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C9F6-FFA9-4383-9E25-69B53D95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BD025-B99E-4EB5-9E49-15AEB905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4825-0E3B-4C55-BC68-93C460F2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6E7E-6D76-4482-801C-42DBBF46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329C-F122-4DAA-8750-B08F1DB0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9FEC-3251-4725-967E-5A66AEE7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3BBC-4B52-4825-8067-10EC7507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F76E-9B85-483B-A2BA-23F2936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2B58-3F4B-425D-A5AC-E7059BEE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06C1-E62A-4DD2-A3BF-9B7D239A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25BBA-70F4-469D-8CE0-98D97363D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2C25B-1A79-4178-92AF-48F7D97F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8EEC-8DAB-4534-9566-A82A256C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E7CB-3439-47FC-B225-35DCC2B7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DFAD-1F0E-4962-9DF3-4C29CF05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E5BB-6AAD-42ED-B961-AD01E21C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952C-099F-46DC-B5E8-403A8956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35371-01EE-4E0C-9F62-F227B46A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84598-1472-4F73-A59C-E697D23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B710-850B-40E4-9F2E-E4B644B9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7241-688F-4205-84F5-131B7BB0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2CE9-D090-4096-AF9F-429B350E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B378-655D-47A6-9232-D77CD6C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E07A-3F75-497A-9AA9-505915E9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E31C-9BFA-437F-A66C-7AB864EE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A849-7E32-439B-A2A4-37EB6C1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FE6F-1762-4BAA-896D-75A747B44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74B50-1EF3-4C27-BD29-C6632EC2D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F2EA-B83B-49D4-BA7B-AB228A61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1FF67-2542-458C-AAD3-3665CA29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19C1-C211-48C1-B509-352A4B3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CD80-F84F-4C83-B174-960AE08C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F36CB-9169-464D-BC07-FB26091C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A8367-3DDA-4442-A79E-3D9C3F864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8E85F-6DF7-4BAD-B66D-77E4D3428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C5BC2-29CD-4571-9C80-0FBC049E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4D959-E7DC-4E0A-B150-5073C9F0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EA105-5912-40D2-98C4-468ECB3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DF81F-CF64-45C5-9A25-78031DF2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4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F04D-B742-4904-B135-0489BBAB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AA200-D50B-4232-B9D8-C1D0779A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D79E6-B642-4D8A-BA56-AA2BE5D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49128-8534-4508-9B5C-34FF07A5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958A5-E33B-4D77-A193-6161C0C7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42DE5-6AF1-4391-9B39-5672732E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ECFA5-A48C-4E92-9ADA-18539747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1D9C-5E0F-42C0-9536-24B52A37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941D-BE5C-415C-B8B1-0FA0C57C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D03F-2B70-4BFC-A1AC-25DC1DFA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BE61-6C18-4342-887D-B17C4B5E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202C0-2D66-4C02-9CDB-F8263753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31CE8-5A2D-4126-91A2-961F6205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4A1E-2F2B-492E-9618-6C76BCCA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67DC-5C88-40B4-929F-E14B53F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A698-0767-4BC0-9F28-7DB375FE9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F9CD6-BC0E-47F7-B1ED-D4FD8AF4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926E-A80A-4091-B6A5-E5BBA361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E4020-41A6-44F4-A8A2-6693B61B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7429C-4E66-4016-B9B9-632274B9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705E-7ADD-41EF-837B-AA92BA8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F2BA-7C51-4164-A2D3-355DEFED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9280-CEC1-420C-8015-BA2489488EC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223F-67E9-4DD6-B3DF-E4A754F94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7A7F-8382-4508-BFC8-2D7E1E322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8642-A421-4B6E-8B9D-0232FA4F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4A7A9-EAF2-46FF-AD8B-BA74AAA7A6FF}"/>
              </a:ext>
            </a:extLst>
          </p:cNvPr>
          <p:cNvSpPr/>
          <p:nvPr/>
        </p:nvSpPr>
        <p:spPr>
          <a:xfrm>
            <a:off x="952499" y="782090"/>
            <a:ext cx="5817177" cy="1620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s de recherche d'images pour Â«Â nugetÂ Â»">
            <a:extLst>
              <a:ext uri="{FF2B5EF4-FFF2-40B4-BE49-F238E27FC236}">
                <a16:creationId xmlns:a16="http://schemas.microsoft.com/office/drawing/2014/main" id="{E26B7B9A-CE27-4778-BA39-626116F7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15" y="1070885"/>
            <a:ext cx="3431598" cy="104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s de recherche d'images pour Â«Â dynamicsÂ Â»">
            <a:extLst>
              <a:ext uri="{FF2B5EF4-FFF2-40B4-BE49-F238E27FC236}">
                <a16:creationId xmlns:a16="http://schemas.microsoft.com/office/drawing/2014/main" id="{06C15B44-DDB2-4B8C-98DE-CEACB81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498699"/>
            <a:ext cx="1853045" cy="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s de recherche d'images pour Â«Â downloadÂ Â»">
            <a:extLst>
              <a:ext uri="{FF2B5EF4-FFF2-40B4-BE49-F238E27FC236}">
                <a16:creationId xmlns:a16="http://schemas.microsoft.com/office/drawing/2014/main" id="{7CBDBDB3-EE54-4644-8DD0-0164756C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277" y="443614"/>
            <a:ext cx="2339686" cy="23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associÃ©e">
            <a:extLst>
              <a:ext uri="{FF2B5EF4-FFF2-40B4-BE49-F238E27FC236}">
                <a16:creationId xmlns:a16="http://schemas.microsoft.com/office/drawing/2014/main" id="{0C763998-1954-4E96-BDB1-954E072D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76" y="2498698"/>
            <a:ext cx="429000" cy="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5E008F-A77D-415C-9C17-198D42EB9B7A}"/>
              </a:ext>
            </a:extLst>
          </p:cNvPr>
          <p:cNvSpPr txBox="1"/>
          <p:nvPr/>
        </p:nvSpPr>
        <p:spPr>
          <a:xfrm>
            <a:off x="5050451" y="2528532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4880"/>
                </a:solidFill>
              </a:rPr>
              <a:t>Powered by</a:t>
            </a:r>
            <a:endParaRPr lang="en-US" dirty="0">
              <a:solidFill>
                <a:srgbClr val="0048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6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Aymeric Mouillé</dc:creator>
  <cp:lastModifiedBy>Aymeric Mouillé</cp:lastModifiedBy>
  <cp:revision>2</cp:revision>
  <dcterms:created xsi:type="dcterms:W3CDTF">2018-12-19T13:09:07Z</dcterms:created>
  <dcterms:modified xsi:type="dcterms:W3CDTF">2018-12-19T13:26:42Z</dcterms:modified>
</cp:coreProperties>
</file>