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78" r:id="rId14"/>
    <p:sldId id="279" r:id="rId15"/>
    <p:sldId id="280" r:id="rId16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7" autoAdjust="0"/>
  </p:normalViewPr>
  <p:slideViewPr>
    <p:cSldViewPr>
      <p:cViewPr varScale="1">
        <p:scale>
          <a:sx n="112" d="100"/>
          <a:sy n="112" d="100"/>
        </p:scale>
        <p:origin x="-15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28/02/2020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38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28/02/2020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Business-Document-Hand-Laptop-Writing-Office-319648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0460&amp;picture=questions-amp-answer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3276848"/>
          </a:xfrm>
        </p:spPr>
        <p:txBody>
          <a:bodyPr rtlCol="0">
            <a:normAutofit/>
          </a:bodyPr>
          <a:lstStyle/>
          <a:p>
            <a:r>
              <a:rPr lang="fr-BE" sz="4800" b="1" dirty="0"/>
              <a:t>Développement d’une application pour la 10</a:t>
            </a:r>
            <a:r>
              <a:rPr lang="fr-BE" sz="4800" b="1" baseline="30000" dirty="0"/>
              <a:t>ème</a:t>
            </a:r>
            <a:r>
              <a:rPr lang="fr-BE" sz="4800" b="1" dirty="0"/>
              <a:t> Unité Divin Sauveur</a:t>
            </a:r>
            <a:endParaRPr lang="fr-FR" sz="4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3861048"/>
            <a:ext cx="8735325" cy="507752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Aymeric Ponjée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F7598-DCEB-4DCC-916D-D88C5E8C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Documents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Espace réservé du contenu 5" descr="Une image contenant portable, ordinateur, utilisation, assis&#10;&#10;Description générée automatiquement">
            <a:extLst>
              <a:ext uri="{FF2B5EF4-FFF2-40B4-BE49-F238E27FC236}">
                <a16:creationId xmlns:a16="http://schemas.microsoft.com/office/drawing/2014/main" id="{B3679CBD-CA91-4B00-A1E0-1B201304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30116" y="1953634"/>
            <a:ext cx="5993470" cy="3995646"/>
          </a:xfrm>
        </p:spPr>
      </p:pic>
      <p:pic>
        <p:nvPicPr>
          <p:cNvPr id="7" name="Image 6" descr="Une image contenant signe&#10;&#10;Description générée automatiquement">
            <a:extLst>
              <a:ext uri="{FF2B5EF4-FFF2-40B4-BE49-F238E27FC236}">
                <a16:creationId xmlns:a16="http://schemas.microsoft.com/office/drawing/2014/main" id="{5FD9F6B5-05A3-409F-AFEB-80785366BA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353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F7598-DCEB-4DCC-916D-D88C5E8C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Documents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 6" descr="Une image contenant signe&#10;&#10;Description générée automatiquement">
            <a:extLst>
              <a:ext uri="{FF2B5EF4-FFF2-40B4-BE49-F238E27FC236}">
                <a16:creationId xmlns:a16="http://schemas.microsoft.com/office/drawing/2014/main" id="{5FD9F6B5-05A3-409F-AFEB-80785366BA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E6AB43E-FF4E-4BAD-918E-B513B3D4B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01" y="3861048"/>
            <a:ext cx="5976664" cy="2138525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4524103-0C06-48BC-BDFB-73041C1C5019}"/>
              </a:ext>
            </a:extLst>
          </p:cNvPr>
          <p:cNvSpPr txBox="1"/>
          <p:nvPr/>
        </p:nvSpPr>
        <p:spPr>
          <a:xfrm>
            <a:off x="1485900" y="1700808"/>
            <a:ext cx="4608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Chefs (+ description)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Contact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850601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FF395-2B99-40ED-AAB7-BFDEA517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Question / Avis ?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Espace réservé du contenu 4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D0DDD457-38D6-43A5-8EC1-BEB08F1B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60360" y="2060848"/>
            <a:ext cx="6068103" cy="3913927"/>
          </a:xfrm>
          <a:prstGeom prst="rect">
            <a:avLst/>
          </a:prstGeom>
          <a:noFill/>
        </p:spPr>
      </p:pic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314BA4C8-4EC0-4859-BB54-BC440AC704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39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Pourquoi ?</a:t>
            </a:r>
          </a:p>
          <a:p>
            <a:pPr rtl="0"/>
            <a:r>
              <a:rPr lang="fr-FR" dirty="0"/>
              <a:t>Application</a:t>
            </a:r>
          </a:p>
          <a:p>
            <a:pPr rtl="0"/>
            <a:r>
              <a:rPr lang="fr-FR" dirty="0"/>
              <a:t>Questions/avis</a:t>
            </a:r>
          </a:p>
        </p:txBody>
      </p:sp>
      <p:pic>
        <p:nvPicPr>
          <p:cNvPr id="3" name="Image 2" descr="Une image contenant signe&#10;&#10;Description générée automatiquement">
            <a:extLst>
              <a:ext uri="{FF2B5EF4-FFF2-40B4-BE49-F238E27FC236}">
                <a16:creationId xmlns:a16="http://schemas.microsoft.com/office/drawing/2014/main" id="{88DA2C2C-9E08-44BF-AF17-D7C862FA2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498600"/>
            <a:ext cx="3885033" cy="38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Pourquoi ?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Par envie</a:t>
            </a:r>
          </a:p>
          <a:p>
            <a:pPr rtl="0"/>
            <a:r>
              <a:rPr lang="fr-FR" dirty="0"/>
              <a:t>Facile </a:t>
            </a:r>
          </a:p>
          <a:p>
            <a:pPr rtl="0"/>
            <a:r>
              <a:rPr lang="fr-FR" dirty="0"/>
              <a:t>Regroupement des informations</a:t>
            </a:r>
          </a:p>
          <a:p>
            <a:pPr rtl="0"/>
            <a:r>
              <a:rPr lang="fr-FR" dirty="0"/>
              <a:t>Aide pour le futur</a:t>
            </a:r>
          </a:p>
          <a:p>
            <a:pPr rtl="0"/>
            <a:endParaRPr lang="fr-FR" dirty="0"/>
          </a:p>
        </p:txBody>
      </p:sp>
      <p:pic>
        <p:nvPicPr>
          <p:cNvPr id="1026" name="Picture 2" descr="Résultat de recherche d'images pour &quot;application&quot;">
            <a:extLst>
              <a:ext uri="{FF2B5EF4-FFF2-40B4-BE49-F238E27FC236}">
                <a16:creationId xmlns:a16="http://schemas.microsoft.com/office/drawing/2014/main" id="{487CC18F-1FB6-4637-B9DD-BA1E77E5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600" y="3730637"/>
            <a:ext cx="4151784" cy="248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signe&#10;&#10;Description générée automatiquement">
            <a:extLst>
              <a:ext uri="{FF2B5EF4-FFF2-40B4-BE49-F238E27FC236}">
                <a16:creationId xmlns:a16="http://schemas.microsoft.com/office/drawing/2014/main" id="{829D834E-A7C7-4F65-96FD-73BFF85FB3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657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1F3AF-620E-42C1-B0F2-90395D9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63EC3-CDD2-482A-B4FC-01CFAF27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132" y="3897361"/>
            <a:ext cx="1224136" cy="503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Clients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DCF9E3C-6A8F-4E0B-B2F6-FCCA598A358E}"/>
              </a:ext>
            </a:extLst>
          </p:cNvPr>
          <p:cNvSpPr/>
          <p:nvPr/>
        </p:nvSpPr>
        <p:spPr>
          <a:xfrm>
            <a:off x="2782044" y="2780928"/>
            <a:ext cx="2808312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7BBFA2-2F63-4384-A36D-3BF7B29C3FDD}"/>
              </a:ext>
            </a:extLst>
          </p:cNvPr>
          <p:cNvSpPr/>
          <p:nvPr/>
        </p:nvSpPr>
        <p:spPr>
          <a:xfrm>
            <a:off x="7030516" y="2780928"/>
            <a:ext cx="2808312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8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7A665F-E76B-43F1-B250-2EE3FEB50BE4}"/>
              </a:ext>
            </a:extLst>
          </p:cNvPr>
          <p:cNvSpPr txBox="1"/>
          <p:nvPr/>
        </p:nvSpPr>
        <p:spPr>
          <a:xfrm>
            <a:off x="7894612" y="378904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Chefs</a:t>
            </a:r>
            <a:endParaRPr lang="fr-BE" sz="2800" dirty="0"/>
          </a:p>
        </p:txBody>
      </p:sp>
      <p:pic>
        <p:nvPicPr>
          <p:cNvPr id="9" name="Image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F8E2230-B2DA-49E8-A03B-681EED24F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64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Calendrier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DFE9FB2-6778-428E-B9B7-9895B6949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007301"/>
              </p:ext>
            </p:extLst>
          </p:nvPr>
        </p:nvGraphicFramePr>
        <p:xfrm>
          <a:off x="1218406" y="1916832"/>
          <a:ext cx="682022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111">
                  <a:extLst>
                    <a:ext uri="{9D8B030D-6E8A-4147-A177-3AD203B41FA5}">
                      <a16:colId xmlns:a16="http://schemas.microsoft.com/office/drawing/2014/main" val="1017574408"/>
                    </a:ext>
                  </a:extLst>
                </a:gridCol>
                <a:gridCol w="3410111">
                  <a:extLst>
                    <a:ext uri="{9D8B030D-6E8A-4147-A177-3AD203B41FA5}">
                      <a16:colId xmlns:a16="http://schemas.microsoft.com/office/drawing/2014/main" val="1764389009"/>
                    </a:ext>
                  </a:extLst>
                </a:gridCol>
              </a:tblGrid>
              <a:tr h="44219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Chefs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7656"/>
                  </a:ext>
                </a:extLst>
              </a:tr>
              <a:tr h="795957">
                <a:tc>
                  <a:txBody>
                    <a:bodyPr/>
                    <a:lstStyle/>
                    <a:p>
                      <a:r>
                        <a:rPr lang="fr-FR" dirty="0"/>
                        <a:t>Réunions + évent (avec animés)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Réunions + évent (avec/sans animés)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10962"/>
                  </a:ext>
                </a:extLst>
              </a:tr>
              <a:tr h="442198">
                <a:tc>
                  <a:txBody>
                    <a:bodyPr/>
                    <a:lstStyle/>
                    <a:p>
                      <a:r>
                        <a:rPr lang="fr-FR" dirty="0"/>
                        <a:t>Préciser si l’enfant participe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Préciser si l’enfant participe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12289"/>
                  </a:ext>
                </a:extLst>
              </a:tr>
              <a:tr h="442198">
                <a:tc>
                  <a:txBody>
                    <a:bodyPr/>
                    <a:lstStyle/>
                    <a:p>
                      <a:r>
                        <a:rPr lang="fr-FR" dirty="0"/>
                        <a:t>Date d’anniversaire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Date d’anniversaire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18373"/>
                  </a:ext>
                </a:extLst>
              </a:tr>
            </a:tbl>
          </a:graphicData>
        </a:graphic>
      </p:graphicFrame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8" name="Image 7" descr="Une image contenant assis, capture d’écran, moniteur, téléphone&#10;&#10;Description générée automatiquement">
            <a:extLst>
              <a:ext uri="{FF2B5EF4-FFF2-40B4-BE49-F238E27FC236}">
                <a16:creationId xmlns:a16="http://schemas.microsoft.com/office/drawing/2014/main" id="{6B86CD97-0CD3-4DFB-9CBA-43884F08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772816"/>
            <a:ext cx="768460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8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Salon de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conv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DFE9FB2-6778-428E-B9B7-9895B6949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787060"/>
              </p:ext>
            </p:extLst>
          </p:nvPr>
        </p:nvGraphicFramePr>
        <p:xfrm>
          <a:off x="1218882" y="2780928"/>
          <a:ext cx="66757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865">
                  <a:extLst>
                    <a:ext uri="{9D8B030D-6E8A-4147-A177-3AD203B41FA5}">
                      <a16:colId xmlns:a16="http://schemas.microsoft.com/office/drawing/2014/main" val="1017574408"/>
                    </a:ext>
                  </a:extLst>
                </a:gridCol>
                <a:gridCol w="3337865">
                  <a:extLst>
                    <a:ext uri="{9D8B030D-6E8A-4147-A177-3AD203B41FA5}">
                      <a16:colId xmlns:a16="http://schemas.microsoft.com/office/drawing/2014/main" val="176438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Chefs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Voir les messages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Écrire les messages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10962"/>
                  </a:ext>
                </a:extLst>
              </a:tr>
            </a:tbl>
          </a:graphicData>
        </a:graphic>
      </p:graphicFrame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5" name="Image 4" descr="Une image contenant assis, téléphone, écran, portable&#10;&#10;Description générée automatiquement">
            <a:extLst>
              <a:ext uri="{FF2B5EF4-FFF2-40B4-BE49-F238E27FC236}">
                <a16:creationId xmlns:a16="http://schemas.microsoft.com/office/drawing/2014/main" id="{F5A24B1E-07AA-4499-BFFB-6FE55B79A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56" y="1844824"/>
            <a:ext cx="7430686" cy="41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59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Boutique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DFE9FB2-6778-428E-B9B7-9895B6949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953519"/>
              </p:ext>
            </p:extLst>
          </p:nvPr>
        </p:nvGraphicFramePr>
        <p:xfrm>
          <a:off x="1218883" y="2780928"/>
          <a:ext cx="60276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829">
                  <a:extLst>
                    <a:ext uri="{9D8B030D-6E8A-4147-A177-3AD203B41FA5}">
                      <a16:colId xmlns:a16="http://schemas.microsoft.com/office/drawing/2014/main" val="1017574408"/>
                    </a:ext>
                  </a:extLst>
                </a:gridCol>
                <a:gridCol w="3013829">
                  <a:extLst>
                    <a:ext uri="{9D8B030D-6E8A-4147-A177-3AD203B41FA5}">
                      <a16:colId xmlns:a16="http://schemas.microsoft.com/office/drawing/2014/main" val="176438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Chefs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Textiles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Textiles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1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Cotisation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Cotisation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1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18373"/>
                  </a:ext>
                </a:extLst>
              </a:tr>
            </a:tbl>
          </a:graphicData>
        </a:graphic>
      </p:graphicFrame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  <p:pic>
        <p:nvPicPr>
          <p:cNvPr id="5" name="Image 4" descr="Une image contenant assis&#10;&#10;Description générée automatiquement">
            <a:extLst>
              <a:ext uri="{FF2B5EF4-FFF2-40B4-BE49-F238E27FC236}">
                <a16:creationId xmlns:a16="http://schemas.microsoft.com/office/drawing/2014/main" id="{10EFCF47-44D4-42CA-8BE3-6D8F242DB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556619"/>
            <a:ext cx="8110637" cy="45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1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Listing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DFE9FB2-6778-428E-B9B7-9895B6949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120634"/>
              </p:ext>
            </p:extLst>
          </p:nvPr>
        </p:nvGraphicFramePr>
        <p:xfrm>
          <a:off x="3504406" y="2852936"/>
          <a:ext cx="51800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176438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Chefs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Listing des enfants (évolutif)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10962"/>
                  </a:ext>
                </a:extLst>
              </a:tr>
            </a:tbl>
          </a:graphicData>
        </a:graphic>
      </p:graphicFrame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60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35FF-1F79-45C0-8A60-1BA5B63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6" y="260648"/>
            <a:ext cx="10360501" cy="12239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Camp</a:t>
            </a:r>
            <a:endParaRPr lang="fr-BE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DFE9FB2-6778-428E-B9B7-9895B6949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015331"/>
              </p:ext>
            </p:extLst>
          </p:nvPr>
        </p:nvGraphicFramePr>
        <p:xfrm>
          <a:off x="3504406" y="2852936"/>
          <a:ext cx="51800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176438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Chefs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Listing des camps (prix, contact, bois,…)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1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Budget 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1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Recettes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18373"/>
                  </a:ext>
                </a:extLst>
              </a:tr>
            </a:tbl>
          </a:graphicData>
        </a:graphic>
      </p:graphicFrame>
      <p:pic>
        <p:nvPicPr>
          <p:cNvPr id="6" name="Image 5" descr="Une image contenant signe&#10;&#10;Description générée automatiquement">
            <a:extLst>
              <a:ext uri="{FF2B5EF4-FFF2-40B4-BE49-F238E27FC236}">
                <a16:creationId xmlns:a16="http://schemas.microsoft.com/office/drawing/2014/main" id="{80D34D8E-50BE-4EEF-AD13-00D3BC32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38" y="188640"/>
            <a:ext cx="1229548" cy="12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07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</Words>
  <Application>Microsoft Office PowerPoint</Application>
  <PresentationFormat>Personnalisé</PresentationFormat>
  <Paragraphs>54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Technologie 16:9</vt:lpstr>
      <vt:lpstr>Développement d’une application pour la 10ème Unité Divin Sauveur</vt:lpstr>
      <vt:lpstr>Plan</vt:lpstr>
      <vt:lpstr>Pourquoi ?</vt:lpstr>
      <vt:lpstr>Application</vt:lpstr>
      <vt:lpstr>Calendrier</vt:lpstr>
      <vt:lpstr>Salon de conv.</vt:lpstr>
      <vt:lpstr>Boutique</vt:lpstr>
      <vt:lpstr>Listing</vt:lpstr>
      <vt:lpstr>Camp</vt:lpstr>
      <vt:lpstr>Documents</vt:lpstr>
      <vt:lpstr>Documents</vt:lpstr>
      <vt:lpstr>Question / Avis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pour la 10ème Unité Divin Sauveur</dc:title>
  <dc:creator>aymeric pnjee</dc:creator>
  <cp:lastModifiedBy>aymeric pnjee</cp:lastModifiedBy>
  <cp:revision>3</cp:revision>
  <dcterms:created xsi:type="dcterms:W3CDTF">2020-02-28T15:03:20Z</dcterms:created>
  <dcterms:modified xsi:type="dcterms:W3CDTF">2020-02-28T15:19:03Z</dcterms:modified>
</cp:coreProperties>
</file>