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4"/>
  </p:sldMasterIdLst>
  <p:notesMasterIdLst>
    <p:notesMasterId r:id="rId12"/>
  </p:notesMasterIdLst>
  <p:handoutMasterIdLst>
    <p:handoutMasterId r:id="rId13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88825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6437" autoAdjust="0"/>
  </p:normalViewPr>
  <p:slideViewPr>
    <p:cSldViewPr>
      <p:cViewPr>
        <p:scale>
          <a:sx n="90" d="100"/>
          <a:sy n="90" d="100"/>
        </p:scale>
        <p:origin x="144" y="8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8AF6929-4F16-43A6-8368-BF93843271D3}" type="datetime1">
              <a:rPr lang="fr-FR" smtClean="0"/>
              <a:t>31/08/2022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9CF8A1-AC6C-4B34-A6AF-5306B09514F1}" type="datetime1">
              <a:rPr lang="fr-FR" smtClean="0"/>
              <a:pPr/>
              <a:t>31/08/2022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862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CAEC2B-B93B-C5C2-A5C0-0415A5888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DE430E-A849-9E04-C857-8382729A6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E18EF8-0E5C-B5CA-7D44-14120A79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D263-5C89-4D5D-8B05-0120FB33B4BA}" type="datetime1">
              <a:rPr lang="fr-FR" smtClean="0"/>
              <a:pPr/>
              <a:t>31/08/2022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0DB0C7-55B3-C6B2-145D-DBE5F378F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234208-882D-5446-3F6B-82F324B8B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010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974603-4378-877F-34AC-9EF2BF979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1A0C04-1885-313B-6280-4DFC4E8DA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3B7E0E-AB28-D9F6-0C29-B31F56CA0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2FCC-4233-4F14-8EDB-8DB44C2A50E0}" type="datetime1">
              <a:rPr lang="fr-FR" smtClean="0"/>
              <a:pPr/>
              <a:t>31/08/2022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5F8E1F-5678-979B-EB21-4FD268974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B4FD2D-9EBC-05CD-763F-7B047434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77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34A072-3645-F0AA-5CC3-4001F5E04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3EAE29D-1496-C6F3-CB62-20EEFAFDE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08356D-A685-435A-8299-0B672455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31CA-359D-41CC-AD54-062A6FB97288}" type="datetime1">
              <a:rPr lang="fr-FR" smtClean="0"/>
              <a:pPr/>
              <a:t>31/08/2022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46C064-7B00-4323-E741-642AB59A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F63DF4-AE4E-82B4-76F2-308DF237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844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614D26-24CB-3921-B590-273EDA87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7FA950-18C5-2618-BB22-59C3D2AE5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39951E-7635-050F-992F-31D8AFF63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9D0D-1C7F-4044-B286-354B51780DED}" type="datetime1">
              <a:rPr lang="fr-FR" smtClean="0"/>
              <a:pPr/>
              <a:t>31/08/2022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3854C3-5379-CED9-4841-8388447E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212F42-BB46-3F76-AF35-55D25C6C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568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FE2402-3B5F-9A0D-6D0B-C7C6874AF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6513A0-A2CB-1AFB-CAA6-A27FA5A0B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82FCDE-4990-99E9-B263-45D1F8945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7F8E-A89E-4ECD-B8CE-87968877804C}" type="datetime1">
              <a:rPr lang="fr-FR" smtClean="0"/>
              <a:pPr/>
              <a:t>31/08/2022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C9544E-E029-E849-FD8A-FF3765FA2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FF9DAA-E57F-FA4F-6016-DE075D52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333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CE560E-31E8-DAF0-FC33-0CB9B3B8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29ED1-9E55-8EF1-FF13-AAE63E9FC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6D7B74-419C-183E-DE41-8593034EB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8B4396-3060-14C4-C0E3-EAD700435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FCC3-3DC7-4160-A3CE-82200479EFA7}" type="datetime1">
              <a:rPr lang="fr-FR" smtClean="0"/>
              <a:pPr/>
              <a:t>31/08/2022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B2DBD5-7C17-00D1-F20D-561818AA1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59C605-7432-BD0F-9A06-2CB9FA74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038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17A3E5-7F94-C93C-1460-2F694695F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6103A9-500D-0C61-F813-0D22F10D1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83AD8E-8CB3-D66E-F791-E103F76EC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7DFD8AD-0E7E-0B80-5042-FFE527017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694688C-1E9F-8C97-08F3-A1E7EDD32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AA19A8-249F-ACA7-78BA-6B05A9962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33AB-93D8-496F-A7A3-D08F359C34C7}" type="datetime1">
              <a:rPr lang="fr-FR" smtClean="0"/>
              <a:pPr/>
              <a:t>31/08/2022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DEF8316-8299-09B7-4704-E767F31A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B93E3E8-B564-6E1C-6DD9-B3F8FFD4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316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A839AD-043A-BD7A-2AEE-E5FA2320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9B2EA70-1ED4-5188-6F62-97FF7C12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7F8E-A89E-4ECD-B8CE-87968877804C}" type="datetime1">
              <a:rPr lang="fr-FR" smtClean="0"/>
              <a:pPr/>
              <a:t>31/08/2022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798B7A1-C867-C749-7647-269ACACF9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562C26-135B-486C-5534-17C57FFC8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210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19D9A10-4829-11C9-2841-E31899DA6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253B-1B29-4A13-B3F4-5ABF9F84795C}" type="datetime1">
              <a:rPr lang="fr-FR" smtClean="0"/>
              <a:pPr/>
              <a:t>31/08/2022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AEA930C-0BD1-ACC2-3240-9FC5C252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9D09DA-B28E-6A43-2489-C55C3DD7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576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714094-7850-5473-3D41-4B1079BED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E89601-C265-9B17-127B-8EF2C5249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6A13C66-B316-963D-79D8-BF40D5AD4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0DDA59-9F52-A9E8-406D-36DF3034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5AA5-BF1E-4EB9-A1D5-0AB2DD60A2D9}" type="datetime1">
              <a:rPr lang="fr-FR" smtClean="0"/>
              <a:pPr/>
              <a:t>31/08/2022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C94561-16B3-7935-5DD0-7CB1A35C8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A944B6-827F-31E7-C42D-1DB2CA70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228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0C4462-1526-EFE0-4CE5-F89FE11C9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1DB03D4-AB55-F6D4-05DF-1925F7B34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A38708-62EA-7CAD-0493-03C1E7E30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BCC49B-C118-26D3-E697-5FCAD6D0D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923-82FA-41E3-BF4E-E946B22CD3AC}" type="datetime1">
              <a:rPr lang="fr-FR" smtClean="0"/>
              <a:pPr/>
              <a:t>31/08/2022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153E19-B394-5C2C-8D15-85197E9B3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820326-39DD-FAB2-BA12-0508E466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955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4D532BB-5571-A7C6-F0AA-F289D4609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5B236E-CF62-E355-F687-27257984E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5C6288-5E99-1027-ACD1-767ACB9DE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7F8E-A89E-4ECD-B8CE-87968877804C}" type="datetime1">
              <a:rPr lang="fr-FR" smtClean="0"/>
              <a:pPr/>
              <a:t>31/08/2022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D6EC9B-EE10-53BA-2B98-8BBB87F31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D80546-E456-A120-80DE-5B510D9E4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081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61000"/>
                    </a14:imgEffect>
                  </a14:imgLayer>
                </a14:imgProps>
              </a:ext>
            </a:extLst>
          </a:blip>
          <a:srcRect/>
          <a:stretch>
            <a:fillRect t="-8000" b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2413" y="1733730"/>
            <a:ext cx="9703996" cy="2764335"/>
          </a:xfrm>
        </p:spPr>
        <p:txBody>
          <a:bodyPr rtlCol="0" anchor="b">
            <a:normAutofit/>
          </a:bodyPr>
          <a:lstStyle/>
          <a:p>
            <a:r>
              <a:rPr lang="fr-BE" sz="4600" b="1" dirty="0">
                <a:solidFill>
                  <a:schemeClr val="bg2"/>
                </a:solidFill>
                <a:latin typeface="Abadi" panose="020F0502020204030204" pitchFamily="34" charset="0"/>
              </a:rPr>
              <a:t>Développement d’une application téléphone pour la 10</a:t>
            </a:r>
            <a:r>
              <a:rPr lang="fr-BE" sz="4600" b="1" baseline="30000" dirty="0">
                <a:solidFill>
                  <a:schemeClr val="bg2"/>
                </a:solidFill>
                <a:latin typeface="Abadi" panose="020F0502020204030204" pitchFamily="34" charset="0"/>
              </a:rPr>
              <a:t>ème</a:t>
            </a:r>
            <a:r>
              <a:rPr lang="fr-BE" sz="4600" b="1" dirty="0">
                <a:solidFill>
                  <a:schemeClr val="bg2"/>
                </a:solidFill>
                <a:latin typeface="Abadi" panose="020F0502020204030204" pitchFamily="34" charset="0"/>
              </a:rPr>
              <a:t> Unité Divin Sauveur en </a:t>
            </a:r>
            <a:r>
              <a:rPr lang="fr-BE" sz="4600" b="1" dirty="0" err="1">
                <a:solidFill>
                  <a:schemeClr val="bg2"/>
                </a:solidFill>
                <a:latin typeface="Abadi" panose="020F0502020204030204" pitchFamily="34" charset="0"/>
              </a:rPr>
              <a:t>React</a:t>
            </a:r>
            <a:r>
              <a:rPr lang="fr-BE" sz="4600" b="1" dirty="0">
                <a:solidFill>
                  <a:schemeClr val="bg2"/>
                </a:solidFill>
                <a:latin typeface="Abadi" panose="020F0502020204030204" pitchFamily="34" charset="0"/>
              </a:rPr>
              <a:t> Native</a:t>
            </a:r>
            <a:endParaRPr lang="fr-FR" sz="4600" dirty="0">
              <a:solidFill>
                <a:schemeClr val="bg2"/>
              </a:solidFill>
              <a:latin typeface="Abadi" panose="020F0502020204030204" pitchFamily="34" charset="0"/>
            </a:endParaRPr>
          </a:p>
        </p:txBody>
      </p:sp>
      <p:sp>
        <p:nvSpPr>
          <p:cNvPr id="5" name="Sous-titre 4"/>
          <p:cNvSpPr>
            <a:spLocks noGrp="1"/>
          </p:cNvSpPr>
          <p:nvPr>
            <p:ph type="body" idx="1"/>
          </p:nvPr>
        </p:nvSpPr>
        <p:spPr>
          <a:xfrm>
            <a:off x="1242413" y="4512620"/>
            <a:ext cx="7069519" cy="1220933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Aymeric </a:t>
            </a:r>
            <a:r>
              <a:rPr lang="fr-F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Ponjée</a:t>
            </a:r>
            <a:endParaRPr lang="fr-F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Image 3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2BD8A442-05D8-25DC-2033-61CAACB27C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31" y="702225"/>
            <a:ext cx="3649761" cy="82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68008EB-62E4-DAB4-8544-D4E48020E334}"/>
              </a:ext>
            </a:extLst>
          </p:cNvPr>
          <p:cNvSpPr/>
          <p:nvPr/>
        </p:nvSpPr>
        <p:spPr>
          <a:xfrm>
            <a:off x="1194150" y="585302"/>
            <a:ext cx="3600400" cy="567676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B2166D-85A2-26AB-3D84-42E3508AA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150" y="574668"/>
            <a:ext cx="3600400" cy="5687397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fr-FR" sz="5400" b="1" dirty="0">
                <a:solidFill>
                  <a:srgbClr val="002060"/>
                </a:solidFill>
                <a:latin typeface="Abadi" panose="020B0604020104020204" pitchFamily="34" charset="0"/>
              </a:rPr>
              <a:t>Sommaire</a:t>
            </a:r>
            <a:endParaRPr lang="fr-FR" b="1" dirty="0">
              <a:solidFill>
                <a:srgbClr val="002060"/>
              </a:solidFill>
              <a:latin typeface="Abadi" panose="020B0604020104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3B19B7A-CBD9-13D4-6419-A9B3CC2E1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8348" y="585301"/>
            <a:ext cx="6061036" cy="567676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fr-FR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Mise en contexte</a:t>
            </a:r>
          </a:p>
          <a:p>
            <a:pPr>
              <a:spcAft>
                <a:spcPts val="600"/>
              </a:spcAft>
            </a:pPr>
            <a:r>
              <a:rPr lang="fr-FR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Présentation du sujet</a:t>
            </a:r>
          </a:p>
          <a:p>
            <a:pPr>
              <a:spcAft>
                <a:spcPts val="600"/>
              </a:spcAft>
            </a:pPr>
            <a:r>
              <a:rPr lang="fr-FR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Application </a:t>
            </a:r>
          </a:p>
          <a:p>
            <a:pPr>
              <a:spcAft>
                <a:spcPts val="600"/>
              </a:spcAft>
            </a:pPr>
            <a:r>
              <a:rPr lang="fr-FR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Conclusion</a:t>
            </a:r>
          </a:p>
          <a:p>
            <a:pPr>
              <a:spcAft>
                <a:spcPts val="600"/>
              </a:spcAft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EF35BDE-DC11-37E0-3272-9234B5D30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24" y="3418366"/>
            <a:ext cx="2723103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3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5878D1F-1F5F-496A-D7A4-95882D8586C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fr-FR" b="1" dirty="0">
                <a:solidFill>
                  <a:schemeClr val="tx2"/>
                </a:solidFill>
                <a:latin typeface="Abadi" panose="020B0604020104020204" pitchFamily="34" charset="0"/>
              </a:rPr>
              <a:t>1. Mise en contexte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619AB3D-CBE5-F2EC-4883-D9D29C3252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480" y="1948259"/>
            <a:ext cx="5668455" cy="364715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6D52513-ABF5-2FB9-83DC-92444C6D4B1B}"/>
              </a:ext>
            </a:extLst>
          </p:cNvPr>
          <p:cNvSpPr txBox="1"/>
          <p:nvPr/>
        </p:nvSpPr>
        <p:spPr>
          <a:xfrm>
            <a:off x="837982" y="1948259"/>
            <a:ext cx="4787498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badi" panose="020B0604020104020204" pitchFamily="34" charset="0"/>
              </a:rPr>
              <a:t>Premier mouvement éducatif au monde</a:t>
            </a:r>
          </a:p>
          <a:p>
            <a:pPr>
              <a:spcBef>
                <a:spcPts val="600"/>
              </a:spcBef>
            </a:pPr>
            <a:endParaRPr lang="fr-FR" sz="1000" dirty="0">
              <a:solidFill>
                <a:schemeClr val="accent1">
                  <a:lumMod val="40000"/>
                  <a:lumOff val="60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badi" panose="020B0604020104020204" pitchFamily="34" charset="0"/>
              </a:rPr>
              <a:t>3 valeurs : solidarité, entraide et respect</a:t>
            </a:r>
          </a:p>
          <a:p>
            <a:endParaRPr lang="fr-FR" sz="1000" dirty="0">
              <a:solidFill>
                <a:schemeClr val="accent1">
                  <a:lumMod val="40000"/>
                  <a:lumOff val="60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badi" panose="020B0604020104020204" pitchFamily="34" charset="0"/>
              </a:rPr>
              <a:t>Fédération divisée en plusieurs unités</a:t>
            </a:r>
          </a:p>
          <a:p>
            <a:endParaRPr lang="fr-FR" sz="1000" dirty="0">
              <a:solidFill>
                <a:schemeClr val="accent1">
                  <a:lumMod val="40000"/>
                  <a:lumOff val="60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badi" panose="020B0604020104020204" pitchFamily="34" charset="0"/>
              </a:rPr>
              <a:t>Groupes d’âges = sections</a:t>
            </a:r>
          </a:p>
        </p:txBody>
      </p:sp>
    </p:spTree>
    <p:extLst>
      <p:ext uri="{BB962C8B-B14F-4D97-AF65-F5344CB8AC3E}">
        <p14:creationId xmlns:p14="http://schemas.microsoft.com/office/powerpoint/2010/main" val="260248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712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2638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EB60CB3-000E-4803-20D2-8022D3BD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575" y="640080"/>
            <a:ext cx="4172818" cy="5577818"/>
          </a:xfrm>
        </p:spPr>
        <p:txBody>
          <a:bodyPr>
            <a:normAutofit/>
          </a:bodyPr>
          <a:lstStyle/>
          <a:p>
            <a:pPr algn="r"/>
            <a:r>
              <a:rPr lang="fr-FR" b="1" dirty="0">
                <a:solidFill>
                  <a:schemeClr val="tx2"/>
                </a:solidFill>
                <a:latin typeface="Abadi" panose="020B0604020104020204" pitchFamily="34" charset="0"/>
              </a:rPr>
              <a:t>2. Présentation du sujet</a:t>
            </a:r>
          </a:p>
        </p:txBody>
      </p:sp>
      <p:pic>
        <p:nvPicPr>
          <p:cNvPr id="14" name="Graphique 13" descr="Cercle avec flèche gauche avec un remplissage uni">
            <a:extLst>
              <a:ext uri="{FF2B5EF4-FFF2-40B4-BE49-F238E27FC236}">
                <a16:creationId xmlns:a16="http://schemas.microsoft.com/office/drawing/2014/main" id="{5BCBE035-6332-ACB2-226B-D405CD2F8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237974">
            <a:off x="5825875" y="2038129"/>
            <a:ext cx="1356319" cy="1356319"/>
          </a:xfrm>
          <a:prstGeom prst="rect">
            <a:avLst/>
          </a:prstGeom>
        </p:spPr>
      </p:pic>
      <p:pic>
        <p:nvPicPr>
          <p:cNvPr id="17" name="Graphique 16" descr="Smartphone avec un remplissage uni">
            <a:extLst>
              <a:ext uri="{FF2B5EF4-FFF2-40B4-BE49-F238E27FC236}">
                <a16:creationId xmlns:a16="http://schemas.microsoft.com/office/drawing/2014/main" id="{D57D3D6E-CE57-3625-792D-5201409534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70571" y="1916831"/>
            <a:ext cx="1581602" cy="1581602"/>
          </a:xfrm>
          <a:prstGeom prst="rect">
            <a:avLst/>
          </a:prstGeom>
        </p:spPr>
      </p:pic>
      <p:pic>
        <p:nvPicPr>
          <p:cNvPr id="20" name="Graphique 19" descr="Commentaire, Je n’aime pas avec un remplissage uni">
            <a:extLst>
              <a:ext uri="{FF2B5EF4-FFF2-40B4-BE49-F238E27FC236}">
                <a16:creationId xmlns:a16="http://schemas.microsoft.com/office/drawing/2014/main" id="{0E68D942-07E0-DD4B-0A8F-D63377B9AC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33749" y="1916831"/>
            <a:ext cx="1675888" cy="1675888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B75DB793-AD21-FB8E-AD78-B4762987C926}"/>
              </a:ext>
            </a:extLst>
          </p:cNvPr>
          <p:cNvSpPr txBox="1"/>
          <p:nvPr/>
        </p:nvSpPr>
        <p:spPr>
          <a:xfrm>
            <a:off x="5551807" y="3837718"/>
            <a:ext cx="1898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badi" panose="020B0604020104020204" pitchFamily="34" charset="0"/>
              </a:rPr>
              <a:t>Unité grandissante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D2BF9B4-F8AF-A4EE-AB87-68F0DDFB8DE2}"/>
              </a:ext>
            </a:extLst>
          </p:cNvPr>
          <p:cNvSpPr txBox="1"/>
          <p:nvPr/>
        </p:nvSpPr>
        <p:spPr>
          <a:xfrm>
            <a:off x="7523606" y="3886986"/>
            <a:ext cx="2201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badi" panose="020B0604020104020204" pitchFamily="34" charset="0"/>
              </a:rPr>
              <a:t>Manque de communication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9D3D603-9139-962C-0D10-CCA14389D39D}"/>
              </a:ext>
            </a:extLst>
          </p:cNvPr>
          <p:cNvSpPr txBox="1"/>
          <p:nvPr/>
        </p:nvSpPr>
        <p:spPr>
          <a:xfrm>
            <a:off x="10012333" y="3886986"/>
            <a:ext cx="1898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badi" panose="020B0604020104020204" pitchFamily="34" charset="0"/>
              </a:rPr>
              <a:t>Beaucoup d’application</a:t>
            </a:r>
          </a:p>
        </p:txBody>
      </p:sp>
    </p:spTree>
    <p:extLst>
      <p:ext uri="{BB962C8B-B14F-4D97-AF65-F5344CB8AC3E}">
        <p14:creationId xmlns:p14="http://schemas.microsoft.com/office/powerpoint/2010/main" val="73268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00A95F-ADF8-B170-F5CC-265622407E4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fr-FR" b="1" dirty="0">
                <a:solidFill>
                  <a:schemeClr val="tx2"/>
                </a:solidFill>
                <a:latin typeface="Abadi" panose="020B0604020104020204" pitchFamily="34" charset="0"/>
              </a:rPr>
              <a:t>Objectifs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63A92D-5291-8C9C-1DAC-616409919CB4}"/>
              </a:ext>
            </a:extLst>
          </p:cNvPr>
          <p:cNvSpPr txBox="1"/>
          <p:nvPr/>
        </p:nvSpPr>
        <p:spPr>
          <a:xfrm>
            <a:off x="837982" y="2409348"/>
            <a:ext cx="489654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Centraliser les informations</a:t>
            </a:r>
          </a:p>
          <a:p>
            <a:r>
              <a:rPr lang="fr-FR" sz="1000" dirty="0">
                <a:solidFill>
                  <a:schemeClr val="tx2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Créer une application sobre et facile d’utilisation</a:t>
            </a:r>
          </a:p>
          <a:p>
            <a:endParaRPr lang="fr-FR" sz="1000" dirty="0">
              <a:solidFill>
                <a:schemeClr val="tx2">
                  <a:lumMod val="20000"/>
                  <a:lumOff val="80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L’application doit rester en interne </a:t>
            </a:r>
            <a:endParaRPr lang="fr-FR" dirty="0">
              <a:solidFill>
                <a:schemeClr val="tx2">
                  <a:lumMod val="20000"/>
                  <a:lumOff val="80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464E1A2-EA8D-E87B-5A59-E4D555BF72D7}"/>
              </a:ext>
            </a:extLst>
          </p:cNvPr>
          <p:cNvSpPr txBox="1"/>
          <p:nvPr/>
        </p:nvSpPr>
        <p:spPr>
          <a:xfrm>
            <a:off x="6288830" y="1986941"/>
            <a:ext cx="13683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}</a:t>
            </a:r>
          </a:p>
        </p:txBody>
      </p:sp>
      <p:pic>
        <p:nvPicPr>
          <p:cNvPr id="7" name="Graphique 6" descr="Smartphone contour">
            <a:extLst>
              <a:ext uri="{FF2B5EF4-FFF2-40B4-BE49-F238E27FC236}">
                <a16:creationId xmlns:a16="http://schemas.microsoft.com/office/drawing/2014/main" id="{1AD20B10-AED2-ADC3-8684-31B799A5D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700" y="1701707"/>
            <a:ext cx="4248320" cy="424832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EF058F0-1B65-D4CF-CBFC-6CD6D6729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330" y="2924944"/>
            <a:ext cx="2419478" cy="170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57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F8D297-38D5-621D-CD10-C55731765A8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fr-FR" b="1" dirty="0">
                <a:solidFill>
                  <a:schemeClr val="tx2"/>
                </a:solidFill>
                <a:latin typeface="Abadi" panose="020B0604020104020204" pitchFamily="34" charset="0"/>
              </a:rPr>
              <a:t>3. Application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5343DC-B43F-712E-A803-EA16A0C0F654}"/>
              </a:ext>
            </a:extLst>
          </p:cNvPr>
          <p:cNvSpPr txBox="1"/>
          <p:nvPr/>
        </p:nvSpPr>
        <p:spPr>
          <a:xfrm>
            <a:off x="837982" y="1988840"/>
            <a:ext cx="4032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Calendrier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Évènement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Liste de présence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70560A9-48DB-C889-6393-FC4E973EF9EA}"/>
              </a:ext>
            </a:extLst>
          </p:cNvPr>
          <p:cNvSpPr txBox="1"/>
          <p:nvPr/>
        </p:nvSpPr>
        <p:spPr>
          <a:xfrm>
            <a:off x="837982" y="3546304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fr-F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Boutique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30020B2-2A1D-93C3-7233-9CB64018AB9D}"/>
              </a:ext>
            </a:extLst>
          </p:cNvPr>
          <p:cNvSpPr txBox="1"/>
          <p:nvPr/>
        </p:nvSpPr>
        <p:spPr>
          <a:xfrm>
            <a:off x="837982" y="4365104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3. Salon de conversation</a:t>
            </a:r>
          </a:p>
        </p:txBody>
      </p:sp>
      <p:pic>
        <p:nvPicPr>
          <p:cNvPr id="7" name="Graphique 6" descr="Chat avec un remplissage uni">
            <a:extLst>
              <a:ext uri="{FF2B5EF4-FFF2-40B4-BE49-F238E27FC236}">
                <a16:creationId xmlns:a16="http://schemas.microsoft.com/office/drawing/2014/main" id="{041B48B7-113D-A288-8A51-B63094BAC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5268" y="3777136"/>
            <a:ext cx="1911746" cy="1911746"/>
          </a:xfrm>
          <a:prstGeom prst="rect">
            <a:avLst/>
          </a:prstGeom>
        </p:spPr>
      </p:pic>
      <p:pic>
        <p:nvPicPr>
          <p:cNvPr id="9" name="Graphique 8" descr="Chariot de courses avec un remplissage uni">
            <a:extLst>
              <a:ext uri="{FF2B5EF4-FFF2-40B4-BE49-F238E27FC236}">
                <a16:creationId xmlns:a16="http://schemas.microsoft.com/office/drawing/2014/main" id="{75EF8930-4763-CFB9-398B-1FC756BB77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9961" y="2914598"/>
            <a:ext cx="1681338" cy="1681338"/>
          </a:xfrm>
          <a:prstGeom prst="rect">
            <a:avLst/>
          </a:prstGeom>
        </p:spPr>
      </p:pic>
      <p:pic>
        <p:nvPicPr>
          <p:cNvPr id="11" name="Graphique 10" descr="Calendrier journalier avec un remplissage uni">
            <a:extLst>
              <a:ext uri="{FF2B5EF4-FFF2-40B4-BE49-F238E27FC236}">
                <a16:creationId xmlns:a16="http://schemas.microsoft.com/office/drawing/2014/main" id="{AEEDCFEA-9B9C-2C1D-5E9C-D347D523B1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82644" y="1806658"/>
            <a:ext cx="1681338" cy="168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5DC734C-01C9-B43A-0209-F8F191BF6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11" y="851515"/>
            <a:ext cx="5237101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6000" b="1" kern="1200" dirty="0">
                <a:solidFill>
                  <a:schemeClr val="accent1"/>
                </a:solidFill>
                <a:latin typeface="Abadi" panose="020B0604020104020204" pitchFamily="34" charset="0"/>
              </a:rPr>
              <a:t>4. Conclusion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8935" y="851518"/>
            <a:ext cx="618319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Coche">
            <a:extLst>
              <a:ext uri="{FF2B5EF4-FFF2-40B4-BE49-F238E27FC236}">
                <a16:creationId xmlns:a16="http://schemas.microsoft.com/office/drawing/2014/main" id="{B69D09A9-6F9F-49FF-EED8-5D394A5B3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9541" y="2129726"/>
            <a:ext cx="3216495" cy="321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585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1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91C5F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1467</TotalTime>
  <Words>99</Words>
  <Application>Microsoft Macintosh PowerPoint</Application>
  <PresentationFormat>Personnalisé</PresentationFormat>
  <Paragraphs>34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Abadi</vt:lpstr>
      <vt:lpstr>Arial</vt:lpstr>
      <vt:lpstr>Calibri</vt:lpstr>
      <vt:lpstr>Calibri Light</vt:lpstr>
      <vt:lpstr>Thème Office</vt:lpstr>
      <vt:lpstr>Développement d’une application téléphone pour la 10ème Unité Divin Sauveur en React Native</vt:lpstr>
      <vt:lpstr>Sommaire</vt:lpstr>
      <vt:lpstr>1. Mise en contexte</vt:lpstr>
      <vt:lpstr>2. Présentation du sujet</vt:lpstr>
      <vt:lpstr>Objectifs</vt:lpstr>
      <vt:lpstr>3. Application</vt:lpstr>
      <vt:lpstr>4.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d’une application pour la 10ème Unité Divin Sauveur</dc:title>
  <dc:creator>aymeric pnjee</dc:creator>
  <cp:lastModifiedBy>PONJEE Aymeric</cp:lastModifiedBy>
  <cp:revision>10</cp:revision>
  <dcterms:created xsi:type="dcterms:W3CDTF">2020-02-28T15:03:20Z</dcterms:created>
  <dcterms:modified xsi:type="dcterms:W3CDTF">2022-08-31T20:27:06Z</dcterms:modified>
</cp:coreProperties>
</file>