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7" r:id="rId5"/>
    <p:sldId id="268" r:id="rId6"/>
    <p:sldId id="282" r:id="rId7"/>
    <p:sldId id="271" r:id="rId8"/>
    <p:sldId id="272" r:id="rId9"/>
    <p:sldId id="281" r:id="rId10"/>
    <p:sldId id="283" r:id="rId11"/>
    <p:sldId id="280" r:id="rId12"/>
  </p:sldIdLst>
  <p:sldSz cx="12188825" cy="6858000"/>
  <p:notesSz cx="6858000" cy="9144000"/>
  <p:defaultTextStyle>
    <a:defPPr rtl="0">
      <a:defRPr lang="fr-f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6437" autoAdjust="0"/>
  </p:normalViewPr>
  <p:slideViewPr>
    <p:cSldViewPr>
      <p:cViewPr varScale="1">
        <p:scale>
          <a:sx n="87" d="100"/>
          <a:sy n="87" d="100"/>
        </p:scale>
        <p:origin x="216" y="96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8AF6929-4F16-43A6-8368-BF93843271D3}" type="datetime1">
              <a:rPr lang="fr-FR" smtClean="0"/>
              <a:t>16/06/2022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D9CF8A1-AC6C-4B34-A6AF-5306B09514F1}" type="datetime1">
              <a:rPr lang="fr-FR" smtClean="0"/>
              <a:pPr/>
              <a:t>16/06/2022</a:t>
            </a:fld>
            <a:endParaRPr lang="fr-FR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3EBA5BD7-F043-4D1B-AA17-CD412FC534DE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2862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7575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1389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necteur droit 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 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gnes inférieu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e libre 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  <p:sp>
          <p:nvSpPr>
            <p:cNvPr id="10" name="Forme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  <p:sp>
          <p:nvSpPr>
            <p:cNvPr id="11" name="Forme libre 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</p:grpSp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22" name="Espace réservé de la date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E36D263-5C89-4D5D-8B05-0120FB33B4BA}" type="datetime1">
              <a:rPr lang="fr-FR" smtClean="0"/>
              <a:pPr/>
              <a:t>16/06/2022</a:t>
            </a:fld>
            <a:endParaRPr lang="fr-FR" dirty="0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A1D2FCC-4233-4F14-8EDB-8DB44C2A50E0}" type="datetime1">
              <a:rPr lang="fr-FR" smtClean="0"/>
              <a:pPr/>
              <a:t>16/06/2022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63F31CA-359D-41CC-AD54-062A6FB97288}" type="datetime1">
              <a:rPr lang="fr-FR" smtClean="0"/>
              <a:pPr/>
              <a:t>16/06/2022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 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2899D0D-1C7F-4044-B286-354B51780DED}" type="datetime1">
              <a:rPr lang="fr-FR" smtClean="0"/>
              <a:pPr/>
              <a:t>16/06/2022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necteur droit 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cteur droit 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EFD5C92-4BB1-4FBC-932D-AE246A545D97}" type="datetime1">
              <a:rPr lang="fr-FR" smtClean="0"/>
              <a:pPr/>
              <a:t>16/06/2022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 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B22FCC3-3DC7-4160-A3CE-82200479EFA7}" type="datetime1">
              <a:rPr lang="fr-FR" smtClean="0"/>
              <a:pPr/>
              <a:t>16/06/2022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texte 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7AB33AB-93D8-496F-A7A3-D08F359C34C7}" type="datetime1">
              <a:rPr lang="fr-FR" smtClean="0"/>
              <a:pPr/>
              <a:t>16/06/2022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80ABE1-D260-4843-B80F-7D5268AEEE07}" type="datetime1">
              <a:rPr lang="fr-FR" smtClean="0"/>
              <a:pPr/>
              <a:t>16/06/2022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8B7253B-1B29-4A13-B3F4-5ABF9F84795C}" type="datetime1">
              <a:rPr lang="fr-FR" smtClean="0"/>
              <a:pPr/>
              <a:t>16/06/2022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FF95AA5-BF1E-4EB9-A1D5-0AB2DD60A2D9}" type="datetime1">
              <a:rPr lang="fr-FR" smtClean="0"/>
              <a:pPr/>
              <a:t>16/06/2022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F7BC923-82FA-41E3-BF4E-E946B22CD3AC}" type="datetime1">
              <a:rPr lang="fr-FR" smtClean="0"/>
              <a:pPr/>
              <a:t>16/06/2022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gnes de gauche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e libre 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1" name="Forme libre 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4" name="Forme libre 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fr-FR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97F8E-A89E-4ECD-B8CE-87968877804C}" type="datetime1">
              <a:rPr lang="fr-FR" smtClean="0"/>
              <a:pPr/>
              <a:t>16/06/2022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en/view-image.php?image=290460&amp;picture=questions-amp-answers" TargetMode="Externa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25175" y="1084875"/>
            <a:ext cx="8735325" cy="3276848"/>
          </a:xfrm>
        </p:spPr>
        <p:txBody>
          <a:bodyPr rtlCol="0">
            <a:normAutofit/>
          </a:bodyPr>
          <a:lstStyle/>
          <a:p>
            <a:r>
              <a:rPr lang="fr-BE" sz="4800" b="1" dirty="0"/>
              <a:t>Développement d’une application téléphone pour la 10</a:t>
            </a:r>
            <a:r>
              <a:rPr lang="fr-BE" sz="4800" b="1" baseline="30000" dirty="0"/>
              <a:t>ème</a:t>
            </a:r>
            <a:r>
              <a:rPr lang="fr-BE" sz="4800" b="1" dirty="0"/>
              <a:t> Unité Divin Sauveur en </a:t>
            </a:r>
            <a:r>
              <a:rPr lang="fr-BE" sz="4800" b="1" dirty="0" err="1"/>
              <a:t>React</a:t>
            </a:r>
            <a:r>
              <a:rPr lang="fr-BE" sz="4800" b="1" dirty="0"/>
              <a:t> Native</a:t>
            </a:r>
            <a:endParaRPr lang="fr-FR" sz="48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625176" y="4365104"/>
            <a:ext cx="8735325" cy="507752"/>
          </a:xfrm>
        </p:spPr>
        <p:txBody>
          <a:bodyPr rtlCol="0">
            <a:normAutofit/>
          </a:bodyPr>
          <a:lstStyle/>
          <a:p>
            <a:pPr rtl="0"/>
            <a:r>
              <a:rPr lang="fr-FR" sz="2000" dirty="0"/>
              <a:t>Aymeric Ponjée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4400" dirty="0">
                <a:solidFill>
                  <a:schemeClr val="accent1">
                    <a:lumMod val="75000"/>
                  </a:schemeClr>
                </a:solidFill>
              </a:rPr>
              <a:t>Plan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fr-FR" dirty="0"/>
              <a:t>Mise en contexte</a:t>
            </a:r>
          </a:p>
          <a:p>
            <a:r>
              <a:rPr lang="fr-FR" dirty="0"/>
              <a:t>Présentation du sujet</a:t>
            </a:r>
          </a:p>
          <a:p>
            <a:r>
              <a:rPr lang="fr-FR" dirty="0"/>
              <a:t>Explication de l’application</a:t>
            </a:r>
          </a:p>
          <a:p>
            <a:r>
              <a:rPr lang="fr-FR" dirty="0"/>
              <a:t>Démonstration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3" name="Image 2" descr="Une image contenant signe&#10;&#10;Description générée automatiquement">
            <a:extLst>
              <a:ext uri="{FF2B5EF4-FFF2-40B4-BE49-F238E27FC236}">
                <a16:creationId xmlns:a16="http://schemas.microsoft.com/office/drawing/2014/main" id="{88DA2C2C-9E08-44BF-AF17-D7C862FA2A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033" y="1291405"/>
            <a:ext cx="3885033" cy="386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41F3AF-620E-42C1-B0F2-90395D9AE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Mise en contexte</a:t>
            </a:r>
            <a:endParaRPr lang="fr-BE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Image 8" descr="Une image contenant signe&#10;&#10;Description générée automatiquement">
            <a:extLst>
              <a:ext uri="{FF2B5EF4-FFF2-40B4-BE49-F238E27FC236}">
                <a16:creationId xmlns:a16="http://schemas.microsoft.com/office/drawing/2014/main" id="{DF8E2230-B2DA-49E8-A03B-681EED24FD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638" y="188640"/>
            <a:ext cx="1229548" cy="122314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060B7E5-56C1-3B51-28C5-BD2B2C1DA3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068" y="2664343"/>
            <a:ext cx="6570687" cy="3683768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6C5991B-FA12-F4F1-851E-2B36A5F937E2}"/>
              </a:ext>
            </a:extLst>
          </p:cNvPr>
          <p:cNvSpPr txBox="1"/>
          <p:nvPr/>
        </p:nvSpPr>
        <p:spPr>
          <a:xfrm>
            <a:off x="3250095" y="1866663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Cet ensemble forme la fédération des scouts</a:t>
            </a:r>
          </a:p>
        </p:txBody>
      </p:sp>
    </p:spTree>
    <p:extLst>
      <p:ext uri="{BB962C8B-B14F-4D97-AF65-F5344CB8AC3E}">
        <p14:creationId xmlns:p14="http://schemas.microsoft.com/office/powerpoint/2010/main" val="18172445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4400" dirty="0">
                <a:solidFill>
                  <a:schemeClr val="accent1">
                    <a:lumMod val="75000"/>
                  </a:schemeClr>
                </a:solidFill>
              </a:rPr>
              <a:t>Présentation</a:t>
            </a:r>
          </a:p>
        </p:txBody>
      </p:sp>
      <p:pic>
        <p:nvPicPr>
          <p:cNvPr id="5" name="Image 4" descr="Une image contenant signe&#10;&#10;Description générée automatiquement">
            <a:extLst>
              <a:ext uri="{FF2B5EF4-FFF2-40B4-BE49-F238E27FC236}">
                <a16:creationId xmlns:a16="http://schemas.microsoft.com/office/drawing/2014/main" id="{829D834E-A7C7-4F65-96FD-73BFF85FB3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638" y="188640"/>
            <a:ext cx="1229548" cy="122314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29A55DD-1141-9C44-A928-42A7CEFD5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7322" y="4733462"/>
            <a:ext cx="1764000" cy="17640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D602A1D-0117-2047-B684-82EA378876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5755" y="4978571"/>
            <a:ext cx="1616723" cy="1273782"/>
          </a:xfrm>
          <a:prstGeom prst="rect">
            <a:avLst/>
          </a:prstGeom>
        </p:spPr>
      </p:pic>
      <p:pic>
        <p:nvPicPr>
          <p:cNvPr id="9" name="Image 8" descr="Une image contenant texte, signe&#10;&#10;Description générée automatiquement">
            <a:extLst>
              <a:ext uri="{FF2B5EF4-FFF2-40B4-BE49-F238E27FC236}">
                <a16:creationId xmlns:a16="http://schemas.microsoft.com/office/drawing/2014/main" id="{094BCB07-179B-F64E-B1BE-520EA4E58C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8907" y="1861041"/>
            <a:ext cx="1773116" cy="139700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0150592-EEED-E344-834F-3628E9A2D7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3530" y="4976946"/>
            <a:ext cx="1397001" cy="139700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53C84F4-6BBC-F146-8C26-FE0DB45CB8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8907" y="3579946"/>
            <a:ext cx="1397000" cy="13970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DDE1E7F-41CA-3841-B3AB-7A3332F304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70008" y="4639190"/>
            <a:ext cx="1178833" cy="1178833"/>
          </a:xfrm>
          <a:prstGeom prst="rect">
            <a:avLst/>
          </a:prstGeom>
        </p:spPr>
      </p:pic>
      <p:pic>
        <p:nvPicPr>
          <p:cNvPr id="15" name="Image 14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48F81069-1DA1-144A-9217-974E920675A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24999" y="3284368"/>
            <a:ext cx="1178833" cy="1178833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9E7C7CC2-43E9-4241-9758-541F543D3C4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29733" y="1579810"/>
            <a:ext cx="1374099" cy="1278000"/>
          </a:xfrm>
          <a:prstGeom prst="rect">
            <a:avLst/>
          </a:prstGeom>
        </p:spPr>
      </p:pic>
      <p:pic>
        <p:nvPicPr>
          <p:cNvPr id="19" name="Espace réservé du contenu 18">
            <a:extLst>
              <a:ext uri="{FF2B5EF4-FFF2-40B4-BE49-F238E27FC236}">
                <a16:creationId xmlns:a16="http://schemas.microsoft.com/office/drawing/2014/main" id="{03D6A670-B59A-844A-A453-B47E7EC86F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996" y="2002617"/>
            <a:ext cx="1880963" cy="1871167"/>
          </a:xfrm>
        </p:spPr>
      </p:pic>
    </p:spTree>
    <p:extLst>
      <p:ext uri="{BB962C8B-B14F-4D97-AF65-F5344CB8AC3E}">
        <p14:creationId xmlns:p14="http://schemas.microsoft.com/office/powerpoint/2010/main" val="20431657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41F3AF-620E-42C1-B0F2-90395D9AE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Présentation</a:t>
            </a:r>
            <a:endParaRPr lang="fr-BE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Image 8" descr="Une image contenant signe&#10;&#10;Description générée automatiquement">
            <a:extLst>
              <a:ext uri="{FF2B5EF4-FFF2-40B4-BE49-F238E27FC236}">
                <a16:creationId xmlns:a16="http://schemas.microsoft.com/office/drawing/2014/main" id="{DF8E2230-B2DA-49E8-A03B-681EED24FD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638" y="188640"/>
            <a:ext cx="1229548" cy="1223144"/>
          </a:xfrm>
          <a:prstGeom prst="rect">
            <a:avLst/>
          </a:prstGeom>
        </p:spPr>
      </p:pic>
      <p:sp>
        <p:nvSpPr>
          <p:cNvPr id="10" name="Flèche vers la droite 9">
            <a:extLst>
              <a:ext uri="{FF2B5EF4-FFF2-40B4-BE49-F238E27FC236}">
                <a16:creationId xmlns:a16="http://schemas.microsoft.com/office/drawing/2014/main" id="{1E0EFEF0-AB18-3345-8134-7B94F7F2052E}"/>
              </a:ext>
            </a:extLst>
          </p:cNvPr>
          <p:cNvSpPr/>
          <p:nvPr/>
        </p:nvSpPr>
        <p:spPr>
          <a:xfrm>
            <a:off x="5494425" y="2987661"/>
            <a:ext cx="1404078" cy="785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333113DF-3CD6-B14E-9068-3F2F0706F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362" y="1990687"/>
            <a:ext cx="2793810" cy="277925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7DF52DE-E108-8541-872F-8B11BC1681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313" y="1954777"/>
            <a:ext cx="4034540" cy="285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9642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41F3AF-620E-42C1-B0F2-90395D9AE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Application</a:t>
            </a:r>
            <a:endParaRPr lang="fr-BE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Image 8" descr="Une image contenant signe&#10;&#10;Description générée automatiquement">
            <a:extLst>
              <a:ext uri="{FF2B5EF4-FFF2-40B4-BE49-F238E27FC236}">
                <a16:creationId xmlns:a16="http://schemas.microsoft.com/office/drawing/2014/main" id="{DF8E2230-B2DA-49E8-A03B-681EED24FD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638" y="188640"/>
            <a:ext cx="1229548" cy="122314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97DBF1C-D961-2840-8AA4-C057C2ED85C5}"/>
              </a:ext>
            </a:extLst>
          </p:cNvPr>
          <p:cNvSpPr/>
          <p:nvPr/>
        </p:nvSpPr>
        <p:spPr>
          <a:xfrm>
            <a:off x="1028356" y="1800413"/>
            <a:ext cx="10132112" cy="3257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fr-FR" sz="2800" dirty="0"/>
              <a:t>Connexion/inscription</a:t>
            </a:r>
          </a:p>
          <a:p>
            <a:pPr marL="457200" indent="-4572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fr-FR" sz="2800" dirty="0"/>
              <a:t>Calendrier</a:t>
            </a:r>
          </a:p>
          <a:p>
            <a:pPr marL="457200" indent="-4572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fr-FR" sz="2800" dirty="0"/>
              <a:t>Boutique</a:t>
            </a:r>
          </a:p>
          <a:p>
            <a:pPr marL="457200" indent="-4572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fr-FR" sz="2800" dirty="0"/>
              <a:t>Conversation</a:t>
            </a:r>
          </a:p>
          <a:p>
            <a:pPr marL="457200" indent="-4572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fr-FR" sz="28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708D569-4FB9-73B5-CF44-47D195CF4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022" y="1254186"/>
            <a:ext cx="2158326" cy="4670839"/>
          </a:xfrm>
          <a:prstGeom prst="rect">
            <a:avLst/>
          </a:prstGeom>
        </p:spPr>
      </p:pic>
      <p:pic>
        <p:nvPicPr>
          <p:cNvPr id="12" name="Image 11" descr="Une image contenant texte&#10;&#10;Description générée automatiquement">
            <a:extLst>
              <a:ext uri="{FF2B5EF4-FFF2-40B4-BE49-F238E27FC236}">
                <a16:creationId xmlns:a16="http://schemas.microsoft.com/office/drawing/2014/main" id="{10640D6F-AF45-2C69-E052-5EC0E1F4DC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022" y="1308615"/>
            <a:ext cx="2217167" cy="4680000"/>
          </a:xfrm>
          <a:prstGeom prst="rect">
            <a:avLst/>
          </a:prstGeom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3A89D709-D81C-797E-D19F-4C38A3C06B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419" y="1254186"/>
            <a:ext cx="2179349" cy="4770765"/>
          </a:xfrm>
          <a:prstGeom prst="rect">
            <a:avLst/>
          </a:prstGeom>
        </p:spPr>
      </p:pic>
      <p:pic>
        <p:nvPicPr>
          <p:cNvPr id="10" name="Image 9" descr="Une image contenant texte, extérieur&#10;&#10;Description générée automatiquement">
            <a:extLst>
              <a:ext uri="{FF2B5EF4-FFF2-40B4-BE49-F238E27FC236}">
                <a16:creationId xmlns:a16="http://schemas.microsoft.com/office/drawing/2014/main" id="{775445E9-4877-EA36-18FF-70F47F3E7E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071" y="1272280"/>
            <a:ext cx="2179349" cy="471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8028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41F3AF-620E-42C1-B0F2-90395D9AE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solidFill>
                  <a:schemeClr val="accent1">
                    <a:lumMod val="75000"/>
                  </a:schemeClr>
                </a:solidFill>
              </a:rPr>
              <a:t>Démonstration</a:t>
            </a:r>
          </a:p>
        </p:txBody>
      </p:sp>
      <p:pic>
        <p:nvPicPr>
          <p:cNvPr id="9" name="Image 8" descr="Une image contenant signe&#10;&#10;Description générée automatiquement">
            <a:extLst>
              <a:ext uri="{FF2B5EF4-FFF2-40B4-BE49-F238E27FC236}">
                <a16:creationId xmlns:a16="http://schemas.microsoft.com/office/drawing/2014/main" id="{DF8E2230-B2DA-49E8-A03B-681EED24FD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638" y="188640"/>
            <a:ext cx="1229548" cy="1223144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89D9DBEA-6DD8-CEA7-C9B5-6A70C74CB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066" y="1916832"/>
            <a:ext cx="4188692" cy="376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3937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FF395-2B99-40ED-AAB7-BFDEA517D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Des question ?</a:t>
            </a:r>
            <a:endParaRPr lang="fr-BE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Espace réservé du contenu 4" descr="Une image contenant dessin, horloge&#10;&#10;Description générée automatiquement">
            <a:extLst>
              <a:ext uri="{FF2B5EF4-FFF2-40B4-BE49-F238E27FC236}">
                <a16:creationId xmlns:a16="http://schemas.microsoft.com/office/drawing/2014/main" id="{D0DDD457-38D6-43A5-8EC1-BEB08F1B01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60360" y="2060848"/>
            <a:ext cx="6068103" cy="3913927"/>
          </a:xfrm>
          <a:prstGeom prst="rect">
            <a:avLst/>
          </a:prstGeom>
          <a:noFill/>
        </p:spPr>
      </p:pic>
      <p:pic>
        <p:nvPicPr>
          <p:cNvPr id="6" name="Image 5" descr="Une image contenant signe&#10;&#10;Description générée automatiquement">
            <a:extLst>
              <a:ext uri="{FF2B5EF4-FFF2-40B4-BE49-F238E27FC236}">
                <a16:creationId xmlns:a16="http://schemas.microsoft.com/office/drawing/2014/main" id="{314BA4C8-4EC0-4859-BB54-BC440AC704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638" y="188640"/>
            <a:ext cx="1229548" cy="122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2396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chnologie 16: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7_TF02787990_TF02787990.potx" id="{ABCB071B-19A3-44BE-B302-F4BBE7E3E2D5}" vid="{F4600F28-01B2-4FC5-9857-5FFF9F08051B}"/>
    </a:ext>
  </a:extLst>
</a:theme>
</file>

<file path=ppt/theme/theme2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52</Words>
  <Application>Microsoft Macintosh PowerPoint</Application>
  <PresentationFormat>Personnalisé</PresentationFormat>
  <Paragraphs>21</Paragraphs>
  <Slides>8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Arial</vt:lpstr>
      <vt:lpstr>Calibri</vt:lpstr>
      <vt:lpstr>Technologie 16:9</vt:lpstr>
      <vt:lpstr>Développement d’une application téléphone pour la 10ème Unité Divin Sauveur en React Native</vt:lpstr>
      <vt:lpstr>Plan</vt:lpstr>
      <vt:lpstr>Mise en contexte</vt:lpstr>
      <vt:lpstr>Présentation</vt:lpstr>
      <vt:lpstr>Présentation</vt:lpstr>
      <vt:lpstr>Application</vt:lpstr>
      <vt:lpstr>Démonstration</vt:lpstr>
      <vt:lpstr>Des question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Développement d’une application pour la 10ème Unité Divin Sauveur</dc:title>
  <dc:creator>aymeric pnjee</dc:creator>
  <cp:lastModifiedBy>PONJEE Aymeric</cp:lastModifiedBy>
  <cp:revision>6</cp:revision>
  <dcterms:created xsi:type="dcterms:W3CDTF">2020-02-28T15:03:20Z</dcterms:created>
  <dcterms:modified xsi:type="dcterms:W3CDTF">2022-06-15T23:33:42Z</dcterms:modified>
</cp:coreProperties>
</file>