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1" r:id="rId7"/>
    <p:sldId id="272" r:id="rId8"/>
    <p:sldId id="281" r:id="rId9"/>
    <p:sldId id="273" r:id="rId10"/>
    <p:sldId id="274" r:id="rId11"/>
    <p:sldId id="275" r:id="rId12"/>
    <p:sldId id="276" r:id="rId13"/>
    <p:sldId id="278" r:id="rId14"/>
    <p:sldId id="279" r:id="rId15"/>
    <p:sldId id="280" r:id="rId16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6437" autoAdjust="0"/>
  </p:normalViewPr>
  <p:slideViewPr>
    <p:cSldViewPr>
      <p:cViewPr varScale="1">
        <p:scale>
          <a:sx n="87" d="100"/>
          <a:sy n="87" d="100"/>
        </p:scale>
        <p:origin x="216" y="9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16/11/2021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38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Business-Document-Hand-Laptop-Writing-Office-3196481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3276848"/>
          </a:xfrm>
        </p:spPr>
        <p:txBody>
          <a:bodyPr rtlCol="0">
            <a:normAutofit/>
          </a:bodyPr>
          <a:lstStyle/>
          <a:p>
            <a:r>
              <a:rPr lang="fr-BE" sz="4800" b="1" dirty="0"/>
              <a:t>Développement d’une application pour la 10</a:t>
            </a:r>
            <a:r>
              <a:rPr lang="fr-BE" sz="4800" b="1" baseline="30000" dirty="0"/>
              <a:t>ème</a:t>
            </a:r>
            <a:r>
              <a:rPr lang="fr-BE" sz="4800" b="1" dirty="0"/>
              <a:t> Unité Divin Sauveur</a:t>
            </a:r>
            <a:endParaRPr lang="fr-FR" sz="4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3861048"/>
            <a:ext cx="8735325" cy="50775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Aymeric Ponjée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F7598-DCEB-4DCC-916D-D88C5E8C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Documents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Espace réservé du contenu 5" descr="Une image contenant portable, ordinateur, utilisation, assis&#10;&#10;Description générée automatiquement">
            <a:extLst>
              <a:ext uri="{FF2B5EF4-FFF2-40B4-BE49-F238E27FC236}">
                <a16:creationId xmlns:a16="http://schemas.microsoft.com/office/drawing/2014/main" id="{B3679CBD-CA91-4B00-A1E0-1B201304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0116" y="1953634"/>
            <a:ext cx="5993470" cy="3995646"/>
          </a:xfrm>
        </p:spPr>
      </p:pic>
      <p:pic>
        <p:nvPicPr>
          <p:cNvPr id="7" name="Image 6" descr="Une image contenant signe&#10;&#10;Description générée automatiquement">
            <a:extLst>
              <a:ext uri="{FF2B5EF4-FFF2-40B4-BE49-F238E27FC236}">
                <a16:creationId xmlns:a16="http://schemas.microsoft.com/office/drawing/2014/main" id="{5FD9F6B5-05A3-409F-AFEB-80785366BA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35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F7598-DCEB-4DCC-916D-D88C5E8C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Chefs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 descr="Une image contenant signe&#10;&#10;Description générée automatiquement">
            <a:extLst>
              <a:ext uri="{FF2B5EF4-FFF2-40B4-BE49-F238E27FC236}">
                <a16:creationId xmlns:a16="http://schemas.microsoft.com/office/drawing/2014/main" id="{5FD9F6B5-05A3-409F-AFEB-80785366BA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E6AB43E-FF4E-4BAD-918E-B513B3D4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1" y="3861048"/>
            <a:ext cx="5976664" cy="213852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4524103-0C06-48BC-BDFB-73041C1C5019}"/>
              </a:ext>
            </a:extLst>
          </p:cNvPr>
          <p:cNvSpPr txBox="1"/>
          <p:nvPr/>
        </p:nvSpPr>
        <p:spPr>
          <a:xfrm>
            <a:off x="1485900" y="1700808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Chefs (+ description)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Contact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850601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FF395-2B99-40ED-AAB7-BFDEA51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Question / Avis ?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D0DDD457-38D6-43A5-8EC1-BEB08F1B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60360" y="2060848"/>
            <a:ext cx="6068103" cy="3913927"/>
          </a:xfrm>
          <a:prstGeom prst="rect">
            <a:avLst/>
          </a:prstGeom>
          <a:noFill/>
        </p:spPr>
      </p:pic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314BA4C8-4EC0-4859-BB54-BC440AC704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Présentation du sujet</a:t>
            </a:r>
          </a:p>
          <a:p>
            <a:r>
              <a:rPr lang="fr-FR" dirty="0"/>
              <a:t>Explication de l’application</a:t>
            </a:r>
          </a:p>
          <a:p>
            <a:r>
              <a:rPr lang="fr-FR" dirty="0"/>
              <a:t>Choix et technologies</a:t>
            </a:r>
          </a:p>
        </p:txBody>
      </p:sp>
      <p:pic>
        <p:nvPicPr>
          <p:cNvPr id="3" name="Image 2" descr="Une image contenant signe&#10;&#10;Description générée automatiquement">
            <a:extLst>
              <a:ext uri="{FF2B5EF4-FFF2-40B4-BE49-F238E27FC236}">
                <a16:creationId xmlns:a16="http://schemas.microsoft.com/office/drawing/2014/main" id="{88DA2C2C-9E08-44BF-AF17-D7C862FA2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498600"/>
            <a:ext cx="3885033" cy="38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</a:p>
        </p:txBody>
      </p:sp>
      <p:pic>
        <p:nvPicPr>
          <p:cNvPr id="5" name="Image 4" descr="Une image contenant signe&#10;&#10;Description générée automatiquement">
            <a:extLst>
              <a:ext uri="{FF2B5EF4-FFF2-40B4-BE49-F238E27FC236}">
                <a16:creationId xmlns:a16="http://schemas.microsoft.com/office/drawing/2014/main" id="{829D834E-A7C7-4F65-96FD-73BFF85FB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9A55DD-1141-9C44-A928-42A7CEFD5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322" y="4733462"/>
            <a:ext cx="1764000" cy="1764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602A1D-0117-2047-B684-82EA3788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5" y="4978571"/>
            <a:ext cx="1616723" cy="1273782"/>
          </a:xfrm>
          <a:prstGeom prst="rect">
            <a:avLst/>
          </a:prstGeom>
        </p:spPr>
      </p:pic>
      <p:pic>
        <p:nvPicPr>
          <p:cNvPr id="9" name="Image 8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094BCB07-179B-F64E-B1BE-520EA4E58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907" y="1861041"/>
            <a:ext cx="1773116" cy="1397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150592-EEED-E344-834F-3628E9A2D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530" y="4976946"/>
            <a:ext cx="1397001" cy="13970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3C84F4-6BBC-F146-8C26-FE0DB45CB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907" y="3579946"/>
            <a:ext cx="1397000" cy="1397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DDE1E7F-41CA-3841-B3AB-7A3332F30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008" y="4639190"/>
            <a:ext cx="1178833" cy="1178833"/>
          </a:xfrm>
          <a:prstGeom prst="rect">
            <a:avLst/>
          </a:prstGeom>
        </p:spPr>
      </p:pic>
      <p:pic>
        <p:nvPicPr>
          <p:cNvPr id="15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8F81069-1DA1-144A-9217-974E92067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4999" y="3284368"/>
            <a:ext cx="1178833" cy="11788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E7C7CC2-43E9-4241-9758-541F543D3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9733" y="1579810"/>
            <a:ext cx="1374099" cy="1278000"/>
          </a:xfrm>
          <a:prstGeom prst="rect">
            <a:avLst/>
          </a:prstGeom>
        </p:spPr>
      </p:pic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3D6A670-B59A-844A-A453-B47E7EC8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96" y="2002617"/>
            <a:ext cx="1880963" cy="1871167"/>
          </a:xfrm>
        </p:spPr>
      </p:pic>
    </p:spTree>
    <p:extLst>
      <p:ext uri="{BB962C8B-B14F-4D97-AF65-F5344CB8AC3E}">
        <p14:creationId xmlns:p14="http://schemas.microsoft.com/office/powerpoint/2010/main" val="2043165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E0EFEF0-AB18-3345-8134-7B94F7F2052E}"/>
              </a:ext>
            </a:extLst>
          </p:cNvPr>
          <p:cNvSpPr/>
          <p:nvPr/>
        </p:nvSpPr>
        <p:spPr>
          <a:xfrm>
            <a:off x="5494425" y="2987661"/>
            <a:ext cx="1404078" cy="78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33113DF-3CD6-B14E-9068-3F2F0706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62" y="1990687"/>
            <a:ext cx="2793810" cy="27792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DF52DE-E108-8541-872F-8B11BC168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13" y="1954777"/>
            <a:ext cx="4034540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DBF1C-D961-2840-8AA4-C057C2ED85C5}"/>
              </a:ext>
            </a:extLst>
          </p:cNvPr>
          <p:cNvSpPr/>
          <p:nvPr/>
        </p:nvSpPr>
        <p:spPr>
          <a:xfrm>
            <a:off x="1028356" y="1800413"/>
            <a:ext cx="10132112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Connexion/inscription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Calendrier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Conversation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Boutique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Différents listing (camp/chefs/documents)</a:t>
            </a:r>
          </a:p>
        </p:txBody>
      </p:sp>
    </p:spTree>
    <p:extLst>
      <p:ext uri="{BB962C8B-B14F-4D97-AF65-F5344CB8AC3E}">
        <p14:creationId xmlns:p14="http://schemas.microsoft.com/office/powerpoint/2010/main" val="3224802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Calendrier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8" name="Image 7" descr="Une image contenant assis, capture d’écran, moniteur, téléphone&#10;&#10;Description générée automatiquement">
            <a:extLst>
              <a:ext uri="{FF2B5EF4-FFF2-40B4-BE49-F238E27FC236}">
                <a16:creationId xmlns:a16="http://schemas.microsoft.com/office/drawing/2014/main" id="{6B86CD97-0CD3-4DFB-9CBA-43884F08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772816"/>
            <a:ext cx="7684603" cy="432048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5BD0B9-5A00-BD44-8A51-F21F6445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réunions</a:t>
            </a:r>
          </a:p>
          <a:p>
            <a:r>
              <a:rPr lang="fr-FR" dirty="0"/>
              <a:t>Listing de présence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17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Conversation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assis, téléphone, écran, portable&#10;&#10;Description générée automatiquement">
            <a:extLst>
              <a:ext uri="{FF2B5EF4-FFF2-40B4-BE49-F238E27FC236}">
                <a16:creationId xmlns:a16="http://schemas.microsoft.com/office/drawing/2014/main" id="{F5A24B1E-07AA-4499-BFFB-6FE55B79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56" y="1844824"/>
            <a:ext cx="7430686" cy="417772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A0E247A-C69C-0E47-8281-1A9B1F0E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Information importante </a:t>
            </a:r>
          </a:p>
        </p:txBody>
      </p:sp>
    </p:spTree>
    <p:extLst>
      <p:ext uri="{BB962C8B-B14F-4D97-AF65-F5344CB8AC3E}">
        <p14:creationId xmlns:p14="http://schemas.microsoft.com/office/powerpoint/2010/main" val="4129559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Boutique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assis&#10;&#10;Description générée automatiquement">
            <a:extLst>
              <a:ext uri="{FF2B5EF4-FFF2-40B4-BE49-F238E27FC236}">
                <a16:creationId xmlns:a16="http://schemas.microsoft.com/office/drawing/2014/main" id="{10EFCF47-44D4-42CA-8BE3-6D8F242DB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556619"/>
            <a:ext cx="8110637" cy="4560007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97B47C-6D89-EC4D-83C1-EB9BD39E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Textiles</a:t>
            </a:r>
          </a:p>
          <a:p>
            <a:r>
              <a:rPr lang="fr-FR" dirty="0"/>
              <a:t>Cotisation</a:t>
            </a:r>
          </a:p>
        </p:txBody>
      </p:sp>
    </p:spTree>
    <p:extLst>
      <p:ext uri="{BB962C8B-B14F-4D97-AF65-F5344CB8AC3E}">
        <p14:creationId xmlns:p14="http://schemas.microsoft.com/office/powerpoint/2010/main" val="537131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Camps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A34772F-8931-3D45-9BFD-C70A711B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Listing de camp</a:t>
            </a:r>
          </a:p>
          <a:p>
            <a:r>
              <a:rPr lang="fr-FR" dirty="0"/>
              <a:t>Budget</a:t>
            </a:r>
          </a:p>
          <a:p>
            <a:r>
              <a:rPr lang="fr-FR" dirty="0"/>
              <a:t>Endroit</a:t>
            </a:r>
          </a:p>
          <a:p>
            <a:r>
              <a:rPr lang="fr-FR" dirty="0"/>
              <a:t>Personne de contact</a:t>
            </a:r>
          </a:p>
          <a:p>
            <a:r>
              <a:rPr lang="fr-FR" dirty="0"/>
              <a:t>Commentaires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707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77</Words>
  <Application>Microsoft Macintosh PowerPoint</Application>
  <PresentationFormat>Personnalisé</PresentationFormat>
  <Paragraphs>37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Technologie 16:9</vt:lpstr>
      <vt:lpstr>Développement d’une application pour la 10ème Unité Divin Sauveur</vt:lpstr>
      <vt:lpstr>Plan</vt:lpstr>
      <vt:lpstr>Présentation</vt:lpstr>
      <vt:lpstr>Présentation</vt:lpstr>
      <vt:lpstr>Présentation</vt:lpstr>
      <vt:lpstr>Calendrier</vt:lpstr>
      <vt:lpstr>Conversation</vt:lpstr>
      <vt:lpstr>Boutique</vt:lpstr>
      <vt:lpstr>Camps</vt:lpstr>
      <vt:lpstr>Documents</vt:lpstr>
      <vt:lpstr>Chefs</vt:lpstr>
      <vt:lpstr>Question / Avis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pour la 10ème Unité Divin Sauveur</dc:title>
  <dc:creator>aymeric pnjee</dc:creator>
  <cp:lastModifiedBy>PONJEE Aymeric</cp:lastModifiedBy>
  <cp:revision>4</cp:revision>
  <dcterms:created xsi:type="dcterms:W3CDTF">2020-02-28T15:03:20Z</dcterms:created>
  <dcterms:modified xsi:type="dcterms:W3CDTF">2021-11-16T08:33:26Z</dcterms:modified>
</cp:coreProperties>
</file>