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8"/>
  </p:notesMasterIdLst>
  <p:sldIdLst>
    <p:sldId id="256" r:id="rId2"/>
    <p:sldId id="257" r:id="rId3"/>
    <p:sldId id="261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58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5DD28-074E-46BB-BB2A-B386588DC0A3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6C1C-6BD4-48BF-910E-43C6305812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32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84FA-CDEF-47C7-9649-825EF76D837B}" type="datetime1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49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9044-10EE-4D69-A637-FE5668AB6566}" type="datetime1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16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904B-BFA1-4CB6-9D36-E6A5662F326C}" type="datetime1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87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848C-3CE0-4CC2-8087-EC38CC86EF6C}" type="datetime1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53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0B26-26B4-45B0-877C-13FC14AC82B7}" type="datetime1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65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F20-6291-4792-A678-9329E1F4619E}" type="datetime1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70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FEA3-8F85-4BE5-838D-F7E922FC5021}" type="datetime1">
              <a:rPr lang="fr-FR" smtClean="0"/>
              <a:t>11/05/2022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56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94C5-B7FD-4313-AAD5-DF6E83B03D2E}" type="datetime1">
              <a:rPr lang="fr-FR" smtClean="0"/>
              <a:t>11/05/2022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59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CE15-306C-42B4-8642-07A657F9B459}" type="datetime1">
              <a:rPr lang="fr-FR" smtClean="0"/>
              <a:t>11/05/2022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55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AB5598-D849-4415-AE3D-BC67E0104DD1}" type="datetime1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91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C368-B62D-4E14-ADCA-2529D5A64AA9}" type="datetime1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92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171F59-CF8D-4AD7-B611-51121FD54B58}" type="datetime1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41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Rapport d’optimisation SEO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2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Valoriser vos mots clés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747732"/>
              </p:ext>
            </p:extLst>
          </p:nvPr>
        </p:nvGraphicFramePr>
        <p:xfrm>
          <a:off x="1096963" y="1846263"/>
          <a:ext cx="10058400" cy="4032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0054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3531478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Texte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caché 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sous forme d’image.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 texte permet de met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 en valeur des mots clés 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donc d’optimiser le référencement.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Texte plus adapté au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responsive. </a:t>
                      </a:r>
                      <a:endParaRPr lang="fr-FR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Supprimer les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images et les remplacer par du contenu incluant des mots clés.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mots clés doivent être choisis en fonction de leur pertinence.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Entourez vos mots clés des balises « </a:t>
                      </a:r>
                      <a:r>
                        <a:rPr lang="fr-FR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strong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» et « </a:t>
                      </a:r>
                      <a:r>
                        <a:rPr lang="fr-FR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».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00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Navigation alternative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554702"/>
              </p:ext>
            </p:extLst>
          </p:nvPr>
        </p:nvGraphicFramePr>
        <p:xfrm>
          <a:off x="1096963" y="1846263"/>
          <a:ext cx="10058400" cy="2619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navigation alternative avec un clavier n'est pas au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point.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 manque un indicateur de focus, impossible de se repérer sur la page.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dirty="0" smtClean="0"/>
                        <a:t>Ajoutez un indicateur de focus</a:t>
                      </a:r>
                      <a:r>
                        <a:rPr lang="fr-FR" baseline="0" dirty="0" smtClean="0"/>
                        <a:t> aux é</a:t>
                      </a:r>
                      <a:r>
                        <a:rPr lang="fr-FR" dirty="0" smtClean="0"/>
                        <a:t>léments tel que les liens, les boutons, les images, les formulaires.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 smtClean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dirty="0" smtClean="0"/>
                        <a:t>L'ordre de focus doit être logique. 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5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Avant après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97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 Après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" y="1845734"/>
            <a:ext cx="8439150" cy="435007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62" y="2233612"/>
            <a:ext cx="7839075" cy="23907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625" y="1381125"/>
            <a:ext cx="52387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7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 Après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45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Contact après 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379" y="1846263"/>
            <a:ext cx="8633567" cy="4022725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62" y="2000250"/>
            <a:ext cx="7839075" cy="28575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287" y="1338262"/>
            <a:ext cx="53054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61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 après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00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Balises TITLE et DESCRIPTION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151988"/>
              </p:ext>
            </p:extLst>
          </p:nvPr>
        </p:nvGraphicFramePr>
        <p:xfrm>
          <a:off x="1096963" y="1846263"/>
          <a:ext cx="10058400" cy="2619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dirty="0" smtClean="0"/>
                        <a:t>Les balises </a:t>
                      </a:r>
                      <a:r>
                        <a:rPr lang="fr-FR" b="1" dirty="0" smtClean="0"/>
                        <a:t>TITLE</a:t>
                      </a:r>
                      <a:r>
                        <a:rPr lang="fr-FR" dirty="0" smtClean="0"/>
                        <a:t> et </a:t>
                      </a:r>
                      <a:r>
                        <a:rPr lang="fr-FR" b="1" dirty="0" smtClean="0"/>
                        <a:t>DESCRIPTION</a:t>
                      </a:r>
                      <a:r>
                        <a:rPr lang="fr-FR" baseline="0" dirty="0" smtClean="0"/>
                        <a:t> sont vides.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sont deux éléments fondamentaux pour le SEO : le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une incidence directe sur votre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positionnement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tandis la Meta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permet d’inciter au clic.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dirty="0" smtClean="0"/>
                        <a:t>Rédigez une balise </a:t>
                      </a:r>
                      <a:r>
                        <a:rPr lang="fr-FR" b="1" dirty="0" smtClean="0"/>
                        <a:t>TITLE</a:t>
                      </a:r>
                      <a:r>
                        <a:rPr lang="fr-FR" dirty="0" smtClean="0"/>
                        <a:t> et une balise </a:t>
                      </a:r>
                      <a:r>
                        <a:rPr lang="fr-FR" b="1" dirty="0" smtClean="0"/>
                        <a:t>DESCRIPTION</a:t>
                      </a:r>
                      <a:r>
                        <a:rPr lang="fr-FR" dirty="0" smtClean="0"/>
                        <a:t> pour</a:t>
                      </a:r>
                      <a:r>
                        <a:rPr lang="fr-FR" baseline="0" dirty="0" smtClean="0"/>
                        <a:t> chaque page.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baseline="0" dirty="0" smtClean="0"/>
                        <a:t>La balise </a:t>
                      </a:r>
                      <a:r>
                        <a:rPr lang="fr-FR" b="1" baseline="0" dirty="0" smtClean="0"/>
                        <a:t>TITLE</a:t>
                      </a:r>
                      <a:r>
                        <a:rPr lang="fr-FR" baseline="0" dirty="0" smtClean="0"/>
                        <a:t> doit contenir entre 60 et 80 caractères idéalement, et doit contenir des mots clés.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baseline="0" dirty="0" smtClean="0"/>
                        <a:t>La balise Description, entre 150 et 300 signes. 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55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/>
              <a:t>Language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3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806532"/>
              </p:ext>
            </p:extLst>
          </p:nvPr>
        </p:nvGraphicFramePr>
        <p:xfrm>
          <a:off x="1096963" y="1846263"/>
          <a:ext cx="10058400" cy="3391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traitement de la page HTML n’est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 renseignée.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Utiles pour les outils d'indexation (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moteurs de recherche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outils de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traduction automatique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outils de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synthèse vocale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Renseignez le champ 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dans la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partie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 code avec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 </a:t>
                      </a:r>
                      <a:r>
                        <a:rPr lang="fr-FR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fr-FR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30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Black Hat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720457"/>
              </p:ext>
            </p:extLst>
          </p:nvPr>
        </p:nvGraphicFramePr>
        <p:xfrm>
          <a:off x="1096963" y="1846263"/>
          <a:ext cx="10058400" cy="2843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 texte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été insérer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la même couleur de police que celle de l’arrière-plan de la page, de taille de police tellement petites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qu’il en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devient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invisible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Risque de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pénalités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Opter pour un texte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entièrement visible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Valoriser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vos mots clés autrement.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90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Liens </a:t>
            </a:r>
            <a:r>
              <a:rPr lang="fr-FR" b="1" dirty="0" err="1" smtClean="0"/>
              <a:t>Spammy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082263"/>
              </p:ext>
            </p:extLst>
          </p:nvPr>
        </p:nvGraphicFramePr>
        <p:xfrm>
          <a:off x="1096963" y="1846263"/>
          <a:ext cx="10058400" cy="3803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42059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553338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Présence de nombreux liens sans rapports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avec le site.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Risque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pénalités.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Seul les liens pertinent de qualité permettent d’augmenter le référencement.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Supprimer les liens de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mauvaises qualités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Remplacez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 par des liens de meilleures qualités.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Mettez en valeur vos réseaux sociaux à l’aide des balises twitter </a:t>
                      </a:r>
                      <a:r>
                        <a:rPr lang="fr-FR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Open graph.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82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Fichier </a:t>
            </a:r>
            <a:r>
              <a:rPr lang="fr-FR" b="1" dirty="0" smtClean="0"/>
              <a:t>CSS</a:t>
            </a:r>
            <a:r>
              <a:rPr lang="fr-FR" dirty="0" smtClean="0"/>
              <a:t> et </a:t>
            </a:r>
            <a:r>
              <a:rPr lang="fr-FR" b="1" dirty="0" smtClean="0"/>
              <a:t>JS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94810"/>
              </p:ext>
            </p:extLst>
          </p:nvPr>
        </p:nvGraphicFramePr>
        <p:xfrm>
          <a:off x="1096963" y="1846263"/>
          <a:ext cx="10058400" cy="366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robots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prennent trop de temps à lire les fichiers CSS et JAVASCRIPTS.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Néfaste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pour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l’expérience utilisateur 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pour le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référencement SEO. </a:t>
                      </a:r>
                      <a:endParaRPr lang="fr-FR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Minifier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code CSS et JS à l’aide de certains sites comme Minify.org.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Compresser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 code à l’aide d’un fichier .</a:t>
                      </a:r>
                      <a:r>
                        <a:rPr lang="fr-FR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htacces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Ajoutez l’attribut </a:t>
                      </a:r>
                      <a:r>
                        <a:rPr lang="fr-FR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qui permet de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charger et lancer l'interprétation de code JavaScript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sans bloquer le rendu HTML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08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Taille </a:t>
            </a:r>
            <a:r>
              <a:rPr lang="fr-FR" dirty="0" smtClean="0"/>
              <a:t>des images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7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53718"/>
              </p:ext>
            </p:extLst>
          </p:nvPr>
        </p:nvGraphicFramePr>
        <p:xfrm>
          <a:off x="1096963" y="1846263"/>
          <a:ext cx="10058400" cy="2843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 doivent pas être trop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lourdes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Certaines images sont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trop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grande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 rapport à leur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conteneur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formats .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bmb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sont trop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volumineux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Adapter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taille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 images aux contenu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 insertion.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Uniformiser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 formats.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images.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90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Cache navigateur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507728"/>
              </p:ext>
            </p:extLst>
          </p:nvPr>
        </p:nvGraphicFramePr>
        <p:xfrm>
          <a:off x="1096963" y="1846263"/>
          <a:ext cx="10058400" cy="366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 navigateur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n’est pas paramétré.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cache est un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espace de stockage de données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temporaire, permettant de réafficher ces données plus rapidement.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mise en cache navigateur permet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d’accélérer le temps de chargement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vos pages pour vos visiteurs lorsqu’ils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reviennent sur votre site.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Configurez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dans un fichier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fr-FR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htacces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durée pendant laquelle les éléments resteront disponibles en cache.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00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Balises ALT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843753"/>
              </p:ext>
            </p:extLst>
          </p:nvPr>
        </p:nvGraphicFramePr>
        <p:xfrm>
          <a:off x="1096963" y="1846263"/>
          <a:ext cx="10058400" cy="3117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balises « 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» des images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sont mal renseignés.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Cette balise sert à expliquer le contenu de l'image aux moteurs de recherche.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(conseillé d’y ajouter un mot-clé)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Elle sert aussi à décrire l'image pour les personnes malvoyantes. 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Décrire correctement les images à l'aide de la balise "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descriptions des images doivent être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précises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adéquates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pour les personnes n'ayant pas accès aux images par exemple les utilisateurs de lecteurs d'écran.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34879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1474</TotalTime>
  <Words>610</Words>
  <Application>Microsoft Office PowerPoint</Application>
  <PresentationFormat>Grand écran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Rétrospective</vt:lpstr>
      <vt:lpstr>Rapport d’optimisation SEO </vt:lpstr>
      <vt:lpstr>Balises TITLE et DESCRIPTION</vt:lpstr>
      <vt:lpstr>Language</vt:lpstr>
      <vt:lpstr>Black Hat</vt:lpstr>
      <vt:lpstr>Liens Spammy</vt:lpstr>
      <vt:lpstr>Fichier CSS et JS</vt:lpstr>
      <vt:lpstr>Taille des images</vt:lpstr>
      <vt:lpstr>Cache navigateur </vt:lpstr>
      <vt:lpstr>Balises ALT</vt:lpstr>
      <vt:lpstr>Valoriser vos mots clés</vt:lpstr>
      <vt:lpstr>Navigation alternative</vt:lpstr>
      <vt:lpstr>Avant après</vt:lpstr>
      <vt:lpstr>Index Après </vt:lpstr>
      <vt:lpstr>Index Après </vt:lpstr>
      <vt:lpstr>Contact après </vt:lpstr>
      <vt:lpstr>Contact après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Optimisation SEO</dc:title>
  <dc:creator>utilisateur</dc:creator>
  <cp:lastModifiedBy>utilisateur</cp:lastModifiedBy>
  <cp:revision>18</cp:revision>
  <dcterms:created xsi:type="dcterms:W3CDTF">2022-05-11T12:59:55Z</dcterms:created>
  <dcterms:modified xsi:type="dcterms:W3CDTF">2022-05-12T13:34:20Z</dcterms:modified>
</cp:coreProperties>
</file>