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DD28-074E-46BB-BB2A-B386588DC0A3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6C1C-6BD4-48BF-910E-43C630581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84FA-CDEF-47C7-9649-825EF76D837B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044-10EE-4D69-A637-FE5668AB6566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04B-BFA1-4CB6-9D36-E6A5662F326C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48C-3CE0-4CC2-8087-EC38CC86EF6C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B26-26B4-45B0-877C-13FC14AC82B7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F20-6291-4792-A678-9329E1F4619E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EA3-8F85-4BE5-838D-F7E922FC5021}" type="datetime1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94C5-B7FD-4313-AAD5-DF6E83B03D2E}" type="datetime1">
              <a:rPr lang="fr-FR" smtClean="0"/>
              <a:t>20/05/2022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E15-306C-42B4-8642-07A657F9B459}" type="datetime1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B5598-D849-4415-AE3D-BC67E0104DD1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C368-B62D-4E14-ADCA-2529D5A64AA9}" type="datetime1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71F59-CF8D-4AD7-B611-51121FD54B58}" type="datetime1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Rapport d’optimisation SEO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AYMERIC SANDOZ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23 MAI 2022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Valoriser vos mots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966483"/>
              </p:ext>
            </p:extLst>
          </p:nvPr>
        </p:nvGraphicFramePr>
        <p:xfrm>
          <a:off x="1096963" y="1846263"/>
          <a:ext cx="10058400" cy="40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00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35314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 forme d’image.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 permet de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en valeur des mots clés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donc d’optimiser le référencement.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 plus adapté au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et les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du contenu incluant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mots clés doivent être choisis en fonction de leur pertinence.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Entourez vos mots clés des balises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et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Navigation alternative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058516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alternative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avec un clavier n'est pas au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manque un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indicateur de focus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impossible de se repérer sur la page.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Ajoutez un </a:t>
                      </a:r>
                      <a:r>
                        <a:rPr lang="fr-FR" b="1" dirty="0" smtClean="0"/>
                        <a:t>indicateur de focus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aux é</a:t>
                      </a:r>
                      <a:r>
                        <a:rPr lang="fr-FR" dirty="0" smtClean="0"/>
                        <a:t>léments tel que les liens, les boutons, les images, les formulaires.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L'ordre de focus doit être logique.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index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APres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12</a:t>
            </a:fld>
            <a:endParaRPr lang="fr-FR"/>
          </a:p>
        </p:txBody>
      </p:sp>
      <p:pic>
        <p:nvPicPr>
          <p:cNvPr id="1028" name="Picture 4" descr="https://lh5.googleusercontent.com/jDSsBeNBjZ9XpLnTYoUCu8Fjr6KSYynODgv_CiIBRS8aVsjOcL5dC4o_WGWMpn1fgd6Jwv8k3C4p6Y9h3Dbp52SgcNJXy6Hhi38MtzU7DhilwhQ2Rbwv5R7CWwoJdMy-IPV2C8CcNKCIbfRACw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397242"/>
            <a:ext cx="4937125" cy="17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c5rsnILp8pEhCkaGteYt8YYX0-4hIZ9sA-F1EKOq2Wn7NHFoQa5iYQmdl094NCaFMgMBml2nerBkDXeYsjEFJlgNRhuFiJmh45NkDDQzk1bHwkx_dMjcZNlwYlXEPZM13hK1lxoCH7BBXAGrH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311422"/>
            <a:ext cx="4938712" cy="19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Comparaison page Contact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APres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 descr="https://lh6.googleusercontent.com/o4K2tBcVC_hNPvpckZ357fjpeoIey6MWxXruOXWGzZ171cGHGD-YUJJcJpvnF0J-Wzl9qXDLAjM45nlm6t9e2FXNzWMtyrs2EchvLbIUwDh89SboUGiqsp1yPT-fs4rra5gdRczfnFLrmTAr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3374304"/>
            <a:ext cx="4937125" cy="17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qcQxRq08l3jkBZUoG44G8gI7__MSrCkXO4kE3SeavARo72Iu6nsW1Q0d3b60BC5bqjpS-sa4xv1Z2VvldwPpQlPOv6yWZLo6r6CTRmqJ3fFaSI-DdlapKIDGMV6zdbS2Q1AVY1bEGer76234D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420461"/>
            <a:ext cx="4938712" cy="17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0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Balises TITLE et DESCRIPTION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51988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Les balises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baseline="0" dirty="0" smtClean="0"/>
                        <a:t> sont vides.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sont deux éléments fondamentaux pour le SEO : 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une incidence directe sur votre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positionnement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tandis la Meta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permet d’inciter au clic.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Rédigez une balise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une balise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chaque page.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</a:t>
                      </a:r>
                      <a:r>
                        <a:rPr lang="fr-FR" b="1" baseline="0" dirty="0" smtClean="0"/>
                        <a:t>TITLE</a:t>
                      </a:r>
                      <a:r>
                        <a:rPr lang="fr-FR" baseline="0" dirty="0" smtClean="0"/>
                        <a:t> doit contenir entre 60 et 80 caractères idéalement, et doit contenir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Description, entre 150 et 300 signes.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06532"/>
              </p:ext>
            </p:extLst>
          </p:nvPr>
        </p:nvGraphicFramePr>
        <p:xfrm>
          <a:off x="1096963" y="1846263"/>
          <a:ext cx="10058400" cy="33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traitement de la page HTML n’est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renseignée.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Utiles pour les outils d'indexation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de recherche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traduction automatique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synthèse vocale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Renseignez le champ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la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code avec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Black Hat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20457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été insérer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même couleur de police que celle de l’arrière-plan de la page, de taille de police tellement petites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qu’il en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devient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pénalités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Opter pour un texte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entièrement 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vos mots clés autrement.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Liens </a:t>
            </a:r>
            <a:r>
              <a:rPr lang="fr-FR" b="1" dirty="0" err="1" smtClean="0"/>
              <a:t>Spammy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2263"/>
              </p:ext>
            </p:extLst>
          </p:nvPr>
        </p:nvGraphicFramePr>
        <p:xfrm>
          <a:off x="1096963" y="1846263"/>
          <a:ext cx="10058400" cy="380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5533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 nombreux liens sans rapports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le site.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pénalités.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Seul les liens pertinent de qualité permettent d’augmenter le référencement.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 liens 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mauvaises qualités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Remplacez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par des liens de meilleures qualités.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Mettez en valeur vos réseaux sociaux à l’aide des balises twitter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Open graph.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</a:t>
            </a:r>
            <a:r>
              <a:rPr lang="fr-FR" b="1" dirty="0" smtClean="0"/>
              <a:t>CSS</a:t>
            </a:r>
            <a:r>
              <a:rPr lang="fr-FR" dirty="0" smtClean="0"/>
              <a:t> et </a:t>
            </a:r>
            <a:r>
              <a:rPr lang="fr-FR" b="1" dirty="0" smtClean="0"/>
              <a:t>JS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810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prennent trop de temps à lire les fichiers CSS et JAVASCRIPTS.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Néfaste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l’expérience utilisateur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pour le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référencement SEO.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Minifier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CSS et JS à l’aide de certains sites comme Minify.org.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code à l’aide d’un fichier 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Ajoutez l’attribut 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 permet de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charger et lancer l'interprétation de code JavaScript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bloquer le rendu HTML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Taille </a:t>
            </a:r>
            <a:r>
              <a:rPr lang="fr-FR" dirty="0" smtClean="0"/>
              <a:t>des images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718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doivent pas être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lourdes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Certaines images sont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trop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rapport à leur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conteneur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formats .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bmb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volumineux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images aux contenu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 insertion.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formats.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Cache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07728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navigateur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paramétré.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cache est un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 de stockage de données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temporaire, permettant de réafficher ces données plus rapidement.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mise en cache navigateur permet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d’accélérer le temps de chargement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vos pages pour vos visiteurs lorsqu’ils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reviennent sur votre site.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Configurez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dans un fichier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durée pendant laquelle les éléments resteront disponibles en cache.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Balises ALT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88283"/>
              </p:ext>
            </p:extLst>
          </p:nvPr>
        </p:nvGraphicFramePr>
        <p:xfrm>
          <a:off x="1096963" y="1846263"/>
          <a:ext cx="10058400" cy="31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balises « 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images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mal renseignés.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balise sert à expliquer le contenu de l'image aux moteurs de recherche.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(Il est conseillé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d’y ajouter un mot-clé)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sert aussi à décrire l'image pour les personnes malvoyantes.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correctement les images à l'aide de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balise "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descriptions des images doivent être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précises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adéquates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les personnes n'ayant pas accès aux images par exemple les utilisateurs de lecteurs d'écran.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#9356DC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10362</TotalTime>
  <Words>605</Words>
  <Application>Microsoft Office PowerPoint</Application>
  <PresentationFormat>Grand écran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Rétrospective</vt:lpstr>
      <vt:lpstr>Rapport d’optimisation SEO </vt:lpstr>
      <vt:lpstr>Balises TITLE et DESCRIPTION</vt:lpstr>
      <vt:lpstr>Language</vt:lpstr>
      <vt:lpstr>Black Hat</vt:lpstr>
      <vt:lpstr>Liens Spammy</vt:lpstr>
      <vt:lpstr>Fichier CSS et JS</vt:lpstr>
      <vt:lpstr>Taille des images</vt:lpstr>
      <vt:lpstr>Cache navigateur </vt:lpstr>
      <vt:lpstr>Balises ALT</vt:lpstr>
      <vt:lpstr>Valoriser vos mots clés</vt:lpstr>
      <vt:lpstr>Navigation alternative</vt:lpstr>
      <vt:lpstr>Comparaison index </vt:lpstr>
      <vt:lpstr>Comparaison page Contact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SEO</dc:title>
  <dc:creator>utilisateur</dc:creator>
  <cp:lastModifiedBy>utilisateur</cp:lastModifiedBy>
  <cp:revision>29</cp:revision>
  <dcterms:created xsi:type="dcterms:W3CDTF">2022-05-11T12:59:55Z</dcterms:created>
  <dcterms:modified xsi:type="dcterms:W3CDTF">2022-05-20T12:56:45Z</dcterms:modified>
</cp:coreProperties>
</file>