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s65o837dDDoxmWNDTTQfZGlyZ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Fusionné les applis de lecture de manga avec la possibilité de créer un manga</a:t>
            </a:r>
            <a:endParaRPr/>
          </a:p>
        </p:txBody>
      </p:sp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Partie pour créer ou lire un manga, existe déjà mais simplifier la chose</a:t>
            </a:r>
            <a:endParaRPr/>
          </a:p>
        </p:txBody>
      </p:sp>
      <p:sp>
        <p:nvSpPr>
          <p:cNvPr id="216" name="Google Shape;21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Indicateur de performance du profil du créateur de Manga. Permet de savoir les scores de visionnage.</a:t>
            </a:r>
            <a:endParaRPr/>
          </a:p>
        </p:txBody>
      </p:sp>
      <p:sp>
        <p:nvSpPr>
          <p:cNvPr id="240" name="Google Shape;2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2000"/>
              <a:buFont typeface="Gill Sans"/>
              <a:buNone/>
              <a:defRPr sz="2000" b="0"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6C80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8089"/>
              </a:buClr>
              <a:buSzPts val="900"/>
              <a:buFont typeface="Gill Sans"/>
              <a:buNone/>
              <a:defRPr sz="900" b="0" i="0" u="none" strike="noStrike" cap="none">
                <a:solidFill>
                  <a:srgbClr val="6C8089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Gill Sans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5" name="Google Shape;15;p3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1524000" y="357434"/>
            <a:ext cx="91440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dirty="0"/>
              <a:t>Google studio report on </a:t>
            </a:r>
            <a:r>
              <a:rPr lang="fr-FR" dirty="0" err="1"/>
              <a:t>chess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524000" y="4944862"/>
            <a:ext cx="9144000" cy="80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/>
              <a:t>AYMERIC DEMANGE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 err="1"/>
              <a:t>Summary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AutoNum type="romanUcPeriod"/>
            </a:pPr>
            <a:r>
              <a:rPr lang="fr-FR" dirty="0"/>
              <a:t>Project </a:t>
            </a:r>
            <a:r>
              <a:rPr lang="fr-FR" dirty="0" err="1"/>
              <a:t>Overview</a:t>
            </a:r>
            <a:r>
              <a:rPr lang="fr-FR" dirty="0"/>
              <a:t> </a:t>
            </a:r>
            <a:br>
              <a:rPr lang="fr-FR" dirty="0"/>
            </a:br>
            <a:endParaRPr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AutoNum type="romanUcPeriod"/>
            </a:pPr>
            <a:r>
              <a:rPr lang="fr-FR" dirty="0"/>
              <a:t>Quick </a:t>
            </a:r>
            <a:r>
              <a:rPr lang="fr-FR" dirty="0" err="1"/>
              <a:t>resume</a:t>
            </a:r>
            <a:r>
              <a:rPr lang="fr-FR" dirty="0"/>
              <a:t> of how </a:t>
            </a:r>
            <a:r>
              <a:rPr lang="fr-FR" dirty="0" err="1"/>
              <a:t>chess</a:t>
            </a:r>
            <a:r>
              <a:rPr lang="fr-FR" dirty="0"/>
              <a:t> </a:t>
            </a:r>
            <a:r>
              <a:rPr lang="fr-FR" dirty="0" err="1"/>
              <a:t>works</a:t>
            </a:r>
            <a:br>
              <a:rPr lang="fr-FR" dirty="0"/>
            </a:br>
            <a:endParaRPr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AutoNum type="romanUcPeriod"/>
            </a:pPr>
            <a:r>
              <a:rPr lang="fr-FR" dirty="0"/>
              <a:t>How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opening</a:t>
            </a:r>
            <a:r>
              <a:rPr lang="fr-FR" dirty="0"/>
              <a:t> influence a </a:t>
            </a:r>
            <a:r>
              <a:rPr lang="fr-FR" dirty="0" err="1"/>
              <a:t>win</a:t>
            </a:r>
            <a:br>
              <a:rPr lang="fr-FR" dirty="0"/>
            </a:br>
            <a:endParaRPr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AutoNum type="romanUcPeriod"/>
            </a:pPr>
            <a:r>
              <a:rPr lang="fr-FR" dirty="0"/>
              <a:t>4 </a:t>
            </a:r>
            <a:r>
              <a:rPr lang="fr-FR" dirty="0" err="1"/>
              <a:t>Months</a:t>
            </a:r>
            <a:r>
              <a:rPr lang="fr-FR" dirty="0"/>
              <a:t> of data</a:t>
            </a:r>
            <a:br>
              <a:rPr lang="fr-FR" dirty="0"/>
            </a:br>
            <a:endParaRPr lang="fr-FR"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AutoNum type="romanUcPeriod"/>
            </a:pPr>
            <a:r>
              <a:rPr lang="fr-FR" dirty="0"/>
              <a:t>Conclusion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Project </a:t>
            </a:r>
            <a:r>
              <a:rPr lang="fr-FR" dirty="0" err="1"/>
              <a:t>Overview</a:t>
            </a:r>
            <a:endParaRPr dirty="0"/>
          </a:p>
        </p:txBody>
      </p:sp>
      <p:pic>
        <p:nvPicPr>
          <p:cNvPr id="1026" name="Picture 2" descr="Google Data Studio Visualization Integration | CallTrackingMetrics">
            <a:extLst>
              <a:ext uri="{FF2B5EF4-FFF2-40B4-BE49-F238E27FC236}">
                <a16:creationId xmlns:a16="http://schemas.microsoft.com/office/drawing/2014/main" id="{F6DD9E2E-E56E-4751-B86A-845D0075F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45" y="3894245"/>
            <a:ext cx="381000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222D8A7-F37E-4785-81C0-91D950591D4F}"/>
              </a:ext>
            </a:extLst>
          </p:cNvPr>
          <p:cNvSpPr txBox="1"/>
          <p:nvPr/>
        </p:nvSpPr>
        <p:spPr>
          <a:xfrm>
            <a:off x="443883" y="2272683"/>
            <a:ext cx="11166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Gill Sans" panose="020B0604020202020204" charset="0"/>
              </a:rPr>
              <a:t>How some opening, beginning and conditions can influence a win in a chess game ?</a:t>
            </a:r>
            <a:br>
              <a:rPr lang="en-US" sz="1800" dirty="0">
                <a:effectLst/>
                <a:latin typeface="Gill Sans" panose="020B0604020202020204" charset="0"/>
              </a:rPr>
            </a:br>
            <a:endParaRPr lang="en-US" sz="1800" dirty="0">
              <a:effectLst/>
              <a:latin typeface="Gill Sans" panose="020B0604020202020204" charset="0"/>
            </a:endParaRPr>
          </a:p>
          <a:p>
            <a:endParaRPr lang="fr-FR" sz="18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Quick </a:t>
            </a:r>
            <a:r>
              <a:rPr lang="fr-FR" dirty="0" err="1"/>
              <a:t>resume</a:t>
            </a:r>
            <a:r>
              <a:rPr lang="fr-FR" dirty="0"/>
              <a:t> of how </a:t>
            </a:r>
            <a:r>
              <a:rPr lang="fr-FR" dirty="0" err="1"/>
              <a:t>chess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dirty="0"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82367" y="2160721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/>
              <a:t>1 – </a:t>
            </a:r>
            <a:r>
              <a:rPr lang="fr-FR" dirty="0" err="1"/>
              <a:t>Whites</a:t>
            </a:r>
            <a:r>
              <a:rPr lang="fr-FR" dirty="0"/>
              <a:t> start first</a:t>
            </a:r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endParaRPr lang="fr-FR"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/>
              <a:t>2 –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pawn</a:t>
            </a:r>
            <a:r>
              <a:rPr lang="fr-FR" dirty="0"/>
              <a:t> move in a certain </a:t>
            </a:r>
            <a:r>
              <a:rPr lang="fr-FR" dirty="0" err="1"/>
              <a:t>way</a:t>
            </a:r>
            <a:endParaRPr lang="fr-FR"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endParaRPr lang="fr-FR" dirty="0"/>
          </a:p>
          <a:p>
            <a:pPr marL="457200" lvl="0" indent="-33375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/>
              <a:t>3 – To </a:t>
            </a:r>
            <a:r>
              <a:rPr lang="fr-FR" dirty="0" err="1"/>
              <a:t>win</a:t>
            </a:r>
            <a:r>
              <a:rPr lang="fr-FR" dirty="0"/>
              <a:t>, the </a:t>
            </a:r>
            <a:r>
              <a:rPr lang="fr-FR" dirty="0" err="1"/>
              <a:t>king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fall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80952E-AE95-42AB-AC59-4E7E6597B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9" t="8212" r="26108" b="3601"/>
          <a:stretch/>
        </p:blipFill>
        <p:spPr>
          <a:xfrm>
            <a:off x="4722920" y="2480619"/>
            <a:ext cx="2547892" cy="264788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3BA403-7A55-42B4-A0DF-F57F68D5F5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59" t="8212" r="26108" b="3601"/>
          <a:stretch/>
        </p:blipFill>
        <p:spPr>
          <a:xfrm>
            <a:off x="8692718" y="2480618"/>
            <a:ext cx="2547892" cy="264788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1CE307B-37C2-4400-8CAD-2D0B71E55113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7270812" y="3804562"/>
            <a:ext cx="14219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004DD1B-E46F-419E-A780-B97B12767698}"/>
              </a:ext>
            </a:extLst>
          </p:cNvPr>
          <p:cNvCxnSpPr/>
          <p:nvPr/>
        </p:nvCxnSpPr>
        <p:spPr>
          <a:xfrm flipV="1">
            <a:off x="9809825" y="3950563"/>
            <a:ext cx="0" cy="417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Google Shape;327;p18">
            <a:extLst>
              <a:ext uri="{FF2B5EF4-FFF2-40B4-BE49-F238E27FC236}">
                <a16:creationId xmlns:a16="http://schemas.microsoft.com/office/drawing/2014/main" id="{A6C46FFD-036C-4F3E-804F-AAC8C1DE02C8}"/>
              </a:ext>
            </a:extLst>
          </p:cNvPr>
          <p:cNvSpPr/>
          <p:nvPr/>
        </p:nvSpPr>
        <p:spPr>
          <a:xfrm>
            <a:off x="492424" y="2021325"/>
            <a:ext cx="4115087" cy="1609642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403A9D9-F0D0-4278-800D-E856848F77B3}"/>
              </a:ext>
            </a:extLst>
          </p:cNvPr>
          <p:cNvSpPr txBox="1"/>
          <p:nvPr/>
        </p:nvSpPr>
        <p:spPr>
          <a:xfrm>
            <a:off x="5797118" y="2021325"/>
            <a:ext cx="433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white move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pawn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d2 to d4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86A8FE-E344-437C-9167-593D89121E54}"/>
              </a:ext>
            </a:extLst>
          </p:cNvPr>
          <p:cNvSpPr txBox="1"/>
          <p:nvPr/>
        </p:nvSpPr>
        <p:spPr>
          <a:xfrm>
            <a:off x="1558031" y="6177174"/>
            <a:ext cx="887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Each</a:t>
            </a:r>
            <a:r>
              <a:rPr lang="fr-FR" dirty="0"/>
              <a:t> move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describe</a:t>
            </a:r>
            <a:r>
              <a:rPr lang="fr-FR" dirty="0"/>
              <a:t> like a </a:t>
            </a:r>
            <a:r>
              <a:rPr lang="fr-FR" dirty="0" err="1"/>
              <a:t>map</a:t>
            </a:r>
            <a:r>
              <a:rPr lang="fr-FR" dirty="0"/>
              <a:t> (Example </a:t>
            </a:r>
            <a:r>
              <a:rPr lang="fr-FR" dirty="0" err="1"/>
              <a:t>above</a:t>
            </a:r>
            <a:r>
              <a:rPr lang="fr-FR" dirty="0"/>
              <a:t> d2 to d4)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How </a:t>
            </a:r>
            <a:r>
              <a:rPr lang="fr-FR" dirty="0" err="1"/>
              <a:t>game</a:t>
            </a:r>
            <a:r>
              <a:rPr lang="fr-FR" dirty="0"/>
              <a:t> </a:t>
            </a:r>
            <a:r>
              <a:rPr lang="fr-FR" dirty="0" err="1"/>
              <a:t>opening</a:t>
            </a:r>
            <a:r>
              <a:rPr lang="fr-FR" dirty="0"/>
              <a:t> influence a </a:t>
            </a:r>
            <a:r>
              <a:rPr lang="fr-FR" dirty="0" err="1"/>
              <a:t>win</a:t>
            </a:r>
            <a:endParaRPr dirty="0"/>
          </a:p>
        </p:txBody>
      </p:sp>
      <p:sp>
        <p:nvSpPr>
          <p:cNvPr id="227" name="Google Shape;227;p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dirty="0"/>
              <a:t>There are 1327 </a:t>
            </a:r>
            <a:r>
              <a:rPr lang="fr-FR" dirty="0" err="1"/>
              <a:t>differents</a:t>
            </a:r>
            <a:r>
              <a:rPr lang="fr-FR" dirty="0"/>
              <a:t> </a:t>
            </a:r>
            <a:r>
              <a:rPr lang="fr-FR" dirty="0" err="1"/>
              <a:t>openings</a:t>
            </a:r>
            <a:r>
              <a:rPr lang="fr-FR" dirty="0"/>
              <a:t> in </a:t>
            </a:r>
            <a:r>
              <a:rPr lang="fr-FR" dirty="0" err="1"/>
              <a:t>chess</a:t>
            </a:r>
            <a:endParaRPr lang="fr-FR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fr-FR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dirty="0"/>
              <a:t>KPI : Record Count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077928-BF9F-4FDA-B930-A56A04777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11" y="3582006"/>
            <a:ext cx="3076526" cy="227679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637B548-C73A-404E-8CA3-208B6DE29A1F}"/>
              </a:ext>
            </a:extLst>
          </p:cNvPr>
          <p:cNvSpPr txBox="1"/>
          <p:nvPr/>
        </p:nvSpPr>
        <p:spPr>
          <a:xfrm>
            <a:off x="831540" y="6474769"/>
            <a:ext cx="1052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Openings</a:t>
            </a:r>
            <a:r>
              <a:rPr lang="fr-FR" dirty="0"/>
              <a:t> are </a:t>
            </a:r>
            <a:r>
              <a:rPr lang="fr-FR" dirty="0" err="1"/>
              <a:t>very</a:t>
            </a:r>
            <a:r>
              <a:rPr lang="fr-FR" dirty="0"/>
              <a:t> important to </a:t>
            </a:r>
            <a:r>
              <a:rPr lang="fr-FR" dirty="0" err="1"/>
              <a:t>decide</a:t>
            </a:r>
            <a:r>
              <a:rPr lang="fr-FR" dirty="0"/>
              <a:t> the </a:t>
            </a:r>
            <a:r>
              <a:rPr lang="fr-FR" dirty="0" err="1"/>
              <a:t>victory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BD6F15-3FC8-4537-BEC0-A81E11820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236" y="4070129"/>
            <a:ext cx="3336783" cy="17840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55CA66-A14E-403A-80A1-33FB957D42CB}"/>
              </a:ext>
            </a:extLst>
          </p:cNvPr>
          <p:cNvSpPr txBox="1"/>
          <p:nvPr/>
        </p:nvSpPr>
        <p:spPr>
          <a:xfrm>
            <a:off x="3792215" y="3320396"/>
            <a:ext cx="23886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Gill Sans" panose="020B0604020202020204" charset="0"/>
              </a:rPr>
              <a:t>Number</a:t>
            </a:r>
            <a:r>
              <a:rPr lang="fr-FR" sz="1100" dirty="0">
                <a:latin typeface="Gill Sans" panose="020B0604020202020204" charset="0"/>
              </a:rPr>
              <a:t> of </a:t>
            </a:r>
            <a:r>
              <a:rPr lang="fr-FR" sz="1100" dirty="0" err="1">
                <a:latin typeface="Gill Sans" panose="020B0604020202020204" charset="0"/>
              </a:rPr>
              <a:t>tactics</a:t>
            </a:r>
            <a:r>
              <a:rPr lang="fr-FR" sz="1100" dirty="0">
                <a:latin typeface="Gill Sans" panose="020B0604020202020204" charset="0"/>
              </a:rPr>
              <a:t> </a:t>
            </a:r>
            <a:r>
              <a:rPr lang="fr-FR" sz="1100" dirty="0" err="1">
                <a:latin typeface="Gill Sans" panose="020B0604020202020204" charset="0"/>
              </a:rPr>
              <a:t>used</a:t>
            </a:r>
            <a:r>
              <a:rPr lang="fr-FR" sz="1100" dirty="0">
                <a:latin typeface="Gill Sans" panose="020B0604020202020204" charset="0"/>
              </a:rPr>
              <a:t> in </a:t>
            </a:r>
            <a:r>
              <a:rPr lang="fr-FR" sz="1100" dirty="0" err="1">
                <a:latin typeface="Gill Sans" panose="020B0604020202020204" charset="0"/>
              </a:rPr>
              <a:t>competition</a:t>
            </a:r>
            <a:endParaRPr lang="fr-FR" sz="1100" dirty="0">
              <a:latin typeface="Gill Sans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3A1AB-72E5-4D3D-9C74-EB96FFF54B5C}"/>
              </a:ext>
            </a:extLst>
          </p:cNvPr>
          <p:cNvSpPr txBox="1"/>
          <p:nvPr/>
        </p:nvSpPr>
        <p:spPr>
          <a:xfrm>
            <a:off x="7818712" y="3921568"/>
            <a:ext cx="2399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Gill Sans" panose="020B0604020202020204" charset="0"/>
              </a:rPr>
              <a:t>Winrate</a:t>
            </a:r>
            <a:r>
              <a:rPr lang="fr-FR" sz="1100" dirty="0">
                <a:latin typeface="Gill Sans" panose="020B0604020202020204" charset="0"/>
              </a:rPr>
              <a:t> </a:t>
            </a:r>
            <a:r>
              <a:rPr lang="fr-FR" sz="1100" dirty="0" err="1">
                <a:latin typeface="Gill Sans" panose="020B0604020202020204" charset="0"/>
              </a:rPr>
              <a:t>depending</a:t>
            </a:r>
            <a:r>
              <a:rPr lang="fr-FR" sz="1100" dirty="0">
                <a:latin typeface="Gill Sans" panose="020B0604020202020204" charset="0"/>
              </a:rPr>
              <a:t> on </a:t>
            </a:r>
            <a:r>
              <a:rPr lang="fr-FR" sz="1100" dirty="0" err="1">
                <a:latin typeface="Gill Sans" panose="020B0604020202020204" charset="0"/>
              </a:rPr>
              <a:t>opening</a:t>
            </a:r>
            <a:r>
              <a:rPr lang="fr-FR" sz="1100" dirty="0">
                <a:latin typeface="Gill Sans" panose="020B0604020202020204" charset="0"/>
              </a:rPr>
              <a:t> </a:t>
            </a:r>
            <a:r>
              <a:rPr lang="fr-FR" sz="1100" dirty="0" err="1">
                <a:latin typeface="Gill Sans" panose="020B0604020202020204" charset="0"/>
              </a:rPr>
              <a:t>used</a:t>
            </a:r>
            <a:endParaRPr lang="fr-FR" sz="1100" dirty="0">
              <a:latin typeface="Gill Sans" panose="020B0604020202020204" charset="0"/>
            </a:endParaRPr>
          </a:p>
        </p:txBody>
      </p:sp>
      <p:sp>
        <p:nvSpPr>
          <p:cNvPr id="12" name="Google Shape;327;p18">
            <a:extLst>
              <a:ext uri="{FF2B5EF4-FFF2-40B4-BE49-F238E27FC236}">
                <a16:creationId xmlns:a16="http://schemas.microsoft.com/office/drawing/2014/main" id="{6E2A89FB-6B63-4DE4-B382-BD1E6579EF4F}"/>
              </a:ext>
            </a:extLst>
          </p:cNvPr>
          <p:cNvSpPr/>
          <p:nvPr/>
        </p:nvSpPr>
        <p:spPr>
          <a:xfrm>
            <a:off x="581192" y="1998725"/>
            <a:ext cx="4869689" cy="1013800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4 </a:t>
            </a:r>
            <a:r>
              <a:rPr lang="fr-FR" dirty="0" err="1"/>
              <a:t>Months</a:t>
            </a:r>
            <a:r>
              <a:rPr lang="fr-FR" dirty="0"/>
              <a:t> of data</a:t>
            </a:r>
            <a:endParaRPr dirty="0"/>
          </a:p>
        </p:txBody>
      </p: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3444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dirty="0" err="1"/>
              <a:t>From</a:t>
            </a:r>
            <a:r>
              <a:rPr lang="fr-FR" dirty="0"/>
              <a:t> 1 </a:t>
            </a:r>
            <a:r>
              <a:rPr lang="fr-FR" dirty="0" err="1"/>
              <a:t>February</a:t>
            </a:r>
            <a:r>
              <a:rPr lang="fr-FR" dirty="0"/>
              <a:t> to 31 of May</a:t>
            </a:r>
          </a:p>
          <a:p>
            <a:pPr marL="123444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lang="fr-FR" dirty="0"/>
          </a:p>
          <a:p>
            <a:pPr marL="123444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fr-FR" dirty="0"/>
              <a:t>KPI : Who’s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chance of </a:t>
            </a:r>
            <a:r>
              <a:rPr lang="fr-FR" dirty="0" err="1"/>
              <a:t>winning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9E77A1-2768-4DCF-924C-3CAB34C7A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250" y="3542539"/>
            <a:ext cx="4582164" cy="16194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2738918-2FD5-4016-83D7-E30E8666FE0B}"/>
              </a:ext>
            </a:extLst>
          </p:cNvPr>
          <p:cNvSpPr txBox="1"/>
          <p:nvPr/>
        </p:nvSpPr>
        <p:spPr>
          <a:xfrm>
            <a:off x="1714869" y="3348327"/>
            <a:ext cx="34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ill Sans" panose="020B0604020202020204" charset="0"/>
              </a:rPr>
              <a:t>How </a:t>
            </a:r>
            <a:r>
              <a:rPr lang="fr-FR" dirty="0" err="1">
                <a:latin typeface="Gill Sans" panose="020B0604020202020204" charset="0"/>
              </a:rPr>
              <a:t>many</a:t>
            </a:r>
            <a:r>
              <a:rPr lang="fr-FR" dirty="0">
                <a:latin typeface="Gill Sans" panose="020B0604020202020204" charset="0"/>
              </a:rPr>
              <a:t> times a </a:t>
            </a:r>
            <a:r>
              <a:rPr lang="fr-FR" dirty="0" err="1">
                <a:latin typeface="Gill Sans" panose="020B0604020202020204" charset="0"/>
              </a:rPr>
              <a:t>tactics</a:t>
            </a:r>
            <a:r>
              <a:rPr lang="fr-FR" dirty="0">
                <a:latin typeface="Gill Sans" panose="020B0604020202020204" charset="0"/>
              </a:rPr>
              <a:t> has been </a:t>
            </a:r>
            <a:r>
              <a:rPr lang="fr-FR" dirty="0" err="1">
                <a:latin typeface="Gill Sans" panose="020B0604020202020204" charset="0"/>
              </a:rPr>
              <a:t>used</a:t>
            </a:r>
            <a:r>
              <a:rPr lang="fr-FR" dirty="0">
                <a:latin typeface="Gill Sans" panose="020B0604020202020204" charset="0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36878C-4897-4FC0-A8F1-DC9DE60BB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86" y="3656104"/>
            <a:ext cx="4467849" cy="154326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FFA3F89-8B91-4B3A-84FA-C17B907AAA47}"/>
              </a:ext>
            </a:extLst>
          </p:cNvPr>
          <p:cNvSpPr txBox="1"/>
          <p:nvPr/>
        </p:nvSpPr>
        <p:spPr>
          <a:xfrm>
            <a:off x="7933677" y="3429000"/>
            <a:ext cx="18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latin typeface="Gill Sans" panose="020B0604020202020204" charset="0"/>
              </a:rPr>
              <a:t>Which</a:t>
            </a:r>
            <a:r>
              <a:rPr lang="fr-FR" dirty="0">
                <a:latin typeface="Gill Sans" panose="020B0604020202020204" charset="0"/>
              </a:rPr>
              <a:t> </a:t>
            </a:r>
            <a:r>
              <a:rPr lang="fr-FR" dirty="0" err="1">
                <a:latin typeface="Gill Sans" panose="020B0604020202020204" charset="0"/>
              </a:rPr>
              <a:t>side</a:t>
            </a:r>
            <a:r>
              <a:rPr lang="fr-FR" dirty="0">
                <a:latin typeface="Gill Sans" panose="020B0604020202020204" charset="0"/>
              </a:rPr>
              <a:t> won</a:t>
            </a:r>
          </a:p>
        </p:txBody>
      </p:sp>
      <p:sp>
        <p:nvSpPr>
          <p:cNvPr id="14" name="Google Shape;327;p18">
            <a:extLst>
              <a:ext uri="{FF2B5EF4-FFF2-40B4-BE49-F238E27FC236}">
                <a16:creationId xmlns:a16="http://schemas.microsoft.com/office/drawing/2014/main" id="{BC7DC37D-2157-4507-AAD9-EE6EB882C178}"/>
              </a:ext>
            </a:extLst>
          </p:cNvPr>
          <p:cNvSpPr/>
          <p:nvPr/>
        </p:nvSpPr>
        <p:spPr>
          <a:xfrm>
            <a:off x="581192" y="2112885"/>
            <a:ext cx="4869689" cy="965114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Conclusion</a:t>
            </a:r>
          </a:p>
        </p:txBody>
      </p:sp>
      <p:sp>
        <p:nvSpPr>
          <p:cNvPr id="243" name="Google Shape;243;p10"/>
          <p:cNvSpPr txBox="1">
            <a:spLocks noGrp="1"/>
          </p:cNvSpPr>
          <p:nvPr>
            <p:ph type="body" idx="1"/>
          </p:nvPr>
        </p:nvSpPr>
        <p:spPr>
          <a:xfrm>
            <a:off x="4011821" y="2251522"/>
            <a:ext cx="4168358" cy="310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/>
              <a:t>Chess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game</a:t>
            </a:r>
            <a:br>
              <a:rPr lang="fr-FR" dirty="0"/>
            </a:b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 err="1"/>
              <a:t>Knowing</a:t>
            </a:r>
            <a:r>
              <a:rPr lang="fr-FR" dirty="0"/>
              <a:t> the </a:t>
            </a:r>
            <a:r>
              <a:rPr lang="fr-FR" dirty="0" err="1"/>
              <a:t>openings</a:t>
            </a:r>
            <a:r>
              <a:rPr lang="fr-FR" dirty="0"/>
              <a:t> are essential</a:t>
            </a:r>
            <a:br>
              <a:rPr lang="fr-FR" dirty="0"/>
            </a:b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 err="1"/>
              <a:t>Having</a:t>
            </a:r>
            <a:r>
              <a:rPr lang="fr-FR" dirty="0"/>
              <a:t> the white </a:t>
            </a:r>
            <a:r>
              <a:rPr lang="fr-FR" dirty="0" err="1"/>
              <a:t>side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winning</a:t>
            </a:r>
            <a:r>
              <a:rPr lang="fr-FR" dirty="0"/>
              <a:t> key</a:t>
            </a:r>
            <a:br>
              <a:rPr lang="fr-FR" dirty="0"/>
            </a:br>
            <a:endParaRPr dirty="0"/>
          </a:p>
          <a:p>
            <a:pPr marL="306000" lvl="0" indent="-306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6"/>
              <a:buChar char="➔"/>
            </a:pP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games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an end due to the </a:t>
            </a:r>
            <a:r>
              <a:rPr lang="fr-FR" dirty="0" err="1"/>
              <a:t>timer</a:t>
            </a:r>
            <a:br>
              <a:rPr lang="fr-FR" dirty="0"/>
            </a:br>
            <a:endParaRPr dirty="0"/>
          </a:p>
        </p:txBody>
      </p:sp>
      <p:sp>
        <p:nvSpPr>
          <p:cNvPr id="5" name="Google Shape;327;p18">
            <a:extLst>
              <a:ext uri="{FF2B5EF4-FFF2-40B4-BE49-F238E27FC236}">
                <a16:creationId xmlns:a16="http://schemas.microsoft.com/office/drawing/2014/main" id="{EC75D11B-477A-4333-A514-A6CCE2E5CF22}"/>
              </a:ext>
            </a:extLst>
          </p:cNvPr>
          <p:cNvSpPr/>
          <p:nvPr/>
        </p:nvSpPr>
        <p:spPr>
          <a:xfrm>
            <a:off x="3718864" y="2172245"/>
            <a:ext cx="4461315" cy="2337611"/>
          </a:xfrm>
          <a:prstGeom prst="rect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e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255</Words>
  <Application>Microsoft Office PowerPoint</Application>
  <PresentationFormat>Grand écran</PresentationFormat>
  <Paragraphs>41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Gill Sans</vt:lpstr>
      <vt:lpstr>Calibri</vt:lpstr>
      <vt:lpstr>Noto Sans Symbols</vt:lpstr>
      <vt:lpstr>Arial</vt:lpstr>
      <vt:lpstr>Dividende</vt:lpstr>
      <vt:lpstr>Google studio report on chess statistics</vt:lpstr>
      <vt:lpstr>Summary</vt:lpstr>
      <vt:lpstr>Project Overview</vt:lpstr>
      <vt:lpstr>Quick resume of how chess works</vt:lpstr>
      <vt:lpstr>How game opening influence a win</vt:lpstr>
      <vt:lpstr>4 Months of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studio report on chess statistics</dc:title>
  <dc:creator>Allan Couderette</dc:creator>
  <cp:lastModifiedBy>demange aymeric</cp:lastModifiedBy>
  <cp:revision>9</cp:revision>
  <dcterms:created xsi:type="dcterms:W3CDTF">2020-11-20T17:54:00Z</dcterms:created>
  <dcterms:modified xsi:type="dcterms:W3CDTF">2020-12-15T16:04:35Z</dcterms:modified>
</cp:coreProperties>
</file>