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>
      <p:cViewPr>
        <p:scale>
          <a:sx n="400" d="100"/>
          <a:sy n="400" d="100"/>
        </p:scale>
        <p:origin x="6258" y="41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72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56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8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1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35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05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0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30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4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B6D4-6B0A-438F-A446-7E5E6781263B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6A14-9BE9-4DDE-A191-5FA500D8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3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2771800" y="1700808"/>
            <a:ext cx="2016224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81" y="2791644"/>
            <a:ext cx="628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0152" y="2763069"/>
            <a:ext cx="70673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01008"/>
            <a:ext cx="6381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4493" y1="17857" x2="14493" y2="80357"/>
                        <a14:foregroundMark x1="86957" y1="16071" x2="85507" y2="82143"/>
                        <a14:foregroundMark x1="20290" y1="37500" x2="43478" y2="4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61" y="2886165"/>
            <a:ext cx="657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008440" y="1554780"/>
            <a:ext cx="514351" cy="362051"/>
          </a:xfrm>
          <a:custGeom>
            <a:avLst/>
            <a:gdLst>
              <a:gd name="connsiteX0" fmla="*/ 0 w 504056"/>
              <a:gd name="connsiteY0" fmla="*/ 0 h 360040"/>
              <a:gd name="connsiteX1" fmla="*/ 504056 w 504056"/>
              <a:gd name="connsiteY1" fmla="*/ 0 h 360040"/>
              <a:gd name="connsiteX2" fmla="*/ 504056 w 504056"/>
              <a:gd name="connsiteY2" fmla="*/ 360040 h 360040"/>
              <a:gd name="connsiteX3" fmla="*/ 0 w 504056"/>
              <a:gd name="connsiteY3" fmla="*/ 360040 h 360040"/>
              <a:gd name="connsiteX4" fmla="*/ 0 w 504056"/>
              <a:gd name="connsiteY4" fmla="*/ 0 h 360040"/>
              <a:gd name="connsiteX0" fmla="*/ 2 w 504058"/>
              <a:gd name="connsiteY0" fmla="*/ 0 h 360040"/>
              <a:gd name="connsiteX1" fmla="*/ 504058 w 504058"/>
              <a:gd name="connsiteY1" fmla="*/ 0 h 360040"/>
              <a:gd name="connsiteX2" fmla="*/ 504058 w 504058"/>
              <a:gd name="connsiteY2" fmla="*/ 360040 h 360040"/>
              <a:gd name="connsiteX3" fmla="*/ 2 w 504058"/>
              <a:gd name="connsiteY3" fmla="*/ 360040 h 360040"/>
              <a:gd name="connsiteX4" fmla="*/ 256706 w 504058"/>
              <a:gd name="connsiteY4" fmla="*/ 207938 h 360040"/>
              <a:gd name="connsiteX5" fmla="*/ 2 w 504058"/>
              <a:gd name="connsiteY5" fmla="*/ 0 h 360040"/>
              <a:gd name="connsiteX0" fmla="*/ 44283 w 548339"/>
              <a:gd name="connsiteY0" fmla="*/ 0 h 360040"/>
              <a:gd name="connsiteX1" fmla="*/ 548339 w 548339"/>
              <a:gd name="connsiteY1" fmla="*/ 0 h 360040"/>
              <a:gd name="connsiteX2" fmla="*/ 548339 w 548339"/>
              <a:gd name="connsiteY2" fmla="*/ 360040 h 360040"/>
              <a:gd name="connsiteX3" fmla="*/ 44283 w 548339"/>
              <a:gd name="connsiteY3" fmla="*/ 360040 h 360040"/>
              <a:gd name="connsiteX4" fmla="*/ 36668 w 548339"/>
              <a:gd name="connsiteY4" fmla="*/ 3151 h 360040"/>
              <a:gd name="connsiteX5" fmla="*/ 300987 w 548339"/>
              <a:gd name="connsiteY5" fmla="*/ 207938 h 360040"/>
              <a:gd name="connsiteX6" fmla="*/ 44283 w 548339"/>
              <a:gd name="connsiteY6" fmla="*/ 0 h 360040"/>
              <a:gd name="connsiteX0" fmla="*/ 30415 w 534471"/>
              <a:gd name="connsiteY0" fmla="*/ 0 h 360040"/>
              <a:gd name="connsiteX1" fmla="*/ 534471 w 534471"/>
              <a:gd name="connsiteY1" fmla="*/ 0 h 360040"/>
              <a:gd name="connsiteX2" fmla="*/ 534471 w 534471"/>
              <a:gd name="connsiteY2" fmla="*/ 360040 h 360040"/>
              <a:gd name="connsiteX3" fmla="*/ 30415 w 534471"/>
              <a:gd name="connsiteY3" fmla="*/ 360040 h 360040"/>
              <a:gd name="connsiteX4" fmla="*/ 22800 w 534471"/>
              <a:gd name="connsiteY4" fmla="*/ 3151 h 360040"/>
              <a:gd name="connsiteX5" fmla="*/ 287119 w 534471"/>
              <a:gd name="connsiteY5" fmla="*/ 207938 h 360040"/>
              <a:gd name="connsiteX6" fmla="*/ 30415 w 5344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64319 w 511671"/>
              <a:gd name="connsiteY5" fmla="*/ 207938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8582 w 511671"/>
              <a:gd name="connsiteY6" fmla="*/ 57919 h 360040"/>
              <a:gd name="connsiteX7" fmla="*/ 7615 w 511671"/>
              <a:gd name="connsiteY7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261938 w 511671"/>
              <a:gd name="connsiteY2" fmla="*/ 186507 h 360040"/>
              <a:gd name="connsiteX3" fmla="*/ 511671 w 511671"/>
              <a:gd name="connsiteY3" fmla="*/ 360040 h 360040"/>
              <a:gd name="connsiteX4" fmla="*/ 7615 w 511671"/>
              <a:gd name="connsiteY4" fmla="*/ 360040 h 360040"/>
              <a:gd name="connsiteX5" fmla="*/ 0 w 511671"/>
              <a:gd name="connsiteY5" fmla="*/ 3151 h 360040"/>
              <a:gd name="connsiteX6" fmla="*/ 230981 w 511671"/>
              <a:gd name="connsiteY6" fmla="*/ 181745 h 360040"/>
              <a:gd name="connsiteX7" fmla="*/ 78582 w 511671"/>
              <a:gd name="connsiteY7" fmla="*/ 57919 h 360040"/>
              <a:gd name="connsiteX8" fmla="*/ 7615 w 511671"/>
              <a:gd name="connsiteY8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261938 w 511671"/>
              <a:gd name="connsiteY2" fmla="*/ 186507 h 360040"/>
              <a:gd name="connsiteX3" fmla="*/ 511671 w 511671"/>
              <a:gd name="connsiteY3" fmla="*/ 360040 h 360040"/>
              <a:gd name="connsiteX4" fmla="*/ 7615 w 511671"/>
              <a:gd name="connsiteY4" fmla="*/ 360040 h 360040"/>
              <a:gd name="connsiteX5" fmla="*/ 0 w 511671"/>
              <a:gd name="connsiteY5" fmla="*/ 3151 h 360040"/>
              <a:gd name="connsiteX6" fmla="*/ 230981 w 511671"/>
              <a:gd name="connsiteY6" fmla="*/ 181745 h 360040"/>
              <a:gd name="connsiteX7" fmla="*/ 78582 w 511671"/>
              <a:gd name="connsiteY7" fmla="*/ 57919 h 360040"/>
              <a:gd name="connsiteX8" fmla="*/ 7615 w 511671"/>
              <a:gd name="connsiteY8" fmla="*/ 0 h 360040"/>
              <a:gd name="connsiteX0" fmla="*/ 7615 w 549961"/>
              <a:gd name="connsiteY0" fmla="*/ 1570 h 361610"/>
              <a:gd name="connsiteX1" fmla="*/ 511671 w 549961"/>
              <a:gd name="connsiteY1" fmla="*/ 1570 h 361610"/>
              <a:gd name="connsiteX2" fmla="*/ 261938 w 549961"/>
              <a:gd name="connsiteY2" fmla="*/ 188077 h 361610"/>
              <a:gd name="connsiteX3" fmla="*/ 514351 w 549961"/>
              <a:gd name="connsiteY3" fmla="*/ 2340 h 361610"/>
              <a:gd name="connsiteX4" fmla="*/ 511671 w 549961"/>
              <a:gd name="connsiteY4" fmla="*/ 361610 h 361610"/>
              <a:gd name="connsiteX5" fmla="*/ 7615 w 549961"/>
              <a:gd name="connsiteY5" fmla="*/ 361610 h 361610"/>
              <a:gd name="connsiteX6" fmla="*/ 0 w 549961"/>
              <a:gd name="connsiteY6" fmla="*/ 4721 h 361610"/>
              <a:gd name="connsiteX7" fmla="*/ 230981 w 549961"/>
              <a:gd name="connsiteY7" fmla="*/ 183315 h 361610"/>
              <a:gd name="connsiteX8" fmla="*/ 78582 w 549961"/>
              <a:gd name="connsiteY8" fmla="*/ 59489 h 361610"/>
              <a:gd name="connsiteX9" fmla="*/ 7615 w 549961"/>
              <a:gd name="connsiteY9" fmla="*/ 1570 h 361610"/>
              <a:gd name="connsiteX0" fmla="*/ 7615 w 549961"/>
              <a:gd name="connsiteY0" fmla="*/ 0 h 360040"/>
              <a:gd name="connsiteX1" fmla="*/ 511671 w 549961"/>
              <a:gd name="connsiteY1" fmla="*/ 0 h 360040"/>
              <a:gd name="connsiteX2" fmla="*/ 261938 w 549961"/>
              <a:gd name="connsiteY2" fmla="*/ 186507 h 360040"/>
              <a:gd name="connsiteX3" fmla="*/ 514351 w 549961"/>
              <a:gd name="connsiteY3" fmla="*/ 770 h 360040"/>
              <a:gd name="connsiteX4" fmla="*/ 511671 w 549961"/>
              <a:gd name="connsiteY4" fmla="*/ 360040 h 360040"/>
              <a:gd name="connsiteX5" fmla="*/ 7615 w 549961"/>
              <a:gd name="connsiteY5" fmla="*/ 360040 h 360040"/>
              <a:gd name="connsiteX6" fmla="*/ 0 w 549961"/>
              <a:gd name="connsiteY6" fmla="*/ 3151 h 360040"/>
              <a:gd name="connsiteX7" fmla="*/ 230981 w 549961"/>
              <a:gd name="connsiteY7" fmla="*/ 181745 h 360040"/>
              <a:gd name="connsiteX8" fmla="*/ 78582 w 549961"/>
              <a:gd name="connsiteY8" fmla="*/ 57919 h 360040"/>
              <a:gd name="connsiteX9" fmla="*/ 7615 w 549961"/>
              <a:gd name="connsiteY9" fmla="*/ 0 h 360040"/>
              <a:gd name="connsiteX0" fmla="*/ 7615 w 537287"/>
              <a:gd name="connsiteY0" fmla="*/ 0 h 360040"/>
              <a:gd name="connsiteX1" fmla="*/ 511671 w 537287"/>
              <a:gd name="connsiteY1" fmla="*/ 0 h 360040"/>
              <a:gd name="connsiteX2" fmla="*/ 261938 w 537287"/>
              <a:gd name="connsiteY2" fmla="*/ 186507 h 360040"/>
              <a:gd name="connsiteX3" fmla="*/ 514351 w 537287"/>
              <a:gd name="connsiteY3" fmla="*/ 770 h 360040"/>
              <a:gd name="connsiteX4" fmla="*/ 511671 w 537287"/>
              <a:gd name="connsiteY4" fmla="*/ 360040 h 360040"/>
              <a:gd name="connsiteX5" fmla="*/ 7615 w 537287"/>
              <a:gd name="connsiteY5" fmla="*/ 360040 h 360040"/>
              <a:gd name="connsiteX6" fmla="*/ 0 w 537287"/>
              <a:gd name="connsiteY6" fmla="*/ 3151 h 360040"/>
              <a:gd name="connsiteX7" fmla="*/ 230981 w 537287"/>
              <a:gd name="connsiteY7" fmla="*/ 181745 h 360040"/>
              <a:gd name="connsiteX8" fmla="*/ 78582 w 537287"/>
              <a:gd name="connsiteY8" fmla="*/ 57919 h 360040"/>
              <a:gd name="connsiteX9" fmla="*/ 7615 w 537287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61938 w 514351"/>
              <a:gd name="connsiteY2" fmla="*/ 186507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30981 w 514351"/>
              <a:gd name="connsiteY7" fmla="*/ 18174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61938 w 514351"/>
              <a:gd name="connsiteY2" fmla="*/ 186507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92870 w 514351"/>
              <a:gd name="connsiteY8" fmla="*/ 205557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615 w 514351"/>
              <a:gd name="connsiteY8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615 w 514351"/>
              <a:gd name="connsiteY8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615 w 514351"/>
              <a:gd name="connsiteY8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615 w 514351"/>
              <a:gd name="connsiteY8" fmla="*/ 0 h 360040"/>
              <a:gd name="connsiteX0" fmla="*/ 7615 w 514351"/>
              <a:gd name="connsiteY0" fmla="*/ 2011 h 362051"/>
              <a:gd name="connsiteX1" fmla="*/ 511671 w 514351"/>
              <a:gd name="connsiteY1" fmla="*/ 2011 h 362051"/>
              <a:gd name="connsiteX2" fmla="*/ 250032 w 514351"/>
              <a:gd name="connsiteY2" fmla="*/ 202806 h 362051"/>
              <a:gd name="connsiteX3" fmla="*/ 514351 w 514351"/>
              <a:gd name="connsiteY3" fmla="*/ 2781 h 362051"/>
              <a:gd name="connsiteX4" fmla="*/ 511671 w 514351"/>
              <a:gd name="connsiteY4" fmla="*/ 362051 h 362051"/>
              <a:gd name="connsiteX5" fmla="*/ 7615 w 514351"/>
              <a:gd name="connsiteY5" fmla="*/ 362051 h 362051"/>
              <a:gd name="connsiteX6" fmla="*/ 0 w 514351"/>
              <a:gd name="connsiteY6" fmla="*/ 5162 h 362051"/>
              <a:gd name="connsiteX7" fmla="*/ 252412 w 514351"/>
              <a:gd name="connsiteY7" fmla="*/ 202806 h 362051"/>
              <a:gd name="connsiteX8" fmla="*/ 7615 w 514351"/>
              <a:gd name="connsiteY8" fmla="*/ 2011 h 36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351" h="362051">
                <a:moveTo>
                  <a:pt x="7615" y="2011"/>
                </a:moveTo>
                <a:lnTo>
                  <a:pt x="511671" y="2011"/>
                </a:lnTo>
                <a:cubicBezTo>
                  <a:pt x="511771" y="36399"/>
                  <a:pt x="249932" y="168418"/>
                  <a:pt x="250032" y="202806"/>
                </a:cubicBezTo>
                <a:cubicBezTo>
                  <a:pt x="284609" y="168406"/>
                  <a:pt x="475111" y="38153"/>
                  <a:pt x="514351" y="2781"/>
                </a:cubicBezTo>
                <a:cubicBezTo>
                  <a:pt x="513110" y="45990"/>
                  <a:pt x="508815" y="308126"/>
                  <a:pt x="511671" y="362051"/>
                </a:cubicBezTo>
                <a:lnTo>
                  <a:pt x="7615" y="362051"/>
                </a:lnTo>
                <a:cubicBezTo>
                  <a:pt x="9252" y="290266"/>
                  <a:pt x="2459" y="44800"/>
                  <a:pt x="0" y="5162"/>
                </a:cubicBezTo>
                <a:cubicBezTo>
                  <a:pt x="42784" y="-20188"/>
                  <a:pt x="40403" y="48154"/>
                  <a:pt x="252412" y="202806"/>
                </a:cubicBezTo>
                <a:cubicBezTo>
                  <a:pt x="253681" y="202281"/>
                  <a:pt x="62037" y="42621"/>
                  <a:pt x="7615" y="2011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19092593">
            <a:off x="6058355" y="1920247"/>
            <a:ext cx="267115" cy="672833"/>
          </a:xfrm>
          <a:custGeom>
            <a:avLst/>
            <a:gdLst>
              <a:gd name="connsiteX0" fmla="*/ 0 w 504056"/>
              <a:gd name="connsiteY0" fmla="*/ 0 h 612923"/>
              <a:gd name="connsiteX1" fmla="*/ 504056 w 504056"/>
              <a:gd name="connsiteY1" fmla="*/ 0 h 612923"/>
              <a:gd name="connsiteX2" fmla="*/ 504056 w 504056"/>
              <a:gd name="connsiteY2" fmla="*/ 612923 h 612923"/>
              <a:gd name="connsiteX3" fmla="*/ 0 w 504056"/>
              <a:gd name="connsiteY3" fmla="*/ 612923 h 612923"/>
              <a:gd name="connsiteX4" fmla="*/ 0 w 504056"/>
              <a:gd name="connsiteY4" fmla="*/ 0 h 612923"/>
              <a:gd name="connsiteX0" fmla="*/ 55033 w 559089"/>
              <a:gd name="connsiteY0" fmla="*/ 0 h 612923"/>
              <a:gd name="connsiteX1" fmla="*/ 559089 w 559089"/>
              <a:gd name="connsiteY1" fmla="*/ 0 h 612923"/>
              <a:gd name="connsiteX2" fmla="*/ 559089 w 559089"/>
              <a:gd name="connsiteY2" fmla="*/ 612923 h 612923"/>
              <a:gd name="connsiteX3" fmla="*/ 55033 w 559089"/>
              <a:gd name="connsiteY3" fmla="*/ 612923 h 612923"/>
              <a:gd name="connsiteX4" fmla="*/ 55033 w 559089"/>
              <a:gd name="connsiteY4" fmla="*/ 0 h 612923"/>
              <a:gd name="connsiteX0" fmla="*/ 83334 w 587390"/>
              <a:gd name="connsiteY0" fmla="*/ 0 h 612923"/>
              <a:gd name="connsiteX1" fmla="*/ 587390 w 587390"/>
              <a:gd name="connsiteY1" fmla="*/ 0 h 612923"/>
              <a:gd name="connsiteX2" fmla="*/ 587390 w 587390"/>
              <a:gd name="connsiteY2" fmla="*/ 612923 h 612923"/>
              <a:gd name="connsiteX3" fmla="*/ 83334 w 587390"/>
              <a:gd name="connsiteY3" fmla="*/ 612923 h 612923"/>
              <a:gd name="connsiteX4" fmla="*/ 83334 w 587390"/>
              <a:gd name="connsiteY4" fmla="*/ 0 h 612923"/>
              <a:gd name="connsiteX0" fmla="*/ 63495 w 567551"/>
              <a:gd name="connsiteY0" fmla="*/ 0 h 672833"/>
              <a:gd name="connsiteX1" fmla="*/ 567551 w 567551"/>
              <a:gd name="connsiteY1" fmla="*/ 0 h 672833"/>
              <a:gd name="connsiteX2" fmla="*/ 567551 w 567551"/>
              <a:gd name="connsiteY2" fmla="*/ 612923 h 672833"/>
              <a:gd name="connsiteX3" fmla="*/ 116261 w 567551"/>
              <a:gd name="connsiteY3" fmla="*/ 672833 h 672833"/>
              <a:gd name="connsiteX4" fmla="*/ 63495 w 567551"/>
              <a:gd name="connsiteY4" fmla="*/ 0 h 672833"/>
              <a:gd name="connsiteX0" fmla="*/ 78714 w 582770"/>
              <a:gd name="connsiteY0" fmla="*/ 0 h 672833"/>
              <a:gd name="connsiteX1" fmla="*/ 582770 w 582770"/>
              <a:gd name="connsiteY1" fmla="*/ 0 h 672833"/>
              <a:gd name="connsiteX2" fmla="*/ 582770 w 582770"/>
              <a:gd name="connsiteY2" fmla="*/ 612923 h 672833"/>
              <a:gd name="connsiteX3" fmla="*/ 131480 w 582770"/>
              <a:gd name="connsiteY3" fmla="*/ 672833 h 672833"/>
              <a:gd name="connsiteX4" fmla="*/ 78714 w 582770"/>
              <a:gd name="connsiteY4" fmla="*/ 0 h 672833"/>
              <a:gd name="connsiteX0" fmla="*/ 106530 w 610586"/>
              <a:gd name="connsiteY0" fmla="*/ 0 h 672833"/>
              <a:gd name="connsiteX1" fmla="*/ 610586 w 610586"/>
              <a:gd name="connsiteY1" fmla="*/ 0 h 672833"/>
              <a:gd name="connsiteX2" fmla="*/ 610586 w 610586"/>
              <a:gd name="connsiteY2" fmla="*/ 612923 h 672833"/>
              <a:gd name="connsiteX3" fmla="*/ 159296 w 610586"/>
              <a:gd name="connsiteY3" fmla="*/ 672833 h 672833"/>
              <a:gd name="connsiteX4" fmla="*/ 106530 w 610586"/>
              <a:gd name="connsiteY4" fmla="*/ 0 h 672833"/>
              <a:gd name="connsiteX0" fmla="*/ 121521 w 625577"/>
              <a:gd name="connsiteY0" fmla="*/ 0 h 672833"/>
              <a:gd name="connsiteX1" fmla="*/ 625577 w 625577"/>
              <a:gd name="connsiteY1" fmla="*/ 0 h 672833"/>
              <a:gd name="connsiteX2" fmla="*/ 625577 w 625577"/>
              <a:gd name="connsiteY2" fmla="*/ 612923 h 672833"/>
              <a:gd name="connsiteX3" fmla="*/ 174287 w 625577"/>
              <a:gd name="connsiteY3" fmla="*/ 672833 h 672833"/>
              <a:gd name="connsiteX4" fmla="*/ 121521 w 625577"/>
              <a:gd name="connsiteY4" fmla="*/ 0 h 672833"/>
              <a:gd name="connsiteX0" fmla="*/ 121521 w 625577"/>
              <a:gd name="connsiteY0" fmla="*/ 0 h 672833"/>
              <a:gd name="connsiteX1" fmla="*/ 241143 w 625577"/>
              <a:gd name="connsiteY1" fmla="*/ 80542 h 672833"/>
              <a:gd name="connsiteX2" fmla="*/ 625577 w 625577"/>
              <a:gd name="connsiteY2" fmla="*/ 612923 h 672833"/>
              <a:gd name="connsiteX3" fmla="*/ 174287 w 625577"/>
              <a:gd name="connsiteY3" fmla="*/ 672833 h 672833"/>
              <a:gd name="connsiteX4" fmla="*/ 121521 w 625577"/>
              <a:gd name="connsiteY4" fmla="*/ 0 h 672833"/>
              <a:gd name="connsiteX0" fmla="*/ 121521 w 625577"/>
              <a:gd name="connsiteY0" fmla="*/ 0 h 672833"/>
              <a:gd name="connsiteX1" fmla="*/ 241143 w 625577"/>
              <a:gd name="connsiteY1" fmla="*/ 80542 h 672833"/>
              <a:gd name="connsiteX2" fmla="*/ 414965 w 625577"/>
              <a:gd name="connsiteY2" fmla="*/ 319534 h 672833"/>
              <a:gd name="connsiteX3" fmla="*/ 625577 w 625577"/>
              <a:gd name="connsiteY3" fmla="*/ 612923 h 672833"/>
              <a:gd name="connsiteX4" fmla="*/ 174287 w 625577"/>
              <a:gd name="connsiteY4" fmla="*/ 672833 h 672833"/>
              <a:gd name="connsiteX5" fmla="*/ 121521 w 625577"/>
              <a:gd name="connsiteY5" fmla="*/ 0 h 672833"/>
              <a:gd name="connsiteX0" fmla="*/ 121521 w 625577"/>
              <a:gd name="connsiteY0" fmla="*/ 0 h 672833"/>
              <a:gd name="connsiteX1" fmla="*/ 241143 w 625577"/>
              <a:gd name="connsiteY1" fmla="*/ 80542 h 672833"/>
              <a:gd name="connsiteX2" fmla="*/ 194132 w 625577"/>
              <a:gd name="connsiteY2" fmla="*/ 231675 h 672833"/>
              <a:gd name="connsiteX3" fmla="*/ 625577 w 625577"/>
              <a:gd name="connsiteY3" fmla="*/ 612923 h 672833"/>
              <a:gd name="connsiteX4" fmla="*/ 174287 w 625577"/>
              <a:gd name="connsiteY4" fmla="*/ 672833 h 672833"/>
              <a:gd name="connsiteX5" fmla="*/ 121521 w 625577"/>
              <a:gd name="connsiteY5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248207 w 248207"/>
              <a:gd name="connsiteY3" fmla="*/ 588479 h 672833"/>
              <a:gd name="connsiteX4" fmla="*/ 174287 w 248207"/>
              <a:gd name="connsiteY4" fmla="*/ 672833 h 672833"/>
              <a:gd name="connsiteX5" fmla="*/ 121521 w 248207"/>
              <a:gd name="connsiteY5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39807 w 248207"/>
              <a:gd name="connsiteY3" fmla="*/ 422150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39807 w 248207"/>
              <a:gd name="connsiteY3" fmla="*/ 422150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99169 w 248207"/>
              <a:gd name="connsiteY3" fmla="*/ 418568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99169 w 248207"/>
              <a:gd name="connsiteY3" fmla="*/ 418568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99169 w 248207"/>
              <a:gd name="connsiteY3" fmla="*/ 418568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09586 w 248207"/>
              <a:gd name="connsiteY3" fmla="*/ 383498 h 672833"/>
              <a:gd name="connsiteX4" fmla="*/ 199169 w 248207"/>
              <a:gd name="connsiteY4" fmla="*/ 418568 h 672833"/>
              <a:gd name="connsiteX5" fmla="*/ 248207 w 248207"/>
              <a:gd name="connsiteY5" fmla="*/ 588479 h 672833"/>
              <a:gd name="connsiteX6" fmla="*/ 174287 w 248207"/>
              <a:gd name="connsiteY6" fmla="*/ 672833 h 672833"/>
              <a:gd name="connsiteX7" fmla="*/ 121521 w 248207"/>
              <a:gd name="connsiteY7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11937 w 248207"/>
              <a:gd name="connsiteY4" fmla="*/ 398533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11937 w 248207"/>
              <a:gd name="connsiteY4" fmla="*/ 398533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05593 w 248207"/>
              <a:gd name="connsiteY5" fmla="*/ 42155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05593 w 248207"/>
              <a:gd name="connsiteY5" fmla="*/ 42155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09937 w 248207"/>
              <a:gd name="connsiteY4" fmla="*/ 390221 h 672833"/>
              <a:gd name="connsiteX5" fmla="*/ 216895 w 248207"/>
              <a:gd name="connsiteY5" fmla="*/ 457971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21062 w 248207"/>
              <a:gd name="connsiteY4" fmla="*/ 423278 h 672833"/>
              <a:gd name="connsiteX5" fmla="*/ 216895 w 248207"/>
              <a:gd name="connsiteY5" fmla="*/ 457971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21062 w 248207"/>
              <a:gd name="connsiteY4" fmla="*/ 423278 h 672833"/>
              <a:gd name="connsiteX5" fmla="*/ 208120 w 248207"/>
              <a:gd name="connsiteY5" fmla="*/ 439950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16712 w 248207"/>
              <a:gd name="connsiteY4" fmla="*/ 399930 h 672833"/>
              <a:gd name="connsiteX5" fmla="*/ 208120 w 248207"/>
              <a:gd name="connsiteY5" fmla="*/ 439950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07" h="672833">
                <a:moveTo>
                  <a:pt x="121521" y="0"/>
                </a:moveTo>
                <a:lnTo>
                  <a:pt x="241143" y="80542"/>
                </a:lnTo>
                <a:lnTo>
                  <a:pt x="187534" y="225327"/>
                </a:lnTo>
                <a:cubicBezTo>
                  <a:pt x="121458" y="210464"/>
                  <a:pt x="128989" y="219583"/>
                  <a:pt x="114898" y="244887"/>
                </a:cubicBezTo>
                <a:cubicBezTo>
                  <a:pt x="100807" y="270191"/>
                  <a:pt x="108950" y="381285"/>
                  <a:pt x="116712" y="399930"/>
                </a:cubicBezTo>
                <a:cubicBezTo>
                  <a:pt x="137146" y="421182"/>
                  <a:pt x="154556" y="412687"/>
                  <a:pt x="208120" y="439950"/>
                </a:cubicBezTo>
                <a:cubicBezTo>
                  <a:pt x="222559" y="500076"/>
                  <a:pt x="218118" y="468586"/>
                  <a:pt x="248207" y="588479"/>
                </a:cubicBezTo>
                <a:lnTo>
                  <a:pt x="174287" y="672833"/>
                </a:lnTo>
                <a:cubicBezTo>
                  <a:pt x="-25345" y="528754"/>
                  <a:pt x="-67506" y="159585"/>
                  <a:pt x="121521" y="0"/>
                </a:cubicBez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732240" y="2745383"/>
            <a:ext cx="447155" cy="566447"/>
          </a:xfrm>
          <a:custGeom>
            <a:avLst/>
            <a:gdLst>
              <a:gd name="connsiteX0" fmla="*/ 0 w 720080"/>
              <a:gd name="connsiteY0" fmla="*/ 0 h 628650"/>
              <a:gd name="connsiteX1" fmla="*/ 720080 w 720080"/>
              <a:gd name="connsiteY1" fmla="*/ 0 h 628650"/>
              <a:gd name="connsiteX2" fmla="*/ 720080 w 720080"/>
              <a:gd name="connsiteY2" fmla="*/ 628650 h 628650"/>
              <a:gd name="connsiteX3" fmla="*/ 0 w 720080"/>
              <a:gd name="connsiteY3" fmla="*/ 628650 h 628650"/>
              <a:gd name="connsiteX4" fmla="*/ 0 w 720080"/>
              <a:gd name="connsiteY4" fmla="*/ 0 h 628650"/>
              <a:gd name="connsiteX0" fmla="*/ 0 w 720080"/>
              <a:gd name="connsiteY0" fmla="*/ 381000 h 628650"/>
              <a:gd name="connsiteX1" fmla="*/ 720080 w 720080"/>
              <a:gd name="connsiteY1" fmla="*/ 0 h 628650"/>
              <a:gd name="connsiteX2" fmla="*/ 720080 w 720080"/>
              <a:gd name="connsiteY2" fmla="*/ 628650 h 628650"/>
              <a:gd name="connsiteX3" fmla="*/ 0 w 720080"/>
              <a:gd name="connsiteY3" fmla="*/ 628650 h 628650"/>
              <a:gd name="connsiteX4" fmla="*/ 0 w 720080"/>
              <a:gd name="connsiteY4" fmla="*/ 381000 h 628650"/>
              <a:gd name="connsiteX0" fmla="*/ 0 w 720080"/>
              <a:gd name="connsiteY0" fmla="*/ 381000 h 642938"/>
              <a:gd name="connsiteX1" fmla="*/ 720080 w 720080"/>
              <a:gd name="connsiteY1" fmla="*/ 0 h 642938"/>
              <a:gd name="connsiteX2" fmla="*/ 353368 w 720080"/>
              <a:gd name="connsiteY2" fmla="*/ 642938 h 642938"/>
              <a:gd name="connsiteX3" fmla="*/ 0 w 720080"/>
              <a:gd name="connsiteY3" fmla="*/ 628650 h 642938"/>
              <a:gd name="connsiteX4" fmla="*/ 0 w 720080"/>
              <a:gd name="connsiteY4" fmla="*/ 381000 h 642938"/>
              <a:gd name="connsiteX0" fmla="*/ 0 w 415280"/>
              <a:gd name="connsiteY0" fmla="*/ 47625 h 309563"/>
              <a:gd name="connsiteX1" fmla="*/ 415280 w 415280"/>
              <a:gd name="connsiteY1" fmla="*/ 0 h 309563"/>
              <a:gd name="connsiteX2" fmla="*/ 353368 w 415280"/>
              <a:gd name="connsiteY2" fmla="*/ 309563 h 309563"/>
              <a:gd name="connsiteX3" fmla="*/ 0 w 415280"/>
              <a:gd name="connsiteY3" fmla="*/ 295275 h 309563"/>
              <a:gd name="connsiteX4" fmla="*/ 0 w 415280"/>
              <a:gd name="connsiteY4" fmla="*/ 47625 h 309563"/>
              <a:gd name="connsiteX0" fmla="*/ 0 w 467668"/>
              <a:gd name="connsiteY0" fmla="*/ 42863 h 304801"/>
              <a:gd name="connsiteX1" fmla="*/ 467668 w 467668"/>
              <a:gd name="connsiteY1" fmla="*/ 0 h 304801"/>
              <a:gd name="connsiteX2" fmla="*/ 353368 w 467668"/>
              <a:gd name="connsiteY2" fmla="*/ 304801 h 304801"/>
              <a:gd name="connsiteX3" fmla="*/ 0 w 467668"/>
              <a:gd name="connsiteY3" fmla="*/ 290513 h 304801"/>
              <a:gd name="connsiteX4" fmla="*/ 0 w 467668"/>
              <a:gd name="connsiteY4" fmla="*/ 42863 h 304801"/>
              <a:gd name="connsiteX0" fmla="*/ 0 w 467668"/>
              <a:gd name="connsiteY0" fmla="*/ 54546 h 316484"/>
              <a:gd name="connsiteX1" fmla="*/ 253008 w 467668"/>
              <a:gd name="connsiteY1" fmla="*/ 0 h 316484"/>
              <a:gd name="connsiteX2" fmla="*/ 467668 w 467668"/>
              <a:gd name="connsiteY2" fmla="*/ 11683 h 316484"/>
              <a:gd name="connsiteX3" fmla="*/ 353368 w 467668"/>
              <a:gd name="connsiteY3" fmla="*/ 316484 h 316484"/>
              <a:gd name="connsiteX4" fmla="*/ 0 w 467668"/>
              <a:gd name="connsiteY4" fmla="*/ 302196 h 316484"/>
              <a:gd name="connsiteX5" fmla="*/ 0 w 467668"/>
              <a:gd name="connsiteY5" fmla="*/ 54546 h 316484"/>
              <a:gd name="connsiteX0" fmla="*/ 0 w 467668"/>
              <a:gd name="connsiteY0" fmla="*/ 54546 h 316484"/>
              <a:gd name="connsiteX1" fmla="*/ 76795 w 467668"/>
              <a:gd name="connsiteY1" fmla="*/ 33338 h 316484"/>
              <a:gd name="connsiteX2" fmla="*/ 253008 w 467668"/>
              <a:gd name="connsiteY2" fmla="*/ 0 h 316484"/>
              <a:gd name="connsiteX3" fmla="*/ 467668 w 467668"/>
              <a:gd name="connsiteY3" fmla="*/ 11683 h 316484"/>
              <a:gd name="connsiteX4" fmla="*/ 353368 w 467668"/>
              <a:gd name="connsiteY4" fmla="*/ 316484 h 316484"/>
              <a:gd name="connsiteX5" fmla="*/ 0 w 467668"/>
              <a:gd name="connsiteY5" fmla="*/ 302196 h 316484"/>
              <a:gd name="connsiteX6" fmla="*/ 0 w 467668"/>
              <a:gd name="connsiteY6" fmla="*/ 54546 h 316484"/>
              <a:gd name="connsiteX0" fmla="*/ 0 w 467668"/>
              <a:gd name="connsiteY0" fmla="*/ 83154 h 345092"/>
              <a:gd name="connsiteX1" fmla="*/ 76795 w 467668"/>
              <a:gd name="connsiteY1" fmla="*/ 61946 h 345092"/>
              <a:gd name="connsiteX2" fmla="*/ 253008 w 467668"/>
              <a:gd name="connsiteY2" fmla="*/ 28608 h 345092"/>
              <a:gd name="connsiteX3" fmla="*/ 467668 w 467668"/>
              <a:gd name="connsiteY3" fmla="*/ 40291 h 345092"/>
              <a:gd name="connsiteX4" fmla="*/ 353368 w 467668"/>
              <a:gd name="connsiteY4" fmla="*/ 345092 h 345092"/>
              <a:gd name="connsiteX5" fmla="*/ 0 w 467668"/>
              <a:gd name="connsiteY5" fmla="*/ 330804 h 345092"/>
              <a:gd name="connsiteX6" fmla="*/ 0 w 467668"/>
              <a:gd name="connsiteY6" fmla="*/ 83154 h 345092"/>
              <a:gd name="connsiteX0" fmla="*/ 0 w 467668"/>
              <a:gd name="connsiteY0" fmla="*/ 249924 h 511862"/>
              <a:gd name="connsiteX1" fmla="*/ 76795 w 467668"/>
              <a:gd name="connsiteY1" fmla="*/ 228716 h 511862"/>
              <a:gd name="connsiteX2" fmla="*/ 253008 w 467668"/>
              <a:gd name="connsiteY2" fmla="*/ 116 h 511862"/>
              <a:gd name="connsiteX3" fmla="*/ 253008 w 467668"/>
              <a:gd name="connsiteY3" fmla="*/ 195378 h 511862"/>
              <a:gd name="connsiteX4" fmla="*/ 467668 w 467668"/>
              <a:gd name="connsiteY4" fmla="*/ 207061 h 511862"/>
              <a:gd name="connsiteX5" fmla="*/ 353368 w 467668"/>
              <a:gd name="connsiteY5" fmla="*/ 511862 h 511862"/>
              <a:gd name="connsiteX6" fmla="*/ 0 w 467668"/>
              <a:gd name="connsiteY6" fmla="*/ 497574 h 511862"/>
              <a:gd name="connsiteX7" fmla="*/ 0 w 467668"/>
              <a:gd name="connsiteY7" fmla="*/ 249924 h 511862"/>
              <a:gd name="connsiteX0" fmla="*/ 0 w 467668"/>
              <a:gd name="connsiteY0" fmla="*/ 249924 h 511862"/>
              <a:gd name="connsiteX1" fmla="*/ 76795 w 467668"/>
              <a:gd name="connsiteY1" fmla="*/ 228716 h 511862"/>
              <a:gd name="connsiteX2" fmla="*/ 253008 w 467668"/>
              <a:gd name="connsiteY2" fmla="*/ 116 h 511862"/>
              <a:gd name="connsiteX3" fmla="*/ 253008 w 467668"/>
              <a:gd name="connsiteY3" fmla="*/ 195378 h 511862"/>
              <a:gd name="connsiteX4" fmla="*/ 467668 w 467668"/>
              <a:gd name="connsiteY4" fmla="*/ 207061 h 511862"/>
              <a:gd name="connsiteX5" fmla="*/ 353368 w 467668"/>
              <a:gd name="connsiteY5" fmla="*/ 511862 h 511862"/>
              <a:gd name="connsiteX6" fmla="*/ 0 w 467668"/>
              <a:gd name="connsiteY6" fmla="*/ 497574 h 511862"/>
              <a:gd name="connsiteX7" fmla="*/ 0 w 467668"/>
              <a:gd name="connsiteY7" fmla="*/ 249924 h 511862"/>
              <a:gd name="connsiteX0" fmla="*/ 0 w 467668"/>
              <a:gd name="connsiteY0" fmla="*/ 249960 h 511898"/>
              <a:gd name="connsiteX1" fmla="*/ 76795 w 467668"/>
              <a:gd name="connsiteY1" fmla="*/ 228752 h 511898"/>
              <a:gd name="connsiteX2" fmla="*/ 253008 w 467668"/>
              <a:gd name="connsiteY2" fmla="*/ 152 h 511898"/>
              <a:gd name="connsiteX3" fmla="*/ 253008 w 467668"/>
              <a:gd name="connsiteY3" fmla="*/ 195414 h 511898"/>
              <a:gd name="connsiteX4" fmla="*/ 467668 w 467668"/>
              <a:gd name="connsiteY4" fmla="*/ 207097 h 511898"/>
              <a:gd name="connsiteX5" fmla="*/ 353368 w 467668"/>
              <a:gd name="connsiteY5" fmla="*/ 511898 h 511898"/>
              <a:gd name="connsiteX6" fmla="*/ 0 w 467668"/>
              <a:gd name="connsiteY6" fmla="*/ 497610 h 511898"/>
              <a:gd name="connsiteX7" fmla="*/ 0 w 467668"/>
              <a:gd name="connsiteY7" fmla="*/ 249960 h 511898"/>
              <a:gd name="connsiteX0" fmla="*/ 0 w 467668"/>
              <a:gd name="connsiteY0" fmla="*/ 249960 h 511898"/>
              <a:gd name="connsiteX1" fmla="*/ 76795 w 467668"/>
              <a:gd name="connsiteY1" fmla="*/ 228752 h 511898"/>
              <a:gd name="connsiteX2" fmla="*/ 253008 w 467668"/>
              <a:gd name="connsiteY2" fmla="*/ 152 h 511898"/>
              <a:gd name="connsiteX3" fmla="*/ 253008 w 467668"/>
              <a:gd name="connsiteY3" fmla="*/ 195414 h 511898"/>
              <a:gd name="connsiteX4" fmla="*/ 467668 w 467668"/>
              <a:gd name="connsiteY4" fmla="*/ 207097 h 511898"/>
              <a:gd name="connsiteX5" fmla="*/ 353368 w 467668"/>
              <a:gd name="connsiteY5" fmla="*/ 511898 h 511898"/>
              <a:gd name="connsiteX6" fmla="*/ 0 w 467668"/>
              <a:gd name="connsiteY6" fmla="*/ 497610 h 511898"/>
              <a:gd name="connsiteX7" fmla="*/ 0 w 467668"/>
              <a:gd name="connsiteY7" fmla="*/ 249960 h 511898"/>
              <a:gd name="connsiteX0" fmla="*/ 0 w 467668"/>
              <a:gd name="connsiteY0" fmla="*/ 249960 h 511898"/>
              <a:gd name="connsiteX1" fmla="*/ 76795 w 467668"/>
              <a:gd name="connsiteY1" fmla="*/ 228752 h 511898"/>
              <a:gd name="connsiteX2" fmla="*/ 253008 w 467668"/>
              <a:gd name="connsiteY2" fmla="*/ 152 h 511898"/>
              <a:gd name="connsiteX3" fmla="*/ 253008 w 467668"/>
              <a:gd name="connsiteY3" fmla="*/ 195414 h 511898"/>
              <a:gd name="connsiteX4" fmla="*/ 467668 w 467668"/>
              <a:gd name="connsiteY4" fmla="*/ 207097 h 511898"/>
              <a:gd name="connsiteX5" fmla="*/ 353368 w 467668"/>
              <a:gd name="connsiteY5" fmla="*/ 511898 h 511898"/>
              <a:gd name="connsiteX6" fmla="*/ 0 w 467668"/>
              <a:gd name="connsiteY6" fmla="*/ 497610 h 511898"/>
              <a:gd name="connsiteX7" fmla="*/ 0 w 467668"/>
              <a:gd name="connsiteY7" fmla="*/ 249960 h 511898"/>
              <a:gd name="connsiteX0" fmla="*/ 0 w 467668"/>
              <a:gd name="connsiteY0" fmla="*/ 249960 h 516406"/>
              <a:gd name="connsiteX1" fmla="*/ 76795 w 467668"/>
              <a:gd name="connsiteY1" fmla="*/ 228752 h 516406"/>
              <a:gd name="connsiteX2" fmla="*/ 253008 w 467668"/>
              <a:gd name="connsiteY2" fmla="*/ 152 h 516406"/>
              <a:gd name="connsiteX3" fmla="*/ 253008 w 467668"/>
              <a:gd name="connsiteY3" fmla="*/ 195414 h 516406"/>
              <a:gd name="connsiteX4" fmla="*/ 467668 w 467668"/>
              <a:gd name="connsiteY4" fmla="*/ 207097 h 516406"/>
              <a:gd name="connsiteX5" fmla="*/ 353368 w 467668"/>
              <a:gd name="connsiteY5" fmla="*/ 511898 h 516406"/>
              <a:gd name="connsiteX6" fmla="*/ 0 w 467668"/>
              <a:gd name="connsiteY6" fmla="*/ 497610 h 516406"/>
              <a:gd name="connsiteX7" fmla="*/ 0 w 467668"/>
              <a:gd name="connsiteY7" fmla="*/ 249960 h 516406"/>
              <a:gd name="connsiteX0" fmla="*/ 0 w 481955"/>
              <a:gd name="connsiteY0" fmla="*/ 230910 h 516406"/>
              <a:gd name="connsiteX1" fmla="*/ 91082 w 481955"/>
              <a:gd name="connsiteY1" fmla="*/ 228752 h 516406"/>
              <a:gd name="connsiteX2" fmla="*/ 267295 w 481955"/>
              <a:gd name="connsiteY2" fmla="*/ 152 h 516406"/>
              <a:gd name="connsiteX3" fmla="*/ 267295 w 481955"/>
              <a:gd name="connsiteY3" fmla="*/ 195414 h 516406"/>
              <a:gd name="connsiteX4" fmla="*/ 481955 w 481955"/>
              <a:gd name="connsiteY4" fmla="*/ 207097 h 516406"/>
              <a:gd name="connsiteX5" fmla="*/ 367655 w 481955"/>
              <a:gd name="connsiteY5" fmla="*/ 511898 h 516406"/>
              <a:gd name="connsiteX6" fmla="*/ 14287 w 481955"/>
              <a:gd name="connsiteY6" fmla="*/ 497610 h 516406"/>
              <a:gd name="connsiteX7" fmla="*/ 0 w 481955"/>
              <a:gd name="connsiteY7" fmla="*/ 230910 h 516406"/>
              <a:gd name="connsiteX0" fmla="*/ 0 w 481955"/>
              <a:gd name="connsiteY0" fmla="*/ 230910 h 516406"/>
              <a:gd name="connsiteX1" fmla="*/ 91082 w 481955"/>
              <a:gd name="connsiteY1" fmla="*/ 228752 h 516406"/>
              <a:gd name="connsiteX2" fmla="*/ 267295 w 481955"/>
              <a:gd name="connsiteY2" fmla="*/ 152 h 516406"/>
              <a:gd name="connsiteX3" fmla="*/ 267295 w 481955"/>
              <a:gd name="connsiteY3" fmla="*/ 195414 h 516406"/>
              <a:gd name="connsiteX4" fmla="*/ 481955 w 481955"/>
              <a:gd name="connsiteY4" fmla="*/ 207097 h 516406"/>
              <a:gd name="connsiteX5" fmla="*/ 367655 w 481955"/>
              <a:gd name="connsiteY5" fmla="*/ 511898 h 516406"/>
              <a:gd name="connsiteX6" fmla="*/ 14287 w 481955"/>
              <a:gd name="connsiteY6" fmla="*/ 497610 h 516406"/>
              <a:gd name="connsiteX7" fmla="*/ 0 w 481955"/>
              <a:gd name="connsiteY7" fmla="*/ 230910 h 516406"/>
              <a:gd name="connsiteX0" fmla="*/ 1 w 481956"/>
              <a:gd name="connsiteY0" fmla="*/ 230910 h 518084"/>
              <a:gd name="connsiteX1" fmla="*/ 91083 w 481956"/>
              <a:gd name="connsiteY1" fmla="*/ 228752 h 518084"/>
              <a:gd name="connsiteX2" fmla="*/ 267296 w 481956"/>
              <a:gd name="connsiteY2" fmla="*/ 152 h 518084"/>
              <a:gd name="connsiteX3" fmla="*/ 267296 w 481956"/>
              <a:gd name="connsiteY3" fmla="*/ 195414 h 518084"/>
              <a:gd name="connsiteX4" fmla="*/ 481956 w 481956"/>
              <a:gd name="connsiteY4" fmla="*/ 207097 h 518084"/>
              <a:gd name="connsiteX5" fmla="*/ 367656 w 481956"/>
              <a:gd name="connsiteY5" fmla="*/ 511898 h 518084"/>
              <a:gd name="connsiteX6" fmla="*/ 0 w 481956"/>
              <a:gd name="connsiteY6" fmla="*/ 507135 h 518084"/>
              <a:gd name="connsiteX7" fmla="*/ 1 w 481956"/>
              <a:gd name="connsiteY7" fmla="*/ 230910 h 518084"/>
              <a:gd name="connsiteX0" fmla="*/ 1 w 443856"/>
              <a:gd name="connsiteY0" fmla="*/ 230910 h 518084"/>
              <a:gd name="connsiteX1" fmla="*/ 91083 w 443856"/>
              <a:gd name="connsiteY1" fmla="*/ 228752 h 518084"/>
              <a:gd name="connsiteX2" fmla="*/ 267296 w 443856"/>
              <a:gd name="connsiteY2" fmla="*/ 152 h 518084"/>
              <a:gd name="connsiteX3" fmla="*/ 267296 w 443856"/>
              <a:gd name="connsiteY3" fmla="*/ 195414 h 518084"/>
              <a:gd name="connsiteX4" fmla="*/ 443856 w 443856"/>
              <a:gd name="connsiteY4" fmla="*/ 230909 h 518084"/>
              <a:gd name="connsiteX5" fmla="*/ 367656 w 443856"/>
              <a:gd name="connsiteY5" fmla="*/ 511898 h 518084"/>
              <a:gd name="connsiteX6" fmla="*/ 0 w 443856"/>
              <a:gd name="connsiteY6" fmla="*/ 507135 h 518084"/>
              <a:gd name="connsiteX7" fmla="*/ 1 w 443856"/>
              <a:gd name="connsiteY7" fmla="*/ 230910 h 518084"/>
              <a:gd name="connsiteX0" fmla="*/ 1 w 443856"/>
              <a:gd name="connsiteY0" fmla="*/ 230910 h 518084"/>
              <a:gd name="connsiteX1" fmla="*/ 91083 w 443856"/>
              <a:gd name="connsiteY1" fmla="*/ 228752 h 518084"/>
              <a:gd name="connsiteX2" fmla="*/ 267296 w 443856"/>
              <a:gd name="connsiteY2" fmla="*/ 152 h 518084"/>
              <a:gd name="connsiteX3" fmla="*/ 267296 w 443856"/>
              <a:gd name="connsiteY3" fmla="*/ 195414 h 518084"/>
              <a:gd name="connsiteX4" fmla="*/ 443856 w 443856"/>
              <a:gd name="connsiteY4" fmla="*/ 230909 h 518084"/>
              <a:gd name="connsiteX5" fmla="*/ 367656 w 443856"/>
              <a:gd name="connsiteY5" fmla="*/ 511898 h 518084"/>
              <a:gd name="connsiteX6" fmla="*/ 0 w 443856"/>
              <a:gd name="connsiteY6" fmla="*/ 507135 h 518084"/>
              <a:gd name="connsiteX7" fmla="*/ 1 w 443856"/>
              <a:gd name="connsiteY7" fmla="*/ 230910 h 518084"/>
              <a:gd name="connsiteX0" fmla="*/ 1 w 445660"/>
              <a:gd name="connsiteY0" fmla="*/ 230910 h 518084"/>
              <a:gd name="connsiteX1" fmla="*/ 91083 w 445660"/>
              <a:gd name="connsiteY1" fmla="*/ 228752 h 518084"/>
              <a:gd name="connsiteX2" fmla="*/ 267296 w 445660"/>
              <a:gd name="connsiteY2" fmla="*/ 152 h 518084"/>
              <a:gd name="connsiteX3" fmla="*/ 267296 w 445660"/>
              <a:gd name="connsiteY3" fmla="*/ 195414 h 518084"/>
              <a:gd name="connsiteX4" fmla="*/ 443856 w 445660"/>
              <a:gd name="connsiteY4" fmla="*/ 230909 h 518084"/>
              <a:gd name="connsiteX5" fmla="*/ 367656 w 445660"/>
              <a:gd name="connsiteY5" fmla="*/ 511898 h 518084"/>
              <a:gd name="connsiteX6" fmla="*/ 0 w 445660"/>
              <a:gd name="connsiteY6" fmla="*/ 507135 h 518084"/>
              <a:gd name="connsiteX7" fmla="*/ 1 w 445660"/>
              <a:gd name="connsiteY7" fmla="*/ 230910 h 518084"/>
              <a:gd name="connsiteX0" fmla="*/ 1 w 445660"/>
              <a:gd name="connsiteY0" fmla="*/ 230910 h 518084"/>
              <a:gd name="connsiteX1" fmla="*/ 114896 w 445660"/>
              <a:gd name="connsiteY1" fmla="*/ 228752 h 518084"/>
              <a:gd name="connsiteX2" fmla="*/ 267296 w 445660"/>
              <a:gd name="connsiteY2" fmla="*/ 152 h 518084"/>
              <a:gd name="connsiteX3" fmla="*/ 267296 w 445660"/>
              <a:gd name="connsiteY3" fmla="*/ 195414 h 518084"/>
              <a:gd name="connsiteX4" fmla="*/ 443856 w 445660"/>
              <a:gd name="connsiteY4" fmla="*/ 230909 h 518084"/>
              <a:gd name="connsiteX5" fmla="*/ 367656 w 445660"/>
              <a:gd name="connsiteY5" fmla="*/ 511898 h 518084"/>
              <a:gd name="connsiteX6" fmla="*/ 0 w 445660"/>
              <a:gd name="connsiteY6" fmla="*/ 507135 h 518084"/>
              <a:gd name="connsiteX7" fmla="*/ 1 w 445660"/>
              <a:gd name="connsiteY7" fmla="*/ 230910 h 518084"/>
              <a:gd name="connsiteX0" fmla="*/ 1 w 445660"/>
              <a:gd name="connsiteY0" fmla="*/ 230910 h 518084"/>
              <a:gd name="connsiteX1" fmla="*/ 114896 w 445660"/>
              <a:gd name="connsiteY1" fmla="*/ 228752 h 518084"/>
              <a:gd name="connsiteX2" fmla="*/ 267296 w 445660"/>
              <a:gd name="connsiteY2" fmla="*/ 152 h 518084"/>
              <a:gd name="connsiteX3" fmla="*/ 267296 w 445660"/>
              <a:gd name="connsiteY3" fmla="*/ 195414 h 518084"/>
              <a:gd name="connsiteX4" fmla="*/ 443856 w 445660"/>
              <a:gd name="connsiteY4" fmla="*/ 230909 h 518084"/>
              <a:gd name="connsiteX5" fmla="*/ 367656 w 445660"/>
              <a:gd name="connsiteY5" fmla="*/ 511898 h 518084"/>
              <a:gd name="connsiteX6" fmla="*/ 0 w 445660"/>
              <a:gd name="connsiteY6" fmla="*/ 507135 h 518084"/>
              <a:gd name="connsiteX7" fmla="*/ 1 w 445660"/>
              <a:gd name="connsiteY7" fmla="*/ 230910 h 518084"/>
              <a:gd name="connsiteX0" fmla="*/ 1 w 445660"/>
              <a:gd name="connsiteY0" fmla="*/ 232321 h 519495"/>
              <a:gd name="connsiteX1" fmla="*/ 114896 w 445660"/>
              <a:gd name="connsiteY1" fmla="*/ 230163 h 519495"/>
              <a:gd name="connsiteX2" fmla="*/ 267296 w 445660"/>
              <a:gd name="connsiteY2" fmla="*/ 1563 h 519495"/>
              <a:gd name="connsiteX3" fmla="*/ 267296 w 445660"/>
              <a:gd name="connsiteY3" fmla="*/ 196825 h 519495"/>
              <a:gd name="connsiteX4" fmla="*/ 443856 w 445660"/>
              <a:gd name="connsiteY4" fmla="*/ 232320 h 519495"/>
              <a:gd name="connsiteX5" fmla="*/ 367656 w 445660"/>
              <a:gd name="connsiteY5" fmla="*/ 513309 h 519495"/>
              <a:gd name="connsiteX6" fmla="*/ 0 w 445660"/>
              <a:gd name="connsiteY6" fmla="*/ 508546 h 519495"/>
              <a:gd name="connsiteX7" fmla="*/ 1 w 445660"/>
              <a:gd name="connsiteY7" fmla="*/ 232321 h 519495"/>
              <a:gd name="connsiteX0" fmla="*/ 1 w 445660"/>
              <a:gd name="connsiteY0" fmla="*/ 232321 h 519495"/>
              <a:gd name="connsiteX1" fmla="*/ 114896 w 445660"/>
              <a:gd name="connsiteY1" fmla="*/ 230163 h 519495"/>
              <a:gd name="connsiteX2" fmla="*/ 267296 w 445660"/>
              <a:gd name="connsiteY2" fmla="*/ 1563 h 519495"/>
              <a:gd name="connsiteX3" fmla="*/ 267296 w 445660"/>
              <a:gd name="connsiteY3" fmla="*/ 196825 h 519495"/>
              <a:gd name="connsiteX4" fmla="*/ 443856 w 445660"/>
              <a:gd name="connsiteY4" fmla="*/ 232320 h 519495"/>
              <a:gd name="connsiteX5" fmla="*/ 367656 w 445660"/>
              <a:gd name="connsiteY5" fmla="*/ 513309 h 519495"/>
              <a:gd name="connsiteX6" fmla="*/ 0 w 445660"/>
              <a:gd name="connsiteY6" fmla="*/ 508546 h 519495"/>
              <a:gd name="connsiteX7" fmla="*/ 1 w 445660"/>
              <a:gd name="connsiteY7" fmla="*/ 232321 h 519495"/>
              <a:gd name="connsiteX0" fmla="*/ 1 w 445660"/>
              <a:gd name="connsiteY0" fmla="*/ 232321 h 519495"/>
              <a:gd name="connsiteX1" fmla="*/ 114896 w 445660"/>
              <a:gd name="connsiteY1" fmla="*/ 230163 h 519495"/>
              <a:gd name="connsiteX2" fmla="*/ 267296 w 445660"/>
              <a:gd name="connsiteY2" fmla="*/ 1563 h 519495"/>
              <a:gd name="connsiteX3" fmla="*/ 267296 w 445660"/>
              <a:gd name="connsiteY3" fmla="*/ 196825 h 519495"/>
              <a:gd name="connsiteX4" fmla="*/ 443856 w 445660"/>
              <a:gd name="connsiteY4" fmla="*/ 232320 h 519495"/>
              <a:gd name="connsiteX5" fmla="*/ 367656 w 445660"/>
              <a:gd name="connsiteY5" fmla="*/ 513309 h 519495"/>
              <a:gd name="connsiteX6" fmla="*/ 0 w 445660"/>
              <a:gd name="connsiteY6" fmla="*/ 508546 h 519495"/>
              <a:gd name="connsiteX7" fmla="*/ 1 w 445660"/>
              <a:gd name="connsiteY7" fmla="*/ 232321 h 519495"/>
              <a:gd name="connsiteX0" fmla="*/ 1 w 447155"/>
              <a:gd name="connsiteY0" fmla="*/ 232321 h 519495"/>
              <a:gd name="connsiteX1" fmla="*/ 114896 w 447155"/>
              <a:gd name="connsiteY1" fmla="*/ 230163 h 519495"/>
              <a:gd name="connsiteX2" fmla="*/ 267296 w 447155"/>
              <a:gd name="connsiteY2" fmla="*/ 1563 h 519495"/>
              <a:gd name="connsiteX3" fmla="*/ 267296 w 447155"/>
              <a:gd name="connsiteY3" fmla="*/ 196825 h 519495"/>
              <a:gd name="connsiteX4" fmla="*/ 443856 w 447155"/>
              <a:gd name="connsiteY4" fmla="*/ 232320 h 519495"/>
              <a:gd name="connsiteX5" fmla="*/ 367656 w 447155"/>
              <a:gd name="connsiteY5" fmla="*/ 513309 h 519495"/>
              <a:gd name="connsiteX6" fmla="*/ 0 w 447155"/>
              <a:gd name="connsiteY6" fmla="*/ 508546 h 519495"/>
              <a:gd name="connsiteX7" fmla="*/ 1 w 447155"/>
              <a:gd name="connsiteY7" fmla="*/ 232321 h 519495"/>
              <a:gd name="connsiteX0" fmla="*/ 1 w 447155"/>
              <a:gd name="connsiteY0" fmla="*/ 232321 h 519495"/>
              <a:gd name="connsiteX1" fmla="*/ 114896 w 447155"/>
              <a:gd name="connsiteY1" fmla="*/ 230163 h 519495"/>
              <a:gd name="connsiteX2" fmla="*/ 229196 w 447155"/>
              <a:gd name="connsiteY2" fmla="*/ 1563 h 519495"/>
              <a:gd name="connsiteX3" fmla="*/ 267296 w 447155"/>
              <a:gd name="connsiteY3" fmla="*/ 196825 h 519495"/>
              <a:gd name="connsiteX4" fmla="*/ 443856 w 447155"/>
              <a:gd name="connsiteY4" fmla="*/ 232320 h 519495"/>
              <a:gd name="connsiteX5" fmla="*/ 367656 w 447155"/>
              <a:gd name="connsiteY5" fmla="*/ 513309 h 519495"/>
              <a:gd name="connsiteX6" fmla="*/ 0 w 447155"/>
              <a:gd name="connsiteY6" fmla="*/ 508546 h 519495"/>
              <a:gd name="connsiteX7" fmla="*/ 1 w 447155"/>
              <a:gd name="connsiteY7" fmla="*/ 232321 h 519495"/>
              <a:gd name="connsiteX0" fmla="*/ 1 w 447155"/>
              <a:gd name="connsiteY0" fmla="*/ 234122 h 521296"/>
              <a:gd name="connsiteX1" fmla="*/ 114896 w 447155"/>
              <a:gd name="connsiteY1" fmla="*/ 231964 h 521296"/>
              <a:gd name="connsiteX2" fmla="*/ 229196 w 447155"/>
              <a:gd name="connsiteY2" fmla="*/ 3364 h 521296"/>
              <a:gd name="connsiteX3" fmla="*/ 267296 w 447155"/>
              <a:gd name="connsiteY3" fmla="*/ 198626 h 521296"/>
              <a:gd name="connsiteX4" fmla="*/ 443856 w 447155"/>
              <a:gd name="connsiteY4" fmla="*/ 234121 h 521296"/>
              <a:gd name="connsiteX5" fmla="*/ 367656 w 447155"/>
              <a:gd name="connsiteY5" fmla="*/ 515110 h 521296"/>
              <a:gd name="connsiteX6" fmla="*/ 0 w 447155"/>
              <a:gd name="connsiteY6" fmla="*/ 510347 h 521296"/>
              <a:gd name="connsiteX7" fmla="*/ 1 w 447155"/>
              <a:gd name="connsiteY7" fmla="*/ 234122 h 521296"/>
              <a:gd name="connsiteX0" fmla="*/ 1 w 447155"/>
              <a:gd name="connsiteY0" fmla="*/ 234122 h 521296"/>
              <a:gd name="connsiteX1" fmla="*/ 114896 w 447155"/>
              <a:gd name="connsiteY1" fmla="*/ 231964 h 521296"/>
              <a:gd name="connsiteX2" fmla="*/ 229196 w 447155"/>
              <a:gd name="connsiteY2" fmla="*/ 3364 h 521296"/>
              <a:gd name="connsiteX3" fmla="*/ 267296 w 447155"/>
              <a:gd name="connsiteY3" fmla="*/ 198626 h 521296"/>
              <a:gd name="connsiteX4" fmla="*/ 443856 w 447155"/>
              <a:gd name="connsiteY4" fmla="*/ 234121 h 521296"/>
              <a:gd name="connsiteX5" fmla="*/ 367656 w 447155"/>
              <a:gd name="connsiteY5" fmla="*/ 515110 h 521296"/>
              <a:gd name="connsiteX6" fmla="*/ 0 w 447155"/>
              <a:gd name="connsiteY6" fmla="*/ 510347 h 521296"/>
              <a:gd name="connsiteX7" fmla="*/ 1 w 447155"/>
              <a:gd name="connsiteY7" fmla="*/ 234122 h 521296"/>
              <a:gd name="connsiteX0" fmla="*/ 1 w 447155"/>
              <a:gd name="connsiteY0" fmla="*/ 238576 h 525750"/>
              <a:gd name="connsiteX1" fmla="*/ 114896 w 447155"/>
              <a:gd name="connsiteY1" fmla="*/ 236418 h 525750"/>
              <a:gd name="connsiteX2" fmla="*/ 229196 w 447155"/>
              <a:gd name="connsiteY2" fmla="*/ 7818 h 525750"/>
              <a:gd name="connsiteX3" fmla="*/ 267296 w 447155"/>
              <a:gd name="connsiteY3" fmla="*/ 203080 h 525750"/>
              <a:gd name="connsiteX4" fmla="*/ 443856 w 447155"/>
              <a:gd name="connsiteY4" fmla="*/ 238575 h 525750"/>
              <a:gd name="connsiteX5" fmla="*/ 367656 w 447155"/>
              <a:gd name="connsiteY5" fmla="*/ 519564 h 525750"/>
              <a:gd name="connsiteX6" fmla="*/ 0 w 447155"/>
              <a:gd name="connsiteY6" fmla="*/ 514801 h 525750"/>
              <a:gd name="connsiteX7" fmla="*/ 1 w 447155"/>
              <a:gd name="connsiteY7" fmla="*/ 238576 h 525750"/>
              <a:gd name="connsiteX0" fmla="*/ 1 w 447155"/>
              <a:gd name="connsiteY0" fmla="*/ 233225 h 520399"/>
              <a:gd name="connsiteX1" fmla="*/ 114896 w 447155"/>
              <a:gd name="connsiteY1" fmla="*/ 231067 h 520399"/>
              <a:gd name="connsiteX2" fmla="*/ 229196 w 447155"/>
              <a:gd name="connsiteY2" fmla="*/ 2467 h 520399"/>
              <a:gd name="connsiteX3" fmla="*/ 267296 w 447155"/>
              <a:gd name="connsiteY3" fmla="*/ 197729 h 520399"/>
              <a:gd name="connsiteX4" fmla="*/ 443856 w 447155"/>
              <a:gd name="connsiteY4" fmla="*/ 233224 h 520399"/>
              <a:gd name="connsiteX5" fmla="*/ 367656 w 447155"/>
              <a:gd name="connsiteY5" fmla="*/ 514213 h 520399"/>
              <a:gd name="connsiteX6" fmla="*/ 0 w 447155"/>
              <a:gd name="connsiteY6" fmla="*/ 509450 h 520399"/>
              <a:gd name="connsiteX7" fmla="*/ 1 w 447155"/>
              <a:gd name="connsiteY7" fmla="*/ 233225 h 520399"/>
              <a:gd name="connsiteX0" fmla="*/ 1 w 447155"/>
              <a:gd name="connsiteY0" fmla="*/ 242629 h 529803"/>
              <a:gd name="connsiteX1" fmla="*/ 114896 w 447155"/>
              <a:gd name="connsiteY1" fmla="*/ 240471 h 529803"/>
              <a:gd name="connsiteX2" fmla="*/ 195859 w 447155"/>
              <a:gd name="connsiteY2" fmla="*/ 2346 h 529803"/>
              <a:gd name="connsiteX3" fmla="*/ 267296 w 447155"/>
              <a:gd name="connsiteY3" fmla="*/ 207133 h 529803"/>
              <a:gd name="connsiteX4" fmla="*/ 443856 w 447155"/>
              <a:gd name="connsiteY4" fmla="*/ 242628 h 529803"/>
              <a:gd name="connsiteX5" fmla="*/ 367656 w 447155"/>
              <a:gd name="connsiteY5" fmla="*/ 523617 h 529803"/>
              <a:gd name="connsiteX6" fmla="*/ 0 w 447155"/>
              <a:gd name="connsiteY6" fmla="*/ 518854 h 529803"/>
              <a:gd name="connsiteX7" fmla="*/ 1 w 447155"/>
              <a:gd name="connsiteY7" fmla="*/ 242629 h 529803"/>
              <a:gd name="connsiteX0" fmla="*/ 1 w 447155"/>
              <a:gd name="connsiteY0" fmla="*/ 242629 h 529803"/>
              <a:gd name="connsiteX1" fmla="*/ 114896 w 447155"/>
              <a:gd name="connsiteY1" fmla="*/ 240471 h 529803"/>
              <a:gd name="connsiteX2" fmla="*/ 195859 w 447155"/>
              <a:gd name="connsiteY2" fmla="*/ 2346 h 529803"/>
              <a:gd name="connsiteX3" fmla="*/ 267296 w 447155"/>
              <a:gd name="connsiteY3" fmla="*/ 207133 h 529803"/>
              <a:gd name="connsiteX4" fmla="*/ 443856 w 447155"/>
              <a:gd name="connsiteY4" fmla="*/ 242628 h 529803"/>
              <a:gd name="connsiteX5" fmla="*/ 367656 w 447155"/>
              <a:gd name="connsiteY5" fmla="*/ 523617 h 529803"/>
              <a:gd name="connsiteX6" fmla="*/ 0 w 447155"/>
              <a:gd name="connsiteY6" fmla="*/ 518854 h 529803"/>
              <a:gd name="connsiteX7" fmla="*/ 1 w 447155"/>
              <a:gd name="connsiteY7" fmla="*/ 242629 h 529803"/>
              <a:gd name="connsiteX0" fmla="*/ 1 w 447155"/>
              <a:gd name="connsiteY0" fmla="*/ 254517 h 541691"/>
              <a:gd name="connsiteX1" fmla="*/ 114896 w 447155"/>
              <a:gd name="connsiteY1" fmla="*/ 252359 h 541691"/>
              <a:gd name="connsiteX2" fmla="*/ 195859 w 447155"/>
              <a:gd name="connsiteY2" fmla="*/ 14234 h 541691"/>
              <a:gd name="connsiteX3" fmla="*/ 267296 w 447155"/>
              <a:gd name="connsiteY3" fmla="*/ 219021 h 541691"/>
              <a:gd name="connsiteX4" fmla="*/ 443856 w 447155"/>
              <a:gd name="connsiteY4" fmla="*/ 254516 h 541691"/>
              <a:gd name="connsiteX5" fmla="*/ 367656 w 447155"/>
              <a:gd name="connsiteY5" fmla="*/ 535505 h 541691"/>
              <a:gd name="connsiteX6" fmla="*/ 0 w 447155"/>
              <a:gd name="connsiteY6" fmla="*/ 530742 h 541691"/>
              <a:gd name="connsiteX7" fmla="*/ 1 w 447155"/>
              <a:gd name="connsiteY7" fmla="*/ 254517 h 541691"/>
              <a:gd name="connsiteX0" fmla="*/ 1 w 447155"/>
              <a:gd name="connsiteY0" fmla="*/ 254517 h 541691"/>
              <a:gd name="connsiteX1" fmla="*/ 114896 w 447155"/>
              <a:gd name="connsiteY1" fmla="*/ 252359 h 541691"/>
              <a:gd name="connsiteX2" fmla="*/ 157759 w 447155"/>
              <a:gd name="connsiteY2" fmla="*/ 14234 h 541691"/>
              <a:gd name="connsiteX3" fmla="*/ 267296 w 447155"/>
              <a:gd name="connsiteY3" fmla="*/ 219021 h 541691"/>
              <a:gd name="connsiteX4" fmla="*/ 443856 w 447155"/>
              <a:gd name="connsiteY4" fmla="*/ 254516 h 541691"/>
              <a:gd name="connsiteX5" fmla="*/ 367656 w 447155"/>
              <a:gd name="connsiteY5" fmla="*/ 535505 h 541691"/>
              <a:gd name="connsiteX6" fmla="*/ 0 w 447155"/>
              <a:gd name="connsiteY6" fmla="*/ 530742 h 541691"/>
              <a:gd name="connsiteX7" fmla="*/ 1 w 447155"/>
              <a:gd name="connsiteY7" fmla="*/ 254517 h 541691"/>
              <a:gd name="connsiteX0" fmla="*/ 1 w 447155"/>
              <a:gd name="connsiteY0" fmla="*/ 263571 h 550745"/>
              <a:gd name="connsiteX1" fmla="*/ 114896 w 447155"/>
              <a:gd name="connsiteY1" fmla="*/ 261413 h 550745"/>
              <a:gd name="connsiteX2" fmla="*/ 195859 w 447155"/>
              <a:gd name="connsiteY2" fmla="*/ 13763 h 550745"/>
              <a:gd name="connsiteX3" fmla="*/ 267296 w 447155"/>
              <a:gd name="connsiteY3" fmla="*/ 228075 h 550745"/>
              <a:gd name="connsiteX4" fmla="*/ 443856 w 447155"/>
              <a:gd name="connsiteY4" fmla="*/ 263570 h 550745"/>
              <a:gd name="connsiteX5" fmla="*/ 367656 w 447155"/>
              <a:gd name="connsiteY5" fmla="*/ 544559 h 550745"/>
              <a:gd name="connsiteX6" fmla="*/ 0 w 447155"/>
              <a:gd name="connsiteY6" fmla="*/ 539796 h 550745"/>
              <a:gd name="connsiteX7" fmla="*/ 1 w 447155"/>
              <a:gd name="connsiteY7" fmla="*/ 263571 h 550745"/>
              <a:gd name="connsiteX0" fmla="*/ 1 w 447155"/>
              <a:gd name="connsiteY0" fmla="*/ 263571 h 550745"/>
              <a:gd name="connsiteX1" fmla="*/ 114896 w 447155"/>
              <a:gd name="connsiteY1" fmla="*/ 261413 h 550745"/>
              <a:gd name="connsiteX2" fmla="*/ 195859 w 447155"/>
              <a:gd name="connsiteY2" fmla="*/ 13763 h 550745"/>
              <a:gd name="connsiteX3" fmla="*/ 267296 w 447155"/>
              <a:gd name="connsiteY3" fmla="*/ 228075 h 550745"/>
              <a:gd name="connsiteX4" fmla="*/ 443856 w 447155"/>
              <a:gd name="connsiteY4" fmla="*/ 263570 h 550745"/>
              <a:gd name="connsiteX5" fmla="*/ 367656 w 447155"/>
              <a:gd name="connsiteY5" fmla="*/ 544559 h 550745"/>
              <a:gd name="connsiteX6" fmla="*/ 0 w 447155"/>
              <a:gd name="connsiteY6" fmla="*/ 539796 h 550745"/>
              <a:gd name="connsiteX7" fmla="*/ 1 w 447155"/>
              <a:gd name="connsiteY7" fmla="*/ 263571 h 550745"/>
              <a:gd name="connsiteX0" fmla="*/ 1 w 447155"/>
              <a:gd name="connsiteY0" fmla="*/ 265012 h 552186"/>
              <a:gd name="connsiteX1" fmla="*/ 114896 w 447155"/>
              <a:gd name="connsiteY1" fmla="*/ 262854 h 552186"/>
              <a:gd name="connsiteX2" fmla="*/ 195859 w 447155"/>
              <a:gd name="connsiteY2" fmla="*/ 15204 h 552186"/>
              <a:gd name="connsiteX3" fmla="*/ 267296 w 447155"/>
              <a:gd name="connsiteY3" fmla="*/ 229516 h 552186"/>
              <a:gd name="connsiteX4" fmla="*/ 443856 w 447155"/>
              <a:gd name="connsiteY4" fmla="*/ 265011 h 552186"/>
              <a:gd name="connsiteX5" fmla="*/ 367656 w 447155"/>
              <a:gd name="connsiteY5" fmla="*/ 546000 h 552186"/>
              <a:gd name="connsiteX6" fmla="*/ 0 w 447155"/>
              <a:gd name="connsiteY6" fmla="*/ 541237 h 552186"/>
              <a:gd name="connsiteX7" fmla="*/ 1 w 447155"/>
              <a:gd name="connsiteY7" fmla="*/ 265012 h 552186"/>
              <a:gd name="connsiteX0" fmla="*/ 1 w 447155"/>
              <a:gd name="connsiteY0" fmla="*/ 265012 h 552186"/>
              <a:gd name="connsiteX1" fmla="*/ 114896 w 447155"/>
              <a:gd name="connsiteY1" fmla="*/ 262854 h 552186"/>
              <a:gd name="connsiteX2" fmla="*/ 195859 w 447155"/>
              <a:gd name="connsiteY2" fmla="*/ 15204 h 552186"/>
              <a:gd name="connsiteX3" fmla="*/ 267296 w 447155"/>
              <a:gd name="connsiteY3" fmla="*/ 229516 h 552186"/>
              <a:gd name="connsiteX4" fmla="*/ 443856 w 447155"/>
              <a:gd name="connsiteY4" fmla="*/ 265011 h 552186"/>
              <a:gd name="connsiteX5" fmla="*/ 367656 w 447155"/>
              <a:gd name="connsiteY5" fmla="*/ 546000 h 552186"/>
              <a:gd name="connsiteX6" fmla="*/ 0 w 447155"/>
              <a:gd name="connsiteY6" fmla="*/ 541237 h 552186"/>
              <a:gd name="connsiteX7" fmla="*/ 1 w 447155"/>
              <a:gd name="connsiteY7" fmla="*/ 265012 h 552186"/>
              <a:gd name="connsiteX0" fmla="*/ 1 w 447155"/>
              <a:gd name="connsiteY0" fmla="*/ 265247 h 552421"/>
              <a:gd name="connsiteX1" fmla="*/ 114896 w 447155"/>
              <a:gd name="connsiteY1" fmla="*/ 263089 h 552421"/>
              <a:gd name="connsiteX2" fmla="*/ 195859 w 447155"/>
              <a:gd name="connsiteY2" fmla="*/ 15439 h 552421"/>
              <a:gd name="connsiteX3" fmla="*/ 267296 w 447155"/>
              <a:gd name="connsiteY3" fmla="*/ 229751 h 552421"/>
              <a:gd name="connsiteX4" fmla="*/ 443856 w 447155"/>
              <a:gd name="connsiteY4" fmla="*/ 265246 h 552421"/>
              <a:gd name="connsiteX5" fmla="*/ 367656 w 447155"/>
              <a:gd name="connsiteY5" fmla="*/ 546235 h 552421"/>
              <a:gd name="connsiteX6" fmla="*/ 0 w 447155"/>
              <a:gd name="connsiteY6" fmla="*/ 541472 h 552421"/>
              <a:gd name="connsiteX7" fmla="*/ 1 w 447155"/>
              <a:gd name="connsiteY7" fmla="*/ 265247 h 552421"/>
              <a:gd name="connsiteX0" fmla="*/ 1 w 447155"/>
              <a:gd name="connsiteY0" fmla="*/ 265247 h 552421"/>
              <a:gd name="connsiteX1" fmla="*/ 114896 w 447155"/>
              <a:gd name="connsiteY1" fmla="*/ 234514 h 552421"/>
              <a:gd name="connsiteX2" fmla="*/ 195859 w 447155"/>
              <a:gd name="connsiteY2" fmla="*/ 15439 h 552421"/>
              <a:gd name="connsiteX3" fmla="*/ 267296 w 447155"/>
              <a:gd name="connsiteY3" fmla="*/ 229751 h 552421"/>
              <a:gd name="connsiteX4" fmla="*/ 443856 w 447155"/>
              <a:gd name="connsiteY4" fmla="*/ 265246 h 552421"/>
              <a:gd name="connsiteX5" fmla="*/ 367656 w 447155"/>
              <a:gd name="connsiteY5" fmla="*/ 546235 h 552421"/>
              <a:gd name="connsiteX6" fmla="*/ 0 w 447155"/>
              <a:gd name="connsiteY6" fmla="*/ 541472 h 552421"/>
              <a:gd name="connsiteX7" fmla="*/ 1 w 447155"/>
              <a:gd name="connsiteY7" fmla="*/ 265247 h 552421"/>
              <a:gd name="connsiteX0" fmla="*/ 1 w 447155"/>
              <a:gd name="connsiteY0" fmla="*/ 265247 h 552421"/>
              <a:gd name="connsiteX1" fmla="*/ 114896 w 447155"/>
              <a:gd name="connsiteY1" fmla="*/ 234514 h 552421"/>
              <a:gd name="connsiteX2" fmla="*/ 195859 w 447155"/>
              <a:gd name="connsiteY2" fmla="*/ 15439 h 552421"/>
              <a:gd name="connsiteX3" fmla="*/ 267296 w 447155"/>
              <a:gd name="connsiteY3" fmla="*/ 229751 h 552421"/>
              <a:gd name="connsiteX4" fmla="*/ 443856 w 447155"/>
              <a:gd name="connsiteY4" fmla="*/ 265246 h 552421"/>
              <a:gd name="connsiteX5" fmla="*/ 367656 w 447155"/>
              <a:gd name="connsiteY5" fmla="*/ 546235 h 552421"/>
              <a:gd name="connsiteX6" fmla="*/ 0 w 447155"/>
              <a:gd name="connsiteY6" fmla="*/ 541472 h 552421"/>
              <a:gd name="connsiteX7" fmla="*/ 1 w 447155"/>
              <a:gd name="connsiteY7" fmla="*/ 265247 h 552421"/>
              <a:gd name="connsiteX0" fmla="*/ 1 w 447155"/>
              <a:gd name="connsiteY0" fmla="*/ 265247 h 552421"/>
              <a:gd name="connsiteX1" fmla="*/ 114896 w 447155"/>
              <a:gd name="connsiteY1" fmla="*/ 234514 h 552421"/>
              <a:gd name="connsiteX2" fmla="*/ 195859 w 447155"/>
              <a:gd name="connsiteY2" fmla="*/ 15439 h 552421"/>
              <a:gd name="connsiteX3" fmla="*/ 267296 w 447155"/>
              <a:gd name="connsiteY3" fmla="*/ 229751 h 552421"/>
              <a:gd name="connsiteX4" fmla="*/ 443856 w 447155"/>
              <a:gd name="connsiteY4" fmla="*/ 265246 h 552421"/>
              <a:gd name="connsiteX5" fmla="*/ 367656 w 447155"/>
              <a:gd name="connsiteY5" fmla="*/ 546235 h 552421"/>
              <a:gd name="connsiteX6" fmla="*/ 0 w 447155"/>
              <a:gd name="connsiteY6" fmla="*/ 541472 h 552421"/>
              <a:gd name="connsiteX7" fmla="*/ 1 w 447155"/>
              <a:gd name="connsiteY7" fmla="*/ 265247 h 552421"/>
              <a:gd name="connsiteX0" fmla="*/ 1 w 447155"/>
              <a:gd name="connsiteY0" fmla="*/ 251754 h 538928"/>
              <a:gd name="connsiteX1" fmla="*/ 114896 w 447155"/>
              <a:gd name="connsiteY1" fmla="*/ 221021 h 538928"/>
              <a:gd name="connsiteX2" fmla="*/ 210147 w 447155"/>
              <a:gd name="connsiteY2" fmla="*/ 16234 h 538928"/>
              <a:gd name="connsiteX3" fmla="*/ 267296 w 447155"/>
              <a:gd name="connsiteY3" fmla="*/ 216258 h 538928"/>
              <a:gd name="connsiteX4" fmla="*/ 443856 w 447155"/>
              <a:gd name="connsiteY4" fmla="*/ 251753 h 538928"/>
              <a:gd name="connsiteX5" fmla="*/ 367656 w 447155"/>
              <a:gd name="connsiteY5" fmla="*/ 532742 h 538928"/>
              <a:gd name="connsiteX6" fmla="*/ 0 w 447155"/>
              <a:gd name="connsiteY6" fmla="*/ 527979 h 538928"/>
              <a:gd name="connsiteX7" fmla="*/ 1 w 447155"/>
              <a:gd name="connsiteY7" fmla="*/ 251754 h 538928"/>
              <a:gd name="connsiteX0" fmla="*/ 1 w 447155"/>
              <a:gd name="connsiteY0" fmla="*/ 278814 h 565988"/>
              <a:gd name="connsiteX1" fmla="*/ 114896 w 447155"/>
              <a:gd name="connsiteY1" fmla="*/ 248081 h 565988"/>
              <a:gd name="connsiteX2" fmla="*/ 200622 w 447155"/>
              <a:gd name="connsiteY2" fmla="*/ 14719 h 565988"/>
              <a:gd name="connsiteX3" fmla="*/ 267296 w 447155"/>
              <a:gd name="connsiteY3" fmla="*/ 243318 h 565988"/>
              <a:gd name="connsiteX4" fmla="*/ 443856 w 447155"/>
              <a:gd name="connsiteY4" fmla="*/ 278813 h 565988"/>
              <a:gd name="connsiteX5" fmla="*/ 367656 w 447155"/>
              <a:gd name="connsiteY5" fmla="*/ 559802 h 565988"/>
              <a:gd name="connsiteX6" fmla="*/ 0 w 447155"/>
              <a:gd name="connsiteY6" fmla="*/ 555039 h 565988"/>
              <a:gd name="connsiteX7" fmla="*/ 1 w 447155"/>
              <a:gd name="connsiteY7" fmla="*/ 278814 h 565988"/>
              <a:gd name="connsiteX0" fmla="*/ 1 w 447155"/>
              <a:gd name="connsiteY0" fmla="*/ 268882 h 556056"/>
              <a:gd name="connsiteX1" fmla="*/ 114896 w 447155"/>
              <a:gd name="connsiteY1" fmla="*/ 238149 h 556056"/>
              <a:gd name="connsiteX2" fmla="*/ 200622 w 447155"/>
              <a:gd name="connsiteY2" fmla="*/ 4787 h 556056"/>
              <a:gd name="connsiteX3" fmla="*/ 267296 w 447155"/>
              <a:gd name="connsiteY3" fmla="*/ 233386 h 556056"/>
              <a:gd name="connsiteX4" fmla="*/ 443856 w 447155"/>
              <a:gd name="connsiteY4" fmla="*/ 268881 h 556056"/>
              <a:gd name="connsiteX5" fmla="*/ 367656 w 447155"/>
              <a:gd name="connsiteY5" fmla="*/ 549870 h 556056"/>
              <a:gd name="connsiteX6" fmla="*/ 0 w 447155"/>
              <a:gd name="connsiteY6" fmla="*/ 545107 h 556056"/>
              <a:gd name="connsiteX7" fmla="*/ 1 w 447155"/>
              <a:gd name="connsiteY7" fmla="*/ 268882 h 556056"/>
              <a:gd name="connsiteX0" fmla="*/ 1 w 447155"/>
              <a:gd name="connsiteY0" fmla="*/ 273435 h 560609"/>
              <a:gd name="connsiteX1" fmla="*/ 114896 w 447155"/>
              <a:gd name="connsiteY1" fmla="*/ 242702 h 560609"/>
              <a:gd name="connsiteX2" fmla="*/ 200622 w 447155"/>
              <a:gd name="connsiteY2" fmla="*/ 9340 h 560609"/>
              <a:gd name="connsiteX3" fmla="*/ 267296 w 447155"/>
              <a:gd name="connsiteY3" fmla="*/ 237939 h 560609"/>
              <a:gd name="connsiteX4" fmla="*/ 443856 w 447155"/>
              <a:gd name="connsiteY4" fmla="*/ 273434 h 560609"/>
              <a:gd name="connsiteX5" fmla="*/ 367656 w 447155"/>
              <a:gd name="connsiteY5" fmla="*/ 554423 h 560609"/>
              <a:gd name="connsiteX6" fmla="*/ 0 w 447155"/>
              <a:gd name="connsiteY6" fmla="*/ 549660 h 560609"/>
              <a:gd name="connsiteX7" fmla="*/ 1 w 447155"/>
              <a:gd name="connsiteY7" fmla="*/ 273435 h 560609"/>
              <a:gd name="connsiteX0" fmla="*/ 1 w 447155"/>
              <a:gd name="connsiteY0" fmla="*/ 282645 h 569819"/>
              <a:gd name="connsiteX1" fmla="*/ 114896 w 447155"/>
              <a:gd name="connsiteY1" fmla="*/ 251912 h 569819"/>
              <a:gd name="connsiteX2" fmla="*/ 229197 w 447155"/>
              <a:gd name="connsiteY2" fmla="*/ 9025 h 569819"/>
              <a:gd name="connsiteX3" fmla="*/ 267296 w 447155"/>
              <a:gd name="connsiteY3" fmla="*/ 247149 h 569819"/>
              <a:gd name="connsiteX4" fmla="*/ 443856 w 447155"/>
              <a:gd name="connsiteY4" fmla="*/ 282644 h 569819"/>
              <a:gd name="connsiteX5" fmla="*/ 367656 w 447155"/>
              <a:gd name="connsiteY5" fmla="*/ 563633 h 569819"/>
              <a:gd name="connsiteX6" fmla="*/ 0 w 447155"/>
              <a:gd name="connsiteY6" fmla="*/ 558870 h 569819"/>
              <a:gd name="connsiteX7" fmla="*/ 1 w 447155"/>
              <a:gd name="connsiteY7" fmla="*/ 282645 h 569819"/>
              <a:gd name="connsiteX0" fmla="*/ 1 w 447155"/>
              <a:gd name="connsiteY0" fmla="*/ 282645 h 569819"/>
              <a:gd name="connsiteX1" fmla="*/ 114896 w 447155"/>
              <a:gd name="connsiteY1" fmla="*/ 251912 h 569819"/>
              <a:gd name="connsiteX2" fmla="*/ 229197 w 447155"/>
              <a:gd name="connsiteY2" fmla="*/ 9025 h 569819"/>
              <a:gd name="connsiteX3" fmla="*/ 267296 w 447155"/>
              <a:gd name="connsiteY3" fmla="*/ 247149 h 569819"/>
              <a:gd name="connsiteX4" fmla="*/ 443856 w 447155"/>
              <a:gd name="connsiteY4" fmla="*/ 282644 h 569819"/>
              <a:gd name="connsiteX5" fmla="*/ 367656 w 447155"/>
              <a:gd name="connsiteY5" fmla="*/ 563633 h 569819"/>
              <a:gd name="connsiteX6" fmla="*/ 0 w 447155"/>
              <a:gd name="connsiteY6" fmla="*/ 558870 h 569819"/>
              <a:gd name="connsiteX7" fmla="*/ 1 w 447155"/>
              <a:gd name="connsiteY7" fmla="*/ 282645 h 569819"/>
              <a:gd name="connsiteX0" fmla="*/ 1 w 447155"/>
              <a:gd name="connsiteY0" fmla="*/ 287258 h 574432"/>
              <a:gd name="connsiteX1" fmla="*/ 114896 w 447155"/>
              <a:gd name="connsiteY1" fmla="*/ 256525 h 574432"/>
              <a:gd name="connsiteX2" fmla="*/ 210147 w 447155"/>
              <a:gd name="connsiteY2" fmla="*/ 8875 h 574432"/>
              <a:gd name="connsiteX3" fmla="*/ 267296 w 447155"/>
              <a:gd name="connsiteY3" fmla="*/ 251762 h 574432"/>
              <a:gd name="connsiteX4" fmla="*/ 443856 w 447155"/>
              <a:gd name="connsiteY4" fmla="*/ 287257 h 574432"/>
              <a:gd name="connsiteX5" fmla="*/ 367656 w 447155"/>
              <a:gd name="connsiteY5" fmla="*/ 568246 h 574432"/>
              <a:gd name="connsiteX6" fmla="*/ 0 w 447155"/>
              <a:gd name="connsiteY6" fmla="*/ 563483 h 574432"/>
              <a:gd name="connsiteX7" fmla="*/ 1 w 447155"/>
              <a:gd name="connsiteY7" fmla="*/ 287258 h 574432"/>
              <a:gd name="connsiteX0" fmla="*/ 1 w 447155"/>
              <a:gd name="connsiteY0" fmla="*/ 279194 h 566368"/>
              <a:gd name="connsiteX1" fmla="*/ 114896 w 447155"/>
              <a:gd name="connsiteY1" fmla="*/ 248461 h 566368"/>
              <a:gd name="connsiteX2" fmla="*/ 210147 w 447155"/>
              <a:gd name="connsiteY2" fmla="*/ 811 h 566368"/>
              <a:gd name="connsiteX3" fmla="*/ 267296 w 447155"/>
              <a:gd name="connsiteY3" fmla="*/ 243698 h 566368"/>
              <a:gd name="connsiteX4" fmla="*/ 443856 w 447155"/>
              <a:gd name="connsiteY4" fmla="*/ 279193 h 566368"/>
              <a:gd name="connsiteX5" fmla="*/ 367656 w 447155"/>
              <a:gd name="connsiteY5" fmla="*/ 560182 h 566368"/>
              <a:gd name="connsiteX6" fmla="*/ 0 w 447155"/>
              <a:gd name="connsiteY6" fmla="*/ 555419 h 566368"/>
              <a:gd name="connsiteX7" fmla="*/ 1 w 447155"/>
              <a:gd name="connsiteY7" fmla="*/ 279194 h 566368"/>
              <a:gd name="connsiteX0" fmla="*/ 1 w 447155"/>
              <a:gd name="connsiteY0" fmla="*/ 279194 h 566368"/>
              <a:gd name="connsiteX1" fmla="*/ 114896 w 447155"/>
              <a:gd name="connsiteY1" fmla="*/ 248461 h 566368"/>
              <a:gd name="connsiteX2" fmla="*/ 210147 w 447155"/>
              <a:gd name="connsiteY2" fmla="*/ 811 h 566368"/>
              <a:gd name="connsiteX3" fmla="*/ 248246 w 447155"/>
              <a:gd name="connsiteY3" fmla="*/ 243698 h 566368"/>
              <a:gd name="connsiteX4" fmla="*/ 443856 w 447155"/>
              <a:gd name="connsiteY4" fmla="*/ 279193 h 566368"/>
              <a:gd name="connsiteX5" fmla="*/ 367656 w 447155"/>
              <a:gd name="connsiteY5" fmla="*/ 560182 h 566368"/>
              <a:gd name="connsiteX6" fmla="*/ 0 w 447155"/>
              <a:gd name="connsiteY6" fmla="*/ 555419 h 566368"/>
              <a:gd name="connsiteX7" fmla="*/ 1 w 447155"/>
              <a:gd name="connsiteY7" fmla="*/ 279194 h 566368"/>
              <a:gd name="connsiteX0" fmla="*/ 1 w 447155"/>
              <a:gd name="connsiteY0" fmla="*/ 279212 h 566386"/>
              <a:gd name="connsiteX1" fmla="*/ 114896 w 447155"/>
              <a:gd name="connsiteY1" fmla="*/ 248479 h 566386"/>
              <a:gd name="connsiteX2" fmla="*/ 210147 w 447155"/>
              <a:gd name="connsiteY2" fmla="*/ 829 h 566386"/>
              <a:gd name="connsiteX3" fmla="*/ 272058 w 447155"/>
              <a:gd name="connsiteY3" fmla="*/ 238953 h 566386"/>
              <a:gd name="connsiteX4" fmla="*/ 443856 w 447155"/>
              <a:gd name="connsiteY4" fmla="*/ 279211 h 566386"/>
              <a:gd name="connsiteX5" fmla="*/ 367656 w 447155"/>
              <a:gd name="connsiteY5" fmla="*/ 560200 h 566386"/>
              <a:gd name="connsiteX6" fmla="*/ 0 w 447155"/>
              <a:gd name="connsiteY6" fmla="*/ 555437 h 566386"/>
              <a:gd name="connsiteX7" fmla="*/ 1 w 447155"/>
              <a:gd name="connsiteY7" fmla="*/ 279212 h 566386"/>
              <a:gd name="connsiteX0" fmla="*/ 1 w 447155"/>
              <a:gd name="connsiteY0" fmla="*/ 279231 h 566405"/>
              <a:gd name="connsiteX1" fmla="*/ 114896 w 447155"/>
              <a:gd name="connsiteY1" fmla="*/ 248498 h 566405"/>
              <a:gd name="connsiteX2" fmla="*/ 210147 w 447155"/>
              <a:gd name="connsiteY2" fmla="*/ 848 h 566405"/>
              <a:gd name="connsiteX3" fmla="*/ 257771 w 447155"/>
              <a:gd name="connsiteY3" fmla="*/ 234210 h 566405"/>
              <a:gd name="connsiteX4" fmla="*/ 443856 w 447155"/>
              <a:gd name="connsiteY4" fmla="*/ 279230 h 566405"/>
              <a:gd name="connsiteX5" fmla="*/ 367656 w 447155"/>
              <a:gd name="connsiteY5" fmla="*/ 560219 h 566405"/>
              <a:gd name="connsiteX6" fmla="*/ 0 w 447155"/>
              <a:gd name="connsiteY6" fmla="*/ 555456 h 566405"/>
              <a:gd name="connsiteX7" fmla="*/ 1 w 447155"/>
              <a:gd name="connsiteY7" fmla="*/ 279231 h 566405"/>
              <a:gd name="connsiteX0" fmla="*/ 1 w 447155"/>
              <a:gd name="connsiteY0" fmla="*/ 279231 h 566405"/>
              <a:gd name="connsiteX1" fmla="*/ 114896 w 447155"/>
              <a:gd name="connsiteY1" fmla="*/ 248498 h 566405"/>
              <a:gd name="connsiteX2" fmla="*/ 210147 w 447155"/>
              <a:gd name="connsiteY2" fmla="*/ 848 h 566405"/>
              <a:gd name="connsiteX3" fmla="*/ 257771 w 447155"/>
              <a:gd name="connsiteY3" fmla="*/ 234210 h 566405"/>
              <a:gd name="connsiteX4" fmla="*/ 443856 w 447155"/>
              <a:gd name="connsiteY4" fmla="*/ 279230 h 566405"/>
              <a:gd name="connsiteX5" fmla="*/ 367656 w 447155"/>
              <a:gd name="connsiteY5" fmla="*/ 560219 h 566405"/>
              <a:gd name="connsiteX6" fmla="*/ 0 w 447155"/>
              <a:gd name="connsiteY6" fmla="*/ 555456 h 566405"/>
              <a:gd name="connsiteX7" fmla="*/ 1 w 447155"/>
              <a:gd name="connsiteY7" fmla="*/ 279231 h 566405"/>
              <a:gd name="connsiteX0" fmla="*/ 1 w 447155"/>
              <a:gd name="connsiteY0" fmla="*/ 279273 h 566447"/>
              <a:gd name="connsiteX1" fmla="*/ 114896 w 447155"/>
              <a:gd name="connsiteY1" fmla="*/ 248540 h 566447"/>
              <a:gd name="connsiteX2" fmla="*/ 210147 w 447155"/>
              <a:gd name="connsiteY2" fmla="*/ 890 h 566447"/>
              <a:gd name="connsiteX3" fmla="*/ 291109 w 447155"/>
              <a:gd name="connsiteY3" fmla="*/ 224727 h 566447"/>
              <a:gd name="connsiteX4" fmla="*/ 443856 w 447155"/>
              <a:gd name="connsiteY4" fmla="*/ 279272 h 566447"/>
              <a:gd name="connsiteX5" fmla="*/ 367656 w 447155"/>
              <a:gd name="connsiteY5" fmla="*/ 560261 h 566447"/>
              <a:gd name="connsiteX6" fmla="*/ 0 w 447155"/>
              <a:gd name="connsiteY6" fmla="*/ 555498 h 566447"/>
              <a:gd name="connsiteX7" fmla="*/ 1 w 447155"/>
              <a:gd name="connsiteY7" fmla="*/ 279273 h 566447"/>
              <a:gd name="connsiteX0" fmla="*/ 1 w 447155"/>
              <a:gd name="connsiteY0" fmla="*/ 279273 h 566447"/>
              <a:gd name="connsiteX1" fmla="*/ 114896 w 447155"/>
              <a:gd name="connsiteY1" fmla="*/ 248540 h 566447"/>
              <a:gd name="connsiteX2" fmla="*/ 210147 w 447155"/>
              <a:gd name="connsiteY2" fmla="*/ 890 h 566447"/>
              <a:gd name="connsiteX3" fmla="*/ 291109 w 447155"/>
              <a:gd name="connsiteY3" fmla="*/ 224727 h 566447"/>
              <a:gd name="connsiteX4" fmla="*/ 443856 w 447155"/>
              <a:gd name="connsiteY4" fmla="*/ 279272 h 566447"/>
              <a:gd name="connsiteX5" fmla="*/ 367656 w 447155"/>
              <a:gd name="connsiteY5" fmla="*/ 560261 h 566447"/>
              <a:gd name="connsiteX6" fmla="*/ 0 w 447155"/>
              <a:gd name="connsiteY6" fmla="*/ 555498 h 566447"/>
              <a:gd name="connsiteX7" fmla="*/ 1 w 447155"/>
              <a:gd name="connsiteY7" fmla="*/ 279273 h 56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155" h="566447">
                <a:moveTo>
                  <a:pt x="1" y="279273"/>
                </a:moveTo>
                <a:cubicBezTo>
                  <a:pt x="80268" y="267800"/>
                  <a:pt x="48916" y="276682"/>
                  <a:pt x="114896" y="248540"/>
                </a:cubicBezTo>
                <a:cubicBezTo>
                  <a:pt x="149126" y="197380"/>
                  <a:pt x="204590" y="125508"/>
                  <a:pt x="210147" y="890"/>
                </a:cubicBezTo>
                <a:cubicBezTo>
                  <a:pt x="358579" y="-14192"/>
                  <a:pt x="280731" y="166424"/>
                  <a:pt x="291109" y="224727"/>
                </a:cubicBezTo>
                <a:cubicBezTo>
                  <a:pt x="349962" y="236559"/>
                  <a:pt x="432628" y="248390"/>
                  <a:pt x="443856" y="279272"/>
                </a:cubicBezTo>
                <a:cubicBezTo>
                  <a:pt x="458143" y="304671"/>
                  <a:pt x="424806" y="463423"/>
                  <a:pt x="367656" y="560261"/>
                </a:cubicBezTo>
                <a:cubicBezTo>
                  <a:pt x="249867" y="574548"/>
                  <a:pt x="117789" y="560261"/>
                  <a:pt x="0" y="555498"/>
                </a:cubicBezTo>
                <a:cubicBezTo>
                  <a:pt x="0" y="463423"/>
                  <a:pt x="1" y="371348"/>
                  <a:pt x="1" y="2792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53667" y1="56487" x2="55111" y2="64671"/>
                        <a14:backgroundMark x1="36222" y1="59880" x2="36222" y2="59880"/>
                        <a14:backgroundMark x1="42778" y1="42715" x2="42778" y2="42715"/>
                        <a14:backgroundMark x1="55000" y1="77844" x2="55000" y2="77844"/>
                        <a14:backgroundMark x1="34444" y1="64671" x2="34444" y2="646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72" t="7817" r="25138" b="12622"/>
          <a:stretch/>
        </p:blipFill>
        <p:spPr bwMode="auto">
          <a:xfrm>
            <a:off x="2828831" y="1961388"/>
            <a:ext cx="70256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rme libre 20"/>
          <p:cNvSpPr/>
          <p:nvPr/>
        </p:nvSpPr>
        <p:spPr>
          <a:xfrm>
            <a:off x="5332744" y="1724777"/>
            <a:ext cx="182105" cy="264064"/>
          </a:xfrm>
          <a:custGeom>
            <a:avLst/>
            <a:gdLst>
              <a:gd name="connsiteX0" fmla="*/ 4763 w 182105"/>
              <a:gd name="connsiteY0" fmla="*/ 11696 h 264064"/>
              <a:gd name="connsiteX1" fmla="*/ 2382 w 182105"/>
              <a:gd name="connsiteY1" fmla="*/ 187908 h 264064"/>
              <a:gd name="connsiteX2" fmla="*/ 0 w 182105"/>
              <a:gd name="connsiteY2" fmla="*/ 195052 h 264064"/>
              <a:gd name="connsiteX3" fmla="*/ 4763 w 182105"/>
              <a:gd name="connsiteY3" fmla="*/ 249821 h 264064"/>
              <a:gd name="connsiteX4" fmla="*/ 9525 w 182105"/>
              <a:gd name="connsiteY4" fmla="*/ 256965 h 264064"/>
              <a:gd name="connsiteX5" fmla="*/ 16669 w 182105"/>
              <a:gd name="connsiteY5" fmla="*/ 259346 h 264064"/>
              <a:gd name="connsiteX6" fmla="*/ 33338 w 182105"/>
              <a:gd name="connsiteY6" fmla="*/ 261727 h 264064"/>
              <a:gd name="connsiteX7" fmla="*/ 178594 w 182105"/>
              <a:gd name="connsiteY7" fmla="*/ 259346 h 264064"/>
              <a:gd name="connsiteX8" fmla="*/ 176213 w 182105"/>
              <a:gd name="connsiteY8" fmla="*/ 233152 h 264064"/>
              <a:gd name="connsiteX9" fmla="*/ 173832 w 182105"/>
              <a:gd name="connsiteY9" fmla="*/ 226008 h 264064"/>
              <a:gd name="connsiteX10" fmla="*/ 166688 w 182105"/>
              <a:gd name="connsiteY10" fmla="*/ 206958 h 264064"/>
              <a:gd name="connsiteX11" fmla="*/ 164307 w 182105"/>
              <a:gd name="connsiteY11" fmla="*/ 185527 h 264064"/>
              <a:gd name="connsiteX12" fmla="*/ 161925 w 182105"/>
              <a:gd name="connsiteY12" fmla="*/ 176002 h 264064"/>
              <a:gd name="connsiteX13" fmla="*/ 164307 w 182105"/>
              <a:gd name="connsiteY13" fmla="*/ 137902 h 264064"/>
              <a:gd name="connsiteX14" fmla="*/ 169069 w 182105"/>
              <a:gd name="connsiteY14" fmla="*/ 121233 h 264064"/>
              <a:gd name="connsiteX15" fmla="*/ 173832 w 182105"/>
              <a:gd name="connsiteY15" fmla="*/ 75990 h 264064"/>
              <a:gd name="connsiteX16" fmla="*/ 171450 w 182105"/>
              <a:gd name="connsiteY16" fmla="*/ 11696 h 264064"/>
              <a:gd name="connsiteX17" fmla="*/ 147638 w 182105"/>
              <a:gd name="connsiteY17" fmla="*/ 4552 h 264064"/>
              <a:gd name="connsiteX18" fmla="*/ 97632 w 182105"/>
              <a:gd name="connsiteY18" fmla="*/ 6933 h 264064"/>
              <a:gd name="connsiteX19" fmla="*/ 50007 w 182105"/>
              <a:gd name="connsiteY19" fmla="*/ 14077 h 264064"/>
              <a:gd name="connsiteX20" fmla="*/ 4763 w 182105"/>
              <a:gd name="connsiteY20" fmla="*/ 11696 h 2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2105" h="264064">
                <a:moveTo>
                  <a:pt x="4763" y="11696"/>
                </a:moveTo>
                <a:cubicBezTo>
                  <a:pt x="-3175" y="40668"/>
                  <a:pt x="3907" y="129185"/>
                  <a:pt x="2382" y="187908"/>
                </a:cubicBezTo>
                <a:cubicBezTo>
                  <a:pt x="2317" y="190417"/>
                  <a:pt x="0" y="192542"/>
                  <a:pt x="0" y="195052"/>
                </a:cubicBezTo>
                <a:cubicBezTo>
                  <a:pt x="0" y="195660"/>
                  <a:pt x="2408" y="241185"/>
                  <a:pt x="4763" y="249821"/>
                </a:cubicBezTo>
                <a:cubicBezTo>
                  <a:pt x="5516" y="252582"/>
                  <a:pt x="7290" y="255177"/>
                  <a:pt x="9525" y="256965"/>
                </a:cubicBezTo>
                <a:cubicBezTo>
                  <a:pt x="11485" y="258533"/>
                  <a:pt x="14208" y="258854"/>
                  <a:pt x="16669" y="259346"/>
                </a:cubicBezTo>
                <a:cubicBezTo>
                  <a:pt x="22173" y="260447"/>
                  <a:pt x="27782" y="260933"/>
                  <a:pt x="33338" y="261727"/>
                </a:cubicBezTo>
                <a:cubicBezTo>
                  <a:pt x="81757" y="260933"/>
                  <a:pt x="131109" y="268843"/>
                  <a:pt x="178594" y="259346"/>
                </a:cubicBezTo>
                <a:cubicBezTo>
                  <a:pt x="187191" y="257627"/>
                  <a:pt x="177453" y="241831"/>
                  <a:pt x="176213" y="233152"/>
                </a:cubicBezTo>
                <a:cubicBezTo>
                  <a:pt x="175858" y="230667"/>
                  <a:pt x="174522" y="228422"/>
                  <a:pt x="173832" y="226008"/>
                </a:cubicBezTo>
                <a:cubicBezTo>
                  <a:pt x="169509" y="210880"/>
                  <a:pt x="174084" y="221752"/>
                  <a:pt x="166688" y="206958"/>
                </a:cubicBezTo>
                <a:cubicBezTo>
                  <a:pt x="165894" y="199814"/>
                  <a:pt x="165400" y="192631"/>
                  <a:pt x="164307" y="185527"/>
                </a:cubicBezTo>
                <a:cubicBezTo>
                  <a:pt x="163809" y="182292"/>
                  <a:pt x="161925" y="179275"/>
                  <a:pt x="161925" y="176002"/>
                </a:cubicBezTo>
                <a:cubicBezTo>
                  <a:pt x="161925" y="163277"/>
                  <a:pt x="163041" y="150564"/>
                  <a:pt x="164307" y="137902"/>
                </a:cubicBezTo>
                <a:cubicBezTo>
                  <a:pt x="164734" y="133631"/>
                  <a:pt x="167619" y="125585"/>
                  <a:pt x="169069" y="121233"/>
                </a:cubicBezTo>
                <a:cubicBezTo>
                  <a:pt x="169540" y="116995"/>
                  <a:pt x="173832" y="79074"/>
                  <a:pt x="173832" y="75990"/>
                </a:cubicBezTo>
                <a:cubicBezTo>
                  <a:pt x="173832" y="54544"/>
                  <a:pt x="176482" y="32543"/>
                  <a:pt x="171450" y="11696"/>
                </a:cubicBezTo>
                <a:cubicBezTo>
                  <a:pt x="171077" y="10152"/>
                  <a:pt x="150938" y="5377"/>
                  <a:pt x="147638" y="4552"/>
                </a:cubicBezTo>
                <a:cubicBezTo>
                  <a:pt x="130969" y="5346"/>
                  <a:pt x="114280" y="5785"/>
                  <a:pt x="97632" y="6933"/>
                </a:cubicBezTo>
                <a:cubicBezTo>
                  <a:pt x="76617" y="8382"/>
                  <a:pt x="73401" y="11478"/>
                  <a:pt x="50007" y="14077"/>
                </a:cubicBezTo>
                <a:cubicBezTo>
                  <a:pt x="23053" y="17071"/>
                  <a:pt x="12701" y="-17276"/>
                  <a:pt x="4763" y="1169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>
            <a:off x="5514849" y="1529259"/>
            <a:ext cx="366713" cy="459581"/>
          </a:xfrm>
          <a:custGeom>
            <a:avLst/>
            <a:gdLst>
              <a:gd name="connsiteX0" fmla="*/ 0 w 366713"/>
              <a:gd name="connsiteY0" fmla="*/ 238125 h 459581"/>
              <a:gd name="connsiteX1" fmla="*/ 19050 w 366713"/>
              <a:gd name="connsiteY1" fmla="*/ 226218 h 459581"/>
              <a:gd name="connsiteX2" fmla="*/ 26194 w 366713"/>
              <a:gd name="connsiteY2" fmla="*/ 219075 h 459581"/>
              <a:gd name="connsiteX3" fmla="*/ 35719 w 366713"/>
              <a:gd name="connsiteY3" fmla="*/ 214312 h 459581"/>
              <a:gd name="connsiteX4" fmla="*/ 50006 w 366713"/>
              <a:gd name="connsiteY4" fmla="*/ 204787 h 459581"/>
              <a:gd name="connsiteX5" fmla="*/ 59531 w 366713"/>
              <a:gd name="connsiteY5" fmla="*/ 190500 h 459581"/>
              <a:gd name="connsiteX6" fmla="*/ 64294 w 366713"/>
              <a:gd name="connsiteY6" fmla="*/ 183356 h 459581"/>
              <a:gd name="connsiteX7" fmla="*/ 66675 w 366713"/>
              <a:gd name="connsiteY7" fmla="*/ 176212 h 459581"/>
              <a:gd name="connsiteX8" fmla="*/ 73819 w 366713"/>
              <a:gd name="connsiteY8" fmla="*/ 161925 h 459581"/>
              <a:gd name="connsiteX9" fmla="*/ 85725 w 366713"/>
              <a:gd name="connsiteY9" fmla="*/ 133350 h 459581"/>
              <a:gd name="connsiteX10" fmla="*/ 90488 w 366713"/>
              <a:gd name="connsiteY10" fmla="*/ 123825 h 459581"/>
              <a:gd name="connsiteX11" fmla="*/ 97631 w 366713"/>
              <a:gd name="connsiteY11" fmla="*/ 119062 h 459581"/>
              <a:gd name="connsiteX12" fmla="*/ 109538 w 366713"/>
              <a:gd name="connsiteY12" fmla="*/ 104775 h 459581"/>
              <a:gd name="connsiteX13" fmla="*/ 111919 w 366713"/>
              <a:gd name="connsiteY13" fmla="*/ 92868 h 459581"/>
              <a:gd name="connsiteX14" fmla="*/ 116681 w 366713"/>
              <a:gd name="connsiteY14" fmla="*/ 83343 h 459581"/>
              <a:gd name="connsiteX15" fmla="*/ 119063 w 366713"/>
              <a:gd name="connsiteY15" fmla="*/ 76200 h 459581"/>
              <a:gd name="connsiteX16" fmla="*/ 116681 w 366713"/>
              <a:gd name="connsiteY16" fmla="*/ 52387 h 459581"/>
              <a:gd name="connsiteX17" fmla="*/ 114300 w 366713"/>
              <a:gd name="connsiteY17" fmla="*/ 38100 h 459581"/>
              <a:gd name="connsiteX18" fmla="*/ 119063 w 366713"/>
              <a:gd name="connsiteY18" fmla="*/ 0 h 459581"/>
              <a:gd name="connsiteX19" fmla="*/ 166688 w 366713"/>
              <a:gd name="connsiteY19" fmla="*/ 2381 h 459581"/>
              <a:gd name="connsiteX20" fmla="*/ 173831 w 366713"/>
              <a:gd name="connsiteY20" fmla="*/ 4762 h 459581"/>
              <a:gd name="connsiteX21" fmla="*/ 180975 w 366713"/>
              <a:gd name="connsiteY21" fmla="*/ 9525 h 459581"/>
              <a:gd name="connsiteX22" fmla="*/ 190500 w 366713"/>
              <a:gd name="connsiteY22" fmla="*/ 38100 h 459581"/>
              <a:gd name="connsiteX23" fmla="*/ 195263 w 366713"/>
              <a:gd name="connsiteY23" fmla="*/ 52387 h 459581"/>
              <a:gd name="connsiteX24" fmla="*/ 197644 w 366713"/>
              <a:gd name="connsiteY24" fmla="*/ 59531 h 459581"/>
              <a:gd name="connsiteX25" fmla="*/ 202406 w 366713"/>
              <a:gd name="connsiteY25" fmla="*/ 66675 h 459581"/>
              <a:gd name="connsiteX26" fmla="*/ 207169 w 366713"/>
              <a:gd name="connsiteY26" fmla="*/ 92868 h 459581"/>
              <a:gd name="connsiteX27" fmla="*/ 204788 w 366713"/>
              <a:gd name="connsiteY27" fmla="*/ 128587 h 459581"/>
              <a:gd name="connsiteX28" fmla="*/ 200025 w 366713"/>
              <a:gd name="connsiteY28" fmla="*/ 161925 h 459581"/>
              <a:gd name="connsiteX29" fmla="*/ 202406 w 366713"/>
              <a:gd name="connsiteY29" fmla="*/ 173831 h 459581"/>
              <a:gd name="connsiteX30" fmla="*/ 216694 w 366713"/>
              <a:gd name="connsiteY30" fmla="*/ 180975 h 459581"/>
              <a:gd name="connsiteX31" fmla="*/ 271463 w 366713"/>
              <a:gd name="connsiteY31" fmla="*/ 185737 h 459581"/>
              <a:gd name="connsiteX32" fmla="*/ 340519 w 366713"/>
              <a:gd name="connsiteY32" fmla="*/ 190500 h 459581"/>
              <a:gd name="connsiteX33" fmla="*/ 361950 w 366713"/>
              <a:gd name="connsiteY33" fmla="*/ 195262 h 459581"/>
              <a:gd name="connsiteX34" fmla="*/ 366713 w 366713"/>
              <a:gd name="connsiteY34" fmla="*/ 214312 h 459581"/>
              <a:gd name="connsiteX35" fmla="*/ 361950 w 366713"/>
              <a:gd name="connsiteY35" fmla="*/ 238125 h 459581"/>
              <a:gd name="connsiteX36" fmla="*/ 354806 w 366713"/>
              <a:gd name="connsiteY36" fmla="*/ 245268 h 459581"/>
              <a:gd name="connsiteX37" fmla="*/ 350044 w 366713"/>
              <a:gd name="connsiteY37" fmla="*/ 252412 h 459581"/>
              <a:gd name="connsiteX38" fmla="*/ 335756 w 366713"/>
              <a:gd name="connsiteY38" fmla="*/ 259556 h 459581"/>
              <a:gd name="connsiteX39" fmla="*/ 342900 w 366713"/>
              <a:gd name="connsiteY39" fmla="*/ 264318 h 459581"/>
              <a:gd name="connsiteX40" fmla="*/ 354806 w 366713"/>
              <a:gd name="connsiteY40" fmla="*/ 278606 h 459581"/>
              <a:gd name="connsiteX41" fmla="*/ 357188 w 366713"/>
              <a:gd name="connsiteY41" fmla="*/ 285750 h 459581"/>
              <a:gd name="connsiteX42" fmla="*/ 350044 w 366713"/>
              <a:gd name="connsiteY42" fmla="*/ 295275 h 459581"/>
              <a:gd name="connsiteX43" fmla="*/ 330994 w 366713"/>
              <a:gd name="connsiteY43" fmla="*/ 307181 h 459581"/>
              <a:gd name="connsiteX44" fmla="*/ 338138 w 366713"/>
              <a:gd name="connsiteY44" fmla="*/ 328612 h 459581"/>
              <a:gd name="connsiteX45" fmla="*/ 342900 w 366713"/>
              <a:gd name="connsiteY45" fmla="*/ 335756 h 459581"/>
              <a:gd name="connsiteX46" fmla="*/ 340519 w 366713"/>
              <a:gd name="connsiteY46" fmla="*/ 347662 h 459581"/>
              <a:gd name="connsiteX47" fmla="*/ 326231 w 366713"/>
              <a:gd name="connsiteY47" fmla="*/ 359568 h 459581"/>
              <a:gd name="connsiteX48" fmla="*/ 321469 w 366713"/>
              <a:gd name="connsiteY48" fmla="*/ 366712 h 459581"/>
              <a:gd name="connsiteX49" fmla="*/ 314325 w 366713"/>
              <a:gd name="connsiteY49" fmla="*/ 371475 h 459581"/>
              <a:gd name="connsiteX50" fmla="*/ 311944 w 366713"/>
              <a:gd name="connsiteY50" fmla="*/ 378618 h 459581"/>
              <a:gd name="connsiteX51" fmla="*/ 333375 w 366713"/>
              <a:gd name="connsiteY51" fmla="*/ 390525 h 459581"/>
              <a:gd name="connsiteX52" fmla="*/ 340519 w 366713"/>
              <a:gd name="connsiteY52" fmla="*/ 395287 h 459581"/>
              <a:gd name="connsiteX53" fmla="*/ 335756 w 366713"/>
              <a:gd name="connsiteY53" fmla="*/ 414337 h 459581"/>
              <a:gd name="connsiteX54" fmla="*/ 328613 w 366713"/>
              <a:gd name="connsiteY54" fmla="*/ 416718 h 459581"/>
              <a:gd name="connsiteX55" fmla="*/ 323850 w 366713"/>
              <a:gd name="connsiteY55" fmla="*/ 423862 h 459581"/>
              <a:gd name="connsiteX56" fmla="*/ 309563 w 366713"/>
              <a:gd name="connsiteY56" fmla="*/ 428625 h 459581"/>
              <a:gd name="connsiteX57" fmla="*/ 295275 w 366713"/>
              <a:gd name="connsiteY57" fmla="*/ 438150 h 459581"/>
              <a:gd name="connsiteX58" fmla="*/ 266700 w 366713"/>
              <a:gd name="connsiteY58" fmla="*/ 452437 h 459581"/>
              <a:gd name="connsiteX59" fmla="*/ 252413 w 366713"/>
              <a:gd name="connsiteY59" fmla="*/ 457200 h 459581"/>
              <a:gd name="connsiteX60" fmla="*/ 245269 w 366713"/>
              <a:gd name="connsiteY60" fmla="*/ 459581 h 459581"/>
              <a:gd name="connsiteX61" fmla="*/ 192881 w 366713"/>
              <a:gd name="connsiteY61" fmla="*/ 457200 h 459581"/>
              <a:gd name="connsiteX62" fmla="*/ 183356 w 366713"/>
              <a:gd name="connsiteY62" fmla="*/ 454818 h 459581"/>
              <a:gd name="connsiteX63" fmla="*/ 130969 w 366713"/>
              <a:gd name="connsiteY63" fmla="*/ 450056 h 459581"/>
              <a:gd name="connsiteX64" fmla="*/ 116681 w 366713"/>
              <a:gd name="connsiteY64" fmla="*/ 447675 h 459581"/>
              <a:gd name="connsiteX65" fmla="*/ 59531 w 366713"/>
              <a:gd name="connsiteY65" fmla="*/ 445293 h 459581"/>
              <a:gd name="connsiteX66" fmla="*/ 35719 w 366713"/>
              <a:gd name="connsiteY66" fmla="*/ 438150 h 459581"/>
              <a:gd name="connsiteX67" fmla="*/ 28575 w 366713"/>
              <a:gd name="connsiteY67" fmla="*/ 435768 h 459581"/>
              <a:gd name="connsiteX68" fmla="*/ 21431 w 366713"/>
              <a:gd name="connsiteY68" fmla="*/ 431006 h 459581"/>
              <a:gd name="connsiteX69" fmla="*/ 11906 w 366713"/>
              <a:gd name="connsiteY69" fmla="*/ 426243 h 45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66713" h="459581">
                <a:moveTo>
                  <a:pt x="0" y="238125"/>
                </a:moveTo>
                <a:cubicBezTo>
                  <a:pt x="1663" y="237127"/>
                  <a:pt x="15907" y="228837"/>
                  <a:pt x="19050" y="226218"/>
                </a:cubicBezTo>
                <a:cubicBezTo>
                  <a:pt x="21637" y="224062"/>
                  <a:pt x="23454" y="221032"/>
                  <a:pt x="26194" y="219075"/>
                </a:cubicBezTo>
                <a:cubicBezTo>
                  <a:pt x="29083" y="217012"/>
                  <a:pt x="32830" y="216375"/>
                  <a:pt x="35719" y="214312"/>
                </a:cubicBezTo>
                <a:cubicBezTo>
                  <a:pt x="51325" y="203164"/>
                  <a:pt x="34684" y="209894"/>
                  <a:pt x="50006" y="204787"/>
                </a:cubicBezTo>
                <a:lnTo>
                  <a:pt x="59531" y="190500"/>
                </a:lnTo>
                <a:lnTo>
                  <a:pt x="64294" y="183356"/>
                </a:lnTo>
                <a:cubicBezTo>
                  <a:pt x="65088" y="180975"/>
                  <a:pt x="65552" y="178457"/>
                  <a:pt x="66675" y="176212"/>
                </a:cubicBezTo>
                <a:cubicBezTo>
                  <a:pt x="75909" y="157745"/>
                  <a:pt x="67834" y="179881"/>
                  <a:pt x="73819" y="161925"/>
                </a:cubicBezTo>
                <a:cubicBezTo>
                  <a:pt x="78427" y="134274"/>
                  <a:pt x="71997" y="160803"/>
                  <a:pt x="85725" y="133350"/>
                </a:cubicBezTo>
                <a:cubicBezTo>
                  <a:pt x="87313" y="130175"/>
                  <a:pt x="88216" y="126552"/>
                  <a:pt x="90488" y="123825"/>
                </a:cubicBezTo>
                <a:cubicBezTo>
                  <a:pt x="92320" y="121626"/>
                  <a:pt x="95433" y="120894"/>
                  <a:pt x="97631" y="119062"/>
                </a:cubicBezTo>
                <a:cubicBezTo>
                  <a:pt x="104506" y="113332"/>
                  <a:pt x="104854" y="111799"/>
                  <a:pt x="109538" y="104775"/>
                </a:cubicBezTo>
                <a:cubicBezTo>
                  <a:pt x="110332" y="100806"/>
                  <a:pt x="110639" y="96708"/>
                  <a:pt x="111919" y="92868"/>
                </a:cubicBezTo>
                <a:cubicBezTo>
                  <a:pt x="113041" y="89500"/>
                  <a:pt x="115283" y="86606"/>
                  <a:pt x="116681" y="83343"/>
                </a:cubicBezTo>
                <a:cubicBezTo>
                  <a:pt x="117670" y="81036"/>
                  <a:pt x="118269" y="78581"/>
                  <a:pt x="119063" y="76200"/>
                </a:cubicBezTo>
                <a:cubicBezTo>
                  <a:pt x="118269" y="68262"/>
                  <a:pt x="117671" y="60303"/>
                  <a:pt x="116681" y="52387"/>
                </a:cubicBezTo>
                <a:cubicBezTo>
                  <a:pt x="116082" y="47596"/>
                  <a:pt x="114081" y="42923"/>
                  <a:pt x="114300" y="38100"/>
                </a:cubicBezTo>
                <a:cubicBezTo>
                  <a:pt x="114881" y="25314"/>
                  <a:pt x="117475" y="12700"/>
                  <a:pt x="119063" y="0"/>
                </a:cubicBezTo>
                <a:cubicBezTo>
                  <a:pt x="134938" y="794"/>
                  <a:pt x="150853" y="1004"/>
                  <a:pt x="166688" y="2381"/>
                </a:cubicBezTo>
                <a:cubicBezTo>
                  <a:pt x="169188" y="2598"/>
                  <a:pt x="171586" y="3640"/>
                  <a:pt x="173831" y="4762"/>
                </a:cubicBezTo>
                <a:cubicBezTo>
                  <a:pt x="176391" y="6042"/>
                  <a:pt x="178594" y="7937"/>
                  <a:pt x="180975" y="9525"/>
                </a:cubicBezTo>
                <a:lnTo>
                  <a:pt x="190500" y="38100"/>
                </a:lnTo>
                <a:lnTo>
                  <a:pt x="195263" y="52387"/>
                </a:lnTo>
                <a:cubicBezTo>
                  <a:pt x="196057" y="54768"/>
                  <a:pt x="196252" y="57442"/>
                  <a:pt x="197644" y="59531"/>
                </a:cubicBezTo>
                <a:lnTo>
                  <a:pt x="202406" y="66675"/>
                </a:lnTo>
                <a:cubicBezTo>
                  <a:pt x="203181" y="70551"/>
                  <a:pt x="207169" y="89815"/>
                  <a:pt x="207169" y="92868"/>
                </a:cubicBezTo>
                <a:cubicBezTo>
                  <a:pt x="207169" y="104801"/>
                  <a:pt x="206016" y="116718"/>
                  <a:pt x="204788" y="128587"/>
                </a:cubicBezTo>
                <a:cubicBezTo>
                  <a:pt x="203633" y="139753"/>
                  <a:pt x="200025" y="161925"/>
                  <a:pt x="200025" y="161925"/>
                </a:cubicBezTo>
                <a:cubicBezTo>
                  <a:pt x="200819" y="165894"/>
                  <a:pt x="200398" y="170317"/>
                  <a:pt x="202406" y="173831"/>
                </a:cubicBezTo>
                <a:cubicBezTo>
                  <a:pt x="204218" y="177001"/>
                  <a:pt x="213344" y="180305"/>
                  <a:pt x="216694" y="180975"/>
                </a:cubicBezTo>
                <a:cubicBezTo>
                  <a:pt x="233792" y="184395"/>
                  <a:pt x="255347" y="184730"/>
                  <a:pt x="271463" y="185737"/>
                </a:cubicBezTo>
                <a:cubicBezTo>
                  <a:pt x="301760" y="193310"/>
                  <a:pt x="268583" y="185704"/>
                  <a:pt x="340519" y="190500"/>
                </a:cubicBezTo>
                <a:cubicBezTo>
                  <a:pt x="344641" y="190775"/>
                  <a:pt x="357388" y="194122"/>
                  <a:pt x="361950" y="195262"/>
                </a:cubicBezTo>
                <a:cubicBezTo>
                  <a:pt x="363828" y="200897"/>
                  <a:pt x="366713" y="208569"/>
                  <a:pt x="366713" y="214312"/>
                </a:cubicBezTo>
                <a:cubicBezTo>
                  <a:pt x="366713" y="215417"/>
                  <a:pt x="364882" y="233728"/>
                  <a:pt x="361950" y="238125"/>
                </a:cubicBezTo>
                <a:cubicBezTo>
                  <a:pt x="360082" y="240927"/>
                  <a:pt x="356962" y="242681"/>
                  <a:pt x="354806" y="245268"/>
                </a:cubicBezTo>
                <a:cubicBezTo>
                  <a:pt x="352974" y="247467"/>
                  <a:pt x="352068" y="250388"/>
                  <a:pt x="350044" y="252412"/>
                </a:cubicBezTo>
                <a:cubicBezTo>
                  <a:pt x="345427" y="257029"/>
                  <a:pt x="341567" y="257619"/>
                  <a:pt x="335756" y="259556"/>
                </a:cubicBezTo>
                <a:cubicBezTo>
                  <a:pt x="338137" y="261143"/>
                  <a:pt x="340701" y="262486"/>
                  <a:pt x="342900" y="264318"/>
                </a:cubicBezTo>
                <a:cubicBezTo>
                  <a:pt x="347416" y="268081"/>
                  <a:pt x="352129" y="273253"/>
                  <a:pt x="354806" y="278606"/>
                </a:cubicBezTo>
                <a:cubicBezTo>
                  <a:pt x="355929" y="280851"/>
                  <a:pt x="356394" y="283369"/>
                  <a:pt x="357188" y="285750"/>
                </a:cubicBezTo>
                <a:cubicBezTo>
                  <a:pt x="354807" y="288925"/>
                  <a:pt x="352850" y="292469"/>
                  <a:pt x="350044" y="295275"/>
                </a:cubicBezTo>
                <a:cubicBezTo>
                  <a:pt x="343863" y="301455"/>
                  <a:pt x="338537" y="303409"/>
                  <a:pt x="330994" y="307181"/>
                </a:cubicBezTo>
                <a:cubicBezTo>
                  <a:pt x="326803" y="319755"/>
                  <a:pt x="327221" y="312236"/>
                  <a:pt x="338138" y="328612"/>
                </a:cubicBezTo>
                <a:lnTo>
                  <a:pt x="342900" y="335756"/>
                </a:lnTo>
                <a:cubicBezTo>
                  <a:pt x="342106" y="339725"/>
                  <a:pt x="342329" y="344042"/>
                  <a:pt x="340519" y="347662"/>
                </a:cubicBezTo>
                <a:cubicBezTo>
                  <a:pt x="338227" y="352247"/>
                  <a:pt x="330335" y="356833"/>
                  <a:pt x="326231" y="359568"/>
                </a:cubicBezTo>
                <a:cubicBezTo>
                  <a:pt x="324644" y="361949"/>
                  <a:pt x="323493" y="364688"/>
                  <a:pt x="321469" y="366712"/>
                </a:cubicBezTo>
                <a:cubicBezTo>
                  <a:pt x="319445" y="368736"/>
                  <a:pt x="316113" y="369240"/>
                  <a:pt x="314325" y="371475"/>
                </a:cubicBezTo>
                <a:cubicBezTo>
                  <a:pt x="312757" y="373435"/>
                  <a:pt x="312738" y="376237"/>
                  <a:pt x="311944" y="378618"/>
                </a:cubicBezTo>
                <a:cubicBezTo>
                  <a:pt x="324519" y="382811"/>
                  <a:pt x="316997" y="379607"/>
                  <a:pt x="333375" y="390525"/>
                </a:cubicBezTo>
                <a:lnTo>
                  <a:pt x="340519" y="395287"/>
                </a:lnTo>
                <a:cubicBezTo>
                  <a:pt x="338931" y="401637"/>
                  <a:pt x="338935" y="408615"/>
                  <a:pt x="335756" y="414337"/>
                </a:cubicBezTo>
                <a:cubicBezTo>
                  <a:pt x="334537" y="416531"/>
                  <a:pt x="330573" y="415150"/>
                  <a:pt x="328613" y="416718"/>
                </a:cubicBezTo>
                <a:cubicBezTo>
                  <a:pt x="326378" y="418506"/>
                  <a:pt x="326277" y="422345"/>
                  <a:pt x="323850" y="423862"/>
                </a:cubicBezTo>
                <a:cubicBezTo>
                  <a:pt x="319593" y="426523"/>
                  <a:pt x="309563" y="428625"/>
                  <a:pt x="309563" y="428625"/>
                </a:cubicBezTo>
                <a:cubicBezTo>
                  <a:pt x="293708" y="444478"/>
                  <a:pt x="310784" y="429533"/>
                  <a:pt x="295275" y="438150"/>
                </a:cubicBezTo>
                <a:cubicBezTo>
                  <a:pt x="267584" y="453535"/>
                  <a:pt x="294511" y="443168"/>
                  <a:pt x="266700" y="452437"/>
                </a:cubicBezTo>
                <a:lnTo>
                  <a:pt x="252413" y="457200"/>
                </a:lnTo>
                <a:lnTo>
                  <a:pt x="245269" y="459581"/>
                </a:lnTo>
                <a:cubicBezTo>
                  <a:pt x="227806" y="458787"/>
                  <a:pt x="210310" y="458541"/>
                  <a:pt x="192881" y="457200"/>
                </a:cubicBezTo>
                <a:cubicBezTo>
                  <a:pt x="189618" y="456949"/>
                  <a:pt x="186607" y="455193"/>
                  <a:pt x="183356" y="454818"/>
                </a:cubicBezTo>
                <a:cubicBezTo>
                  <a:pt x="165937" y="452808"/>
                  <a:pt x="148265" y="452938"/>
                  <a:pt x="130969" y="450056"/>
                </a:cubicBezTo>
                <a:cubicBezTo>
                  <a:pt x="126206" y="449262"/>
                  <a:pt x="121499" y="447996"/>
                  <a:pt x="116681" y="447675"/>
                </a:cubicBezTo>
                <a:cubicBezTo>
                  <a:pt x="97657" y="446407"/>
                  <a:pt x="78581" y="446087"/>
                  <a:pt x="59531" y="445293"/>
                </a:cubicBezTo>
                <a:cubicBezTo>
                  <a:pt x="45141" y="441696"/>
                  <a:pt x="53103" y="443945"/>
                  <a:pt x="35719" y="438150"/>
                </a:cubicBezTo>
                <a:cubicBezTo>
                  <a:pt x="33338" y="437356"/>
                  <a:pt x="30664" y="437160"/>
                  <a:pt x="28575" y="435768"/>
                </a:cubicBezTo>
                <a:cubicBezTo>
                  <a:pt x="26194" y="434181"/>
                  <a:pt x="23991" y="432286"/>
                  <a:pt x="21431" y="431006"/>
                </a:cubicBezTo>
                <a:cubicBezTo>
                  <a:pt x="10487" y="425535"/>
                  <a:pt x="17286" y="431623"/>
                  <a:pt x="11906" y="4262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12"/>
          <p:cNvSpPr/>
          <p:nvPr/>
        </p:nvSpPr>
        <p:spPr>
          <a:xfrm>
            <a:off x="3522736" y="2472688"/>
            <a:ext cx="514351" cy="362051"/>
          </a:xfrm>
          <a:custGeom>
            <a:avLst/>
            <a:gdLst>
              <a:gd name="connsiteX0" fmla="*/ 0 w 504056"/>
              <a:gd name="connsiteY0" fmla="*/ 0 h 360040"/>
              <a:gd name="connsiteX1" fmla="*/ 504056 w 504056"/>
              <a:gd name="connsiteY1" fmla="*/ 0 h 360040"/>
              <a:gd name="connsiteX2" fmla="*/ 504056 w 504056"/>
              <a:gd name="connsiteY2" fmla="*/ 360040 h 360040"/>
              <a:gd name="connsiteX3" fmla="*/ 0 w 504056"/>
              <a:gd name="connsiteY3" fmla="*/ 360040 h 360040"/>
              <a:gd name="connsiteX4" fmla="*/ 0 w 504056"/>
              <a:gd name="connsiteY4" fmla="*/ 0 h 360040"/>
              <a:gd name="connsiteX0" fmla="*/ 2 w 504058"/>
              <a:gd name="connsiteY0" fmla="*/ 0 h 360040"/>
              <a:gd name="connsiteX1" fmla="*/ 504058 w 504058"/>
              <a:gd name="connsiteY1" fmla="*/ 0 h 360040"/>
              <a:gd name="connsiteX2" fmla="*/ 504058 w 504058"/>
              <a:gd name="connsiteY2" fmla="*/ 360040 h 360040"/>
              <a:gd name="connsiteX3" fmla="*/ 2 w 504058"/>
              <a:gd name="connsiteY3" fmla="*/ 360040 h 360040"/>
              <a:gd name="connsiteX4" fmla="*/ 256706 w 504058"/>
              <a:gd name="connsiteY4" fmla="*/ 207938 h 360040"/>
              <a:gd name="connsiteX5" fmla="*/ 2 w 504058"/>
              <a:gd name="connsiteY5" fmla="*/ 0 h 360040"/>
              <a:gd name="connsiteX0" fmla="*/ 44283 w 548339"/>
              <a:gd name="connsiteY0" fmla="*/ 0 h 360040"/>
              <a:gd name="connsiteX1" fmla="*/ 548339 w 548339"/>
              <a:gd name="connsiteY1" fmla="*/ 0 h 360040"/>
              <a:gd name="connsiteX2" fmla="*/ 548339 w 548339"/>
              <a:gd name="connsiteY2" fmla="*/ 360040 h 360040"/>
              <a:gd name="connsiteX3" fmla="*/ 44283 w 548339"/>
              <a:gd name="connsiteY3" fmla="*/ 360040 h 360040"/>
              <a:gd name="connsiteX4" fmla="*/ 36668 w 548339"/>
              <a:gd name="connsiteY4" fmla="*/ 3151 h 360040"/>
              <a:gd name="connsiteX5" fmla="*/ 300987 w 548339"/>
              <a:gd name="connsiteY5" fmla="*/ 207938 h 360040"/>
              <a:gd name="connsiteX6" fmla="*/ 44283 w 548339"/>
              <a:gd name="connsiteY6" fmla="*/ 0 h 360040"/>
              <a:gd name="connsiteX0" fmla="*/ 30415 w 534471"/>
              <a:gd name="connsiteY0" fmla="*/ 0 h 360040"/>
              <a:gd name="connsiteX1" fmla="*/ 534471 w 534471"/>
              <a:gd name="connsiteY1" fmla="*/ 0 h 360040"/>
              <a:gd name="connsiteX2" fmla="*/ 534471 w 534471"/>
              <a:gd name="connsiteY2" fmla="*/ 360040 h 360040"/>
              <a:gd name="connsiteX3" fmla="*/ 30415 w 534471"/>
              <a:gd name="connsiteY3" fmla="*/ 360040 h 360040"/>
              <a:gd name="connsiteX4" fmla="*/ 22800 w 534471"/>
              <a:gd name="connsiteY4" fmla="*/ 3151 h 360040"/>
              <a:gd name="connsiteX5" fmla="*/ 287119 w 534471"/>
              <a:gd name="connsiteY5" fmla="*/ 207938 h 360040"/>
              <a:gd name="connsiteX6" fmla="*/ 30415 w 5344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64319 w 511671"/>
              <a:gd name="connsiteY5" fmla="*/ 207938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615 w 511671"/>
              <a:gd name="connsiteY6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511671 w 511671"/>
              <a:gd name="connsiteY2" fmla="*/ 360040 h 360040"/>
              <a:gd name="connsiteX3" fmla="*/ 7615 w 511671"/>
              <a:gd name="connsiteY3" fmla="*/ 360040 h 360040"/>
              <a:gd name="connsiteX4" fmla="*/ 0 w 511671"/>
              <a:gd name="connsiteY4" fmla="*/ 3151 h 360040"/>
              <a:gd name="connsiteX5" fmla="*/ 230981 w 511671"/>
              <a:gd name="connsiteY5" fmla="*/ 181745 h 360040"/>
              <a:gd name="connsiteX6" fmla="*/ 78582 w 511671"/>
              <a:gd name="connsiteY6" fmla="*/ 57919 h 360040"/>
              <a:gd name="connsiteX7" fmla="*/ 7615 w 511671"/>
              <a:gd name="connsiteY7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261938 w 511671"/>
              <a:gd name="connsiteY2" fmla="*/ 186507 h 360040"/>
              <a:gd name="connsiteX3" fmla="*/ 511671 w 511671"/>
              <a:gd name="connsiteY3" fmla="*/ 360040 h 360040"/>
              <a:gd name="connsiteX4" fmla="*/ 7615 w 511671"/>
              <a:gd name="connsiteY4" fmla="*/ 360040 h 360040"/>
              <a:gd name="connsiteX5" fmla="*/ 0 w 511671"/>
              <a:gd name="connsiteY5" fmla="*/ 3151 h 360040"/>
              <a:gd name="connsiteX6" fmla="*/ 230981 w 511671"/>
              <a:gd name="connsiteY6" fmla="*/ 181745 h 360040"/>
              <a:gd name="connsiteX7" fmla="*/ 78582 w 511671"/>
              <a:gd name="connsiteY7" fmla="*/ 57919 h 360040"/>
              <a:gd name="connsiteX8" fmla="*/ 7615 w 511671"/>
              <a:gd name="connsiteY8" fmla="*/ 0 h 360040"/>
              <a:gd name="connsiteX0" fmla="*/ 7615 w 511671"/>
              <a:gd name="connsiteY0" fmla="*/ 0 h 360040"/>
              <a:gd name="connsiteX1" fmla="*/ 511671 w 511671"/>
              <a:gd name="connsiteY1" fmla="*/ 0 h 360040"/>
              <a:gd name="connsiteX2" fmla="*/ 261938 w 511671"/>
              <a:gd name="connsiteY2" fmla="*/ 186507 h 360040"/>
              <a:gd name="connsiteX3" fmla="*/ 511671 w 511671"/>
              <a:gd name="connsiteY3" fmla="*/ 360040 h 360040"/>
              <a:gd name="connsiteX4" fmla="*/ 7615 w 511671"/>
              <a:gd name="connsiteY4" fmla="*/ 360040 h 360040"/>
              <a:gd name="connsiteX5" fmla="*/ 0 w 511671"/>
              <a:gd name="connsiteY5" fmla="*/ 3151 h 360040"/>
              <a:gd name="connsiteX6" fmla="*/ 230981 w 511671"/>
              <a:gd name="connsiteY6" fmla="*/ 181745 h 360040"/>
              <a:gd name="connsiteX7" fmla="*/ 78582 w 511671"/>
              <a:gd name="connsiteY7" fmla="*/ 57919 h 360040"/>
              <a:gd name="connsiteX8" fmla="*/ 7615 w 511671"/>
              <a:gd name="connsiteY8" fmla="*/ 0 h 360040"/>
              <a:gd name="connsiteX0" fmla="*/ 7615 w 549961"/>
              <a:gd name="connsiteY0" fmla="*/ 1570 h 361610"/>
              <a:gd name="connsiteX1" fmla="*/ 511671 w 549961"/>
              <a:gd name="connsiteY1" fmla="*/ 1570 h 361610"/>
              <a:gd name="connsiteX2" fmla="*/ 261938 w 549961"/>
              <a:gd name="connsiteY2" fmla="*/ 188077 h 361610"/>
              <a:gd name="connsiteX3" fmla="*/ 514351 w 549961"/>
              <a:gd name="connsiteY3" fmla="*/ 2340 h 361610"/>
              <a:gd name="connsiteX4" fmla="*/ 511671 w 549961"/>
              <a:gd name="connsiteY4" fmla="*/ 361610 h 361610"/>
              <a:gd name="connsiteX5" fmla="*/ 7615 w 549961"/>
              <a:gd name="connsiteY5" fmla="*/ 361610 h 361610"/>
              <a:gd name="connsiteX6" fmla="*/ 0 w 549961"/>
              <a:gd name="connsiteY6" fmla="*/ 4721 h 361610"/>
              <a:gd name="connsiteX7" fmla="*/ 230981 w 549961"/>
              <a:gd name="connsiteY7" fmla="*/ 183315 h 361610"/>
              <a:gd name="connsiteX8" fmla="*/ 78582 w 549961"/>
              <a:gd name="connsiteY8" fmla="*/ 59489 h 361610"/>
              <a:gd name="connsiteX9" fmla="*/ 7615 w 549961"/>
              <a:gd name="connsiteY9" fmla="*/ 1570 h 361610"/>
              <a:gd name="connsiteX0" fmla="*/ 7615 w 549961"/>
              <a:gd name="connsiteY0" fmla="*/ 0 h 360040"/>
              <a:gd name="connsiteX1" fmla="*/ 511671 w 549961"/>
              <a:gd name="connsiteY1" fmla="*/ 0 h 360040"/>
              <a:gd name="connsiteX2" fmla="*/ 261938 w 549961"/>
              <a:gd name="connsiteY2" fmla="*/ 186507 h 360040"/>
              <a:gd name="connsiteX3" fmla="*/ 514351 w 549961"/>
              <a:gd name="connsiteY3" fmla="*/ 770 h 360040"/>
              <a:gd name="connsiteX4" fmla="*/ 511671 w 549961"/>
              <a:gd name="connsiteY4" fmla="*/ 360040 h 360040"/>
              <a:gd name="connsiteX5" fmla="*/ 7615 w 549961"/>
              <a:gd name="connsiteY5" fmla="*/ 360040 h 360040"/>
              <a:gd name="connsiteX6" fmla="*/ 0 w 549961"/>
              <a:gd name="connsiteY6" fmla="*/ 3151 h 360040"/>
              <a:gd name="connsiteX7" fmla="*/ 230981 w 549961"/>
              <a:gd name="connsiteY7" fmla="*/ 181745 h 360040"/>
              <a:gd name="connsiteX8" fmla="*/ 78582 w 549961"/>
              <a:gd name="connsiteY8" fmla="*/ 57919 h 360040"/>
              <a:gd name="connsiteX9" fmla="*/ 7615 w 549961"/>
              <a:gd name="connsiteY9" fmla="*/ 0 h 360040"/>
              <a:gd name="connsiteX0" fmla="*/ 7615 w 537287"/>
              <a:gd name="connsiteY0" fmla="*/ 0 h 360040"/>
              <a:gd name="connsiteX1" fmla="*/ 511671 w 537287"/>
              <a:gd name="connsiteY1" fmla="*/ 0 h 360040"/>
              <a:gd name="connsiteX2" fmla="*/ 261938 w 537287"/>
              <a:gd name="connsiteY2" fmla="*/ 186507 h 360040"/>
              <a:gd name="connsiteX3" fmla="*/ 514351 w 537287"/>
              <a:gd name="connsiteY3" fmla="*/ 770 h 360040"/>
              <a:gd name="connsiteX4" fmla="*/ 511671 w 537287"/>
              <a:gd name="connsiteY4" fmla="*/ 360040 h 360040"/>
              <a:gd name="connsiteX5" fmla="*/ 7615 w 537287"/>
              <a:gd name="connsiteY5" fmla="*/ 360040 h 360040"/>
              <a:gd name="connsiteX6" fmla="*/ 0 w 537287"/>
              <a:gd name="connsiteY6" fmla="*/ 3151 h 360040"/>
              <a:gd name="connsiteX7" fmla="*/ 230981 w 537287"/>
              <a:gd name="connsiteY7" fmla="*/ 181745 h 360040"/>
              <a:gd name="connsiteX8" fmla="*/ 78582 w 537287"/>
              <a:gd name="connsiteY8" fmla="*/ 57919 h 360040"/>
              <a:gd name="connsiteX9" fmla="*/ 7615 w 537287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61938 w 514351"/>
              <a:gd name="connsiteY2" fmla="*/ 186507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30981 w 514351"/>
              <a:gd name="connsiteY7" fmla="*/ 18174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61938 w 514351"/>
              <a:gd name="connsiteY2" fmla="*/ 186507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8582 w 514351"/>
              <a:gd name="connsiteY8" fmla="*/ 57919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92870 w 514351"/>
              <a:gd name="connsiteY8" fmla="*/ 205557 h 360040"/>
              <a:gd name="connsiteX9" fmla="*/ 7615 w 514351"/>
              <a:gd name="connsiteY9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615 w 514351"/>
              <a:gd name="connsiteY8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615 w 514351"/>
              <a:gd name="connsiteY8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615 w 514351"/>
              <a:gd name="connsiteY8" fmla="*/ 0 h 360040"/>
              <a:gd name="connsiteX0" fmla="*/ 7615 w 514351"/>
              <a:gd name="connsiteY0" fmla="*/ 0 h 360040"/>
              <a:gd name="connsiteX1" fmla="*/ 511671 w 514351"/>
              <a:gd name="connsiteY1" fmla="*/ 0 h 360040"/>
              <a:gd name="connsiteX2" fmla="*/ 250032 w 514351"/>
              <a:gd name="connsiteY2" fmla="*/ 200795 h 360040"/>
              <a:gd name="connsiteX3" fmla="*/ 514351 w 514351"/>
              <a:gd name="connsiteY3" fmla="*/ 770 h 360040"/>
              <a:gd name="connsiteX4" fmla="*/ 511671 w 514351"/>
              <a:gd name="connsiteY4" fmla="*/ 360040 h 360040"/>
              <a:gd name="connsiteX5" fmla="*/ 7615 w 514351"/>
              <a:gd name="connsiteY5" fmla="*/ 360040 h 360040"/>
              <a:gd name="connsiteX6" fmla="*/ 0 w 514351"/>
              <a:gd name="connsiteY6" fmla="*/ 3151 h 360040"/>
              <a:gd name="connsiteX7" fmla="*/ 252412 w 514351"/>
              <a:gd name="connsiteY7" fmla="*/ 200795 h 360040"/>
              <a:gd name="connsiteX8" fmla="*/ 7615 w 514351"/>
              <a:gd name="connsiteY8" fmla="*/ 0 h 360040"/>
              <a:gd name="connsiteX0" fmla="*/ 7615 w 514351"/>
              <a:gd name="connsiteY0" fmla="*/ 2011 h 362051"/>
              <a:gd name="connsiteX1" fmla="*/ 511671 w 514351"/>
              <a:gd name="connsiteY1" fmla="*/ 2011 h 362051"/>
              <a:gd name="connsiteX2" fmla="*/ 250032 w 514351"/>
              <a:gd name="connsiteY2" fmla="*/ 202806 h 362051"/>
              <a:gd name="connsiteX3" fmla="*/ 514351 w 514351"/>
              <a:gd name="connsiteY3" fmla="*/ 2781 h 362051"/>
              <a:gd name="connsiteX4" fmla="*/ 511671 w 514351"/>
              <a:gd name="connsiteY4" fmla="*/ 362051 h 362051"/>
              <a:gd name="connsiteX5" fmla="*/ 7615 w 514351"/>
              <a:gd name="connsiteY5" fmla="*/ 362051 h 362051"/>
              <a:gd name="connsiteX6" fmla="*/ 0 w 514351"/>
              <a:gd name="connsiteY6" fmla="*/ 5162 h 362051"/>
              <a:gd name="connsiteX7" fmla="*/ 252412 w 514351"/>
              <a:gd name="connsiteY7" fmla="*/ 202806 h 362051"/>
              <a:gd name="connsiteX8" fmla="*/ 7615 w 514351"/>
              <a:gd name="connsiteY8" fmla="*/ 2011 h 36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351" h="362051">
                <a:moveTo>
                  <a:pt x="7615" y="2011"/>
                </a:moveTo>
                <a:lnTo>
                  <a:pt x="511671" y="2011"/>
                </a:lnTo>
                <a:cubicBezTo>
                  <a:pt x="511771" y="36399"/>
                  <a:pt x="249932" y="168418"/>
                  <a:pt x="250032" y="202806"/>
                </a:cubicBezTo>
                <a:cubicBezTo>
                  <a:pt x="284609" y="168406"/>
                  <a:pt x="475111" y="38153"/>
                  <a:pt x="514351" y="2781"/>
                </a:cubicBezTo>
                <a:cubicBezTo>
                  <a:pt x="513110" y="45990"/>
                  <a:pt x="508815" y="308126"/>
                  <a:pt x="511671" y="362051"/>
                </a:cubicBezTo>
                <a:lnTo>
                  <a:pt x="7615" y="362051"/>
                </a:lnTo>
                <a:cubicBezTo>
                  <a:pt x="9252" y="290266"/>
                  <a:pt x="2459" y="44800"/>
                  <a:pt x="0" y="5162"/>
                </a:cubicBezTo>
                <a:cubicBezTo>
                  <a:pt x="42784" y="-20188"/>
                  <a:pt x="40403" y="48154"/>
                  <a:pt x="252412" y="202806"/>
                </a:cubicBezTo>
                <a:cubicBezTo>
                  <a:pt x="253681" y="202281"/>
                  <a:pt x="62037" y="42621"/>
                  <a:pt x="7615" y="2011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17"/>
          <p:cNvSpPr/>
          <p:nvPr/>
        </p:nvSpPr>
        <p:spPr>
          <a:xfrm rot="19092593">
            <a:off x="3152882" y="2532315"/>
            <a:ext cx="267115" cy="672833"/>
          </a:xfrm>
          <a:custGeom>
            <a:avLst/>
            <a:gdLst>
              <a:gd name="connsiteX0" fmla="*/ 0 w 504056"/>
              <a:gd name="connsiteY0" fmla="*/ 0 h 612923"/>
              <a:gd name="connsiteX1" fmla="*/ 504056 w 504056"/>
              <a:gd name="connsiteY1" fmla="*/ 0 h 612923"/>
              <a:gd name="connsiteX2" fmla="*/ 504056 w 504056"/>
              <a:gd name="connsiteY2" fmla="*/ 612923 h 612923"/>
              <a:gd name="connsiteX3" fmla="*/ 0 w 504056"/>
              <a:gd name="connsiteY3" fmla="*/ 612923 h 612923"/>
              <a:gd name="connsiteX4" fmla="*/ 0 w 504056"/>
              <a:gd name="connsiteY4" fmla="*/ 0 h 612923"/>
              <a:gd name="connsiteX0" fmla="*/ 55033 w 559089"/>
              <a:gd name="connsiteY0" fmla="*/ 0 h 612923"/>
              <a:gd name="connsiteX1" fmla="*/ 559089 w 559089"/>
              <a:gd name="connsiteY1" fmla="*/ 0 h 612923"/>
              <a:gd name="connsiteX2" fmla="*/ 559089 w 559089"/>
              <a:gd name="connsiteY2" fmla="*/ 612923 h 612923"/>
              <a:gd name="connsiteX3" fmla="*/ 55033 w 559089"/>
              <a:gd name="connsiteY3" fmla="*/ 612923 h 612923"/>
              <a:gd name="connsiteX4" fmla="*/ 55033 w 559089"/>
              <a:gd name="connsiteY4" fmla="*/ 0 h 612923"/>
              <a:gd name="connsiteX0" fmla="*/ 83334 w 587390"/>
              <a:gd name="connsiteY0" fmla="*/ 0 h 612923"/>
              <a:gd name="connsiteX1" fmla="*/ 587390 w 587390"/>
              <a:gd name="connsiteY1" fmla="*/ 0 h 612923"/>
              <a:gd name="connsiteX2" fmla="*/ 587390 w 587390"/>
              <a:gd name="connsiteY2" fmla="*/ 612923 h 612923"/>
              <a:gd name="connsiteX3" fmla="*/ 83334 w 587390"/>
              <a:gd name="connsiteY3" fmla="*/ 612923 h 612923"/>
              <a:gd name="connsiteX4" fmla="*/ 83334 w 587390"/>
              <a:gd name="connsiteY4" fmla="*/ 0 h 612923"/>
              <a:gd name="connsiteX0" fmla="*/ 63495 w 567551"/>
              <a:gd name="connsiteY0" fmla="*/ 0 h 672833"/>
              <a:gd name="connsiteX1" fmla="*/ 567551 w 567551"/>
              <a:gd name="connsiteY1" fmla="*/ 0 h 672833"/>
              <a:gd name="connsiteX2" fmla="*/ 567551 w 567551"/>
              <a:gd name="connsiteY2" fmla="*/ 612923 h 672833"/>
              <a:gd name="connsiteX3" fmla="*/ 116261 w 567551"/>
              <a:gd name="connsiteY3" fmla="*/ 672833 h 672833"/>
              <a:gd name="connsiteX4" fmla="*/ 63495 w 567551"/>
              <a:gd name="connsiteY4" fmla="*/ 0 h 672833"/>
              <a:gd name="connsiteX0" fmla="*/ 78714 w 582770"/>
              <a:gd name="connsiteY0" fmla="*/ 0 h 672833"/>
              <a:gd name="connsiteX1" fmla="*/ 582770 w 582770"/>
              <a:gd name="connsiteY1" fmla="*/ 0 h 672833"/>
              <a:gd name="connsiteX2" fmla="*/ 582770 w 582770"/>
              <a:gd name="connsiteY2" fmla="*/ 612923 h 672833"/>
              <a:gd name="connsiteX3" fmla="*/ 131480 w 582770"/>
              <a:gd name="connsiteY3" fmla="*/ 672833 h 672833"/>
              <a:gd name="connsiteX4" fmla="*/ 78714 w 582770"/>
              <a:gd name="connsiteY4" fmla="*/ 0 h 672833"/>
              <a:gd name="connsiteX0" fmla="*/ 106530 w 610586"/>
              <a:gd name="connsiteY0" fmla="*/ 0 h 672833"/>
              <a:gd name="connsiteX1" fmla="*/ 610586 w 610586"/>
              <a:gd name="connsiteY1" fmla="*/ 0 h 672833"/>
              <a:gd name="connsiteX2" fmla="*/ 610586 w 610586"/>
              <a:gd name="connsiteY2" fmla="*/ 612923 h 672833"/>
              <a:gd name="connsiteX3" fmla="*/ 159296 w 610586"/>
              <a:gd name="connsiteY3" fmla="*/ 672833 h 672833"/>
              <a:gd name="connsiteX4" fmla="*/ 106530 w 610586"/>
              <a:gd name="connsiteY4" fmla="*/ 0 h 672833"/>
              <a:gd name="connsiteX0" fmla="*/ 121521 w 625577"/>
              <a:gd name="connsiteY0" fmla="*/ 0 h 672833"/>
              <a:gd name="connsiteX1" fmla="*/ 625577 w 625577"/>
              <a:gd name="connsiteY1" fmla="*/ 0 h 672833"/>
              <a:gd name="connsiteX2" fmla="*/ 625577 w 625577"/>
              <a:gd name="connsiteY2" fmla="*/ 612923 h 672833"/>
              <a:gd name="connsiteX3" fmla="*/ 174287 w 625577"/>
              <a:gd name="connsiteY3" fmla="*/ 672833 h 672833"/>
              <a:gd name="connsiteX4" fmla="*/ 121521 w 625577"/>
              <a:gd name="connsiteY4" fmla="*/ 0 h 672833"/>
              <a:gd name="connsiteX0" fmla="*/ 121521 w 625577"/>
              <a:gd name="connsiteY0" fmla="*/ 0 h 672833"/>
              <a:gd name="connsiteX1" fmla="*/ 241143 w 625577"/>
              <a:gd name="connsiteY1" fmla="*/ 80542 h 672833"/>
              <a:gd name="connsiteX2" fmla="*/ 625577 w 625577"/>
              <a:gd name="connsiteY2" fmla="*/ 612923 h 672833"/>
              <a:gd name="connsiteX3" fmla="*/ 174287 w 625577"/>
              <a:gd name="connsiteY3" fmla="*/ 672833 h 672833"/>
              <a:gd name="connsiteX4" fmla="*/ 121521 w 625577"/>
              <a:gd name="connsiteY4" fmla="*/ 0 h 672833"/>
              <a:gd name="connsiteX0" fmla="*/ 121521 w 625577"/>
              <a:gd name="connsiteY0" fmla="*/ 0 h 672833"/>
              <a:gd name="connsiteX1" fmla="*/ 241143 w 625577"/>
              <a:gd name="connsiteY1" fmla="*/ 80542 h 672833"/>
              <a:gd name="connsiteX2" fmla="*/ 414965 w 625577"/>
              <a:gd name="connsiteY2" fmla="*/ 319534 h 672833"/>
              <a:gd name="connsiteX3" fmla="*/ 625577 w 625577"/>
              <a:gd name="connsiteY3" fmla="*/ 612923 h 672833"/>
              <a:gd name="connsiteX4" fmla="*/ 174287 w 625577"/>
              <a:gd name="connsiteY4" fmla="*/ 672833 h 672833"/>
              <a:gd name="connsiteX5" fmla="*/ 121521 w 625577"/>
              <a:gd name="connsiteY5" fmla="*/ 0 h 672833"/>
              <a:gd name="connsiteX0" fmla="*/ 121521 w 625577"/>
              <a:gd name="connsiteY0" fmla="*/ 0 h 672833"/>
              <a:gd name="connsiteX1" fmla="*/ 241143 w 625577"/>
              <a:gd name="connsiteY1" fmla="*/ 80542 h 672833"/>
              <a:gd name="connsiteX2" fmla="*/ 194132 w 625577"/>
              <a:gd name="connsiteY2" fmla="*/ 231675 h 672833"/>
              <a:gd name="connsiteX3" fmla="*/ 625577 w 625577"/>
              <a:gd name="connsiteY3" fmla="*/ 612923 h 672833"/>
              <a:gd name="connsiteX4" fmla="*/ 174287 w 625577"/>
              <a:gd name="connsiteY4" fmla="*/ 672833 h 672833"/>
              <a:gd name="connsiteX5" fmla="*/ 121521 w 625577"/>
              <a:gd name="connsiteY5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248207 w 248207"/>
              <a:gd name="connsiteY3" fmla="*/ 588479 h 672833"/>
              <a:gd name="connsiteX4" fmla="*/ 174287 w 248207"/>
              <a:gd name="connsiteY4" fmla="*/ 672833 h 672833"/>
              <a:gd name="connsiteX5" fmla="*/ 121521 w 248207"/>
              <a:gd name="connsiteY5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39807 w 248207"/>
              <a:gd name="connsiteY3" fmla="*/ 422150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39807 w 248207"/>
              <a:gd name="connsiteY3" fmla="*/ 422150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99169 w 248207"/>
              <a:gd name="connsiteY3" fmla="*/ 418568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99169 w 248207"/>
              <a:gd name="connsiteY3" fmla="*/ 418568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99169 w 248207"/>
              <a:gd name="connsiteY3" fmla="*/ 418568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09586 w 248207"/>
              <a:gd name="connsiteY3" fmla="*/ 383498 h 672833"/>
              <a:gd name="connsiteX4" fmla="*/ 199169 w 248207"/>
              <a:gd name="connsiteY4" fmla="*/ 418568 h 672833"/>
              <a:gd name="connsiteX5" fmla="*/ 248207 w 248207"/>
              <a:gd name="connsiteY5" fmla="*/ 588479 h 672833"/>
              <a:gd name="connsiteX6" fmla="*/ 174287 w 248207"/>
              <a:gd name="connsiteY6" fmla="*/ 672833 h 672833"/>
              <a:gd name="connsiteX7" fmla="*/ 121521 w 248207"/>
              <a:gd name="connsiteY7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11937 w 248207"/>
              <a:gd name="connsiteY4" fmla="*/ 398533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11937 w 248207"/>
              <a:gd name="connsiteY4" fmla="*/ 398533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05593 w 248207"/>
              <a:gd name="connsiteY5" fmla="*/ 42155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05593 w 248207"/>
              <a:gd name="connsiteY5" fmla="*/ 42155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09937 w 248207"/>
              <a:gd name="connsiteY4" fmla="*/ 390221 h 672833"/>
              <a:gd name="connsiteX5" fmla="*/ 216895 w 248207"/>
              <a:gd name="connsiteY5" fmla="*/ 457971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21062 w 248207"/>
              <a:gd name="connsiteY4" fmla="*/ 423278 h 672833"/>
              <a:gd name="connsiteX5" fmla="*/ 216895 w 248207"/>
              <a:gd name="connsiteY5" fmla="*/ 457971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21062 w 248207"/>
              <a:gd name="connsiteY4" fmla="*/ 423278 h 672833"/>
              <a:gd name="connsiteX5" fmla="*/ 208120 w 248207"/>
              <a:gd name="connsiteY5" fmla="*/ 439950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16712 w 248207"/>
              <a:gd name="connsiteY4" fmla="*/ 399930 h 672833"/>
              <a:gd name="connsiteX5" fmla="*/ 208120 w 248207"/>
              <a:gd name="connsiteY5" fmla="*/ 439950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07" h="672833">
                <a:moveTo>
                  <a:pt x="121521" y="0"/>
                </a:moveTo>
                <a:lnTo>
                  <a:pt x="241143" y="80542"/>
                </a:lnTo>
                <a:lnTo>
                  <a:pt x="187534" y="225327"/>
                </a:lnTo>
                <a:cubicBezTo>
                  <a:pt x="121458" y="210464"/>
                  <a:pt x="128989" y="219583"/>
                  <a:pt x="114898" y="244887"/>
                </a:cubicBezTo>
                <a:cubicBezTo>
                  <a:pt x="100807" y="270191"/>
                  <a:pt x="108950" y="381285"/>
                  <a:pt x="116712" y="399930"/>
                </a:cubicBezTo>
                <a:cubicBezTo>
                  <a:pt x="137146" y="421182"/>
                  <a:pt x="154556" y="412687"/>
                  <a:pt x="208120" y="439950"/>
                </a:cubicBezTo>
                <a:cubicBezTo>
                  <a:pt x="222559" y="500076"/>
                  <a:pt x="218118" y="468586"/>
                  <a:pt x="248207" y="588479"/>
                </a:cubicBezTo>
                <a:lnTo>
                  <a:pt x="174287" y="672833"/>
                </a:lnTo>
                <a:cubicBezTo>
                  <a:pt x="-25345" y="528754"/>
                  <a:pt x="-67506" y="159585"/>
                  <a:pt x="121521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17"/>
          <p:cNvSpPr/>
          <p:nvPr/>
        </p:nvSpPr>
        <p:spPr>
          <a:xfrm rot="19092593">
            <a:off x="4238120" y="2136272"/>
            <a:ext cx="267115" cy="672833"/>
          </a:xfrm>
          <a:custGeom>
            <a:avLst/>
            <a:gdLst>
              <a:gd name="connsiteX0" fmla="*/ 0 w 504056"/>
              <a:gd name="connsiteY0" fmla="*/ 0 h 612923"/>
              <a:gd name="connsiteX1" fmla="*/ 504056 w 504056"/>
              <a:gd name="connsiteY1" fmla="*/ 0 h 612923"/>
              <a:gd name="connsiteX2" fmla="*/ 504056 w 504056"/>
              <a:gd name="connsiteY2" fmla="*/ 612923 h 612923"/>
              <a:gd name="connsiteX3" fmla="*/ 0 w 504056"/>
              <a:gd name="connsiteY3" fmla="*/ 612923 h 612923"/>
              <a:gd name="connsiteX4" fmla="*/ 0 w 504056"/>
              <a:gd name="connsiteY4" fmla="*/ 0 h 612923"/>
              <a:gd name="connsiteX0" fmla="*/ 55033 w 559089"/>
              <a:gd name="connsiteY0" fmla="*/ 0 h 612923"/>
              <a:gd name="connsiteX1" fmla="*/ 559089 w 559089"/>
              <a:gd name="connsiteY1" fmla="*/ 0 h 612923"/>
              <a:gd name="connsiteX2" fmla="*/ 559089 w 559089"/>
              <a:gd name="connsiteY2" fmla="*/ 612923 h 612923"/>
              <a:gd name="connsiteX3" fmla="*/ 55033 w 559089"/>
              <a:gd name="connsiteY3" fmla="*/ 612923 h 612923"/>
              <a:gd name="connsiteX4" fmla="*/ 55033 w 559089"/>
              <a:gd name="connsiteY4" fmla="*/ 0 h 612923"/>
              <a:gd name="connsiteX0" fmla="*/ 83334 w 587390"/>
              <a:gd name="connsiteY0" fmla="*/ 0 h 612923"/>
              <a:gd name="connsiteX1" fmla="*/ 587390 w 587390"/>
              <a:gd name="connsiteY1" fmla="*/ 0 h 612923"/>
              <a:gd name="connsiteX2" fmla="*/ 587390 w 587390"/>
              <a:gd name="connsiteY2" fmla="*/ 612923 h 612923"/>
              <a:gd name="connsiteX3" fmla="*/ 83334 w 587390"/>
              <a:gd name="connsiteY3" fmla="*/ 612923 h 612923"/>
              <a:gd name="connsiteX4" fmla="*/ 83334 w 587390"/>
              <a:gd name="connsiteY4" fmla="*/ 0 h 612923"/>
              <a:gd name="connsiteX0" fmla="*/ 63495 w 567551"/>
              <a:gd name="connsiteY0" fmla="*/ 0 h 672833"/>
              <a:gd name="connsiteX1" fmla="*/ 567551 w 567551"/>
              <a:gd name="connsiteY1" fmla="*/ 0 h 672833"/>
              <a:gd name="connsiteX2" fmla="*/ 567551 w 567551"/>
              <a:gd name="connsiteY2" fmla="*/ 612923 h 672833"/>
              <a:gd name="connsiteX3" fmla="*/ 116261 w 567551"/>
              <a:gd name="connsiteY3" fmla="*/ 672833 h 672833"/>
              <a:gd name="connsiteX4" fmla="*/ 63495 w 567551"/>
              <a:gd name="connsiteY4" fmla="*/ 0 h 672833"/>
              <a:gd name="connsiteX0" fmla="*/ 78714 w 582770"/>
              <a:gd name="connsiteY0" fmla="*/ 0 h 672833"/>
              <a:gd name="connsiteX1" fmla="*/ 582770 w 582770"/>
              <a:gd name="connsiteY1" fmla="*/ 0 h 672833"/>
              <a:gd name="connsiteX2" fmla="*/ 582770 w 582770"/>
              <a:gd name="connsiteY2" fmla="*/ 612923 h 672833"/>
              <a:gd name="connsiteX3" fmla="*/ 131480 w 582770"/>
              <a:gd name="connsiteY3" fmla="*/ 672833 h 672833"/>
              <a:gd name="connsiteX4" fmla="*/ 78714 w 582770"/>
              <a:gd name="connsiteY4" fmla="*/ 0 h 672833"/>
              <a:gd name="connsiteX0" fmla="*/ 106530 w 610586"/>
              <a:gd name="connsiteY0" fmla="*/ 0 h 672833"/>
              <a:gd name="connsiteX1" fmla="*/ 610586 w 610586"/>
              <a:gd name="connsiteY1" fmla="*/ 0 h 672833"/>
              <a:gd name="connsiteX2" fmla="*/ 610586 w 610586"/>
              <a:gd name="connsiteY2" fmla="*/ 612923 h 672833"/>
              <a:gd name="connsiteX3" fmla="*/ 159296 w 610586"/>
              <a:gd name="connsiteY3" fmla="*/ 672833 h 672833"/>
              <a:gd name="connsiteX4" fmla="*/ 106530 w 610586"/>
              <a:gd name="connsiteY4" fmla="*/ 0 h 672833"/>
              <a:gd name="connsiteX0" fmla="*/ 121521 w 625577"/>
              <a:gd name="connsiteY0" fmla="*/ 0 h 672833"/>
              <a:gd name="connsiteX1" fmla="*/ 625577 w 625577"/>
              <a:gd name="connsiteY1" fmla="*/ 0 h 672833"/>
              <a:gd name="connsiteX2" fmla="*/ 625577 w 625577"/>
              <a:gd name="connsiteY2" fmla="*/ 612923 h 672833"/>
              <a:gd name="connsiteX3" fmla="*/ 174287 w 625577"/>
              <a:gd name="connsiteY3" fmla="*/ 672833 h 672833"/>
              <a:gd name="connsiteX4" fmla="*/ 121521 w 625577"/>
              <a:gd name="connsiteY4" fmla="*/ 0 h 672833"/>
              <a:gd name="connsiteX0" fmla="*/ 121521 w 625577"/>
              <a:gd name="connsiteY0" fmla="*/ 0 h 672833"/>
              <a:gd name="connsiteX1" fmla="*/ 241143 w 625577"/>
              <a:gd name="connsiteY1" fmla="*/ 80542 h 672833"/>
              <a:gd name="connsiteX2" fmla="*/ 625577 w 625577"/>
              <a:gd name="connsiteY2" fmla="*/ 612923 h 672833"/>
              <a:gd name="connsiteX3" fmla="*/ 174287 w 625577"/>
              <a:gd name="connsiteY3" fmla="*/ 672833 h 672833"/>
              <a:gd name="connsiteX4" fmla="*/ 121521 w 625577"/>
              <a:gd name="connsiteY4" fmla="*/ 0 h 672833"/>
              <a:gd name="connsiteX0" fmla="*/ 121521 w 625577"/>
              <a:gd name="connsiteY0" fmla="*/ 0 h 672833"/>
              <a:gd name="connsiteX1" fmla="*/ 241143 w 625577"/>
              <a:gd name="connsiteY1" fmla="*/ 80542 h 672833"/>
              <a:gd name="connsiteX2" fmla="*/ 414965 w 625577"/>
              <a:gd name="connsiteY2" fmla="*/ 319534 h 672833"/>
              <a:gd name="connsiteX3" fmla="*/ 625577 w 625577"/>
              <a:gd name="connsiteY3" fmla="*/ 612923 h 672833"/>
              <a:gd name="connsiteX4" fmla="*/ 174287 w 625577"/>
              <a:gd name="connsiteY4" fmla="*/ 672833 h 672833"/>
              <a:gd name="connsiteX5" fmla="*/ 121521 w 625577"/>
              <a:gd name="connsiteY5" fmla="*/ 0 h 672833"/>
              <a:gd name="connsiteX0" fmla="*/ 121521 w 625577"/>
              <a:gd name="connsiteY0" fmla="*/ 0 h 672833"/>
              <a:gd name="connsiteX1" fmla="*/ 241143 w 625577"/>
              <a:gd name="connsiteY1" fmla="*/ 80542 h 672833"/>
              <a:gd name="connsiteX2" fmla="*/ 194132 w 625577"/>
              <a:gd name="connsiteY2" fmla="*/ 231675 h 672833"/>
              <a:gd name="connsiteX3" fmla="*/ 625577 w 625577"/>
              <a:gd name="connsiteY3" fmla="*/ 612923 h 672833"/>
              <a:gd name="connsiteX4" fmla="*/ 174287 w 625577"/>
              <a:gd name="connsiteY4" fmla="*/ 672833 h 672833"/>
              <a:gd name="connsiteX5" fmla="*/ 121521 w 625577"/>
              <a:gd name="connsiteY5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248207 w 248207"/>
              <a:gd name="connsiteY3" fmla="*/ 588479 h 672833"/>
              <a:gd name="connsiteX4" fmla="*/ 174287 w 248207"/>
              <a:gd name="connsiteY4" fmla="*/ 672833 h 672833"/>
              <a:gd name="connsiteX5" fmla="*/ 121521 w 248207"/>
              <a:gd name="connsiteY5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39807 w 248207"/>
              <a:gd name="connsiteY3" fmla="*/ 422150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39807 w 248207"/>
              <a:gd name="connsiteY3" fmla="*/ 422150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99169 w 248207"/>
              <a:gd name="connsiteY3" fmla="*/ 418568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99169 w 248207"/>
              <a:gd name="connsiteY3" fmla="*/ 418568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99169 w 248207"/>
              <a:gd name="connsiteY3" fmla="*/ 418568 h 672833"/>
              <a:gd name="connsiteX4" fmla="*/ 248207 w 248207"/>
              <a:gd name="connsiteY4" fmla="*/ 588479 h 672833"/>
              <a:gd name="connsiteX5" fmla="*/ 174287 w 248207"/>
              <a:gd name="connsiteY5" fmla="*/ 672833 h 672833"/>
              <a:gd name="connsiteX6" fmla="*/ 121521 w 248207"/>
              <a:gd name="connsiteY6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09586 w 248207"/>
              <a:gd name="connsiteY3" fmla="*/ 383498 h 672833"/>
              <a:gd name="connsiteX4" fmla="*/ 199169 w 248207"/>
              <a:gd name="connsiteY4" fmla="*/ 418568 h 672833"/>
              <a:gd name="connsiteX5" fmla="*/ 248207 w 248207"/>
              <a:gd name="connsiteY5" fmla="*/ 588479 h 672833"/>
              <a:gd name="connsiteX6" fmla="*/ 174287 w 248207"/>
              <a:gd name="connsiteY6" fmla="*/ 672833 h 672833"/>
              <a:gd name="connsiteX7" fmla="*/ 121521 w 248207"/>
              <a:gd name="connsiteY7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4132 w 248207"/>
              <a:gd name="connsiteY2" fmla="*/ 231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586 w 248207"/>
              <a:gd name="connsiteY4" fmla="*/ 383498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11937 w 248207"/>
              <a:gd name="connsiteY4" fmla="*/ 398533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11937 w 248207"/>
              <a:gd name="connsiteY4" fmla="*/ 398533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199169 w 248207"/>
              <a:gd name="connsiteY5" fmla="*/ 418568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05593 w 248207"/>
              <a:gd name="connsiteY5" fmla="*/ 42155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05593 w 248207"/>
              <a:gd name="connsiteY5" fmla="*/ 42155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96381 w 248207"/>
              <a:gd name="connsiteY2" fmla="*/ 214675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7323 w 248207"/>
              <a:gd name="connsiteY3" fmla="*/ 231251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09937 w 248207"/>
              <a:gd name="connsiteY4" fmla="*/ 390221 h 672833"/>
              <a:gd name="connsiteX5" fmla="*/ 213244 w 248207"/>
              <a:gd name="connsiteY5" fmla="*/ 448073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09937 w 248207"/>
              <a:gd name="connsiteY4" fmla="*/ 390221 h 672833"/>
              <a:gd name="connsiteX5" fmla="*/ 216895 w 248207"/>
              <a:gd name="connsiteY5" fmla="*/ 457971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21062 w 248207"/>
              <a:gd name="connsiteY4" fmla="*/ 423278 h 672833"/>
              <a:gd name="connsiteX5" fmla="*/ 216895 w 248207"/>
              <a:gd name="connsiteY5" fmla="*/ 457971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21062 w 248207"/>
              <a:gd name="connsiteY4" fmla="*/ 423278 h 672833"/>
              <a:gd name="connsiteX5" fmla="*/ 208120 w 248207"/>
              <a:gd name="connsiteY5" fmla="*/ 439950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  <a:gd name="connsiteX0" fmla="*/ 121521 w 248207"/>
              <a:gd name="connsiteY0" fmla="*/ 0 h 672833"/>
              <a:gd name="connsiteX1" fmla="*/ 241143 w 248207"/>
              <a:gd name="connsiteY1" fmla="*/ 80542 h 672833"/>
              <a:gd name="connsiteX2" fmla="*/ 187534 w 248207"/>
              <a:gd name="connsiteY2" fmla="*/ 225327 h 672833"/>
              <a:gd name="connsiteX3" fmla="*/ 114898 w 248207"/>
              <a:gd name="connsiteY3" fmla="*/ 244887 h 672833"/>
              <a:gd name="connsiteX4" fmla="*/ 116712 w 248207"/>
              <a:gd name="connsiteY4" fmla="*/ 399930 h 672833"/>
              <a:gd name="connsiteX5" fmla="*/ 208120 w 248207"/>
              <a:gd name="connsiteY5" fmla="*/ 439950 h 672833"/>
              <a:gd name="connsiteX6" fmla="*/ 248207 w 248207"/>
              <a:gd name="connsiteY6" fmla="*/ 588479 h 672833"/>
              <a:gd name="connsiteX7" fmla="*/ 174287 w 248207"/>
              <a:gd name="connsiteY7" fmla="*/ 672833 h 672833"/>
              <a:gd name="connsiteX8" fmla="*/ 121521 w 248207"/>
              <a:gd name="connsiteY8" fmla="*/ 0 h 67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07" h="672833">
                <a:moveTo>
                  <a:pt x="121521" y="0"/>
                </a:moveTo>
                <a:lnTo>
                  <a:pt x="241143" y="80542"/>
                </a:lnTo>
                <a:lnTo>
                  <a:pt x="187534" y="225327"/>
                </a:lnTo>
                <a:cubicBezTo>
                  <a:pt x="121458" y="210464"/>
                  <a:pt x="128989" y="219583"/>
                  <a:pt x="114898" y="244887"/>
                </a:cubicBezTo>
                <a:cubicBezTo>
                  <a:pt x="100807" y="270191"/>
                  <a:pt x="108950" y="381285"/>
                  <a:pt x="116712" y="399930"/>
                </a:cubicBezTo>
                <a:cubicBezTo>
                  <a:pt x="137146" y="421182"/>
                  <a:pt x="154556" y="412687"/>
                  <a:pt x="208120" y="439950"/>
                </a:cubicBezTo>
                <a:cubicBezTo>
                  <a:pt x="222559" y="500076"/>
                  <a:pt x="218118" y="468586"/>
                  <a:pt x="248207" y="588479"/>
                </a:cubicBezTo>
                <a:lnTo>
                  <a:pt x="174287" y="672833"/>
                </a:lnTo>
                <a:cubicBezTo>
                  <a:pt x="-25345" y="528754"/>
                  <a:pt x="-67506" y="159585"/>
                  <a:pt x="121521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53667" y1="56487" x2="55111" y2="64671"/>
                        <a14:backgroundMark x1="36222" y1="59880" x2="36222" y2="59880"/>
                        <a14:backgroundMark x1="42778" y1="42715" x2="42778" y2="42715"/>
                        <a14:backgroundMark x1="55000" y1="77844" x2="55000" y2="77844"/>
                        <a14:backgroundMark x1="34444" y1="64671" x2="34444" y2="646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72" t="7817" r="25138" b="12622"/>
          <a:stretch/>
        </p:blipFill>
        <p:spPr bwMode="auto">
          <a:xfrm>
            <a:off x="4981460" y="1988841"/>
            <a:ext cx="70256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88629"/>
            <a:ext cx="7064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7" b="21311"/>
          <a:stretch/>
        </p:blipFill>
        <p:spPr bwMode="auto">
          <a:xfrm>
            <a:off x="3333750" y="2791644"/>
            <a:ext cx="2476500" cy="130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620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7</cp:revision>
  <dcterms:created xsi:type="dcterms:W3CDTF">2023-02-04T17:48:42Z</dcterms:created>
  <dcterms:modified xsi:type="dcterms:W3CDTF">2023-02-04T19:27:28Z</dcterms:modified>
</cp:coreProperties>
</file>