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7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9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6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5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9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1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A506-A37B-4735-9262-EBF6110D990B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C01F-42B2-4028-B7F1-CBE100DEB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7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40760" cy="38659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Spécificités fonctionnelles entièrement détaillées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Précision de la répartition de taches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Phase de réalisation parée</a:t>
            </a:r>
          </a:p>
        </p:txBody>
      </p:sp>
    </p:spTree>
    <p:extLst>
      <p:ext uri="{BB962C8B-B14F-4D97-AF65-F5344CB8AC3E}">
        <p14:creationId xmlns:p14="http://schemas.microsoft.com/office/powerpoint/2010/main" val="90550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Aymerico</dc:creator>
  <cp:lastModifiedBy>Aymerico</cp:lastModifiedBy>
  <cp:revision>1</cp:revision>
  <dcterms:created xsi:type="dcterms:W3CDTF">2016-12-08T08:52:19Z</dcterms:created>
  <dcterms:modified xsi:type="dcterms:W3CDTF">2016-12-08T08:56:59Z</dcterms:modified>
</cp:coreProperties>
</file>