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EF82-8F7E-4D3D-B124-71E3DE1E10DD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1380-4B83-4702-85E6-EDF192F985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01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EF82-8F7E-4D3D-B124-71E3DE1E10DD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1380-4B83-4702-85E6-EDF192F985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30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EF82-8F7E-4D3D-B124-71E3DE1E10DD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1380-4B83-4702-85E6-EDF192F985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39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EF82-8F7E-4D3D-B124-71E3DE1E10DD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1380-4B83-4702-85E6-EDF192F985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46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EF82-8F7E-4D3D-B124-71E3DE1E10DD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1380-4B83-4702-85E6-EDF192F985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215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EF82-8F7E-4D3D-B124-71E3DE1E10DD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1380-4B83-4702-85E6-EDF192F985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11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EF82-8F7E-4D3D-B124-71E3DE1E10DD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1380-4B83-4702-85E6-EDF192F985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90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EF82-8F7E-4D3D-B124-71E3DE1E10DD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1380-4B83-4702-85E6-EDF192F985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14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EF82-8F7E-4D3D-B124-71E3DE1E10DD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1380-4B83-4702-85E6-EDF192F985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37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EF82-8F7E-4D3D-B124-71E3DE1E10DD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1380-4B83-4702-85E6-EDF192F985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26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EF82-8F7E-4D3D-B124-71E3DE1E10DD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1380-4B83-4702-85E6-EDF192F985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3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8EF82-8F7E-4D3D-B124-71E3DE1E10DD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F1380-4B83-4702-85E6-EDF192F985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01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r>
              <a:rPr lang="fr-FR" dirty="0" smtClean="0"/>
              <a:t>Valeurs ajoutées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1556792"/>
            <a:ext cx="6400800" cy="408200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Hébergement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Réseau social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Projets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Profil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Participation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mtClean="0">
                <a:solidFill>
                  <a:schemeClr val="tx1"/>
                </a:solidFill>
              </a:rPr>
              <a:t>Découverte </a:t>
            </a:r>
            <a:r>
              <a:rPr lang="fr-FR" dirty="0" smtClean="0">
                <a:solidFill>
                  <a:schemeClr val="tx1"/>
                </a:solidFill>
              </a:rPr>
              <a:t>de associations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Comparaison</a:t>
            </a:r>
          </a:p>
        </p:txBody>
      </p:sp>
    </p:spTree>
    <p:extLst>
      <p:ext uri="{BB962C8B-B14F-4D97-AF65-F5344CB8AC3E}">
        <p14:creationId xmlns:p14="http://schemas.microsoft.com/office/powerpoint/2010/main" val="28474918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Office PowerPoint</Application>
  <PresentationFormat>Affichage à l'écran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Valeurs ajoutées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Valeurs ajoutées</dc:title>
  <dc:creator>Aymerico</dc:creator>
  <cp:lastModifiedBy>Aymerico</cp:lastModifiedBy>
  <cp:revision>1</cp:revision>
  <dcterms:created xsi:type="dcterms:W3CDTF">2016-12-08T11:24:16Z</dcterms:created>
  <dcterms:modified xsi:type="dcterms:W3CDTF">2016-12-08T11:27:26Z</dcterms:modified>
</cp:coreProperties>
</file>