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72" r:id="rId8"/>
    <p:sldId id="263" r:id="rId9"/>
    <p:sldId id="268" r:id="rId10"/>
    <p:sldId id="266" r:id="rId11"/>
    <p:sldId id="267" r:id="rId12"/>
    <p:sldId id="265" r:id="rId13"/>
    <p:sldId id="270" r:id="rId14"/>
    <p:sldId id="269"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0000"/>
    <a:srgbClr val="33CCFF"/>
    <a:srgbClr val="99FF99"/>
    <a:srgbClr val="66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73" d="100"/>
          <a:sy n="73" d="100"/>
        </p:scale>
        <p:origin x="252"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A8CA7-6216-965D-88CB-B34931F2684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E29F603-F860-6B78-B51C-0CDC44F680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90F8DD-680A-8FEF-C587-59D275ED0D5D}"/>
              </a:ext>
            </a:extLst>
          </p:cNvPr>
          <p:cNvSpPr>
            <a:spLocks noGrp="1"/>
          </p:cNvSpPr>
          <p:nvPr>
            <p:ph type="dt" sz="half" idx="10"/>
          </p:nvPr>
        </p:nvSpPr>
        <p:spPr/>
        <p:txBody>
          <a:bodyPr/>
          <a:lstStyle/>
          <a:p>
            <a:fld id="{EF8DC506-5F14-4E17-8A4E-085765B63307}" type="datetimeFigureOut">
              <a:rPr lang="en-US" smtClean="0"/>
              <a:t>4/19/2024</a:t>
            </a:fld>
            <a:endParaRPr lang="en-US"/>
          </a:p>
        </p:txBody>
      </p:sp>
      <p:sp>
        <p:nvSpPr>
          <p:cNvPr id="5" name="Footer Placeholder 4">
            <a:extLst>
              <a:ext uri="{FF2B5EF4-FFF2-40B4-BE49-F238E27FC236}">
                <a16:creationId xmlns:a16="http://schemas.microsoft.com/office/drawing/2014/main" id="{F1D3A556-054A-E40E-12EC-DCF35C3CD9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479266-AF9E-5B1A-55AA-AE0236073924}"/>
              </a:ext>
            </a:extLst>
          </p:cNvPr>
          <p:cNvSpPr>
            <a:spLocks noGrp="1"/>
          </p:cNvSpPr>
          <p:nvPr>
            <p:ph type="sldNum" sz="quarter" idx="12"/>
          </p:nvPr>
        </p:nvSpPr>
        <p:spPr/>
        <p:txBody>
          <a:bodyPr/>
          <a:lstStyle/>
          <a:p>
            <a:fld id="{94E310E6-CCF4-46B2-A6E4-1B1F5AE19D26}" type="slidenum">
              <a:rPr lang="en-US" smtClean="0"/>
              <a:t>‹#›</a:t>
            </a:fld>
            <a:endParaRPr lang="en-US"/>
          </a:p>
        </p:txBody>
      </p:sp>
    </p:spTree>
    <p:extLst>
      <p:ext uri="{BB962C8B-B14F-4D97-AF65-F5344CB8AC3E}">
        <p14:creationId xmlns:p14="http://schemas.microsoft.com/office/powerpoint/2010/main" val="3927764601"/>
      </p:ext>
    </p:extLst>
  </p:cSld>
  <p:clrMapOvr>
    <a:masterClrMapping/>
  </p:clrMapOvr>
  <mc:AlternateContent xmlns:mc="http://schemas.openxmlformats.org/markup-compatibility/2006" xmlns:p159="http://schemas.microsoft.com/office/powerpoint/2015/09/main">
    <mc:Choice Requires="p159">
      <p:transition spd="med" advTm="354">
        <p159:morph option="byObject"/>
      </p:transition>
    </mc:Choice>
    <mc:Fallback xmlns="">
      <p:transition spd="med" advTm="354">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79BF0-71E8-C222-7DFB-EA93632EBDA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EFD222-5194-560E-9B90-05366612C66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4859AD-F455-FAC8-1586-A3F5EA341455}"/>
              </a:ext>
            </a:extLst>
          </p:cNvPr>
          <p:cNvSpPr>
            <a:spLocks noGrp="1"/>
          </p:cNvSpPr>
          <p:nvPr>
            <p:ph type="dt" sz="half" idx="10"/>
          </p:nvPr>
        </p:nvSpPr>
        <p:spPr/>
        <p:txBody>
          <a:bodyPr/>
          <a:lstStyle/>
          <a:p>
            <a:fld id="{EF8DC506-5F14-4E17-8A4E-085765B63307}" type="datetimeFigureOut">
              <a:rPr lang="en-US" smtClean="0"/>
              <a:t>4/19/2024</a:t>
            </a:fld>
            <a:endParaRPr lang="en-US"/>
          </a:p>
        </p:txBody>
      </p:sp>
      <p:sp>
        <p:nvSpPr>
          <p:cNvPr id="5" name="Footer Placeholder 4">
            <a:extLst>
              <a:ext uri="{FF2B5EF4-FFF2-40B4-BE49-F238E27FC236}">
                <a16:creationId xmlns:a16="http://schemas.microsoft.com/office/drawing/2014/main" id="{F9607950-7377-5904-7B62-16DD43C814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E77CBD-7701-A0B5-C996-B5CB3446806C}"/>
              </a:ext>
            </a:extLst>
          </p:cNvPr>
          <p:cNvSpPr>
            <a:spLocks noGrp="1"/>
          </p:cNvSpPr>
          <p:nvPr>
            <p:ph type="sldNum" sz="quarter" idx="12"/>
          </p:nvPr>
        </p:nvSpPr>
        <p:spPr/>
        <p:txBody>
          <a:bodyPr/>
          <a:lstStyle/>
          <a:p>
            <a:fld id="{94E310E6-CCF4-46B2-A6E4-1B1F5AE19D26}" type="slidenum">
              <a:rPr lang="en-US" smtClean="0"/>
              <a:t>‹#›</a:t>
            </a:fld>
            <a:endParaRPr lang="en-US"/>
          </a:p>
        </p:txBody>
      </p:sp>
    </p:spTree>
    <p:extLst>
      <p:ext uri="{BB962C8B-B14F-4D97-AF65-F5344CB8AC3E}">
        <p14:creationId xmlns:p14="http://schemas.microsoft.com/office/powerpoint/2010/main" val="675495983"/>
      </p:ext>
    </p:extLst>
  </p:cSld>
  <p:clrMapOvr>
    <a:masterClrMapping/>
  </p:clrMapOvr>
  <mc:AlternateContent xmlns:mc="http://schemas.openxmlformats.org/markup-compatibility/2006" xmlns:p159="http://schemas.microsoft.com/office/powerpoint/2015/09/main">
    <mc:Choice Requires="p159">
      <p:transition spd="med" advTm="354">
        <p159:morph option="byObject"/>
      </p:transition>
    </mc:Choice>
    <mc:Fallback xmlns="">
      <p:transition spd="med" advTm="354">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D98C3D-8C2A-A841-86E8-6AC054C2F42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3B816BA-5A82-7394-93C8-60952F1A811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2AE5E4-ADAB-1E35-79A7-07E5DB583A4F}"/>
              </a:ext>
            </a:extLst>
          </p:cNvPr>
          <p:cNvSpPr>
            <a:spLocks noGrp="1"/>
          </p:cNvSpPr>
          <p:nvPr>
            <p:ph type="dt" sz="half" idx="10"/>
          </p:nvPr>
        </p:nvSpPr>
        <p:spPr/>
        <p:txBody>
          <a:bodyPr/>
          <a:lstStyle/>
          <a:p>
            <a:fld id="{EF8DC506-5F14-4E17-8A4E-085765B63307}" type="datetimeFigureOut">
              <a:rPr lang="en-US" smtClean="0"/>
              <a:t>4/19/2024</a:t>
            </a:fld>
            <a:endParaRPr lang="en-US"/>
          </a:p>
        </p:txBody>
      </p:sp>
      <p:sp>
        <p:nvSpPr>
          <p:cNvPr id="5" name="Footer Placeholder 4">
            <a:extLst>
              <a:ext uri="{FF2B5EF4-FFF2-40B4-BE49-F238E27FC236}">
                <a16:creationId xmlns:a16="http://schemas.microsoft.com/office/drawing/2014/main" id="{3835EBE0-9767-904C-5F6D-6EA6920B83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224778-6F09-6082-C1AE-AE8E09C0A32E}"/>
              </a:ext>
            </a:extLst>
          </p:cNvPr>
          <p:cNvSpPr>
            <a:spLocks noGrp="1"/>
          </p:cNvSpPr>
          <p:nvPr>
            <p:ph type="sldNum" sz="quarter" idx="12"/>
          </p:nvPr>
        </p:nvSpPr>
        <p:spPr/>
        <p:txBody>
          <a:bodyPr/>
          <a:lstStyle/>
          <a:p>
            <a:fld id="{94E310E6-CCF4-46B2-A6E4-1B1F5AE19D26}" type="slidenum">
              <a:rPr lang="en-US" smtClean="0"/>
              <a:t>‹#›</a:t>
            </a:fld>
            <a:endParaRPr lang="en-US"/>
          </a:p>
        </p:txBody>
      </p:sp>
    </p:spTree>
    <p:extLst>
      <p:ext uri="{BB962C8B-B14F-4D97-AF65-F5344CB8AC3E}">
        <p14:creationId xmlns:p14="http://schemas.microsoft.com/office/powerpoint/2010/main" val="4133689504"/>
      </p:ext>
    </p:extLst>
  </p:cSld>
  <p:clrMapOvr>
    <a:masterClrMapping/>
  </p:clrMapOvr>
  <mc:AlternateContent xmlns:mc="http://schemas.openxmlformats.org/markup-compatibility/2006" xmlns:p159="http://schemas.microsoft.com/office/powerpoint/2015/09/main">
    <mc:Choice Requires="p159">
      <p:transition spd="med" advTm="354">
        <p159:morph option="byObject"/>
      </p:transition>
    </mc:Choice>
    <mc:Fallback xmlns="">
      <p:transition spd="med" advTm="354">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0CFC1-A17D-556C-DF23-99742D3EFA8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1D27624-E3CB-DE96-C830-BCDB0AF84E3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0135D0-F818-5621-0F8F-7EB63B0ADB5E}"/>
              </a:ext>
            </a:extLst>
          </p:cNvPr>
          <p:cNvSpPr>
            <a:spLocks noGrp="1"/>
          </p:cNvSpPr>
          <p:nvPr>
            <p:ph type="dt" sz="half" idx="10"/>
          </p:nvPr>
        </p:nvSpPr>
        <p:spPr/>
        <p:txBody>
          <a:bodyPr/>
          <a:lstStyle/>
          <a:p>
            <a:fld id="{EF8DC506-5F14-4E17-8A4E-085765B63307}" type="datetimeFigureOut">
              <a:rPr lang="en-US" smtClean="0"/>
              <a:t>4/19/2024</a:t>
            </a:fld>
            <a:endParaRPr lang="en-US"/>
          </a:p>
        </p:txBody>
      </p:sp>
      <p:sp>
        <p:nvSpPr>
          <p:cNvPr id="5" name="Footer Placeholder 4">
            <a:extLst>
              <a:ext uri="{FF2B5EF4-FFF2-40B4-BE49-F238E27FC236}">
                <a16:creationId xmlns:a16="http://schemas.microsoft.com/office/drawing/2014/main" id="{FF4A0BB2-8A88-4C3C-97AD-22E24E6FCE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6DF251-F786-712B-696E-AD065D45DC8E}"/>
              </a:ext>
            </a:extLst>
          </p:cNvPr>
          <p:cNvSpPr>
            <a:spLocks noGrp="1"/>
          </p:cNvSpPr>
          <p:nvPr>
            <p:ph type="sldNum" sz="quarter" idx="12"/>
          </p:nvPr>
        </p:nvSpPr>
        <p:spPr/>
        <p:txBody>
          <a:bodyPr/>
          <a:lstStyle/>
          <a:p>
            <a:fld id="{94E310E6-CCF4-46B2-A6E4-1B1F5AE19D26}" type="slidenum">
              <a:rPr lang="en-US" smtClean="0"/>
              <a:t>‹#›</a:t>
            </a:fld>
            <a:endParaRPr lang="en-US"/>
          </a:p>
        </p:txBody>
      </p:sp>
    </p:spTree>
    <p:extLst>
      <p:ext uri="{BB962C8B-B14F-4D97-AF65-F5344CB8AC3E}">
        <p14:creationId xmlns:p14="http://schemas.microsoft.com/office/powerpoint/2010/main" val="122294173"/>
      </p:ext>
    </p:extLst>
  </p:cSld>
  <p:clrMapOvr>
    <a:masterClrMapping/>
  </p:clrMapOvr>
  <mc:AlternateContent xmlns:mc="http://schemas.openxmlformats.org/markup-compatibility/2006" xmlns:p159="http://schemas.microsoft.com/office/powerpoint/2015/09/main">
    <mc:Choice Requires="p159">
      <p:transition spd="med" advTm="354">
        <p159:morph option="byObject"/>
      </p:transition>
    </mc:Choice>
    <mc:Fallback xmlns="">
      <p:transition spd="med" advTm="354">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DB02C-8439-4B08-2E28-C792B69E5AF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2659FCD-9F30-6D98-004B-08813168672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6300ED3-563C-8EDF-530A-780D40402527}"/>
              </a:ext>
            </a:extLst>
          </p:cNvPr>
          <p:cNvSpPr>
            <a:spLocks noGrp="1"/>
          </p:cNvSpPr>
          <p:nvPr>
            <p:ph type="dt" sz="half" idx="10"/>
          </p:nvPr>
        </p:nvSpPr>
        <p:spPr/>
        <p:txBody>
          <a:bodyPr/>
          <a:lstStyle/>
          <a:p>
            <a:fld id="{EF8DC506-5F14-4E17-8A4E-085765B63307}" type="datetimeFigureOut">
              <a:rPr lang="en-US" smtClean="0"/>
              <a:t>4/19/2024</a:t>
            </a:fld>
            <a:endParaRPr lang="en-US"/>
          </a:p>
        </p:txBody>
      </p:sp>
      <p:sp>
        <p:nvSpPr>
          <p:cNvPr id="5" name="Footer Placeholder 4">
            <a:extLst>
              <a:ext uri="{FF2B5EF4-FFF2-40B4-BE49-F238E27FC236}">
                <a16:creationId xmlns:a16="http://schemas.microsoft.com/office/drawing/2014/main" id="{85272BA0-9E36-A1AD-8904-FF16B308E2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D4F9FA-1C3B-E68D-5139-BC33DA47C04D}"/>
              </a:ext>
            </a:extLst>
          </p:cNvPr>
          <p:cNvSpPr>
            <a:spLocks noGrp="1"/>
          </p:cNvSpPr>
          <p:nvPr>
            <p:ph type="sldNum" sz="quarter" idx="12"/>
          </p:nvPr>
        </p:nvSpPr>
        <p:spPr/>
        <p:txBody>
          <a:bodyPr/>
          <a:lstStyle/>
          <a:p>
            <a:fld id="{94E310E6-CCF4-46B2-A6E4-1B1F5AE19D26}" type="slidenum">
              <a:rPr lang="en-US" smtClean="0"/>
              <a:t>‹#›</a:t>
            </a:fld>
            <a:endParaRPr lang="en-US"/>
          </a:p>
        </p:txBody>
      </p:sp>
    </p:spTree>
    <p:extLst>
      <p:ext uri="{BB962C8B-B14F-4D97-AF65-F5344CB8AC3E}">
        <p14:creationId xmlns:p14="http://schemas.microsoft.com/office/powerpoint/2010/main" val="840564474"/>
      </p:ext>
    </p:extLst>
  </p:cSld>
  <p:clrMapOvr>
    <a:masterClrMapping/>
  </p:clrMapOvr>
  <mc:AlternateContent xmlns:mc="http://schemas.openxmlformats.org/markup-compatibility/2006" xmlns:p159="http://schemas.microsoft.com/office/powerpoint/2015/09/main">
    <mc:Choice Requires="p159">
      <p:transition spd="med" advTm="354">
        <p159:morph option="byObject"/>
      </p:transition>
    </mc:Choice>
    <mc:Fallback xmlns="">
      <p:transition spd="med" advTm="354">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02587-1A9A-1279-DF32-3B2BA92521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200FBA8-71F5-7D19-41DB-F5768B08796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AB59F62-D3AD-3E2F-C20F-136667F0F24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4AE2051-976D-DE0E-36ED-49CBE99038AD}"/>
              </a:ext>
            </a:extLst>
          </p:cNvPr>
          <p:cNvSpPr>
            <a:spLocks noGrp="1"/>
          </p:cNvSpPr>
          <p:nvPr>
            <p:ph type="dt" sz="half" idx="10"/>
          </p:nvPr>
        </p:nvSpPr>
        <p:spPr/>
        <p:txBody>
          <a:bodyPr/>
          <a:lstStyle/>
          <a:p>
            <a:fld id="{EF8DC506-5F14-4E17-8A4E-085765B63307}" type="datetimeFigureOut">
              <a:rPr lang="en-US" smtClean="0"/>
              <a:t>4/19/2024</a:t>
            </a:fld>
            <a:endParaRPr lang="en-US"/>
          </a:p>
        </p:txBody>
      </p:sp>
      <p:sp>
        <p:nvSpPr>
          <p:cNvPr id="6" name="Footer Placeholder 5">
            <a:extLst>
              <a:ext uri="{FF2B5EF4-FFF2-40B4-BE49-F238E27FC236}">
                <a16:creationId xmlns:a16="http://schemas.microsoft.com/office/drawing/2014/main" id="{6FD7AA3B-B521-A5AC-B549-423547B886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28A960-80CE-AD53-53CA-CCB207E2548E}"/>
              </a:ext>
            </a:extLst>
          </p:cNvPr>
          <p:cNvSpPr>
            <a:spLocks noGrp="1"/>
          </p:cNvSpPr>
          <p:nvPr>
            <p:ph type="sldNum" sz="quarter" idx="12"/>
          </p:nvPr>
        </p:nvSpPr>
        <p:spPr/>
        <p:txBody>
          <a:bodyPr/>
          <a:lstStyle/>
          <a:p>
            <a:fld id="{94E310E6-CCF4-46B2-A6E4-1B1F5AE19D26}" type="slidenum">
              <a:rPr lang="en-US" smtClean="0"/>
              <a:t>‹#›</a:t>
            </a:fld>
            <a:endParaRPr lang="en-US"/>
          </a:p>
        </p:txBody>
      </p:sp>
    </p:spTree>
    <p:extLst>
      <p:ext uri="{BB962C8B-B14F-4D97-AF65-F5344CB8AC3E}">
        <p14:creationId xmlns:p14="http://schemas.microsoft.com/office/powerpoint/2010/main" val="600101262"/>
      </p:ext>
    </p:extLst>
  </p:cSld>
  <p:clrMapOvr>
    <a:masterClrMapping/>
  </p:clrMapOvr>
  <mc:AlternateContent xmlns:mc="http://schemas.openxmlformats.org/markup-compatibility/2006" xmlns:p159="http://schemas.microsoft.com/office/powerpoint/2015/09/main">
    <mc:Choice Requires="p159">
      <p:transition spd="med" advTm="354">
        <p159:morph option="byObject"/>
      </p:transition>
    </mc:Choice>
    <mc:Fallback xmlns="">
      <p:transition spd="med" advTm="354">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6ECE1-84DB-015F-AAAC-610FE2BD4FD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DFE82B6-96DE-9D25-542D-B34E46388D9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F0C9513-254F-461C-65A3-75681564E84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E78BA73-D214-3B27-B0EA-297E2B3A51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9CBCC16-6389-6797-30AD-8D8D80F41E1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EB6CBCB-2BD7-02AF-F04F-30DEA80F642D}"/>
              </a:ext>
            </a:extLst>
          </p:cNvPr>
          <p:cNvSpPr>
            <a:spLocks noGrp="1"/>
          </p:cNvSpPr>
          <p:nvPr>
            <p:ph type="dt" sz="half" idx="10"/>
          </p:nvPr>
        </p:nvSpPr>
        <p:spPr/>
        <p:txBody>
          <a:bodyPr/>
          <a:lstStyle/>
          <a:p>
            <a:fld id="{EF8DC506-5F14-4E17-8A4E-085765B63307}" type="datetimeFigureOut">
              <a:rPr lang="en-US" smtClean="0"/>
              <a:t>4/19/2024</a:t>
            </a:fld>
            <a:endParaRPr lang="en-US"/>
          </a:p>
        </p:txBody>
      </p:sp>
      <p:sp>
        <p:nvSpPr>
          <p:cNvPr id="8" name="Footer Placeholder 7">
            <a:extLst>
              <a:ext uri="{FF2B5EF4-FFF2-40B4-BE49-F238E27FC236}">
                <a16:creationId xmlns:a16="http://schemas.microsoft.com/office/drawing/2014/main" id="{45BCCD5E-E48C-3AF7-5D86-4C22E3F685A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F959827-1CB4-2B36-EBCE-31538D8D0CBD}"/>
              </a:ext>
            </a:extLst>
          </p:cNvPr>
          <p:cNvSpPr>
            <a:spLocks noGrp="1"/>
          </p:cNvSpPr>
          <p:nvPr>
            <p:ph type="sldNum" sz="quarter" idx="12"/>
          </p:nvPr>
        </p:nvSpPr>
        <p:spPr/>
        <p:txBody>
          <a:bodyPr/>
          <a:lstStyle/>
          <a:p>
            <a:fld id="{94E310E6-CCF4-46B2-A6E4-1B1F5AE19D26}" type="slidenum">
              <a:rPr lang="en-US" smtClean="0"/>
              <a:t>‹#›</a:t>
            </a:fld>
            <a:endParaRPr lang="en-US"/>
          </a:p>
        </p:txBody>
      </p:sp>
    </p:spTree>
    <p:extLst>
      <p:ext uri="{BB962C8B-B14F-4D97-AF65-F5344CB8AC3E}">
        <p14:creationId xmlns:p14="http://schemas.microsoft.com/office/powerpoint/2010/main" val="3854528860"/>
      </p:ext>
    </p:extLst>
  </p:cSld>
  <p:clrMapOvr>
    <a:masterClrMapping/>
  </p:clrMapOvr>
  <mc:AlternateContent xmlns:mc="http://schemas.openxmlformats.org/markup-compatibility/2006" xmlns:p159="http://schemas.microsoft.com/office/powerpoint/2015/09/main">
    <mc:Choice Requires="p159">
      <p:transition spd="med" advTm="354">
        <p159:morph option="byObject"/>
      </p:transition>
    </mc:Choice>
    <mc:Fallback xmlns="">
      <p:transition spd="med" advTm="354">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B05BF-DE25-75FB-9C39-EA31FB3F078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2E98541-5F94-0539-FC20-A85DC8910015}"/>
              </a:ext>
            </a:extLst>
          </p:cNvPr>
          <p:cNvSpPr>
            <a:spLocks noGrp="1"/>
          </p:cNvSpPr>
          <p:nvPr>
            <p:ph type="dt" sz="half" idx="10"/>
          </p:nvPr>
        </p:nvSpPr>
        <p:spPr/>
        <p:txBody>
          <a:bodyPr/>
          <a:lstStyle/>
          <a:p>
            <a:fld id="{EF8DC506-5F14-4E17-8A4E-085765B63307}" type="datetimeFigureOut">
              <a:rPr lang="en-US" smtClean="0"/>
              <a:t>4/19/2024</a:t>
            </a:fld>
            <a:endParaRPr lang="en-US"/>
          </a:p>
        </p:txBody>
      </p:sp>
      <p:sp>
        <p:nvSpPr>
          <p:cNvPr id="4" name="Footer Placeholder 3">
            <a:extLst>
              <a:ext uri="{FF2B5EF4-FFF2-40B4-BE49-F238E27FC236}">
                <a16:creationId xmlns:a16="http://schemas.microsoft.com/office/drawing/2014/main" id="{6F556384-8249-749D-1802-A260AFE312F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08A3F6F-9738-9495-498E-2212CD21128B}"/>
              </a:ext>
            </a:extLst>
          </p:cNvPr>
          <p:cNvSpPr>
            <a:spLocks noGrp="1"/>
          </p:cNvSpPr>
          <p:nvPr>
            <p:ph type="sldNum" sz="quarter" idx="12"/>
          </p:nvPr>
        </p:nvSpPr>
        <p:spPr/>
        <p:txBody>
          <a:bodyPr/>
          <a:lstStyle/>
          <a:p>
            <a:fld id="{94E310E6-CCF4-46B2-A6E4-1B1F5AE19D26}" type="slidenum">
              <a:rPr lang="en-US" smtClean="0"/>
              <a:t>‹#›</a:t>
            </a:fld>
            <a:endParaRPr lang="en-US"/>
          </a:p>
        </p:txBody>
      </p:sp>
    </p:spTree>
    <p:extLst>
      <p:ext uri="{BB962C8B-B14F-4D97-AF65-F5344CB8AC3E}">
        <p14:creationId xmlns:p14="http://schemas.microsoft.com/office/powerpoint/2010/main" val="1108314532"/>
      </p:ext>
    </p:extLst>
  </p:cSld>
  <p:clrMapOvr>
    <a:masterClrMapping/>
  </p:clrMapOvr>
  <mc:AlternateContent xmlns:mc="http://schemas.openxmlformats.org/markup-compatibility/2006" xmlns:p159="http://schemas.microsoft.com/office/powerpoint/2015/09/main">
    <mc:Choice Requires="p159">
      <p:transition spd="med" advTm="354">
        <p159:morph option="byObject"/>
      </p:transition>
    </mc:Choice>
    <mc:Fallback xmlns="">
      <p:transition spd="med" advTm="354">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5E2B590-B156-6076-ADAB-5A79AC162C62}"/>
              </a:ext>
            </a:extLst>
          </p:cNvPr>
          <p:cNvSpPr>
            <a:spLocks noGrp="1"/>
          </p:cNvSpPr>
          <p:nvPr>
            <p:ph type="dt" sz="half" idx="10"/>
          </p:nvPr>
        </p:nvSpPr>
        <p:spPr/>
        <p:txBody>
          <a:bodyPr/>
          <a:lstStyle/>
          <a:p>
            <a:fld id="{EF8DC506-5F14-4E17-8A4E-085765B63307}" type="datetimeFigureOut">
              <a:rPr lang="en-US" smtClean="0"/>
              <a:t>4/19/2024</a:t>
            </a:fld>
            <a:endParaRPr lang="en-US"/>
          </a:p>
        </p:txBody>
      </p:sp>
      <p:sp>
        <p:nvSpPr>
          <p:cNvPr id="3" name="Footer Placeholder 2">
            <a:extLst>
              <a:ext uri="{FF2B5EF4-FFF2-40B4-BE49-F238E27FC236}">
                <a16:creationId xmlns:a16="http://schemas.microsoft.com/office/drawing/2014/main" id="{9EECFAAD-C785-532E-5C47-6C67FA6D9EA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19F8657-CD68-DBA0-D928-5A584BA051E2}"/>
              </a:ext>
            </a:extLst>
          </p:cNvPr>
          <p:cNvSpPr>
            <a:spLocks noGrp="1"/>
          </p:cNvSpPr>
          <p:nvPr>
            <p:ph type="sldNum" sz="quarter" idx="12"/>
          </p:nvPr>
        </p:nvSpPr>
        <p:spPr/>
        <p:txBody>
          <a:bodyPr/>
          <a:lstStyle/>
          <a:p>
            <a:fld id="{94E310E6-CCF4-46B2-A6E4-1B1F5AE19D26}" type="slidenum">
              <a:rPr lang="en-US" smtClean="0"/>
              <a:t>‹#›</a:t>
            </a:fld>
            <a:endParaRPr lang="en-US"/>
          </a:p>
        </p:txBody>
      </p:sp>
    </p:spTree>
    <p:extLst>
      <p:ext uri="{BB962C8B-B14F-4D97-AF65-F5344CB8AC3E}">
        <p14:creationId xmlns:p14="http://schemas.microsoft.com/office/powerpoint/2010/main" val="43921062"/>
      </p:ext>
    </p:extLst>
  </p:cSld>
  <p:clrMapOvr>
    <a:masterClrMapping/>
  </p:clrMapOvr>
  <mc:AlternateContent xmlns:mc="http://schemas.openxmlformats.org/markup-compatibility/2006" xmlns:p159="http://schemas.microsoft.com/office/powerpoint/2015/09/main">
    <mc:Choice Requires="p159">
      <p:transition spd="med" advTm="354">
        <p159:morph option="byObject"/>
      </p:transition>
    </mc:Choice>
    <mc:Fallback xmlns="">
      <p:transition spd="med" advTm="354">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3F092-E47C-894F-AC3C-35E6EAE245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E6FA6CE-8219-D077-8743-62F90947ACA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616ED48-68B6-6AE4-D017-6B4ED7F767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D72382-21C9-7C0A-0D8B-1A6D41B778A2}"/>
              </a:ext>
            </a:extLst>
          </p:cNvPr>
          <p:cNvSpPr>
            <a:spLocks noGrp="1"/>
          </p:cNvSpPr>
          <p:nvPr>
            <p:ph type="dt" sz="half" idx="10"/>
          </p:nvPr>
        </p:nvSpPr>
        <p:spPr/>
        <p:txBody>
          <a:bodyPr/>
          <a:lstStyle/>
          <a:p>
            <a:fld id="{EF8DC506-5F14-4E17-8A4E-085765B63307}" type="datetimeFigureOut">
              <a:rPr lang="en-US" smtClean="0"/>
              <a:t>4/19/2024</a:t>
            </a:fld>
            <a:endParaRPr lang="en-US"/>
          </a:p>
        </p:txBody>
      </p:sp>
      <p:sp>
        <p:nvSpPr>
          <p:cNvPr id="6" name="Footer Placeholder 5">
            <a:extLst>
              <a:ext uri="{FF2B5EF4-FFF2-40B4-BE49-F238E27FC236}">
                <a16:creationId xmlns:a16="http://schemas.microsoft.com/office/drawing/2014/main" id="{26C9394D-4B2E-6D41-E3E9-454D3C12F6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87DA019-84AD-4D11-6C94-1450C079F8A0}"/>
              </a:ext>
            </a:extLst>
          </p:cNvPr>
          <p:cNvSpPr>
            <a:spLocks noGrp="1"/>
          </p:cNvSpPr>
          <p:nvPr>
            <p:ph type="sldNum" sz="quarter" idx="12"/>
          </p:nvPr>
        </p:nvSpPr>
        <p:spPr/>
        <p:txBody>
          <a:bodyPr/>
          <a:lstStyle/>
          <a:p>
            <a:fld id="{94E310E6-CCF4-46B2-A6E4-1B1F5AE19D26}" type="slidenum">
              <a:rPr lang="en-US" smtClean="0"/>
              <a:t>‹#›</a:t>
            </a:fld>
            <a:endParaRPr lang="en-US"/>
          </a:p>
        </p:txBody>
      </p:sp>
    </p:spTree>
    <p:extLst>
      <p:ext uri="{BB962C8B-B14F-4D97-AF65-F5344CB8AC3E}">
        <p14:creationId xmlns:p14="http://schemas.microsoft.com/office/powerpoint/2010/main" val="3096172224"/>
      </p:ext>
    </p:extLst>
  </p:cSld>
  <p:clrMapOvr>
    <a:masterClrMapping/>
  </p:clrMapOvr>
  <mc:AlternateContent xmlns:mc="http://schemas.openxmlformats.org/markup-compatibility/2006" xmlns:p159="http://schemas.microsoft.com/office/powerpoint/2015/09/main">
    <mc:Choice Requires="p159">
      <p:transition spd="med" advTm="354">
        <p159:morph option="byObject"/>
      </p:transition>
    </mc:Choice>
    <mc:Fallback xmlns="">
      <p:transition spd="med" advTm="354">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B945C-E167-057C-CF33-80DAC4A6B5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D71496F-225C-75F5-B1DA-DA6E26C667F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4E1929E-2F76-ACE6-CB19-5D870A7A16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AB9416-4116-2EBD-0AB1-45C4E902C2AB}"/>
              </a:ext>
            </a:extLst>
          </p:cNvPr>
          <p:cNvSpPr>
            <a:spLocks noGrp="1"/>
          </p:cNvSpPr>
          <p:nvPr>
            <p:ph type="dt" sz="half" idx="10"/>
          </p:nvPr>
        </p:nvSpPr>
        <p:spPr/>
        <p:txBody>
          <a:bodyPr/>
          <a:lstStyle/>
          <a:p>
            <a:fld id="{EF8DC506-5F14-4E17-8A4E-085765B63307}" type="datetimeFigureOut">
              <a:rPr lang="en-US" smtClean="0"/>
              <a:t>4/19/2024</a:t>
            </a:fld>
            <a:endParaRPr lang="en-US"/>
          </a:p>
        </p:txBody>
      </p:sp>
      <p:sp>
        <p:nvSpPr>
          <p:cNvPr id="6" name="Footer Placeholder 5">
            <a:extLst>
              <a:ext uri="{FF2B5EF4-FFF2-40B4-BE49-F238E27FC236}">
                <a16:creationId xmlns:a16="http://schemas.microsoft.com/office/drawing/2014/main" id="{07EAADBA-143C-D162-493E-241B9CBFBA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A22F72-A90B-E721-1475-552902FFB6DD}"/>
              </a:ext>
            </a:extLst>
          </p:cNvPr>
          <p:cNvSpPr>
            <a:spLocks noGrp="1"/>
          </p:cNvSpPr>
          <p:nvPr>
            <p:ph type="sldNum" sz="quarter" idx="12"/>
          </p:nvPr>
        </p:nvSpPr>
        <p:spPr/>
        <p:txBody>
          <a:bodyPr/>
          <a:lstStyle/>
          <a:p>
            <a:fld id="{94E310E6-CCF4-46B2-A6E4-1B1F5AE19D26}" type="slidenum">
              <a:rPr lang="en-US" smtClean="0"/>
              <a:t>‹#›</a:t>
            </a:fld>
            <a:endParaRPr lang="en-US"/>
          </a:p>
        </p:txBody>
      </p:sp>
    </p:spTree>
    <p:extLst>
      <p:ext uri="{BB962C8B-B14F-4D97-AF65-F5344CB8AC3E}">
        <p14:creationId xmlns:p14="http://schemas.microsoft.com/office/powerpoint/2010/main" val="421368864"/>
      </p:ext>
    </p:extLst>
  </p:cSld>
  <p:clrMapOvr>
    <a:masterClrMapping/>
  </p:clrMapOvr>
  <mc:AlternateContent xmlns:mc="http://schemas.openxmlformats.org/markup-compatibility/2006" xmlns:p159="http://schemas.microsoft.com/office/powerpoint/2015/09/main">
    <mc:Choice Requires="p159">
      <p:transition spd="med" advTm="354">
        <p159:morph option="byObject"/>
      </p:transition>
    </mc:Choice>
    <mc:Fallback xmlns="">
      <p:transition spd="med" advTm="354">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E1D2288-56A6-D8AD-D280-2B9B05BDA4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C838B5B-D261-1EBB-D95F-89258989468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241199-14A9-A742-A816-84286DDBB67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8DC506-5F14-4E17-8A4E-085765B63307}" type="datetimeFigureOut">
              <a:rPr lang="en-US" smtClean="0"/>
              <a:t>4/19/2024</a:t>
            </a:fld>
            <a:endParaRPr lang="en-US"/>
          </a:p>
        </p:txBody>
      </p:sp>
      <p:sp>
        <p:nvSpPr>
          <p:cNvPr id="5" name="Footer Placeholder 4">
            <a:extLst>
              <a:ext uri="{FF2B5EF4-FFF2-40B4-BE49-F238E27FC236}">
                <a16:creationId xmlns:a16="http://schemas.microsoft.com/office/drawing/2014/main" id="{EF240143-1687-6B8F-3501-9859CF5CD92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62C72EF-C16B-8CD3-430C-98559F35BD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E310E6-CCF4-46B2-A6E4-1B1F5AE19D26}" type="slidenum">
              <a:rPr lang="en-US" smtClean="0"/>
              <a:t>‹#›</a:t>
            </a:fld>
            <a:endParaRPr lang="en-US"/>
          </a:p>
        </p:txBody>
      </p:sp>
    </p:spTree>
    <p:extLst>
      <p:ext uri="{BB962C8B-B14F-4D97-AF65-F5344CB8AC3E}">
        <p14:creationId xmlns:p14="http://schemas.microsoft.com/office/powerpoint/2010/main" val="4384939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9="http://schemas.microsoft.com/office/powerpoint/2015/09/main">
    <mc:Choice Requires="p159">
      <p:transition spd="med" advTm="354">
        <p159:morph option="byObject"/>
      </p:transition>
    </mc:Choice>
    <mc:Fallback xmlns="">
      <p:transition spd="med" advTm="354">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4.jpe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jpeg"/></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jpeg"/></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4.jpeg"/><Relationship Id="rId4" Type="http://schemas.openxmlformats.org/officeDocument/2006/relationships/image" Target="../media/image3.jpeg"/></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4.jpeg"/><Relationship Id="rId4" Type="http://schemas.openxmlformats.org/officeDocument/2006/relationships/image" Target="../media/image3.jpeg"/></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4.jpeg"/><Relationship Id="rId4" Type="http://schemas.openxmlformats.org/officeDocument/2006/relationships/image" Target="../media/image3.jpeg"/></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4.jpeg"/><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4.jpeg"/><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4.jpeg"/><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4.jpeg"/><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4.jpeg"/><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4.jpeg"/><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4.jpeg"/><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4.jpeg"/><Relationship Id="rId4" Type="http://schemas.openxmlformats.org/officeDocument/2006/relationships/image" Target="../media/image3.jpeg"/></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4.jpeg"/><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B099328-DFE7-0C21-4B32-A11A603C7623}"/>
              </a:ext>
            </a:extLst>
          </p:cNvPr>
          <p:cNvSpPr/>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71B01BAC-A657-3A9A-8779-9928B7908C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6096001" cy="3428999"/>
          </a:xfrm>
          <a:prstGeom prst="rect">
            <a:avLst/>
          </a:prstGeom>
        </p:spPr>
      </p:pic>
      <p:pic>
        <p:nvPicPr>
          <p:cNvPr id="8" name="Picture 7">
            <a:extLst>
              <a:ext uri="{FF2B5EF4-FFF2-40B4-BE49-F238E27FC236}">
                <a16:creationId xmlns:a16="http://schemas.microsoft.com/office/drawing/2014/main" id="{723B1AEE-A582-6B5B-AF16-DD01E30D06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72998" y="152400"/>
            <a:ext cx="6096000" cy="3428996"/>
          </a:xfrm>
          <a:prstGeom prst="rect">
            <a:avLst/>
          </a:prstGeom>
        </p:spPr>
      </p:pic>
      <p:pic>
        <p:nvPicPr>
          <p:cNvPr id="10" name="Picture 9">
            <a:extLst>
              <a:ext uri="{FF2B5EF4-FFF2-40B4-BE49-F238E27FC236}">
                <a16:creationId xmlns:a16="http://schemas.microsoft.com/office/drawing/2014/main" id="{D388708D-880B-D5E6-A7B8-1682AC3A804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76600" y="7219947"/>
            <a:ext cx="6096000" cy="3429000"/>
          </a:xfrm>
          <a:prstGeom prst="rect">
            <a:avLst/>
          </a:prstGeom>
        </p:spPr>
      </p:pic>
      <p:pic>
        <p:nvPicPr>
          <p:cNvPr id="12" name="Picture 11">
            <a:extLst>
              <a:ext uri="{FF2B5EF4-FFF2-40B4-BE49-F238E27FC236}">
                <a16:creationId xmlns:a16="http://schemas.microsoft.com/office/drawing/2014/main" id="{FF39AF25-9EED-97F3-7E1F-C725AE60DE4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763499" y="3790949"/>
            <a:ext cx="6096001" cy="3428998"/>
          </a:xfrm>
          <a:prstGeom prst="rect">
            <a:avLst/>
          </a:prstGeom>
        </p:spPr>
      </p:pic>
    </p:spTree>
    <p:extLst>
      <p:ext uri="{BB962C8B-B14F-4D97-AF65-F5344CB8AC3E}">
        <p14:creationId xmlns:p14="http://schemas.microsoft.com/office/powerpoint/2010/main" val="1054711693"/>
      </p:ext>
    </p:extLst>
  </p:cSld>
  <p:clrMapOvr>
    <a:masterClrMapping/>
  </p:clrMapOvr>
  <mc:AlternateContent xmlns:mc="http://schemas.openxmlformats.org/markup-compatibility/2006" xmlns:p159="http://schemas.microsoft.com/office/powerpoint/2015/09/main">
    <mc:Choice Requires="p159">
      <p:transition spd="med" advTm="354">
        <p159:morph option="byObject"/>
      </p:transition>
    </mc:Choice>
    <mc:Fallback xmlns="">
      <p:transition spd="med" advTm="354">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B099328-DFE7-0C21-4B32-A11A603C7623}"/>
              </a:ext>
            </a:extLst>
          </p:cNvPr>
          <p:cNvSpPr/>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71B01BAC-A657-3A9A-8779-9928B7908CB6}"/>
              </a:ext>
            </a:extLst>
          </p:cNvPr>
          <p:cNvPicPr>
            <a:picLocks noChangeAspect="1"/>
          </p:cNvPicPr>
          <p:nvPr/>
        </p:nvPicPr>
        <p:blipFill>
          <a:blip r:embed="rId2">
            <a:alphaModFix amt="70000"/>
            <a:extLst>
              <a:ext uri="{BEBA8EAE-BF5A-486C-A8C5-ECC9F3942E4B}">
                <a14:imgProps xmlns:a14="http://schemas.microsoft.com/office/drawing/2010/main">
                  <a14:imgLayer r:embed="rId3">
                    <a14:imgEffect>
                      <a14:colorTemperature colorTemp="7200"/>
                    </a14:imgEffect>
                  </a14:imgLayer>
                </a14:imgProps>
              </a:ext>
              <a:ext uri="{28A0092B-C50C-407E-A947-70E740481C1C}">
                <a14:useLocalDpi xmlns:a14="http://schemas.microsoft.com/office/drawing/2010/main" val="0"/>
              </a:ext>
            </a:extLst>
          </a:blip>
          <a:stretch>
            <a:fillRect/>
          </a:stretch>
        </p:blipFill>
        <p:spPr>
          <a:xfrm>
            <a:off x="-1" y="0"/>
            <a:ext cx="12192000" cy="6857996"/>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pic>
        <p:nvPicPr>
          <p:cNvPr id="8" name="Picture 7">
            <a:extLst>
              <a:ext uri="{FF2B5EF4-FFF2-40B4-BE49-F238E27FC236}">
                <a16:creationId xmlns:a16="http://schemas.microsoft.com/office/drawing/2014/main" id="{723B1AEE-A582-6B5B-AF16-DD01E30D06C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030200" y="800102"/>
            <a:ext cx="6096000" cy="3428996"/>
          </a:xfrm>
          <a:prstGeom prst="rect">
            <a:avLst/>
          </a:prstGeom>
        </p:spPr>
      </p:pic>
      <p:pic>
        <p:nvPicPr>
          <p:cNvPr id="10" name="Picture 9">
            <a:extLst>
              <a:ext uri="{FF2B5EF4-FFF2-40B4-BE49-F238E27FC236}">
                <a16:creationId xmlns:a16="http://schemas.microsoft.com/office/drawing/2014/main" id="{D388708D-880B-D5E6-A7B8-1682AC3A804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67500" y="7105023"/>
            <a:ext cx="6096000" cy="3429000"/>
          </a:xfrm>
          <a:prstGeom prst="rect">
            <a:avLst/>
          </a:prstGeom>
        </p:spPr>
      </p:pic>
      <p:pic>
        <p:nvPicPr>
          <p:cNvPr id="12" name="Picture 11">
            <a:extLst>
              <a:ext uri="{FF2B5EF4-FFF2-40B4-BE49-F238E27FC236}">
                <a16:creationId xmlns:a16="http://schemas.microsoft.com/office/drawing/2014/main" id="{FF39AF25-9EED-97F3-7E1F-C725AE60DE4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030200" y="5676898"/>
            <a:ext cx="6096000" cy="3428998"/>
          </a:xfrm>
          <a:prstGeom prst="rect">
            <a:avLst/>
          </a:prstGeom>
        </p:spPr>
      </p:pic>
      <p:sp>
        <p:nvSpPr>
          <p:cNvPr id="3" name="TextBox 2">
            <a:extLst>
              <a:ext uri="{FF2B5EF4-FFF2-40B4-BE49-F238E27FC236}">
                <a16:creationId xmlns:a16="http://schemas.microsoft.com/office/drawing/2014/main" id="{497A2260-A12A-9820-AAAF-EF35D75EF045}"/>
              </a:ext>
            </a:extLst>
          </p:cNvPr>
          <p:cNvSpPr txBox="1"/>
          <p:nvPr/>
        </p:nvSpPr>
        <p:spPr>
          <a:xfrm>
            <a:off x="3590442" y="217518"/>
            <a:ext cx="5962972" cy="1107996"/>
          </a:xfrm>
          <a:prstGeom prst="rect">
            <a:avLst/>
          </a:prstGeom>
          <a:noFill/>
        </p:spPr>
        <p:txBody>
          <a:bodyPr wrap="square" rtlCol="0">
            <a:spAutoFit/>
          </a:bodyPr>
          <a:lstStyle/>
          <a:p>
            <a:r>
              <a:rPr lang="en-US" sz="6600" b="1" i="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Bookman Old Style" panose="02050604050505020204" pitchFamily="18" charset="0"/>
              </a:rPr>
              <a:t>TOURISM;</a:t>
            </a:r>
          </a:p>
        </p:txBody>
      </p:sp>
      <p:pic>
        <p:nvPicPr>
          <p:cNvPr id="2" name="Picture 1">
            <a:extLst>
              <a:ext uri="{FF2B5EF4-FFF2-40B4-BE49-F238E27FC236}">
                <a16:creationId xmlns:a16="http://schemas.microsoft.com/office/drawing/2014/main" id="{E2A712C9-0CD4-B1DF-E33B-28174B5FB66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182600" y="952502"/>
            <a:ext cx="6096000" cy="3428996"/>
          </a:xfrm>
          <a:prstGeom prst="rect">
            <a:avLst/>
          </a:prstGeom>
        </p:spPr>
      </p:pic>
      <p:sp>
        <p:nvSpPr>
          <p:cNvPr id="9" name="TextBox 8">
            <a:extLst>
              <a:ext uri="{FF2B5EF4-FFF2-40B4-BE49-F238E27FC236}">
                <a16:creationId xmlns:a16="http://schemas.microsoft.com/office/drawing/2014/main" id="{1128D110-3BF2-5061-96B7-0F8C7E0D6645}"/>
              </a:ext>
            </a:extLst>
          </p:cNvPr>
          <p:cNvSpPr txBox="1"/>
          <p:nvPr/>
        </p:nvSpPr>
        <p:spPr>
          <a:xfrm>
            <a:off x="-144652" y="7075514"/>
            <a:ext cx="10399363" cy="6370975"/>
          </a:xfrm>
          <a:prstGeom prst="rect">
            <a:avLst/>
          </a:prstGeom>
          <a:noFill/>
        </p:spPr>
        <p:txBody>
          <a:bodyPr wrap="square" rtlCol="0">
            <a:spAutoFit/>
          </a:bodyPr>
          <a:lstStyle/>
          <a:p>
            <a:r>
              <a:rPr lang="en-US" sz="2400" dirty="0">
                <a:solidFill>
                  <a:schemeClr val="bg1"/>
                </a:solidFill>
                <a:latin typeface="Lucida Fax" panose="02060602050505020204" pitchFamily="18" charset="0"/>
                <a:ea typeface="Adobe Fangsong Std R" panose="02020400000000000000" pitchFamily="18" charset="-128"/>
              </a:rPr>
              <a:t>Here in our Tanzania, we have great tourist attractions.</a:t>
            </a:r>
          </a:p>
          <a:p>
            <a:r>
              <a:rPr lang="en-US" sz="2400" dirty="0">
                <a:solidFill>
                  <a:schemeClr val="bg1"/>
                </a:solidFill>
                <a:latin typeface="Lucida Fax" panose="02060602050505020204" pitchFamily="18" charset="0"/>
                <a:ea typeface="Adobe Fangsong Std R" panose="02020400000000000000" pitchFamily="18" charset="-128"/>
              </a:rPr>
              <a:t>For example: </a:t>
            </a:r>
          </a:p>
          <a:p>
            <a:pPr marL="571500" indent="-571500">
              <a:buFont typeface="Arial" panose="020B0604020202020204" pitchFamily="34" charset="0"/>
              <a:buChar char="•"/>
            </a:pPr>
            <a:r>
              <a:rPr lang="en-US" sz="2400" dirty="0">
                <a:solidFill>
                  <a:schemeClr val="bg1"/>
                </a:solidFill>
                <a:latin typeface="Lucida Fax" panose="02060602050505020204" pitchFamily="18" charset="0"/>
                <a:ea typeface="Adobe Fangsong Std R" panose="02020400000000000000" pitchFamily="18" charset="-128"/>
              </a:rPr>
              <a:t>We have beautiful beaches like Nungwi beach, Coco beach, Paje beach, Zanzibar etc.</a:t>
            </a:r>
          </a:p>
          <a:p>
            <a:pPr marL="571500" indent="-571500">
              <a:buFont typeface="Arial" panose="020B0604020202020204" pitchFamily="34" charset="0"/>
              <a:buChar char="•"/>
            </a:pPr>
            <a:r>
              <a:rPr lang="en-US" sz="2400" dirty="0">
                <a:solidFill>
                  <a:schemeClr val="bg1"/>
                </a:solidFill>
                <a:latin typeface="Lucida Fax" panose="02060602050505020204" pitchFamily="18" charset="0"/>
                <a:ea typeface="Adobe Fangsong Std R" panose="02020400000000000000" pitchFamily="18" charset="-128"/>
              </a:rPr>
              <a:t>The highest mountain MOUNT KILIMANJARO and others like mount. Meru.</a:t>
            </a:r>
          </a:p>
          <a:p>
            <a:pPr marL="571500" indent="-571500">
              <a:buFont typeface="Arial" panose="020B0604020202020204" pitchFamily="34" charset="0"/>
              <a:buChar char="•"/>
            </a:pPr>
            <a:r>
              <a:rPr lang="en-US" sz="2400" dirty="0">
                <a:solidFill>
                  <a:schemeClr val="bg1"/>
                </a:solidFill>
                <a:latin typeface="Lucida Fax" panose="02060602050505020204" pitchFamily="18" charset="0"/>
                <a:ea typeface="Adobe Fangsong Std R" panose="02020400000000000000" pitchFamily="18" charset="-128"/>
              </a:rPr>
              <a:t>We have spectacular lakes, rivers and ocean like lake Victoria, lake Tanganyika, Indian ocean etc.</a:t>
            </a:r>
          </a:p>
          <a:p>
            <a:pPr marL="571500" indent="-571500">
              <a:buFont typeface="Arial" panose="020B0604020202020204" pitchFamily="34" charset="0"/>
              <a:buChar char="•"/>
            </a:pPr>
            <a:r>
              <a:rPr lang="en-US" sz="2400" dirty="0">
                <a:solidFill>
                  <a:schemeClr val="bg1"/>
                </a:solidFill>
                <a:latin typeface="Lucida Fax" panose="02060602050505020204" pitchFamily="18" charset="0"/>
                <a:ea typeface="Adobe Fangsong Std R" panose="02020400000000000000" pitchFamily="18" charset="-128"/>
              </a:rPr>
              <a:t>We have best food.</a:t>
            </a:r>
          </a:p>
          <a:p>
            <a:pPr marL="571500" indent="-571500">
              <a:buFont typeface="Arial" panose="020B0604020202020204" pitchFamily="34" charset="0"/>
              <a:buChar char="•"/>
            </a:pPr>
            <a:r>
              <a:rPr lang="en-US" sz="2400" dirty="0">
                <a:solidFill>
                  <a:schemeClr val="bg1"/>
                </a:solidFill>
                <a:latin typeface="Lucida Fax" panose="02060602050505020204" pitchFamily="18" charset="0"/>
                <a:ea typeface="Adobe Fangsong Std R" panose="02020400000000000000" pitchFamily="18" charset="-128"/>
              </a:rPr>
              <a:t>We have historical sites like Ismila, Amboni caves, prison island etc.</a:t>
            </a:r>
          </a:p>
          <a:p>
            <a:pPr marL="571500" indent="-571500">
              <a:buFont typeface="Arial" panose="020B0604020202020204" pitchFamily="34" charset="0"/>
              <a:buChar char="•"/>
            </a:pPr>
            <a:r>
              <a:rPr lang="en-US" sz="2400" dirty="0">
                <a:solidFill>
                  <a:schemeClr val="bg1"/>
                </a:solidFill>
                <a:latin typeface="Lucida Fax" panose="02060602050505020204" pitchFamily="18" charset="0"/>
                <a:ea typeface="Adobe Fangsong Std R" panose="02020400000000000000" pitchFamily="18" charset="-128"/>
              </a:rPr>
              <a:t>We have pretty wildlife places like Ngorongoro crater, Serengeti national park, Mikumi national park, Manyara national park etc.</a:t>
            </a:r>
          </a:p>
          <a:p>
            <a:r>
              <a:rPr lang="en-US" sz="3600" dirty="0">
                <a:solidFill>
                  <a:schemeClr val="bg1"/>
                </a:solidFill>
                <a:latin typeface="Lucida Fax" panose="02060602050505020204" pitchFamily="18" charset="0"/>
                <a:ea typeface="Adobe Fangsong Std R" panose="02020400000000000000" pitchFamily="18" charset="-128"/>
              </a:rPr>
              <a:t> </a:t>
            </a:r>
          </a:p>
          <a:p>
            <a:endParaRPr lang="en-US" sz="3600" dirty="0">
              <a:solidFill>
                <a:schemeClr val="bg1"/>
              </a:solidFill>
              <a:latin typeface="Lucida Fax" panose="02060602050505020204" pitchFamily="18" charset="0"/>
              <a:ea typeface="Adobe Fangsong Std R" panose="02020400000000000000" pitchFamily="18" charset="-128"/>
            </a:endParaRPr>
          </a:p>
        </p:txBody>
      </p:sp>
    </p:spTree>
    <p:extLst>
      <p:ext uri="{BB962C8B-B14F-4D97-AF65-F5344CB8AC3E}">
        <p14:creationId xmlns:p14="http://schemas.microsoft.com/office/powerpoint/2010/main" val="865808373"/>
      </p:ext>
    </p:extLst>
  </p:cSld>
  <p:clrMapOvr>
    <a:masterClrMapping/>
  </p:clrMapOvr>
  <mc:AlternateContent xmlns:mc="http://schemas.openxmlformats.org/markup-compatibility/2006" xmlns:p159="http://schemas.microsoft.com/office/powerpoint/2015/09/main">
    <mc:Choice Requires="p159">
      <p:transition spd="med" advTm="354">
        <p159:morph option="byObject"/>
      </p:transition>
    </mc:Choice>
    <mc:Fallback xmlns="">
      <p:transition spd="med" advTm="354">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B099328-DFE7-0C21-4B32-A11A603C7623}"/>
              </a:ext>
            </a:extLst>
          </p:cNvPr>
          <p:cNvSpPr/>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71B01BAC-A657-3A9A-8779-9928B7908CB6}"/>
              </a:ext>
            </a:extLst>
          </p:cNvPr>
          <p:cNvPicPr>
            <a:picLocks noChangeAspect="1"/>
          </p:cNvPicPr>
          <p:nvPr/>
        </p:nvPicPr>
        <p:blipFill>
          <a:blip r:embed="rId2">
            <a:alphaModFix amt="70000"/>
            <a:extLst>
              <a:ext uri="{BEBA8EAE-BF5A-486C-A8C5-ECC9F3942E4B}">
                <a14:imgProps xmlns:a14="http://schemas.microsoft.com/office/drawing/2010/main">
                  <a14:imgLayer r:embed="rId3">
                    <a14:imgEffect>
                      <a14:colorTemperature colorTemp="7200"/>
                    </a14:imgEffect>
                  </a14:imgLayer>
                </a14:imgProps>
              </a:ext>
              <a:ext uri="{28A0092B-C50C-407E-A947-70E740481C1C}">
                <a14:useLocalDpi xmlns:a14="http://schemas.microsoft.com/office/drawing/2010/main" val="0"/>
              </a:ext>
            </a:extLst>
          </a:blip>
          <a:stretch>
            <a:fillRect/>
          </a:stretch>
        </p:blipFill>
        <p:spPr>
          <a:xfrm>
            <a:off x="-1" y="0"/>
            <a:ext cx="12192000" cy="6857996"/>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pic>
        <p:nvPicPr>
          <p:cNvPr id="8" name="Picture 7">
            <a:extLst>
              <a:ext uri="{FF2B5EF4-FFF2-40B4-BE49-F238E27FC236}">
                <a16:creationId xmlns:a16="http://schemas.microsoft.com/office/drawing/2014/main" id="{723B1AEE-A582-6B5B-AF16-DD01E30D06C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030200" y="800102"/>
            <a:ext cx="6096000" cy="3428996"/>
          </a:xfrm>
          <a:prstGeom prst="rect">
            <a:avLst/>
          </a:prstGeom>
        </p:spPr>
      </p:pic>
      <p:pic>
        <p:nvPicPr>
          <p:cNvPr id="10" name="Picture 9">
            <a:extLst>
              <a:ext uri="{FF2B5EF4-FFF2-40B4-BE49-F238E27FC236}">
                <a16:creationId xmlns:a16="http://schemas.microsoft.com/office/drawing/2014/main" id="{D388708D-880B-D5E6-A7B8-1682AC3A804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67500" y="7105023"/>
            <a:ext cx="6096000" cy="3429000"/>
          </a:xfrm>
          <a:prstGeom prst="rect">
            <a:avLst/>
          </a:prstGeom>
        </p:spPr>
      </p:pic>
      <p:pic>
        <p:nvPicPr>
          <p:cNvPr id="12" name="Picture 11">
            <a:extLst>
              <a:ext uri="{FF2B5EF4-FFF2-40B4-BE49-F238E27FC236}">
                <a16:creationId xmlns:a16="http://schemas.microsoft.com/office/drawing/2014/main" id="{FF39AF25-9EED-97F3-7E1F-C725AE60DE4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030200" y="5676898"/>
            <a:ext cx="6096000" cy="3428998"/>
          </a:xfrm>
          <a:prstGeom prst="rect">
            <a:avLst/>
          </a:prstGeom>
        </p:spPr>
      </p:pic>
      <p:sp>
        <p:nvSpPr>
          <p:cNvPr id="3" name="TextBox 2">
            <a:extLst>
              <a:ext uri="{FF2B5EF4-FFF2-40B4-BE49-F238E27FC236}">
                <a16:creationId xmlns:a16="http://schemas.microsoft.com/office/drawing/2014/main" id="{497A2260-A12A-9820-AAAF-EF35D75EF045}"/>
              </a:ext>
            </a:extLst>
          </p:cNvPr>
          <p:cNvSpPr txBox="1"/>
          <p:nvPr/>
        </p:nvSpPr>
        <p:spPr>
          <a:xfrm>
            <a:off x="3590442" y="217518"/>
            <a:ext cx="5962972" cy="1107996"/>
          </a:xfrm>
          <a:prstGeom prst="rect">
            <a:avLst/>
          </a:prstGeom>
          <a:noFill/>
        </p:spPr>
        <p:txBody>
          <a:bodyPr wrap="square" rtlCol="0">
            <a:spAutoFit/>
          </a:bodyPr>
          <a:lstStyle/>
          <a:p>
            <a:r>
              <a:rPr lang="en-US" sz="6600" b="1" i="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Bookman Old Style" panose="02050604050505020204" pitchFamily="18" charset="0"/>
              </a:rPr>
              <a:t>TOURISM;</a:t>
            </a:r>
          </a:p>
        </p:txBody>
      </p:sp>
      <p:pic>
        <p:nvPicPr>
          <p:cNvPr id="2" name="Picture 1">
            <a:extLst>
              <a:ext uri="{FF2B5EF4-FFF2-40B4-BE49-F238E27FC236}">
                <a16:creationId xmlns:a16="http://schemas.microsoft.com/office/drawing/2014/main" id="{E2A712C9-0CD4-B1DF-E33B-28174B5FB66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182600" y="952502"/>
            <a:ext cx="6096000" cy="3428996"/>
          </a:xfrm>
          <a:prstGeom prst="rect">
            <a:avLst/>
          </a:prstGeom>
        </p:spPr>
      </p:pic>
      <p:sp>
        <p:nvSpPr>
          <p:cNvPr id="9" name="TextBox 8">
            <a:extLst>
              <a:ext uri="{FF2B5EF4-FFF2-40B4-BE49-F238E27FC236}">
                <a16:creationId xmlns:a16="http://schemas.microsoft.com/office/drawing/2014/main" id="{1128D110-3BF2-5061-96B7-0F8C7E0D6645}"/>
              </a:ext>
            </a:extLst>
          </p:cNvPr>
          <p:cNvSpPr txBox="1"/>
          <p:nvPr/>
        </p:nvSpPr>
        <p:spPr>
          <a:xfrm>
            <a:off x="1128792" y="1780086"/>
            <a:ext cx="10399363" cy="5201424"/>
          </a:xfrm>
          <a:prstGeom prst="rect">
            <a:avLst/>
          </a:prstGeom>
          <a:noFill/>
        </p:spPr>
        <p:txBody>
          <a:bodyPr wrap="square" rtlCol="0">
            <a:spAutoFit/>
          </a:bodyPr>
          <a:lstStyle/>
          <a:p>
            <a:r>
              <a:rPr lang="en-US" sz="2000" dirty="0">
                <a:solidFill>
                  <a:schemeClr val="bg1"/>
                </a:solidFill>
                <a:latin typeface="Lucida Fax" panose="02060602050505020204" pitchFamily="18" charset="0"/>
                <a:ea typeface="Adobe Fangsong Std R" panose="02020400000000000000" pitchFamily="18" charset="-128"/>
              </a:rPr>
              <a:t>Here in our Tanzania, we have great tourist attractions.</a:t>
            </a:r>
          </a:p>
          <a:p>
            <a:r>
              <a:rPr lang="en-US" sz="2000" dirty="0">
                <a:solidFill>
                  <a:schemeClr val="bg1"/>
                </a:solidFill>
                <a:latin typeface="Lucida Fax" panose="02060602050505020204" pitchFamily="18" charset="0"/>
                <a:ea typeface="Adobe Fangsong Std R" panose="02020400000000000000" pitchFamily="18" charset="-128"/>
              </a:rPr>
              <a:t>For example: </a:t>
            </a:r>
          </a:p>
          <a:p>
            <a:pPr marL="571500" indent="-571500">
              <a:buFont typeface="Arial" panose="020B0604020202020204" pitchFamily="34" charset="0"/>
              <a:buChar char="•"/>
            </a:pPr>
            <a:r>
              <a:rPr lang="en-US" sz="2000" dirty="0">
                <a:solidFill>
                  <a:schemeClr val="bg1"/>
                </a:solidFill>
                <a:latin typeface="Lucida Fax" panose="02060602050505020204" pitchFamily="18" charset="0"/>
                <a:ea typeface="Adobe Fangsong Std R" panose="02020400000000000000" pitchFamily="18" charset="-128"/>
              </a:rPr>
              <a:t>We have beautiful beaches like Nungwi beach, Coco beach, Paje beach, Zanzibar etc.</a:t>
            </a:r>
          </a:p>
          <a:p>
            <a:pPr marL="571500" indent="-571500">
              <a:buFont typeface="Arial" panose="020B0604020202020204" pitchFamily="34" charset="0"/>
              <a:buChar char="•"/>
            </a:pPr>
            <a:r>
              <a:rPr lang="en-US" sz="2000" dirty="0">
                <a:solidFill>
                  <a:schemeClr val="bg1"/>
                </a:solidFill>
                <a:latin typeface="Lucida Fax" panose="02060602050505020204" pitchFamily="18" charset="0"/>
                <a:ea typeface="Adobe Fangsong Std R" panose="02020400000000000000" pitchFamily="18" charset="-128"/>
              </a:rPr>
              <a:t>The highest mountain MOUNT KILIMANJARO and others like mount. Meru.</a:t>
            </a:r>
          </a:p>
          <a:p>
            <a:pPr marL="571500" indent="-571500">
              <a:buFont typeface="Arial" panose="020B0604020202020204" pitchFamily="34" charset="0"/>
              <a:buChar char="•"/>
            </a:pPr>
            <a:r>
              <a:rPr lang="en-US" sz="2000" dirty="0">
                <a:solidFill>
                  <a:schemeClr val="bg1"/>
                </a:solidFill>
                <a:latin typeface="Lucida Fax" panose="02060602050505020204" pitchFamily="18" charset="0"/>
                <a:ea typeface="Adobe Fangsong Std R" panose="02020400000000000000" pitchFamily="18" charset="-128"/>
              </a:rPr>
              <a:t>We have spectacular lakes, rivers and ocean like lake Victoria, lake Tanganyika, Indian ocean etc.</a:t>
            </a:r>
          </a:p>
          <a:p>
            <a:pPr marL="571500" indent="-571500">
              <a:buFont typeface="Arial" panose="020B0604020202020204" pitchFamily="34" charset="0"/>
              <a:buChar char="•"/>
            </a:pPr>
            <a:r>
              <a:rPr lang="en-US" sz="2000" dirty="0">
                <a:solidFill>
                  <a:schemeClr val="bg1"/>
                </a:solidFill>
                <a:latin typeface="Lucida Fax" panose="02060602050505020204" pitchFamily="18" charset="0"/>
                <a:ea typeface="Adobe Fangsong Std R" panose="02020400000000000000" pitchFamily="18" charset="-128"/>
              </a:rPr>
              <a:t>We have best food.</a:t>
            </a:r>
          </a:p>
          <a:p>
            <a:pPr marL="571500" indent="-571500">
              <a:buFont typeface="Arial" panose="020B0604020202020204" pitchFamily="34" charset="0"/>
              <a:buChar char="•"/>
            </a:pPr>
            <a:r>
              <a:rPr lang="en-US" sz="2000" dirty="0">
                <a:solidFill>
                  <a:schemeClr val="bg1"/>
                </a:solidFill>
                <a:latin typeface="Lucida Fax" panose="02060602050505020204" pitchFamily="18" charset="0"/>
                <a:ea typeface="Adobe Fangsong Std R" panose="02020400000000000000" pitchFamily="18" charset="-128"/>
              </a:rPr>
              <a:t>We have historical sites like Ismila, Amboni caves, prison island etc.</a:t>
            </a:r>
          </a:p>
          <a:p>
            <a:pPr marL="571500" indent="-571500">
              <a:buFont typeface="Arial" panose="020B0604020202020204" pitchFamily="34" charset="0"/>
              <a:buChar char="•"/>
            </a:pPr>
            <a:r>
              <a:rPr lang="en-US" sz="2000" dirty="0">
                <a:solidFill>
                  <a:schemeClr val="bg1"/>
                </a:solidFill>
                <a:latin typeface="Lucida Fax" panose="02060602050505020204" pitchFamily="18" charset="0"/>
                <a:ea typeface="Adobe Fangsong Std R" panose="02020400000000000000" pitchFamily="18" charset="-128"/>
              </a:rPr>
              <a:t>We have pretty wildlife places like Ngorongoro crater, Serengeti national park, Mikumi national park, Manyara national park etc.</a:t>
            </a:r>
          </a:p>
          <a:p>
            <a:pPr marL="571500" indent="-571500">
              <a:buFont typeface="Arial" panose="020B0604020202020204" pitchFamily="34" charset="0"/>
              <a:buChar char="•"/>
            </a:pPr>
            <a:r>
              <a:rPr lang="en-US" sz="2000" dirty="0">
                <a:solidFill>
                  <a:schemeClr val="bg1"/>
                </a:solidFill>
                <a:latin typeface="Lucida Fax" panose="02060602050505020204" pitchFamily="18" charset="0"/>
                <a:ea typeface="Adobe Fangsong Std R" panose="02020400000000000000" pitchFamily="18" charset="-128"/>
              </a:rPr>
              <a:t>We have various cultures and tribes to learn about and from like </a:t>
            </a:r>
            <a:r>
              <a:rPr lang="en-US" sz="2000" dirty="0" err="1">
                <a:solidFill>
                  <a:schemeClr val="bg1"/>
                </a:solidFill>
                <a:latin typeface="Lucida Fax" panose="02060602050505020204" pitchFamily="18" charset="0"/>
                <a:ea typeface="Adobe Fangsong Std R" panose="02020400000000000000" pitchFamily="18" charset="-128"/>
              </a:rPr>
              <a:t>Masaai</a:t>
            </a:r>
            <a:r>
              <a:rPr lang="en-US" sz="2000" dirty="0">
                <a:solidFill>
                  <a:schemeClr val="bg1"/>
                </a:solidFill>
                <a:latin typeface="Lucida Fax" panose="02060602050505020204" pitchFamily="18" charset="0"/>
                <a:ea typeface="Adobe Fangsong Std R" panose="02020400000000000000" pitchFamily="18" charset="-128"/>
              </a:rPr>
              <a:t>, Chaga, Sukuma etc.</a:t>
            </a:r>
          </a:p>
          <a:p>
            <a:r>
              <a:rPr lang="en-US" sz="3600" dirty="0">
                <a:solidFill>
                  <a:schemeClr val="bg1"/>
                </a:solidFill>
                <a:latin typeface="Lucida Fax" panose="02060602050505020204" pitchFamily="18" charset="0"/>
                <a:ea typeface="Adobe Fangsong Std R" panose="02020400000000000000" pitchFamily="18" charset="-128"/>
              </a:rPr>
              <a:t> </a:t>
            </a:r>
          </a:p>
          <a:p>
            <a:endParaRPr lang="en-US" sz="3600" dirty="0">
              <a:solidFill>
                <a:schemeClr val="bg1"/>
              </a:solidFill>
              <a:latin typeface="Lucida Fax" panose="02060602050505020204" pitchFamily="18" charset="0"/>
              <a:ea typeface="Adobe Fangsong Std R" panose="02020400000000000000" pitchFamily="18" charset="-128"/>
            </a:endParaRPr>
          </a:p>
        </p:txBody>
      </p:sp>
    </p:spTree>
    <p:extLst>
      <p:ext uri="{BB962C8B-B14F-4D97-AF65-F5344CB8AC3E}">
        <p14:creationId xmlns:p14="http://schemas.microsoft.com/office/powerpoint/2010/main" val="3870282575"/>
      </p:ext>
    </p:extLst>
  </p:cSld>
  <p:clrMapOvr>
    <a:masterClrMapping/>
  </p:clrMapOvr>
  <mc:AlternateContent xmlns:mc="http://schemas.openxmlformats.org/markup-compatibility/2006" xmlns:p159="http://schemas.microsoft.com/office/powerpoint/2015/09/main">
    <mc:Choice Requires="p159">
      <p:transition spd="med" advTm="354">
        <p159:morph option="byObject"/>
      </p:transition>
    </mc:Choice>
    <mc:Fallback xmlns="">
      <p:transition spd="med" advTm="354">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B099328-DFE7-0C21-4B32-A11A603C7623}"/>
              </a:ext>
            </a:extLst>
          </p:cNvPr>
          <p:cNvSpPr/>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71B01BAC-A657-3A9A-8779-9928B7908C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45181" y="254833"/>
            <a:ext cx="6096001" cy="3428999"/>
          </a:xfrm>
          <a:prstGeom prst="rect">
            <a:avLst/>
          </a:prstGeom>
        </p:spPr>
      </p:pic>
      <p:pic>
        <p:nvPicPr>
          <p:cNvPr id="8" name="Picture 7">
            <a:extLst>
              <a:ext uri="{FF2B5EF4-FFF2-40B4-BE49-F238E27FC236}">
                <a16:creationId xmlns:a16="http://schemas.microsoft.com/office/drawing/2014/main" id="{723B1AEE-A582-6B5B-AF16-DD01E30D06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1647" y="4740640"/>
            <a:ext cx="6096000" cy="3428996"/>
          </a:xfrm>
          <a:prstGeom prst="rect">
            <a:avLst/>
          </a:prstGeom>
        </p:spPr>
      </p:pic>
      <p:pic>
        <p:nvPicPr>
          <p:cNvPr id="10" name="Picture 9">
            <a:extLst>
              <a:ext uri="{FF2B5EF4-FFF2-40B4-BE49-F238E27FC236}">
                <a16:creationId xmlns:a16="http://schemas.microsoft.com/office/drawing/2014/main" id="{D388708D-880B-D5E6-A7B8-1682AC3A804C}"/>
              </a:ext>
            </a:extLst>
          </p:cNvPr>
          <p:cNvPicPr>
            <a:picLocks noChangeAspect="1"/>
          </p:cNvPicPr>
          <p:nvPr/>
        </p:nvPicPr>
        <p:blipFill>
          <a:blip r:embed="rId4">
            <a:alphaModFix amt="50000"/>
            <a:extLst>
              <a:ext uri="{28A0092B-C50C-407E-A947-70E740481C1C}">
                <a14:useLocalDpi xmlns:a14="http://schemas.microsoft.com/office/drawing/2010/main" val="0"/>
              </a:ext>
            </a:extLst>
          </a:blip>
          <a:stretch>
            <a:fillRect/>
          </a:stretch>
        </p:blipFill>
        <p:spPr>
          <a:xfrm>
            <a:off x="0" y="0"/>
            <a:ext cx="12192000" cy="6857999"/>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pic>
        <p:nvPicPr>
          <p:cNvPr id="12" name="Picture 11">
            <a:extLst>
              <a:ext uri="{FF2B5EF4-FFF2-40B4-BE49-F238E27FC236}">
                <a16:creationId xmlns:a16="http://schemas.microsoft.com/office/drawing/2014/main" id="{FF39AF25-9EED-97F3-7E1F-C725AE60DE4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20828" y="2302865"/>
            <a:ext cx="6096000" cy="3428998"/>
          </a:xfrm>
          <a:prstGeom prst="rect">
            <a:avLst/>
          </a:prstGeom>
        </p:spPr>
      </p:pic>
      <p:sp>
        <p:nvSpPr>
          <p:cNvPr id="3" name="TextBox 2">
            <a:extLst>
              <a:ext uri="{FF2B5EF4-FFF2-40B4-BE49-F238E27FC236}">
                <a16:creationId xmlns:a16="http://schemas.microsoft.com/office/drawing/2014/main" id="{497A2260-A12A-9820-AAAF-EF35D75EF045}"/>
              </a:ext>
            </a:extLst>
          </p:cNvPr>
          <p:cNvSpPr txBox="1"/>
          <p:nvPr/>
        </p:nvSpPr>
        <p:spPr>
          <a:xfrm>
            <a:off x="3352800" y="737439"/>
            <a:ext cx="6096000" cy="1446550"/>
          </a:xfrm>
          <a:prstGeom prst="rect">
            <a:avLst/>
          </a:prstGeom>
          <a:noFill/>
        </p:spPr>
        <p:txBody>
          <a:bodyPr wrap="square" rtlCol="0">
            <a:spAutoFit/>
          </a:bodyPr>
          <a:lstStyle/>
          <a:p>
            <a:r>
              <a:rPr lang="en-US" sz="8800" b="1" i="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Bookman Old Style" panose="02050604050505020204" pitchFamily="18" charset="0"/>
              </a:rPr>
              <a:t>TOURISM</a:t>
            </a:r>
          </a:p>
        </p:txBody>
      </p:sp>
      <p:sp>
        <p:nvSpPr>
          <p:cNvPr id="2" name="TextBox 1">
            <a:extLst>
              <a:ext uri="{FF2B5EF4-FFF2-40B4-BE49-F238E27FC236}">
                <a16:creationId xmlns:a16="http://schemas.microsoft.com/office/drawing/2014/main" id="{71DE3DAB-2293-4568-AF2B-D1683FC97BAA}"/>
              </a:ext>
            </a:extLst>
          </p:cNvPr>
          <p:cNvSpPr txBox="1"/>
          <p:nvPr/>
        </p:nvSpPr>
        <p:spPr>
          <a:xfrm>
            <a:off x="1249181" y="2743860"/>
            <a:ext cx="10281558" cy="3539430"/>
          </a:xfrm>
          <a:prstGeom prst="rect">
            <a:avLst/>
          </a:prstGeom>
          <a:noFill/>
        </p:spPr>
        <p:txBody>
          <a:bodyPr wrap="square" rtlCol="0">
            <a:spAutoFit/>
          </a:bodyPr>
          <a:lstStyle/>
          <a:p>
            <a:r>
              <a:rPr lang="en-US" sz="3200" dirty="0">
                <a:solidFill>
                  <a:schemeClr val="bg1"/>
                </a:solidFill>
                <a:latin typeface="Lucida Fax" panose="02060602050505020204" pitchFamily="18" charset="0"/>
              </a:rPr>
              <a:t>       We have all of this great places mentioned in the previous slide but not a lot of people know about it.</a:t>
            </a:r>
          </a:p>
          <a:p>
            <a:r>
              <a:rPr lang="en-US" sz="3200" dirty="0">
                <a:solidFill>
                  <a:schemeClr val="bg1"/>
                </a:solidFill>
                <a:latin typeface="Lucida Fax" panose="02060602050505020204" pitchFamily="18" charset="0"/>
              </a:rPr>
              <a:t>       Tanzania barely receives any tourists   because most of the people have not even heard the name of our country Tanzania.</a:t>
            </a:r>
          </a:p>
          <a:p>
            <a:endParaRPr lang="en-US" sz="3200" dirty="0">
              <a:solidFill>
                <a:schemeClr val="bg1"/>
              </a:solidFill>
              <a:latin typeface="Lucida Fax" panose="02060602050505020204" pitchFamily="18" charset="0"/>
            </a:endParaRPr>
          </a:p>
        </p:txBody>
      </p:sp>
    </p:spTree>
    <p:extLst>
      <p:ext uri="{BB962C8B-B14F-4D97-AF65-F5344CB8AC3E}">
        <p14:creationId xmlns:p14="http://schemas.microsoft.com/office/powerpoint/2010/main" val="13109516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Tm="354">
        <p159:morph option="byObject"/>
      </p:transition>
    </mc:Choice>
    <mc:Fallback xmlns="">
      <p:transition spd="slow" advTm="354">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B099328-DFE7-0C21-4B32-A11A603C7623}"/>
              </a:ext>
            </a:extLst>
          </p:cNvPr>
          <p:cNvSpPr/>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71B01BAC-A657-3A9A-8779-9928B7908C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86200" y="7030387"/>
            <a:ext cx="6096001" cy="3428999"/>
          </a:xfrm>
          <a:prstGeom prst="rect">
            <a:avLst/>
          </a:prstGeom>
        </p:spPr>
      </p:pic>
      <p:pic>
        <p:nvPicPr>
          <p:cNvPr id="8" name="Picture 7">
            <a:extLst>
              <a:ext uri="{FF2B5EF4-FFF2-40B4-BE49-F238E27FC236}">
                <a16:creationId xmlns:a16="http://schemas.microsoft.com/office/drawing/2014/main" id="{723B1AEE-A582-6B5B-AF16-DD01E30D06C1}"/>
              </a:ext>
            </a:extLst>
          </p:cNvPr>
          <p:cNvPicPr>
            <a:picLocks noChangeAspect="1"/>
          </p:cNvPicPr>
          <p:nvPr/>
        </p:nvPicPr>
        <p:blipFill>
          <a:blip r:embed="rId3">
            <a:alphaModFix amt="50000"/>
            <a:extLst>
              <a:ext uri="{28A0092B-C50C-407E-A947-70E740481C1C}">
                <a14:useLocalDpi xmlns:a14="http://schemas.microsoft.com/office/drawing/2010/main" val="0"/>
              </a:ext>
            </a:extLst>
          </a:blip>
          <a:stretch>
            <a:fillRect/>
          </a:stretch>
        </p:blipFill>
        <p:spPr>
          <a:xfrm>
            <a:off x="0" y="2"/>
            <a:ext cx="12192000" cy="6857994"/>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pic>
        <p:nvPicPr>
          <p:cNvPr id="10" name="Picture 9">
            <a:extLst>
              <a:ext uri="{FF2B5EF4-FFF2-40B4-BE49-F238E27FC236}">
                <a16:creationId xmlns:a16="http://schemas.microsoft.com/office/drawing/2014/main" id="{D388708D-880B-D5E6-A7B8-1682AC3A804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47541" y="7622488"/>
            <a:ext cx="6096000" cy="3429000"/>
          </a:xfrm>
          <a:prstGeom prst="rect">
            <a:avLst/>
          </a:prstGeom>
        </p:spPr>
      </p:pic>
      <p:pic>
        <p:nvPicPr>
          <p:cNvPr id="12" name="Picture 11">
            <a:extLst>
              <a:ext uri="{FF2B5EF4-FFF2-40B4-BE49-F238E27FC236}">
                <a16:creationId xmlns:a16="http://schemas.microsoft.com/office/drawing/2014/main" id="{FF39AF25-9EED-97F3-7E1F-C725AE60DE4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28144" y="7866086"/>
            <a:ext cx="6096000" cy="3428998"/>
          </a:xfrm>
          <a:prstGeom prst="rect">
            <a:avLst/>
          </a:prstGeom>
        </p:spPr>
      </p:pic>
      <p:sp>
        <p:nvSpPr>
          <p:cNvPr id="3" name="TextBox 2">
            <a:extLst>
              <a:ext uri="{FF2B5EF4-FFF2-40B4-BE49-F238E27FC236}">
                <a16:creationId xmlns:a16="http://schemas.microsoft.com/office/drawing/2014/main" id="{497A2260-A12A-9820-AAAF-EF35D75EF045}"/>
              </a:ext>
            </a:extLst>
          </p:cNvPr>
          <p:cNvSpPr txBox="1"/>
          <p:nvPr/>
        </p:nvSpPr>
        <p:spPr>
          <a:xfrm>
            <a:off x="3048000" y="592118"/>
            <a:ext cx="6096000" cy="1446550"/>
          </a:xfrm>
          <a:prstGeom prst="rect">
            <a:avLst/>
          </a:prstGeom>
          <a:noFill/>
        </p:spPr>
        <p:txBody>
          <a:bodyPr wrap="square" rtlCol="0">
            <a:spAutoFit/>
          </a:bodyPr>
          <a:lstStyle/>
          <a:p>
            <a:r>
              <a:rPr lang="en-US" sz="8800" b="1" i="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Bookman Old Style" panose="02050604050505020204" pitchFamily="18" charset="0"/>
              </a:rPr>
              <a:t>TOURISM</a:t>
            </a:r>
          </a:p>
        </p:txBody>
      </p:sp>
      <p:sp>
        <p:nvSpPr>
          <p:cNvPr id="2" name="TextBox 1">
            <a:extLst>
              <a:ext uri="{FF2B5EF4-FFF2-40B4-BE49-F238E27FC236}">
                <a16:creationId xmlns:a16="http://schemas.microsoft.com/office/drawing/2014/main" id="{2973383B-55FC-EA3D-79D6-53EBFECEFF69}"/>
              </a:ext>
            </a:extLst>
          </p:cNvPr>
          <p:cNvSpPr txBox="1"/>
          <p:nvPr/>
        </p:nvSpPr>
        <p:spPr>
          <a:xfrm>
            <a:off x="1893757" y="2233534"/>
            <a:ext cx="8629337" cy="3385542"/>
          </a:xfrm>
          <a:prstGeom prst="rect">
            <a:avLst/>
          </a:prstGeom>
          <a:noFill/>
        </p:spPr>
        <p:txBody>
          <a:bodyPr wrap="square" rtlCol="0">
            <a:spAutoFit/>
          </a:bodyPr>
          <a:lstStyle/>
          <a:p>
            <a:r>
              <a:rPr lang="en-US" sz="2800" dirty="0">
                <a:solidFill>
                  <a:schemeClr val="bg1"/>
                </a:solidFill>
                <a:latin typeface="Lucida Fax" panose="02060602050505020204" pitchFamily="18" charset="0"/>
              </a:rPr>
              <a:t>So we have made a project to solve this problem.</a:t>
            </a:r>
          </a:p>
          <a:p>
            <a:r>
              <a:rPr lang="en-US" sz="2800" dirty="0">
                <a:solidFill>
                  <a:schemeClr val="bg1"/>
                </a:solidFill>
                <a:latin typeface="Lucida Fax" panose="02060602050505020204" pitchFamily="18" charset="0"/>
              </a:rPr>
              <a:t>      We have made a prototype website that shows the tourist attraction in Tanzania.</a:t>
            </a:r>
          </a:p>
          <a:p>
            <a:r>
              <a:rPr lang="en-US" sz="2800" dirty="0">
                <a:latin typeface="Lucida Fax" panose="02060602050505020204" pitchFamily="18" charset="0"/>
              </a:rPr>
              <a:t>       </a:t>
            </a:r>
            <a:r>
              <a:rPr lang="en-US" sz="2800" dirty="0">
                <a:solidFill>
                  <a:schemeClr val="bg1"/>
                </a:solidFill>
                <a:latin typeface="Lucida Fax" panose="02060602050505020204" pitchFamily="18" charset="0"/>
              </a:rPr>
              <a:t>This website shows all the things, places and activities a tourist can do when they visit Tanzania.</a:t>
            </a:r>
            <a:endParaRPr lang="en-US" sz="2800" dirty="0">
              <a:latin typeface="Lucida Fax" panose="02060602050505020204" pitchFamily="18" charset="0"/>
            </a:endParaRPr>
          </a:p>
          <a:p>
            <a:endParaRPr lang="en-US" dirty="0"/>
          </a:p>
        </p:txBody>
      </p:sp>
    </p:spTree>
    <p:extLst>
      <p:ext uri="{BB962C8B-B14F-4D97-AF65-F5344CB8AC3E}">
        <p14:creationId xmlns:p14="http://schemas.microsoft.com/office/powerpoint/2010/main" val="2652425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Tm="354">
        <p159:morph option="byObject"/>
      </p:transition>
    </mc:Choice>
    <mc:Fallback xmlns="">
      <p:transition spd="slow" advTm="354">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B099328-DFE7-0C21-4B32-A11A603C7623}"/>
              </a:ext>
            </a:extLst>
          </p:cNvPr>
          <p:cNvSpPr/>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71B01BAC-A657-3A9A-8779-9928B7908C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4006" y="7090347"/>
            <a:ext cx="6096001" cy="3428999"/>
          </a:xfrm>
          <a:prstGeom prst="rect">
            <a:avLst/>
          </a:prstGeom>
        </p:spPr>
      </p:pic>
      <p:pic>
        <p:nvPicPr>
          <p:cNvPr id="8" name="Picture 7">
            <a:extLst>
              <a:ext uri="{FF2B5EF4-FFF2-40B4-BE49-F238E27FC236}">
                <a16:creationId xmlns:a16="http://schemas.microsoft.com/office/drawing/2014/main" id="{723B1AEE-A582-6B5B-AF16-DD01E30D06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5843" y="7322690"/>
            <a:ext cx="6096000" cy="3428996"/>
          </a:xfrm>
          <a:prstGeom prst="rect">
            <a:avLst/>
          </a:prstGeom>
        </p:spPr>
      </p:pic>
      <p:pic>
        <p:nvPicPr>
          <p:cNvPr id="10" name="Picture 9">
            <a:extLst>
              <a:ext uri="{FF2B5EF4-FFF2-40B4-BE49-F238E27FC236}">
                <a16:creationId xmlns:a16="http://schemas.microsoft.com/office/drawing/2014/main" id="{D388708D-880B-D5E6-A7B8-1682AC3A804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09800" y="7090343"/>
            <a:ext cx="6096000" cy="3429000"/>
          </a:xfrm>
          <a:prstGeom prst="rect">
            <a:avLst/>
          </a:prstGeom>
        </p:spPr>
      </p:pic>
      <p:pic>
        <p:nvPicPr>
          <p:cNvPr id="12" name="Picture 11">
            <a:extLst>
              <a:ext uri="{FF2B5EF4-FFF2-40B4-BE49-F238E27FC236}">
                <a16:creationId xmlns:a16="http://schemas.microsoft.com/office/drawing/2014/main" id="{FF39AF25-9EED-97F3-7E1F-C725AE60DE4F}"/>
              </a:ext>
            </a:extLst>
          </p:cNvPr>
          <p:cNvPicPr>
            <a:picLocks noChangeAspect="1"/>
          </p:cNvPicPr>
          <p:nvPr/>
        </p:nvPicPr>
        <p:blipFill>
          <a:blip r:embed="rId5">
            <a:alphaModFix amt="50000"/>
            <a:extLst>
              <a:ext uri="{28A0092B-C50C-407E-A947-70E740481C1C}">
                <a14:useLocalDpi xmlns:a14="http://schemas.microsoft.com/office/drawing/2010/main" val="0"/>
              </a:ext>
            </a:extLst>
          </a:blip>
          <a:stretch>
            <a:fillRect/>
          </a:stretch>
        </p:blipFill>
        <p:spPr>
          <a:xfrm>
            <a:off x="1" y="0"/>
            <a:ext cx="12192000" cy="6858000"/>
          </a:xfrm>
          <a:prstGeom prst="rect">
            <a:avLst/>
          </a:prstGeom>
        </p:spPr>
      </p:pic>
      <p:sp>
        <p:nvSpPr>
          <p:cNvPr id="3" name="TextBox 2">
            <a:extLst>
              <a:ext uri="{FF2B5EF4-FFF2-40B4-BE49-F238E27FC236}">
                <a16:creationId xmlns:a16="http://schemas.microsoft.com/office/drawing/2014/main" id="{497A2260-A12A-9820-AAAF-EF35D75EF045}"/>
              </a:ext>
            </a:extLst>
          </p:cNvPr>
          <p:cNvSpPr txBox="1"/>
          <p:nvPr/>
        </p:nvSpPr>
        <p:spPr>
          <a:xfrm>
            <a:off x="-3886200" y="6857996"/>
            <a:ext cx="6096000" cy="1446550"/>
          </a:xfrm>
          <a:prstGeom prst="rect">
            <a:avLst/>
          </a:prstGeom>
          <a:noFill/>
        </p:spPr>
        <p:txBody>
          <a:bodyPr wrap="square" rtlCol="0">
            <a:spAutoFit/>
          </a:bodyPr>
          <a:lstStyle/>
          <a:p>
            <a:r>
              <a:rPr lang="en-US" sz="8800" b="1" i="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Bookman Old Style" panose="02050604050505020204" pitchFamily="18" charset="0"/>
              </a:rPr>
              <a:t>TOURISM</a:t>
            </a:r>
          </a:p>
        </p:txBody>
      </p:sp>
      <p:sp>
        <p:nvSpPr>
          <p:cNvPr id="2" name="TextBox 1">
            <a:extLst>
              <a:ext uri="{FF2B5EF4-FFF2-40B4-BE49-F238E27FC236}">
                <a16:creationId xmlns:a16="http://schemas.microsoft.com/office/drawing/2014/main" id="{DDCB7A0D-22E0-E783-706E-09B349DA2133}"/>
              </a:ext>
            </a:extLst>
          </p:cNvPr>
          <p:cNvSpPr txBox="1"/>
          <p:nvPr/>
        </p:nvSpPr>
        <p:spPr>
          <a:xfrm>
            <a:off x="3582650" y="554633"/>
            <a:ext cx="7255239" cy="1600438"/>
          </a:xfrm>
          <a:prstGeom prst="rect">
            <a:avLst/>
          </a:prstGeom>
          <a:noFill/>
        </p:spPr>
        <p:txBody>
          <a:bodyPr wrap="square" rtlCol="0">
            <a:spAutoFit/>
          </a:bodyPr>
          <a:lstStyle/>
          <a:p>
            <a:r>
              <a:rPr lang="en-US" sz="8000" b="1" i="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Bookman Old Style" panose="02050604050505020204" pitchFamily="18" charset="0"/>
              </a:rPr>
              <a:t>TOURISM</a:t>
            </a:r>
          </a:p>
          <a:p>
            <a:endParaRPr lang="en-US" dirty="0"/>
          </a:p>
        </p:txBody>
      </p:sp>
      <p:sp>
        <p:nvSpPr>
          <p:cNvPr id="7" name="TextBox 6">
            <a:extLst>
              <a:ext uri="{FF2B5EF4-FFF2-40B4-BE49-F238E27FC236}">
                <a16:creationId xmlns:a16="http://schemas.microsoft.com/office/drawing/2014/main" id="{0CBAC427-18ED-3B6B-8EC3-FA4D83CE6F6F}"/>
              </a:ext>
            </a:extLst>
          </p:cNvPr>
          <p:cNvSpPr txBox="1"/>
          <p:nvPr/>
        </p:nvSpPr>
        <p:spPr>
          <a:xfrm>
            <a:off x="1514006" y="1963711"/>
            <a:ext cx="9503764" cy="4401205"/>
          </a:xfrm>
          <a:prstGeom prst="rect">
            <a:avLst/>
          </a:prstGeom>
          <a:noFill/>
        </p:spPr>
        <p:txBody>
          <a:bodyPr wrap="square" rtlCol="0">
            <a:spAutoFit/>
          </a:bodyPr>
          <a:lstStyle/>
          <a:p>
            <a:r>
              <a:rPr lang="en-GB" sz="2800" dirty="0">
                <a:solidFill>
                  <a:srgbClr val="FFFFFF"/>
                </a:solidFill>
                <a:latin typeface="-apple-system"/>
              </a:rPr>
              <a:t>      </a:t>
            </a:r>
            <a:r>
              <a:rPr lang="en-GB" sz="2800" b="0" i="0" dirty="0">
                <a:solidFill>
                  <a:srgbClr val="FFFFFF"/>
                </a:solidFill>
                <a:effectLst/>
                <a:latin typeface="-apple-system"/>
              </a:rPr>
              <a:t>When travellers use this site to learn about and plan trips to Tanzania, they'll gain an even deeper appreciation for what makes this nation truly special. And when they share their experiences back home, it will inspire more people to visit.</a:t>
            </a:r>
          </a:p>
          <a:p>
            <a:r>
              <a:rPr lang="en-GB" sz="2800" dirty="0">
                <a:solidFill>
                  <a:srgbClr val="FFFFFF"/>
                </a:solidFill>
                <a:latin typeface="-apple-system"/>
              </a:rPr>
              <a:t>   </a:t>
            </a:r>
            <a:r>
              <a:rPr lang="en-GB" sz="2800" b="0" i="0" dirty="0">
                <a:solidFill>
                  <a:srgbClr val="FFFFFF"/>
                </a:solidFill>
                <a:effectLst/>
                <a:latin typeface="-apple-system"/>
              </a:rPr>
              <a:t>    In that way, with improved online promotion and resources, I believe this website can significantly boost tourism numbers and revenues. That means more jobs and opportunities for economic development across Tanzania. I'm proud of the role all of us played in launching this site and know its positive impact will be felt for many years</a:t>
            </a:r>
            <a:endParaRPr lang="en-US" sz="2800" dirty="0">
              <a:solidFill>
                <a:schemeClr val="bg1"/>
              </a:solidFill>
              <a:latin typeface="Lucida Fax" panose="02060602050505020204" pitchFamily="18" charset="0"/>
            </a:endParaRPr>
          </a:p>
        </p:txBody>
      </p:sp>
    </p:spTree>
    <p:extLst>
      <p:ext uri="{BB962C8B-B14F-4D97-AF65-F5344CB8AC3E}">
        <p14:creationId xmlns:p14="http://schemas.microsoft.com/office/powerpoint/2010/main" val="25286147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advTm="354">
        <p159:morph option="byObject"/>
      </p:transition>
    </mc:Choice>
    <mc:Fallback xmlns="">
      <p:transition spd="slow" advTm="354">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B099328-DFE7-0C21-4B32-A11A603C7623}"/>
              </a:ext>
            </a:extLst>
          </p:cNvPr>
          <p:cNvSpPr/>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71B01BAC-A657-3A9A-8779-9928B7908CB6}"/>
              </a:ext>
            </a:extLst>
          </p:cNvPr>
          <p:cNvPicPr>
            <a:picLocks noChangeAspect="1"/>
          </p:cNvPicPr>
          <p:nvPr/>
        </p:nvPicPr>
        <p:blipFill>
          <a:blip r:embed="rId2">
            <a:alphaModFix amt="70000"/>
            <a:extLst>
              <a:ext uri="{28A0092B-C50C-407E-A947-70E740481C1C}">
                <a14:useLocalDpi xmlns:a14="http://schemas.microsoft.com/office/drawing/2010/main" val="0"/>
              </a:ext>
            </a:extLst>
          </a:blip>
          <a:stretch>
            <a:fillRect/>
          </a:stretch>
        </p:blipFill>
        <p:spPr>
          <a:xfrm>
            <a:off x="-1" y="0"/>
            <a:ext cx="6096001" cy="3428999"/>
          </a:xfrm>
          <a:prstGeom prst="rect">
            <a:avLst/>
          </a:prstGeom>
        </p:spPr>
      </p:pic>
      <p:pic>
        <p:nvPicPr>
          <p:cNvPr id="8" name="Picture 7">
            <a:extLst>
              <a:ext uri="{FF2B5EF4-FFF2-40B4-BE49-F238E27FC236}">
                <a16:creationId xmlns:a16="http://schemas.microsoft.com/office/drawing/2014/main" id="{723B1AEE-A582-6B5B-AF16-DD01E30D06C1}"/>
              </a:ext>
            </a:extLst>
          </p:cNvPr>
          <p:cNvPicPr>
            <a:picLocks noChangeAspect="1"/>
          </p:cNvPicPr>
          <p:nvPr/>
        </p:nvPicPr>
        <p:blipFill>
          <a:blip r:embed="rId3">
            <a:alphaModFix amt="70000"/>
            <a:extLst>
              <a:ext uri="{28A0092B-C50C-407E-A947-70E740481C1C}">
                <a14:useLocalDpi xmlns:a14="http://schemas.microsoft.com/office/drawing/2010/main" val="0"/>
              </a:ext>
            </a:extLst>
          </a:blip>
          <a:stretch>
            <a:fillRect/>
          </a:stretch>
        </p:blipFill>
        <p:spPr>
          <a:xfrm>
            <a:off x="6096000" y="2"/>
            <a:ext cx="6096000" cy="3428996"/>
          </a:xfrm>
          <a:prstGeom prst="rect">
            <a:avLst/>
          </a:prstGeom>
        </p:spPr>
      </p:pic>
      <p:pic>
        <p:nvPicPr>
          <p:cNvPr id="10" name="Picture 9">
            <a:extLst>
              <a:ext uri="{FF2B5EF4-FFF2-40B4-BE49-F238E27FC236}">
                <a16:creationId xmlns:a16="http://schemas.microsoft.com/office/drawing/2014/main" id="{D388708D-880B-D5E6-A7B8-1682AC3A804C}"/>
              </a:ext>
            </a:extLst>
          </p:cNvPr>
          <p:cNvPicPr>
            <a:picLocks noChangeAspect="1"/>
          </p:cNvPicPr>
          <p:nvPr/>
        </p:nvPicPr>
        <p:blipFill>
          <a:blip r:embed="rId4">
            <a:alphaModFix amt="50000"/>
            <a:extLst>
              <a:ext uri="{28A0092B-C50C-407E-A947-70E740481C1C}">
                <a14:useLocalDpi xmlns:a14="http://schemas.microsoft.com/office/drawing/2010/main" val="0"/>
              </a:ext>
            </a:extLst>
          </a:blip>
          <a:stretch>
            <a:fillRect/>
          </a:stretch>
        </p:blipFill>
        <p:spPr>
          <a:xfrm>
            <a:off x="0" y="3428999"/>
            <a:ext cx="6096000" cy="3429000"/>
          </a:xfrm>
          <a:prstGeom prst="rect">
            <a:avLst/>
          </a:prstGeom>
        </p:spPr>
      </p:pic>
      <p:pic>
        <p:nvPicPr>
          <p:cNvPr id="12" name="Picture 11">
            <a:extLst>
              <a:ext uri="{FF2B5EF4-FFF2-40B4-BE49-F238E27FC236}">
                <a16:creationId xmlns:a16="http://schemas.microsoft.com/office/drawing/2014/main" id="{FF39AF25-9EED-97F3-7E1F-C725AE60DE4F}"/>
              </a:ext>
            </a:extLst>
          </p:cNvPr>
          <p:cNvPicPr>
            <a:picLocks noChangeAspect="1"/>
          </p:cNvPicPr>
          <p:nvPr/>
        </p:nvPicPr>
        <p:blipFill>
          <a:blip r:embed="rId5">
            <a:alphaModFix amt="70000"/>
            <a:extLst>
              <a:ext uri="{28A0092B-C50C-407E-A947-70E740481C1C}">
                <a14:useLocalDpi xmlns:a14="http://schemas.microsoft.com/office/drawing/2010/main" val="0"/>
              </a:ext>
            </a:extLst>
          </a:blip>
          <a:stretch>
            <a:fillRect/>
          </a:stretch>
        </p:blipFill>
        <p:spPr>
          <a:xfrm>
            <a:off x="6096000" y="3428998"/>
            <a:ext cx="6096000" cy="3428998"/>
          </a:xfrm>
          <a:prstGeom prst="rect">
            <a:avLst/>
          </a:prstGeom>
        </p:spPr>
      </p:pic>
      <p:sp>
        <p:nvSpPr>
          <p:cNvPr id="3" name="TextBox 2">
            <a:extLst>
              <a:ext uri="{FF2B5EF4-FFF2-40B4-BE49-F238E27FC236}">
                <a16:creationId xmlns:a16="http://schemas.microsoft.com/office/drawing/2014/main" id="{497A2260-A12A-9820-AAAF-EF35D75EF045}"/>
              </a:ext>
            </a:extLst>
          </p:cNvPr>
          <p:cNvSpPr txBox="1"/>
          <p:nvPr/>
        </p:nvSpPr>
        <p:spPr>
          <a:xfrm>
            <a:off x="3047999" y="1651588"/>
            <a:ext cx="6096000" cy="1446550"/>
          </a:xfrm>
          <a:prstGeom prst="rect">
            <a:avLst/>
          </a:prstGeom>
          <a:noFill/>
        </p:spPr>
        <p:txBody>
          <a:bodyPr wrap="square" rtlCol="0">
            <a:spAutoFit/>
          </a:bodyPr>
          <a:lstStyle/>
          <a:p>
            <a:r>
              <a:rPr lang="en-US" sz="8800" b="1" i="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Bookman Old Style" panose="02050604050505020204" pitchFamily="18" charset="0"/>
              </a:rPr>
              <a:t>TOURISM</a:t>
            </a:r>
          </a:p>
        </p:txBody>
      </p:sp>
      <p:sp>
        <p:nvSpPr>
          <p:cNvPr id="2" name="TextBox 1">
            <a:extLst>
              <a:ext uri="{FF2B5EF4-FFF2-40B4-BE49-F238E27FC236}">
                <a16:creationId xmlns:a16="http://schemas.microsoft.com/office/drawing/2014/main" id="{C21A0319-C522-82A7-4078-35BD4421171E}"/>
              </a:ext>
            </a:extLst>
          </p:cNvPr>
          <p:cNvSpPr txBox="1"/>
          <p:nvPr/>
        </p:nvSpPr>
        <p:spPr>
          <a:xfrm>
            <a:off x="3297837" y="3167388"/>
            <a:ext cx="6415790" cy="523220"/>
          </a:xfrm>
          <a:prstGeom prst="rect">
            <a:avLst/>
          </a:prstGeom>
          <a:noFill/>
        </p:spPr>
        <p:txBody>
          <a:bodyPr wrap="square" rtlCol="0">
            <a:spAutoFit/>
          </a:bodyPr>
          <a:lstStyle/>
          <a:p>
            <a:r>
              <a:rPr lang="en-US" sz="2800" dirty="0">
                <a:solidFill>
                  <a:schemeClr val="bg1"/>
                </a:solidFill>
                <a:latin typeface="Lucida Fax" panose="02060602050505020204" pitchFamily="18" charset="0"/>
              </a:rPr>
              <a:t>Now we’ll show our website!!</a:t>
            </a:r>
          </a:p>
        </p:txBody>
      </p:sp>
      <p:sp>
        <p:nvSpPr>
          <p:cNvPr id="5" name="TextBox 4">
            <a:extLst>
              <a:ext uri="{FF2B5EF4-FFF2-40B4-BE49-F238E27FC236}">
                <a16:creationId xmlns:a16="http://schemas.microsoft.com/office/drawing/2014/main" id="{D6C7250C-2488-0766-D6D1-AC667190DDA0}"/>
              </a:ext>
            </a:extLst>
          </p:cNvPr>
          <p:cNvSpPr txBox="1"/>
          <p:nvPr/>
        </p:nvSpPr>
        <p:spPr>
          <a:xfrm>
            <a:off x="929390" y="3952218"/>
            <a:ext cx="3972394" cy="1938992"/>
          </a:xfrm>
          <a:prstGeom prst="rect">
            <a:avLst/>
          </a:prstGeom>
          <a:noFill/>
        </p:spPr>
        <p:txBody>
          <a:bodyPr wrap="square" rtlCol="0">
            <a:spAutoFit/>
          </a:bodyPr>
          <a:lstStyle/>
          <a:p>
            <a:r>
              <a:rPr lang="en-US" sz="2000" dirty="0">
                <a:solidFill>
                  <a:schemeClr val="bg1"/>
                </a:solidFill>
                <a:latin typeface="Bookman Old Style" panose="02050604050505020204" pitchFamily="18" charset="0"/>
              </a:rPr>
              <a:t>GROUP MEMBERS:</a:t>
            </a:r>
          </a:p>
          <a:p>
            <a:pPr marL="342900" indent="-342900">
              <a:buFont typeface="Arial" panose="020B0604020202020204" pitchFamily="34" charset="0"/>
              <a:buChar char="•"/>
            </a:pPr>
            <a:r>
              <a:rPr lang="en-US" sz="2000" dirty="0">
                <a:solidFill>
                  <a:schemeClr val="bg1"/>
                </a:solidFill>
                <a:latin typeface="Bookman Old Style" panose="02050604050505020204" pitchFamily="18" charset="0"/>
              </a:rPr>
              <a:t>Ayman Feroz.</a:t>
            </a:r>
          </a:p>
          <a:p>
            <a:pPr marL="342900" indent="-342900">
              <a:buFont typeface="Arial" panose="020B0604020202020204" pitchFamily="34" charset="0"/>
              <a:buChar char="•"/>
            </a:pPr>
            <a:r>
              <a:rPr lang="en-US" sz="2000" dirty="0">
                <a:solidFill>
                  <a:schemeClr val="bg1"/>
                </a:solidFill>
                <a:latin typeface="Bookman Old Style" panose="02050604050505020204" pitchFamily="18" charset="0"/>
              </a:rPr>
              <a:t>Suleiman Hamid.</a:t>
            </a:r>
          </a:p>
          <a:p>
            <a:pPr marL="342900" indent="-342900">
              <a:buFont typeface="Arial" panose="020B0604020202020204" pitchFamily="34" charset="0"/>
              <a:buChar char="•"/>
            </a:pPr>
            <a:r>
              <a:rPr lang="en-US" sz="2000" dirty="0">
                <a:solidFill>
                  <a:schemeClr val="bg1"/>
                </a:solidFill>
                <a:latin typeface="Bookman Old Style" panose="02050604050505020204" pitchFamily="18" charset="0"/>
              </a:rPr>
              <a:t>Salim Mohammed.</a:t>
            </a:r>
          </a:p>
          <a:p>
            <a:pPr marL="342900" indent="-342900">
              <a:buFont typeface="Arial" panose="020B0604020202020204" pitchFamily="34" charset="0"/>
              <a:buChar char="•"/>
            </a:pPr>
            <a:r>
              <a:rPr lang="en-US" sz="2000" dirty="0">
                <a:solidFill>
                  <a:schemeClr val="bg1"/>
                </a:solidFill>
                <a:latin typeface="Bookman Old Style" panose="02050604050505020204" pitchFamily="18" charset="0"/>
              </a:rPr>
              <a:t>Othman Abdallah.</a:t>
            </a:r>
          </a:p>
          <a:p>
            <a:pPr marL="342900" indent="-342900">
              <a:buFont typeface="Arial" panose="020B0604020202020204" pitchFamily="34" charset="0"/>
              <a:buChar char="•"/>
            </a:pPr>
            <a:r>
              <a:rPr lang="en-US" sz="2000" dirty="0">
                <a:solidFill>
                  <a:schemeClr val="bg1"/>
                </a:solidFill>
                <a:latin typeface="Bookman Old Style" panose="02050604050505020204" pitchFamily="18" charset="0"/>
              </a:rPr>
              <a:t>Habiba Hatim.</a:t>
            </a:r>
          </a:p>
        </p:txBody>
      </p:sp>
      <p:sp>
        <p:nvSpPr>
          <p:cNvPr id="7" name="TextBox 6">
            <a:extLst>
              <a:ext uri="{FF2B5EF4-FFF2-40B4-BE49-F238E27FC236}">
                <a16:creationId xmlns:a16="http://schemas.microsoft.com/office/drawing/2014/main" id="{2A3EE54A-42A9-5023-8E74-D62567B3C0D7}"/>
              </a:ext>
            </a:extLst>
          </p:cNvPr>
          <p:cNvSpPr txBox="1"/>
          <p:nvPr/>
        </p:nvSpPr>
        <p:spPr>
          <a:xfrm>
            <a:off x="6283234" y="5891210"/>
            <a:ext cx="5721531" cy="830997"/>
          </a:xfrm>
          <a:prstGeom prst="rect">
            <a:avLst/>
          </a:prstGeom>
          <a:noFill/>
        </p:spPr>
        <p:txBody>
          <a:bodyPr wrap="square" rtlCol="0">
            <a:spAutoFit/>
          </a:bodyPr>
          <a:lstStyle/>
          <a:p>
            <a:r>
              <a:rPr lang="en-US" sz="4800" dirty="0">
                <a:latin typeface="Arial Black" panose="020B0A04020102020204" pitchFamily="34" charset="0"/>
              </a:rPr>
              <a:t>THANK YOU!</a:t>
            </a:r>
          </a:p>
        </p:txBody>
      </p:sp>
    </p:spTree>
    <p:extLst>
      <p:ext uri="{BB962C8B-B14F-4D97-AF65-F5344CB8AC3E}">
        <p14:creationId xmlns:p14="http://schemas.microsoft.com/office/powerpoint/2010/main" val="3504478308"/>
      </p:ext>
    </p:extLst>
  </p:cSld>
  <p:clrMapOvr>
    <a:masterClrMapping/>
  </p:clrMapOvr>
  <mc:AlternateContent xmlns:mc="http://schemas.openxmlformats.org/markup-compatibility/2006" xmlns:p159="http://schemas.microsoft.com/office/powerpoint/2015/09/main">
    <mc:Choice Requires="p159">
      <p:transition spd="med" advTm="354">
        <p159:morph option="byObject"/>
      </p:transition>
    </mc:Choice>
    <mc:Fallback xmlns="">
      <p:transition spd="med" advTm="354">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B099328-DFE7-0C21-4B32-A11A603C7623}"/>
              </a:ext>
            </a:extLst>
          </p:cNvPr>
          <p:cNvSpPr/>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71B01BAC-A657-3A9A-8779-9928B7908C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6096001" cy="3428999"/>
          </a:xfrm>
          <a:prstGeom prst="rect">
            <a:avLst/>
          </a:prstGeom>
        </p:spPr>
      </p:pic>
      <p:pic>
        <p:nvPicPr>
          <p:cNvPr id="8" name="Picture 7">
            <a:extLst>
              <a:ext uri="{FF2B5EF4-FFF2-40B4-BE49-F238E27FC236}">
                <a16:creationId xmlns:a16="http://schemas.microsoft.com/office/drawing/2014/main" id="{723B1AEE-A582-6B5B-AF16-DD01E30D06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06347" y="-304796"/>
            <a:ext cx="6096000" cy="3428996"/>
          </a:xfrm>
          <a:prstGeom prst="rect">
            <a:avLst/>
          </a:prstGeom>
        </p:spPr>
      </p:pic>
      <p:pic>
        <p:nvPicPr>
          <p:cNvPr id="10" name="Picture 9">
            <a:extLst>
              <a:ext uri="{FF2B5EF4-FFF2-40B4-BE49-F238E27FC236}">
                <a16:creationId xmlns:a16="http://schemas.microsoft.com/office/drawing/2014/main" id="{D388708D-880B-D5E6-A7B8-1682AC3A804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428999"/>
            <a:ext cx="6096000" cy="3429000"/>
          </a:xfrm>
          <a:prstGeom prst="rect">
            <a:avLst/>
          </a:prstGeom>
        </p:spPr>
      </p:pic>
      <p:pic>
        <p:nvPicPr>
          <p:cNvPr id="12" name="Picture 11">
            <a:extLst>
              <a:ext uri="{FF2B5EF4-FFF2-40B4-BE49-F238E27FC236}">
                <a16:creationId xmlns:a16="http://schemas.microsoft.com/office/drawing/2014/main" id="{FF39AF25-9EED-97F3-7E1F-C725AE60DE4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763499" y="3790949"/>
            <a:ext cx="6096001" cy="3428998"/>
          </a:xfrm>
          <a:prstGeom prst="rect">
            <a:avLst/>
          </a:prstGeom>
        </p:spPr>
      </p:pic>
    </p:spTree>
    <p:extLst>
      <p:ext uri="{BB962C8B-B14F-4D97-AF65-F5344CB8AC3E}">
        <p14:creationId xmlns:p14="http://schemas.microsoft.com/office/powerpoint/2010/main" val="310115840"/>
      </p:ext>
    </p:extLst>
  </p:cSld>
  <p:clrMapOvr>
    <a:masterClrMapping/>
  </p:clrMapOvr>
  <mc:AlternateContent xmlns:mc="http://schemas.openxmlformats.org/markup-compatibility/2006" xmlns:p159="http://schemas.microsoft.com/office/powerpoint/2015/09/main">
    <mc:Choice Requires="p159">
      <p:transition spd="med" advTm="354">
        <p159:morph option="byObject"/>
      </p:transition>
    </mc:Choice>
    <mc:Fallback xmlns="">
      <p:transition spd="med" advTm="354">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B099328-DFE7-0C21-4B32-A11A603C7623}"/>
              </a:ext>
            </a:extLst>
          </p:cNvPr>
          <p:cNvSpPr/>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71B01BAC-A657-3A9A-8779-9928B7908C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6096001" cy="3428999"/>
          </a:xfrm>
          <a:prstGeom prst="rect">
            <a:avLst/>
          </a:prstGeom>
        </p:spPr>
      </p:pic>
      <p:pic>
        <p:nvPicPr>
          <p:cNvPr id="8" name="Picture 7">
            <a:extLst>
              <a:ext uri="{FF2B5EF4-FFF2-40B4-BE49-F238E27FC236}">
                <a16:creationId xmlns:a16="http://schemas.microsoft.com/office/drawing/2014/main" id="{723B1AEE-A582-6B5B-AF16-DD01E30D06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
            <a:ext cx="6096000" cy="3428996"/>
          </a:xfrm>
          <a:prstGeom prst="rect">
            <a:avLst/>
          </a:prstGeom>
        </p:spPr>
      </p:pic>
      <p:pic>
        <p:nvPicPr>
          <p:cNvPr id="10" name="Picture 9">
            <a:extLst>
              <a:ext uri="{FF2B5EF4-FFF2-40B4-BE49-F238E27FC236}">
                <a16:creationId xmlns:a16="http://schemas.microsoft.com/office/drawing/2014/main" id="{D388708D-880B-D5E6-A7B8-1682AC3A804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428999"/>
            <a:ext cx="6096000" cy="3429000"/>
          </a:xfrm>
          <a:prstGeom prst="rect">
            <a:avLst/>
          </a:prstGeom>
        </p:spPr>
      </p:pic>
      <p:pic>
        <p:nvPicPr>
          <p:cNvPr id="12" name="Picture 11">
            <a:extLst>
              <a:ext uri="{FF2B5EF4-FFF2-40B4-BE49-F238E27FC236}">
                <a16:creationId xmlns:a16="http://schemas.microsoft.com/office/drawing/2014/main" id="{FF39AF25-9EED-97F3-7E1F-C725AE60DE4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763499" y="3790949"/>
            <a:ext cx="6096001" cy="3428998"/>
          </a:xfrm>
          <a:prstGeom prst="rect">
            <a:avLst/>
          </a:prstGeom>
        </p:spPr>
      </p:pic>
    </p:spTree>
    <p:extLst>
      <p:ext uri="{BB962C8B-B14F-4D97-AF65-F5344CB8AC3E}">
        <p14:creationId xmlns:p14="http://schemas.microsoft.com/office/powerpoint/2010/main" val="3693901891"/>
      </p:ext>
    </p:extLst>
  </p:cSld>
  <p:clrMapOvr>
    <a:masterClrMapping/>
  </p:clrMapOvr>
  <mc:AlternateContent xmlns:mc="http://schemas.openxmlformats.org/markup-compatibility/2006" xmlns:p159="http://schemas.microsoft.com/office/powerpoint/2015/09/main">
    <mc:Choice Requires="p159">
      <p:transition spd="med" advTm="354">
        <p159:morph option="byObject"/>
      </p:transition>
    </mc:Choice>
    <mc:Fallback xmlns="">
      <p:transition spd="med" advTm="354">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B099328-DFE7-0C21-4B32-A11A603C7623}"/>
              </a:ext>
            </a:extLst>
          </p:cNvPr>
          <p:cNvSpPr/>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71B01BAC-A657-3A9A-8779-9928B7908C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6096001" cy="3428999"/>
          </a:xfrm>
          <a:prstGeom prst="rect">
            <a:avLst/>
          </a:prstGeom>
        </p:spPr>
      </p:pic>
      <p:pic>
        <p:nvPicPr>
          <p:cNvPr id="8" name="Picture 7">
            <a:extLst>
              <a:ext uri="{FF2B5EF4-FFF2-40B4-BE49-F238E27FC236}">
                <a16:creationId xmlns:a16="http://schemas.microsoft.com/office/drawing/2014/main" id="{723B1AEE-A582-6B5B-AF16-DD01E30D06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
            <a:ext cx="6096000" cy="3428996"/>
          </a:xfrm>
          <a:prstGeom prst="rect">
            <a:avLst/>
          </a:prstGeom>
        </p:spPr>
      </p:pic>
      <p:pic>
        <p:nvPicPr>
          <p:cNvPr id="10" name="Picture 9">
            <a:extLst>
              <a:ext uri="{FF2B5EF4-FFF2-40B4-BE49-F238E27FC236}">
                <a16:creationId xmlns:a16="http://schemas.microsoft.com/office/drawing/2014/main" id="{D388708D-880B-D5E6-A7B8-1682AC3A804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428999"/>
            <a:ext cx="6096000" cy="3429000"/>
          </a:xfrm>
          <a:prstGeom prst="rect">
            <a:avLst/>
          </a:prstGeom>
        </p:spPr>
      </p:pic>
      <p:pic>
        <p:nvPicPr>
          <p:cNvPr id="12" name="Picture 11">
            <a:extLst>
              <a:ext uri="{FF2B5EF4-FFF2-40B4-BE49-F238E27FC236}">
                <a16:creationId xmlns:a16="http://schemas.microsoft.com/office/drawing/2014/main" id="{FF39AF25-9EED-97F3-7E1F-C725AE60DE4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6001" y="3429002"/>
            <a:ext cx="6096000" cy="3428998"/>
          </a:xfrm>
          <a:prstGeom prst="rect">
            <a:avLst/>
          </a:prstGeom>
        </p:spPr>
      </p:pic>
    </p:spTree>
    <p:extLst>
      <p:ext uri="{BB962C8B-B14F-4D97-AF65-F5344CB8AC3E}">
        <p14:creationId xmlns:p14="http://schemas.microsoft.com/office/powerpoint/2010/main" val="1988706764"/>
      </p:ext>
    </p:extLst>
  </p:cSld>
  <p:clrMapOvr>
    <a:masterClrMapping/>
  </p:clrMapOvr>
  <mc:AlternateContent xmlns:mc="http://schemas.openxmlformats.org/markup-compatibility/2006" xmlns:p159="http://schemas.microsoft.com/office/powerpoint/2015/09/main">
    <mc:Choice Requires="p159">
      <p:transition spd="med" advTm="354">
        <p159:morph option="byObject"/>
      </p:transition>
    </mc:Choice>
    <mc:Fallback xmlns="">
      <p:transition spd="med" advTm="354">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B099328-DFE7-0C21-4B32-A11A603C7623}"/>
              </a:ext>
            </a:extLst>
          </p:cNvPr>
          <p:cNvSpPr/>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71B01BAC-A657-3A9A-8779-9928B7908C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6096001" cy="3428999"/>
          </a:xfrm>
          <a:prstGeom prst="rect">
            <a:avLst/>
          </a:prstGeom>
        </p:spPr>
      </p:pic>
      <p:pic>
        <p:nvPicPr>
          <p:cNvPr id="8" name="Picture 7">
            <a:extLst>
              <a:ext uri="{FF2B5EF4-FFF2-40B4-BE49-F238E27FC236}">
                <a16:creationId xmlns:a16="http://schemas.microsoft.com/office/drawing/2014/main" id="{723B1AEE-A582-6B5B-AF16-DD01E30D06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
            <a:ext cx="6096000" cy="3428996"/>
          </a:xfrm>
          <a:prstGeom prst="rect">
            <a:avLst/>
          </a:prstGeom>
        </p:spPr>
      </p:pic>
      <p:pic>
        <p:nvPicPr>
          <p:cNvPr id="10" name="Picture 9">
            <a:extLst>
              <a:ext uri="{FF2B5EF4-FFF2-40B4-BE49-F238E27FC236}">
                <a16:creationId xmlns:a16="http://schemas.microsoft.com/office/drawing/2014/main" id="{D388708D-880B-D5E6-A7B8-1682AC3A804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428999"/>
            <a:ext cx="6096000" cy="3429000"/>
          </a:xfrm>
          <a:prstGeom prst="rect">
            <a:avLst/>
          </a:prstGeom>
        </p:spPr>
      </p:pic>
      <p:pic>
        <p:nvPicPr>
          <p:cNvPr id="12" name="Picture 11">
            <a:extLst>
              <a:ext uri="{FF2B5EF4-FFF2-40B4-BE49-F238E27FC236}">
                <a16:creationId xmlns:a16="http://schemas.microsoft.com/office/drawing/2014/main" id="{FF39AF25-9EED-97F3-7E1F-C725AE60DE4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6000" y="3428998"/>
            <a:ext cx="6096000" cy="3428998"/>
          </a:xfrm>
          <a:prstGeom prst="rect">
            <a:avLst/>
          </a:prstGeom>
        </p:spPr>
      </p:pic>
      <p:sp>
        <p:nvSpPr>
          <p:cNvPr id="3" name="TextBox 2">
            <a:extLst>
              <a:ext uri="{FF2B5EF4-FFF2-40B4-BE49-F238E27FC236}">
                <a16:creationId xmlns:a16="http://schemas.microsoft.com/office/drawing/2014/main" id="{497A2260-A12A-9820-AAAF-EF35D75EF045}"/>
              </a:ext>
            </a:extLst>
          </p:cNvPr>
          <p:cNvSpPr txBox="1"/>
          <p:nvPr/>
        </p:nvSpPr>
        <p:spPr>
          <a:xfrm>
            <a:off x="3467100" y="2705722"/>
            <a:ext cx="6096000" cy="1446550"/>
          </a:xfrm>
          <a:prstGeom prst="rect">
            <a:avLst/>
          </a:prstGeom>
          <a:noFill/>
        </p:spPr>
        <p:txBody>
          <a:bodyPr wrap="square" rtlCol="0">
            <a:spAutoFit/>
          </a:bodyPr>
          <a:lstStyle/>
          <a:p>
            <a:r>
              <a:rPr lang="en-US" sz="8800" b="1" i="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Bookman Old Style" panose="02050604050505020204" pitchFamily="18" charset="0"/>
              </a:rPr>
              <a:t>TOURISM</a:t>
            </a:r>
          </a:p>
        </p:txBody>
      </p:sp>
    </p:spTree>
    <p:extLst>
      <p:ext uri="{BB962C8B-B14F-4D97-AF65-F5344CB8AC3E}">
        <p14:creationId xmlns:p14="http://schemas.microsoft.com/office/powerpoint/2010/main" val="2485921194"/>
      </p:ext>
    </p:extLst>
  </p:cSld>
  <p:clrMapOvr>
    <a:masterClrMapping/>
  </p:clrMapOvr>
  <mc:AlternateContent xmlns:mc="http://schemas.openxmlformats.org/markup-compatibility/2006" xmlns:p159="http://schemas.microsoft.com/office/powerpoint/2015/09/main">
    <mc:Choice Requires="p159">
      <p:transition spd="med" advTm="354">
        <p159:morph option="byObject"/>
      </p:transition>
    </mc:Choice>
    <mc:Fallback xmlns="">
      <p:transition spd="med" advTm="354">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B099328-DFE7-0C21-4B32-A11A603C7623}"/>
              </a:ext>
            </a:extLst>
          </p:cNvPr>
          <p:cNvSpPr/>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71B01BAC-A657-3A9A-8779-9928B7908C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6096001" cy="3428999"/>
          </a:xfrm>
          <a:prstGeom prst="rect">
            <a:avLst/>
          </a:prstGeom>
        </p:spPr>
      </p:pic>
      <p:pic>
        <p:nvPicPr>
          <p:cNvPr id="8" name="Picture 7">
            <a:extLst>
              <a:ext uri="{FF2B5EF4-FFF2-40B4-BE49-F238E27FC236}">
                <a16:creationId xmlns:a16="http://schemas.microsoft.com/office/drawing/2014/main" id="{723B1AEE-A582-6B5B-AF16-DD01E30D06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
            <a:ext cx="6096000" cy="3428996"/>
          </a:xfrm>
          <a:prstGeom prst="rect">
            <a:avLst/>
          </a:prstGeom>
        </p:spPr>
      </p:pic>
      <p:pic>
        <p:nvPicPr>
          <p:cNvPr id="10" name="Picture 9">
            <a:extLst>
              <a:ext uri="{FF2B5EF4-FFF2-40B4-BE49-F238E27FC236}">
                <a16:creationId xmlns:a16="http://schemas.microsoft.com/office/drawing/2014/main" id="{D388708D-880B-D5E6-A7B8-1682AC3A804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428999"/>
            <a:ext cx="6096000" cy="3429000"/>
          </a:xfrm>
          <a:prstGeom prst="rect">
            <a:avLst/>
          </a:prstGeom>
        </p:spPr>
      </p:pic>
      <p:pic>
        <p:nvPicPr>
          <p:cNvPr id="12" name="Picture 11">
            <a:extLst>
              <a:ext uri="{FF2B5EF4-FFF2-40B4-BE49-F238E27FC236}">
                <a16:creationId xmlns:a16="http://schemas.microsoft.com/office/drawing/2014/main" id="{FF39AF25-9EED-97F3-7E1F-C725AE60DE4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6000" y="3428998"/>
            <a:ext cx="6096000" cy="3428998"/>
          </a:xfrm>
          <a:prstGeom prst="rect">
            <a:avLst/>
          </a:prstGeom>
        </p:spPr>
      </p:pic>
      <p:sp>
        <p:nvSpPr>
          <p:cNvPr id="3" name="TextBox 2">
            <a:extLst>
              <a:ext uri="{FF2B5EF4-FFF2-40B4-BE49-F238E27FC236}">
                <a16:creationId xmlns:a16="http://schemas.microsoft.com/office/drawing/2014/main" id="{497A2260-A12A-9820-AAAF-EF35D75EF045}"/>
              </a:ext>
            </a:extLst>
          </p:cNvPr>
          <p:cNvSpPr txBox="1"/>
          <p:nvPr/>
        </p:nvSpPr>
        <p:spPr>
          <a:xfrm>
            <a:off x="-3886200" y="6857996"/>
            <a:ext cx="6096000" cy="1446550"/>
          </a:xfrm>
          <a:prstGeom prst="rect">
            <a:avLst/>
          </a:prstGeom>
          <a:noFill/>
        </p:spPr>
        <p:txBody>
          <a:bodyPr wrap="square" rtlCol="0">
            <a:spAutoFit/>
          </a:bodyPr>
          <a:lstStyle/>
          <a:p>
            <a:r>
              <a:rPr lang="en-US" sz="8800" b="1" i="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Bookman Old Style" panose="02050604050505020204" pitchFamily="18" charset="0"/>
              </a:rPr>
              <a:t>TOURISM</a:t>
            </a:r>
          </a:p>
        </p:txBody>
      </p:sp>
    </p:spTree>
    <p:extLst>
      <p:ext uri="{BB962C8B-B14F-4D97-AF65-F5344CB8AC3E}">
        <p14:creationId xmlns:p14="http://schemas.microsoft.com/office/powerpoint/2010/main" val="3306803313"/>
      </p:ext>
    </p:extLst>
  </p:cSld>
  <p:clrMapOvr>
    <a:masterClrMapping/>
  </p:clrMapOvr>
  <mc:AlternateContent xmlns:mc="http://schemas.openxmlformats.org/markup-compatibility/2006" xmlns:p159="http://schemas.microsoft.com/office/powerpoint/2015/09/main">
    <mc:Choice Requires="p159">
      <p:transition spd="med" advTm="354">
        <p159:morph option="byObject"/>
      </p:transition>
    </mc:Choice>
    <mc:Fallback xmlns="">
      <p:transition spd="med" advTm="354">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B099328-DFE7-0C21-4B32-A11A603C7623}"/>
              </a:ext>
            </a:extLst>
          </p:cNvPr>
          <p:cNvSpPr/>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71B01BAC-A657-3A9A-8779-9928B7908C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6096001" cy="3428999"/>
          </a:xfrm>
          <a:prstGeom prst="rect">
            <a:avLst/>
          </a:prstGeom>
        </p:spPr>
      </p:pic>
      <p:pic>
        <p:nvPicPr>
          <p:cNvPr id="8" name="Picture 7">
            <a:extLst>
              <a:ext uri="{FF2B5EF4-FFF2-40B4-BE49-F238E27FC236}">
                <a16:creationId xmlns:a16="http://schemas.microsoft.com/office/drawing/2014/main" id="{723B1AEE-A582-6B5B-AF16-DD01E30D06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
            <a:ext cx="6096000" cy="3428996"/>
          </a:xfrm>
          <a:prstGeom prst="rect">
            <a:avLst/>
          </a:prstGeom>
        </p:spPr>
      </p:pic>
      <p:pic>
        <p:nvPicPr>
          <p:cNvPr id="10" name="Picture 9">
            <a:extLst>
              <a:ext uri="{FF2B5EF4-FFF2-40B4-BE49-F238E27FC236}">
                <a16:creationId xmlns:a16="http://schemas.microsoft.com/office/drawing/2014/main" id="{D388708D-880B-D5E6-A7B8-1682AC3A804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428999"/>
            <a:ext cx="6096000" cy="3429000"/>
          </a:xfrm>
          <a:prstGeom prst="rect">
            <a:avLst/>
          </a:prstGeom>
        </p:spPr>
      </p:pic>
      <p:pic>
        <p:nvPicPr>
          <p:cNvPr id="12" name="Picture 11">
            <a:extLst>
              <a:ext uri="{FF2B5EF4-FFF2-40B4-BE49-F238E27FC236}">
                <a16:creationId xmlns:a16="http://schemas.microsoft.com/office/drawing/2014/main" id="{FF39AF25-9EED-97F3-7E1F-C725AE60DE4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33805" y="7125786"/>
            <a:ext cx="6096000" cy="3428998"/>
          </a:xfrm>
          <a:prstGeom prst="rect">
            <a:avLst/>
          </a:prstGeom>
        </p:spPr>
      </p:pic>
      <p:sp>
        <p:nvSpPr>
          <p:cNvPr id="3" name="TextBox 2">
            <a:extLst>
              <a:ext uri="{FF2B5EF4-FFF2-40B4-BE49-F238E27FC236}">
                <a16:creationId xmlns:a16="http://schemas.microsoft.com/office/drawing/2014/main" id="{497A2260-A12A-9820-AAAF-EF35D75EF045}"/>
              </a:ext>
            </a:extLst>
          </p:cNvPr>
          <p:cNvSpPr txBox="1"/>
          <p:nvPr/>
        </p:nvSpPr>
        <p:spPr>
          <a:xfrm>
            <a:off x="-3886200" y="6857996"/>
            <a:ext cx="6096000" cy="1446550"/>
          </a:xfrm>
          <a:prstGeom prst="rect">
            <a:avLst/>
          </a:prstGeom>
          <a:noFill/>
        </p:spPr>
        <p:txBody>
          <a:bodyPr wrap="square" rtlCol="0">
            <a:spAutoFit/>
          </a:bodyPr>
          <a:lstStyle/>
          <a:p>
            <a:r>
              <a:rPr lang="en-US" sz="8800" b="1" i="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Bookman Old Style" panose="02050604050505020204" pitchFamily="18" charset="0"/>
              </a:rPr>
              <a:t>TOURISM</a:t>
            </a:r>
          </a:p>
        </p:txBody>
      </p:sp>
    </p:spTree>
    <p:extLst>
      <p:ext uri="{BB962C8B-B14F-4D97-AF65-F5344CB8AC3E}">
        <p14:creationId xmlns:p14="http://schemas.microsoft.com/office/powerpoint/2010/main" val="2407801863"/>
      </p:ext>
    </p:extLst>
  </p:cSld>
  <p:clrMapOvr>
    <a:masterClrMapping/>
  </p:clrMapOvr>
  <mc:AlternateContent xmlns:mc="http://schemas.openxmlformats.org/markup-compatibility/2006" xmlns:p159="http://schemas.microsoft.com/office/powerpoint/2015/09/main">
    <mc:Choice Requires="p159">
      <p:transition spd="med" advTm="354">
        <p159:morph option="byObject"/>
      </p:transition>
    </mc:Choice>
    <mc:Fallback xmlns="">
      <p:transition spd="med" advTm="354">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B099328-DFE7-0C21-4B32-A11A603C7623}"/>
              </a:ext>
            </a:extLst>
          </p:cNvPr>
          <p:cNvSpPr/>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71B01BAC-A657-3A9A-8779-9928B7908C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6096001" cy="3428999"/>
          </a:xfrm>
          <a:prstGeom prst="rect">
            <a:avLst/>
          </a:prstGeom>
        </p:spPr>
      </p:pic>
      <p:pic>
        <p:nvPicPr>
          <p:cNvPr id="8" name="Picture 7">
            <a:extLst>
              <a:ext uri="{FF2B5EF4-FFF2-40B4-BE49-F238E27FC236}">
                <a16:creationId xmlns:a16="http://schemas.microsoft.com/office/drawing/2014/main" id="{723B1AEE-A582-6B5B-AF16-DD01E30D06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30200" y="800102"/>
            <a:ext cx="6096000" cy="3428996"/>
          </a:xfrm>
          <a:prstGeom prst="rect">
            <a:avLst/>
          </a:prstGeom>
        </p:spPr>
      </p:pic>
      <p:pic>
        <p:nvPicPr>
          <p:cNvPr id="10" name="Picture 9">
            <a:extLst>
              <a:ext uri="{FF2B5EF4-FFF2-40B4-BE49-F238E27FC236}">
                <a16:creationId xmlns:a16="http://schemas.microsoft.com/office/drawing/2014/main" id="{D388708D-880B-D5E6-A7B8-1682AC3A804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428999"/>
            <a:ext cx="6096000" cy="3429000"/>
          </a:xfrm>
          <a:prstGeom prst="rect">
            <a:avLst/>
          </a:prstGeom>
        </p:spPr>
      </p:pic>
      <p:pic>
        <p:nvPicPr>
          <p:cNvPr id="12" name="Picture 11">
            <a:extLst>
              <a:ext uri="{FF2B5EF4-FFF2-40B4-BE49-F238E27FC236}">
                <a16:creationId xmlns:a16="http://schemas.microsoft.com/office/drawing/2014/main" id="{FF39AF25-9EED-97F3-7E1F-C725AE60DE4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030200" y="5676898"/>
            <a:ext cx="6096000" cy="3428998"/>
          </a:xfrm>
          <a:prstGeom prst="rect">
            <a:avLst/>
          </a:prstGeom>
        </p:spPr>
      </p:pic>
      <p:sp>
        <p:nvSpPr>
          <p:cNvPr id="3" name="TextBox 2">
            <a:extLst>
              <a:ext uri="{FF2B5EF4-FFF2-40B4-BE49-F238E27FC236}">
                <a16:creationId xmlns:a16="http://schemas.microsoft.com/office/drawing/2014/main" id="{497A2260-A12A-9820-AAAF-EF35D75EF045}"/>
              </a:ext>
            </a:extLst>
          </p:cNvPr>
          <p:cNvSpPr txBox="1"/>
          <p:nvPr/>
        </p:nvSpPr>
        <p:spPr>
          <a:xfrm>
            <a:off x="-3886200" y="6857996"/>
            <a:ext cx="6096000" cy="1446550"/>
          </a:xfrm>
          <a:prstGeom prst="rect">
            <a:avLst/>
          </a:prstGeom>
          <a:noFill/>
        </p:spPr>
        <p:txBody>
          <a:bodyPr wrap="square" rtlCol="0">
            <a:spAutoFit/>
          </a:bodyPr>
          <a:lstStyle/>
          <a:p>
            <a:r>
              <a:rPr lang="en-US" sz="8800" b="1" i="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Bookman Old Style" panose="02050604050505020204" pitchFamily="18" charset="0"/>
              </a:rPr>
              <a:t>TOURISM</a:t>
            </a:r>
          </a:p>
        </p:txBody>
      </p:sp>
      <p:pic>
        <p:nvPicPr>
          <p:cNvPr id="2" name="Picture 1">
            <a:extLst>
              <a:ext uri="{FF2B5EF4-FFF2-40B4-BE49-F238E27FC236}">
                <a16:creationId xmlns:a16="http://schemas.microsoft.com/office/drawing/2014/main" id="{E2A712C9-0CD4-B1DF-E33B-28174B5FB6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82600" y="952502"/>
            <a:ext cx="6096000" cy="3428996"/>
          </a:xfrm>
          <a:prstGeom prst="rect">
            <a:avLst/>
          </a:prstGeom>
        </p:spPr>
      </p:pic>
    </p:spTree>
    <p:extLst>
      <p:ext uri="{BB962C8B-B14F-4D97-AF65-F5344CB8AC3E}">
        <p14:creationId xmlns:p14="http://schemas.microsoft.com/office/powerpoint/2010/main" val="4230839398"/>
      </p:ext>
    </p:extLst>
  </p:cSld>
  <p:clrMapOvr>
    <a:masterClrMapping/>
  </p:clrMapOvr>
  <mc:AlternateContent xmlns:mc="http://schemas.openxmlformats.org/markup-compatibility/2006" xmlns:p159="http://schemas.microsoft.com/office/powerpoint/2015/09/main">
    <mc:Choice Requires="p159">
      <p:transition spd="med" advTm="354">
        <p159:morph option="byObject"/>
      </p:transition>
    </mc:Choice>
    <mc:Fallback xmlns="">
      <p:transition spd="med" advTm="354">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B099328-DFE7-0C21-4B32-A11A603C7623}"/>
              </a:ext>
            </a:extLst>
          </p:cNvPr>
          <p:cNvSpPr/>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71B01BAC-A657-3A9A-8779-9928B7908C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2001" cy="6857997"/>
          </a:xfrm>
          <a:prstGeom prst="rect">
            <a:avLst/>
          </a:prstGeom>
        </p:spPr>
      </p:pic>
      <p:pic>
        <p:nvPicPr>
          <p:cNvPr id="8" name="Picture 7">
            <a:extLst>
              <a:ext uri="{FF2B5EF4-FFF2-40B4-BE49-F238E27FC236}">
                <a16:creationId xmlns:a16="http://schemas.microsoft.com/office/drawing/2014/main" id="{723B1AEE-A582-6B5B-AF16-DD01E30D06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30200" y="800102"/>
            <a:ext cx="6096000" cy="3428996"/>
          </a:xfrm>
          <a:prstGeom prst="rect">
            <a:avLst/>
          </a:prstGeom>
        </p:spPr>
      </p:pic>
      <p:pic>
        <p:nvPicPr>
          <p:cNvPr id="10" name="Picture 9">
            <a:extLst>
              <a:ext uri="{FF2B5EF4-FFF2-40B4-BE49-F238E27FC236}">
                <a16:creationId xmlns:a16="http://schemas.microsoft.com/office/drawing/2014/main" id="{D388708D-880B-D5E6-A7B8-1682AC3A804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04855" y="7226084"/>
            <a:ext cx="6096000" cy="3429000"/>
          </a:xfrm>
          <a:prstGeom prst="rect">
            <a:avLst/>
          </a:prstGeom>
        </p:spPr>
      </p:pic>
      <p:pic>
        <p:nvPicPr>
          <p:cNvPr id="12" name="Picture 11">
            <a:extLst>
              <a:ext uri="{FF2B5EF4-FFF2-40B4-BE49-F238E27FC236}">
                <a16:creationId xmlns:a16="http://schemas.microsoft.com/office/drawing/2014/main" id="{FF39AF25-9EED-97F3-7E1F-C725AE60DE4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030200" y="5676898"/>
            <a:ext cx="6096000" cy="3428998"/>
          </a:xfrm>
          <a:prstGeom prst="rect">
            <a:avLst/>
          </a:prstGeom>
        </p:spPr>
      </p:pic>
      <p:sp>
        <p:nvSpPr>
          <p:cNvPr id="3" name="TextBox 2">
            <a:extLst>
              <a:ext uri="{FF2B5EF4-FFF2-40B4-BE49-F238E27FC236}">
                <a16:creationId xmlns:a16="http://schemas.microsoft.com/office/drawing/2014/main" id="{497A2260-A12A-9820-AAAF-EF35D75EF045}"/>
              </a:ext>
            </a:extLst>
          </p:cNvPr>
          <p:cNvSpPr txBox="1"/>
          <p:nvPr/>
        </p:nvSpPr>
        <p:spPr>
          <a:xfrm>
            <a:off x="-3886200" y="6857996"/>
            <a:ext cx="6096000" cy="1446550"/>
          </a:xfrm>
          <a:prstGeom prst="rect">
            <a:avLst/>
          </a:prstGeom>
          <a:noFill/>
        </p:spPr>
        <p:txBody>
          <a:bodyPr wrap="square" rtlCol="0">
            <a:spAutoFit/>
          </a:bodyPr>
          <a:lstStyle/>
          <a:p>
            <a:r>
              <a:rPr lang="en-US" sz="8800" b="1" i="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Bookman Old Style" panose="02050604050505020204" pitchFamily="18" charset="0"/>
              </a:rPr>
              <a:t>TOURISM</a:t>
            </a:r>
          </a:p>
        </p:txBody>
      </p:sp>
      <p:pic>
        <p:nvPicPr>
          <p:cNvPr id="2" name="Picture 1">
            <a:extLst>
              <a:ext uri="{FF2B5EF4-FFF2-40B4-BE49-F238E27FC236}">
                <a16:creationId xmlns:a16="http://schemas.microsoft.com/office/drawing/2014/main" id="{E2A712C9-0CD4-B1DF-E33B-28174B5FB6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82600" y="952502"/>
            <a:ext cx="6096000" cy="3428996"/>
          </a:xfrm>
          <a:prstGeom prst="rect">
            <a:avLst/>
          </a:prstGeom>
        </p:spPr>
      </p:pic>
    </p:spTree>
    <p:extLst>
      <p:ext uri="{BB962C8B-B14F-4D97-AF65-F5344CB8AC3E}">
        <p14:creationId xmlns:p14="http://schemas.microsoft.com/office/powerpoint/2010/main" val="1672048352"/>
      </p:ext>
    </p:extLst>
  </p:cSld>
  <p:clrMapOvr>
    <a:masterClrMapping/>
  </p:clrMapOvr>
  <mc:AlternateContent xmlns:mc="http://schemas.openxmlformats.org/markup-compatibility/2006" xmlns:p159="http://schemas.microsoft.com/office/powerpoint/2015/09/main">
    <mc:Choice Requires="p159">
      <p:transition spd="med" advTm="354">
        <p159:morph option="byObject"/>
      </p:transition>
    </mc:Choice>
    <mc:Fallback xmlns="">
      <p:transition spd="med" advTm="354">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222</TotalTime>
  <Words>465</Words>
  <Application>Microsoft Office PowerPoint</Application>
  <PresentationFormat>Widescreen</PresentationFormat>
  <Paragraphs>46</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-apple-system</vt:lpstr>
      <vt:lpstr>Arial</vt:lpstr>
      <vt:lpstr>Arial Black</vt:lpstr>
      <vt:lpstr>Bookman Old Style</vt:lpstr>
      <vt:lpstr>Calibri</vt:lpstr>
      <vt:lpstr>Calibri Light</vt:lpstr>
      <vt:lpstr>Lucida Fax</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habiba patel</dc:creator>
  <cp:lastModifiedBy>Ayman Feroz</cp:lastModifiedBy>
  <cp:revision>2</cp:revision>
  <dcterms:created xsi:type="dcterms:W3CDTF">2024-04-18T16:03:37Z</dcterms:created>
  <dcterms:modified xsi:type="dcterms:W3CDTF">2024-04-19T07:59:43Z</dcterms:modified>
</cp:coreProperties>
</file>