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 Bold" charset="1" panose="020B0803030501040103"/>
      <p:regular r:id="rId13"/>
    </p:embeddedFont>
    <p:embeddedFont>
      <p:font typeface="Canva Sans" charset="1" panose="020B05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6F617A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17827" y="159703"/>
            <a:ext cx="925234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HACKJKLU V4.O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524032" y="3414482"/>
            <a:ext cx="8058394" cy="684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5"/>
              </a:lnSpc>
            </a:pPr>
            <a:r>
              <a:rPr lang="en-US" sz="399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: A2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4262" y="4525943"/>
            <a:ext cx="13980200" cy="139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Title: Crime Mapping and Predictive </a:t>
            </a:r>
          </a:p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 System for Enhanced Policing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524032" y="6968991"/>
            <a:ext cx="12004433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Theme: Sustainability and Environment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39238" y="4274503"/>
            <a:ext cx="95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41477" y="8086590"/>
            <a:ext cx="8352700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Name : Debugging Wizards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6F617A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34569" y="3785095"/>
            <a:ext cx="7524731" cy="3621277"/>
          </a:xfrm>
          <a:custGeom>
            <a:avLst/>
            <a:gdLst/>
            <a:ahLst/>
            <a:cxnLst/>
            <a:rect r="r" b="b" t="t" l="l"/>
            <a:pathLst>
              <a:path h="3621277" w="7524731">
                <a:moveTo>
                  <a:pt x="0" y="0"/>
                </a:moveTo>
                <a:lnTo>
                  <a:pt x="7524731" y="0"/>
                </a:lnTo>
                <a:lnTo>
                  <a:pt x="7524731" y="3621277"/>
                </a:lnTo>
                <a:lnTo>
                  <a:pt x="0" y="36212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81544" y="-123825"/>
            <a:ext cx="2273936" cy="112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75"/>
              </a:lnSpc>
              <a:spcBef>
                <a:spcPct val="0"/>
              </a:spcBef>
            </a:pPr>
            <a:r>
              <a:rPr lang="en-US" b="true" sz="662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TITLE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9316" y="918892"/>
            <a:ext cx="13818392" cy="1655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5"/>
              </a:lnSpc>
              <a:spcBef>
                <a:spcPct val="0"/>
              </a:spcBef>
            </a:pPr>
            <a:r>
              <a:rPr lang="en-US" b="true" sz="477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Crime Mapping and Predictive Analysis System for Enhanced Policing: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1678" y="2526669"/>
            <a:ext cx="8729215" cy="7202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2"/>
              </a:lnSpc>
              <a:spcBef>
                <a:spcPct val="0"/>
              </a:spcBef>
            </a:pP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b="true" sz="224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Intelligent Crime Mapping &amp; Predictive Analytics System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🔹 </a:t>
            </a:r>
            <a:r>
              <a:rPr lang="en-US" b="true" sz="2244">
                <a:solidFill>
                  <a:srgbClr val="F3300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Crime Hotspot Mapping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Integrates Crime data for real-time, color-coded visualizations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Filters based on  time, and crime type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🔹</a:t>
            </a:r>
            <a:r>
              <a:rPr lang="en-US" b="true" sz="2244">
                <a:solidFill>
                  <a:srgbClr val="F3300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Predictive Crime Analytics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Analyzes criminal behavior patterns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Considers seasonal trends &amp; socio-economic factors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Forecasts potential crime occurrences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🔹</a:t>
            </a:r>
            <a:r>
              <a:rPr lang="en-US" sz="2244">
                <a:solidFill>
                  <a:srgbClr val="F33008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2244">
                <a:solidFill>
                  <a:srgbClr val="F3300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Automated Patrol Planning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Optimizes patrol routes using AI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Enhances women's safety through strategic deployment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Identifies accident-prone areas using iRAD &amp; CCTNS datasets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🔹 </a:t>
            </a:r>
            <a:r>
              <a:rPr lang="en-US" b="true" sz="2244">
                <a:solidFill>
                  <a:srgbClr val="F33008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Actionable Insights for Law Enforcement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Efficient resource deployment for proactive crime prevention</a:t>
            </a:r>
          </a:p>
          <a:p>
            <a:pPr algn="just">
              <a:lnSpc>
                <a:spcPts val="3142"/>
              </a:lnSpc>
              <a:spcBef>
                <a:spcPct val="0"/>
              </a:spcBef>
            </a:pPr>
            <a:r>
              <a:rPr lang="en-US" sz="224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Role-based access control for sensitive documents</a:t>
            </a:r>
          </a:p>
          <a:p>
            <a:pPr algn="just">
              <a:lnSpc>
                <a:spcPts val="78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6F617A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15038" y="4616684"/>
            <a:ext cx="7477065" cy="4426140"/>
          </a:xfrm>
          <a:custGeom>
            <a:avLst/>
            <a:gdLst/>
            <a:ahLst/>
            <a:cxnLst/>
            <a:rect r="r" b="b" t="t" l="l"/>
            <a:pathLst>
              <a:path h="4426140" w="7477065">
                <a:moveTo>
                  <a:pt x="0" y="0"/>
                </a:moveTo>
                <a:lnTo>
                  <a:pt x="7477065" y="0"/>
                </a:lnTo>
                <a:lnTo>
                  <a:pt x="7477065" y="4426141"/>
                </a:lnTo>
                <a:lnTo>
                  <a:pt x="0" y="44261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42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5528" y="4559534"/>
            <a:ext cx="9401950" cy="503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0"/>
              </a:lnSpc>
              <a:spcBef>
                <a:spcPct val="0"/>
              </a:spcBef>
            </a:pP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b="true" sz="288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1.Real-time Crime Heatmaps – </a:t>
            </a: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Dynamically visualizing areas with high crime activity.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b="true" sz="288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Predictive Crime Analysis – </a:t>
            </a: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 predicts future crime hotspots using historical data.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b="true" sz="288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Automated Patrol Optimization – </a:t>
            </a: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Police routes are modified according to crime density.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  <a:r>
              <a:rPr lang="en-US" b="true" sz="2885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Women’s Safety Alerts –</a:t>
            </a:r>
            <a:r>
              <a:rPr lang="en-US" sz="288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Highlights high-risk areas and recommends safer paths.</a:t>
            </a:r>
          </a:p>
          <a:p>
            <a:pPr algn="l">
              <a:lnSpc>
                <a:spcPts val="404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114801" y="232908"/>
            <a:ext cx="10058398" cy="1127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5"/>
              </a:lnSpc>
              <a:spcBef>
                <a:spcPct val="0"/>
              </a:spcBef>
            </a:pPr>
            <a:r>
              <a:rPr lang="en-US" b="true" sz="6596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IDEA / SOLUTION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5528" y="1303600"/>
            <a:ext cx="17932472" cy="2785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7"/>
              </a:lnSpc>
            </a:pPr>
          </a:p>
          <a:p>
            <a:pPr algn="l">
              <a:lnSpc>
                <a:spcPts val="4497"/>
              </a:lnSpc>
            </a:pPr>
            <a:r>
              <a:rPr lang="en-US" sz="321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Our solution is an advanced Crime Detection System designed to improve law enforcement efficiency. It analyzes crime data to pinpoint high-risk areas and optimize police patrol routes. Additionally, it offers real-time alerts and predictive insights to help prevent crimes before they happen.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6F617A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7471" y="2491519"/>
            <a:ext cx="12514076" cy="7202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7"/>
              </a:lnSpc>
              <a:spcBef>
                <a:spcPct val="0"/>
              </a:spcBef>
            </a:pPr>
            <a:r>
              <a:rPr lang="en-US" b="true" sz="369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</a:t>
            </a:r>
            <a:r>
              <a:rPr lang="en-US" b="true" sz="369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AI-Driven Crime Prevention: </a:t>
            </a:r>
            <a:r>
              <a:rPr lang="en-US" sz="369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Employs machine learning algorithms to forecast crime patterns using past data.</a:t>
            </a:r>
            <a:r>
              <a:rPr lang="en-US" b="true" sz="369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</a:t>
            </a:r>
          </a:p>
          <a:p>
            <a:pPr algn="l">
              <a:lnSpc>
                <a:spcPts val="5177"/>
              </a:lnSpc>
              <a:spcBef>
                <a:spcPct val="0"/>
              </a:spcBef>
            </a:pPr>
            <a:r>
              <a:rPr lang="en-US" b="true" sz="369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2.Interactive Crime Heatmaps: </a:t>
            </a:r>
            <a:r>
              <a:rPr lang="en-US" sz="369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Provides color-coded visuals to showcase regions of crimes.</a:t>
            </a:r>
          </a:p>
          <a:p>
            <a:pPr algn="l">
              <a:lnSpc>
                <a:spcPts val="5177"/>
              </a:lnSpc>
              <a:spcBef>
                <a:spcPct val="0"/>
              </a:spcBef>
            </a:pPr>
            <a:r>
              <a:rPr lang="en-US" b="true" sz="369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3.Emergency Response Coordination: </a:t>
            </a:r>
            <a:r>
              <a:rPr lang="en-US" sz="369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Guarantees quicker police deployment to areas with higher risk. </a:t>
            </a:r>
          </a:p>
          <a:p>
            <a:pPr algn="l">
              <a:lnSpc>
                <a:spcPts val="5177"/>
              </a:lnSpc>
              <a:spcBef>
                <a:spcPct val="0"/>
              </a:spcBef>
            </a:pPr>
            <a:r>
              <a:rPr lang="en-US" b="true" sz="369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4.Enhancements for Women’s Safety: </a:t>
            </a:r>
            <a:r>
              <a:rPr lang="en-US" sz="369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 recommends optimal patrol locations and safe travel paths.</a:t>
            </a:r>
          </a:p>
          <a:p>
            <a:pPr algn="l">
              <a:lnSpc>
                <a:spcPts val="5177"/>
              </a:lnSpc>
              <a:spcBef>
                <a:spcPct val="0"/>
              </a:spcBef>
            </a:pPr>
            <a:r>
              <a:rPr lang="en-US" b="true" sz="369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Enhanced Route Optimisation:</a:t>
            </a:r>
            <a:r>
              <a:rPr lang="en-US" sz="369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Manages the routes for patrolling with the help of AI.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871547" y="3568059"/>
            <a:ext cx="4874740" cy="5115819"/>
          </a:xfrm>
          <a:custGeom>
            <a:avLst/>
            <a:gdLst/>
            <a:ahLst/>
            <a:cxnLst/>
            <a:rect r="r" b="b" t="t" l="l"/>
            <a:pathLst>
              <a:path h="5115819" w="4874740">
                <a:moveTo>
                  <a:pt x="0" y="0"/>
                </a:moveTo>
                <a:lnTo>
                  <a:pt x="4874740" y="0"/>
                </a:lnTo>
                <a:lnTo>
                  <a:pt x="4874740" y="5115819"/>
                </a:lnTo>
                <a:lnTo>
                  <a:pt x="0" y="5115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28" t="0" r="-7275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8931" y="259683"/>
            <a:ext cx="17070138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  <a:spcBef>
                <a:spcPct val="0"/>
              </a:spcBef>
            </a:pPr>
            <a:r>
              <a:rPr lang="en-US" b="true" sz="66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INNOVATION AND UNIQUENESS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6F617A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3586" y="159703"/>
            <a:ext cx="1138082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Techincal Approach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5850" y="1848135"/>
            <a:ext cx="12175803" cy="4710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Collection: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extraction of FIR and crime records from CCTNS,  iRAD and public reports. 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Pre-processing: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cleaning and structuring data for analysis.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risk scoring and prediction: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applying ML models to analyze crime trends. 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 (crime heatmaps &amp; patrol optimization):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GIS based mapping with the help of Google Maps API.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Alerts &amp; Police Response: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Sending insights to law enforcements.</a:t>
            </a:r>
          </a:p>
          <a:p>
            <a:pPr algn="l">
              <a:lnSpc>
                <a:spcPts val="3661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85850" y="6959911"/>
            <a:ext cx="11222709" cy="3456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6"/>
              </a:lnSpc>
              <a:spcBef>
                <a:spcPct val="0"/>
              </a:spcBef>
            </a:pPr>
            <a:r>
              <a:rPr lang="en-US" b="true" sz="3297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Technologies used: </a:t>
            </a:r>
          </a:p>
          <a:p>
            <a:pPr algn="l" marL="712000" indent="-356000" lvl="1">
              <a:lnSpc>
                <a:spcPts val="4616"/>
              </a:lnSpc>
              <a:spcBef>
                <a:spcPct val="0"/>
              </a:spcBef>
              <a:buAutoNum type="arabicPeriod" startAt="1"/>
            </a:pPr>
            <a:r>
              <a:rPr lang="en-US" sz="329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Google Maps API an GIS Mapping</a:t>
            </a:r>
          </a:p>
          <a:p>
            <a:pPr algn="l" marL="712000" indent="-356000" lvl="1">
              <a:lnSpc>
                <a:spcPts val="4616"/>
              </a:lnSpc>
              <a:spcBef>
                <a:spcPct val="0"/>
              </a:spcBef>
              <a:buAutoNum type="arabicPeriod" startAt="1"/>
            </a:pPr>
            <a:r>
              <a:rPr lang="en-US" sz="329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Tensorflow and Scikit-learn for predictive policing</a:t>
            </a:r>
          </a:p>
          <a:p>
            <a:pPr algn="l">
              <a:lnSpc>
                <a:spcPts val="4616"/>
              </a:lnSpc>
              <a:spcBef>
                <a:spcPct val="0"/>
              </a:spcBef>
            </a:pPr>
            <a:r>
              <a:rPr lang="en-US" sz="329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</a:t>
            </a:r>
            <a:r>
              <a:rPr lang="en-US" sz="329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Python &amp; Django.</a:t>
            </a:r>
          </a:p>
          <a:p>
            <a:pPr algn="l">
              <a:lnSpc>
                <a:spcPts val="4616"/>
              </a:lnSpc>
              <a:spcBef>
                <a:spcPct val="0"/>
              </a:spcBef>
            </a:pPr>
            <a:r>
              <a:rPr lang="en-US" sz="3297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4. HTML and React.js</a:t>
            </a:r>
          </a:p>
          <a:p>
            <a:pPr algn="l">
              <a:lnSpc>
                <a:spcPts val="461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6F617A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13722" y="230188"/>
            <a:ext cx="8260556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Impact and Benefits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4904" y="2355962"/>
            <a:ext cx="931000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AI implementation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4904" y="3890757"/>
            <a:ext cx="14018717" cy="464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Predicts crime- prone areas advance.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Smart patrols based on AI-driven heatmaps.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Faster emergency response using real-time AI alerts.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AI-driven, better coverage.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Decreasing crime rates from data-driven law enforcements.</a:t>
            </a:r>
          </a:p>
          <a:p>
            <a:pPr algn="l" marL="820417" indent="-410209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Enhance Route Planning using AI.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6F617A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41419" y="2232515"/>
            <a:ext cx="3143645" cy="3118496"/>
          </a:xfrm>
          <a:custGeom>
            <a:avLst/>
            <a:gdLst/>
            <a:ahLst/>
            <a:cxnLst/>
            <a:rect r="r" b="b" t="t" l="l"/>
            <a:pathLst>
              <a:path h="3118496" w="3143645">
                <a:moveTo>
                  <a:pt x="0" y="0"/>
                </a:moveTo>
                <a:lnTo>
                  <a:pt x="3143645" y="0"/>
                </a:lnTo>
                <a:lnTo>
                  <a:pt x="3143645" y="3118496"/>
                </a:lnTo>
                <a:lnTo>
                  <a:pt x="0" y="311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41419" y="5905130"/>
            <a:ext cx="3143645" cy="3061227"/>
          </a:xfrm>
          <a:custGeom>
            <a:avLst/>
            <a:gdLst/>
            <a:ahLst/>
            <a:cxnLst/>
            <a:rect r="r" b="b" t="t" l="l"/>
            <a:pathLst>
              <a:path h="3061227" w="3143645">
                <a:moveTo>
                  <a:pt x="0" y="0"/>
                </a:moveTo>
                <a:lnTo>
                  <a:pt x="3143645" y="0"/>
                </a:lnTo>
                <a:lnTo>
                  <a:pt x="3143645" y="3061227"/>
                </a:lnTo>
                <a:lnTo>
                  <a:pt x="0" y="3061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84571" y="207328"/>
            <a:ext cx="9918859" cy="1127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and Reference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4747" y="2165840"/>
            <a:ext cx="14161344" cy="3234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4"/>
              </a:lnSpc>
            </a:pPr>
            <a:r>
              <a:rPr lang="en-US" sz="369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Crime data sources:</a:t>
            </a:r>
          </a:p>
          <a:p>
            <a:pPr algn="l" marL="797987" indent="-398993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NCRB (National Crime Records Bureau</a:t>
            </a:r>
          </a:p>
          <a:p>
            <a:pPr algn="l" marL="797987" indent="-398993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CCTNS (Crime and Criminal Tracking Network and Systems)</a:t>
            </a:r>
          </a:p>
          <a:p>
            <a:pPr algn="l" marL="797987" indent="-398993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iRAD (Integrated Road Accident Database)</a:t>
            </a:r>
          </a:p>
          <a:p>
            <a:pPr algn="l" marL="797987" indent="-398993" lvl="1">
              <a:lnSpc>
                <a:spcPts val="5174"/>
              </a:lnSpc>
              <a:buFont typeface="Arial"/>
              <a:buChar char="•"/>
            </a:pPr>
            <a:r>
              <a:rPr lang="en-US" sz="369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Government Open Data Portals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4747" y="5838455"/>
            <a:ext cx="9403795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and reference: 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Kaggle databases</a:t>
            </a:r>
          </a:p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Sample data.</a:t>
            </a:r>
          </a:p>
          <a:p>
            <a:pPr algn="l">
              <a:lnSpc>
                <a:spcPts val="517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DAGhElV-0A0</dc:identifier>
  <dcterms:modified xsi:type="dcterms:W3CDTF">2011-08-01T06:04:30Z</dcterms:modified>
  <cp:revision>1</cp:revision>
  <dc:title>HACKJKLU V4.O</dc:title>
</cp:coreProperties>
</file>