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Sans-bold.fntdata"/><Relationship Id="rId6" Type="http://schemas.openxmlformats.org/officeDocument/2006/relationships/slide" Target="slides/slide1.xml"/><Relationship Id="rId18" Type="http://schemas.openxmlformats.org/officeDocument/2006/relationships/font" Target="fonts/Nuni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274311ad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b274311a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32ab62dc_0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b32ab62d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Has-a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 part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274311ad_0_2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274311a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a4cb60a8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a4cb60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b7c77a1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b7c77a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274311a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27431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274311ad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b274311a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274311ad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b274311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I+3 instead of i++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4ebb5a6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4ebb5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Please Provide Examples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274311ad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274311a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274311ad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274311a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7650" y="1123750"/>
            <a:ext cx="8520600" cy="11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Class. Inheritance</a:t>
            </a:r>
            <a:endParaRPr sz="4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900300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call a base class constructor from a derived class, add the base constructor to your constructor declaration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Coffee(string name, bool isFairTrade, int temp)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: base(name, isFairTrade, servingTemp)    </a:t>
            </a:r>
            <a:r>
              <a:rPr lang="en" sz="2000">
                <a:solidFill>
                  <a:schemeClr val="dk1"/>
                </a:solidFill>
              </a:rPr>
              <a:t>     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Pass parameter names to the base constructor as arguments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Do not use the base keyword within the constructor body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call base class methods from a derived class, use the base keyword like an instance variable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base.GetServingTemperature();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862013"/>
            <a:ext cx="42862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08150" y="2304750"/>
            <a:ext cx="2927700" cy="5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Last Lesson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Ref, Out</a:t>
            </a:r>
            <a:endParaRPr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Stack, Heap</a:t>
            </a:r>
            <a:endParaRPr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Parameters</a:t>
            </a:r>
            <a:endParaRPr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Array</a:t>
            </a:r>
            <a:endParaRPr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String, StringBuilder</a:t>
            </a:r>
            <a:endParaRPr>
              <a:solidFill>
                <a:srgbClr val="181717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Lesson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Class</a:t>
            </a:r>
            <a:endParaRPr>
              <a:solidFill>
                <a:srgbClr val="181717"/>
              </a:solidFill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Constructor</a:t>
            </a:r>
            <a:endParaRPr>
              <a:solidFill>
                <a:srgbClr val="181717"/>
              </a:solidFill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Aggregation</a:t>
            </a:r>
            <a:endParaRPr>
              <a:solidFill>
                <a:srgbClr val="181717"/>
              </a:solidFill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Partial Class</a:t>
            </a:r>
            <a:endParaRPr>
              <a:solidFill>
                <a:srgbClr val="181717"/>
              </a:solidFill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OOP principles. Inheritance</a:t>
            </a:r>
            <a:endParaRPr>
              <a:solidFill>
                <a:srgbClr val="181717"/>
              </a:solidFill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&amp; Class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66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array.Length ? 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 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○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Properties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○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Obj = new …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■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Initialization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○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Setting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○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Getting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250" y="733425"/>
            <a:ext cx="48768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Encapsulation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53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Private vs Public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Methods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750" y="1114747"/>
            <a:ext cx="4153975" cy="34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98025"/>
            <a:ext cx="4153975" cy="264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Arrays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775" y="1083600"/>
            <a:ext cx="36764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Constructors are a type of method</a:t>
            </a:r>
            <a:endParaRPr>
              <a:solidFill>
                <a:srgbClr val="181717"/>
              </a:solidFill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400"/>
              <a:buFont typeface="Nunito Sans"/>
              <a:buChar char="○"/>
            </a:pPr>
            <a:r>
              <a:rPr lang="en">
                <a:solidFill>
                  <a:srgbClr val="181717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Share the name of the Class</a:t>
            </a:r>
            <a:endParaRPr>
              <a:solidFill>
                <a:srgbClr val="181717"/>
              </a:solidFill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400"/>
              <a:buFont typeface="Nunito Sans"/>
              <a:buChar char="○"/>
            </a:pPr>
            <a:r>
              <a:rPr lang="en">
                <a:solidFill>
                  <a:srgbClr val="181717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Called when you instantiate the Class</a:t>
            </a:r>
            <a:endParaRPr>
              <a:solidFill>
                <a:srgbClr val="181717"/>
              </a:solidFill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400"/>
              <a:buFont typeface="Nunito Sans"/>
              <a:buChar char="○"/>
            </a:pPr>
            <a:r>
              <a:rPr lang="en">
                <a:solidFill>
                  <a:srgbClr val="181717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Can include Multiple Constructors </a:t>
            </a:r>
            <a:endParaRPr>
              <a:solidFill>
                <a:srgbClr val="181717"/>
              </a:solidFill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181717"/>
                </a:solidFill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This.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Inheritance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311700" y="1152475"/>
            <a:ext cx="85206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Classes Extending each other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 Car and Vehicle, 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 Dog and Animal, 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 Student and Person 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Etc. 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Similarity with SQL, Relations between classes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■"/>
            </a:pPr>
            <a:r>
              <a:rPr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One to Many, Many to One - </a:t>
            </a:r>
            <a:r>
              <a:rPr b="1"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Aggregation </a:t>
            </a:r>
            <a:endParaRPr b="1"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6403675" y="1182650"/>
            <a:ext cx="1081800" cy="4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BMW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6403675" y="2124750"/>
            <a:ext cx="1081800" cy="4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6403675" y="3066850"/>
            <a:ext cx="1081800" cy="4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875" y="1403762"/>
            <a:ext cx="1587125" cy="18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Base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788" y="1081700"/>
            <a:ext cx="5532425" cy="38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