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6062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58681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99532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108694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5284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35264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11879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391947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6568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66988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35893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0552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5743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8771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5961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68925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28801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C337DE2-218A-4079-9FE1-709C4F21F7AA}" type="datetimeFigureOut">
              <a:rPr lang="az-Latn-AZ" smtClean="0"/>
              <a:t>15.05.2024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E6A02C-3F35-49F8-8DDC-3A8BC4D0D7B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12828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1173-2454-0555-EBF0-C8497D8A8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  <a:endParaRPr lang="az-Latn-A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7732B-0971-6BB3-65E3-55694C83A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AYNUR NAZARLI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65447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4B81-53B2-1F5D-3B0D-C9BBC7564B3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is insertion sort?</a:t>
            </a:r>
            <a:endParaRPr lang="az-Latn-A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E651-8AB0-05D1-C16B-9D115B50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Insertion sort 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is a simple sorting algorithm that works by iteratively inserting each element of an unsorted list into its correct position in a sorted portion of the list. It is a </a:t>
            </a: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stable sorting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algorithm, meaning that elements with equal values maintain their relative order in the sorted output.</a:t>
            </a:r>
          </a:p>
          <a:p>
            <a:pPr algn="l" rtl="0" fontAlgn="base"/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Insertion sort 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is like sorting playing cards in your hands. You split the cards into two groups: the sorted cards and the unsorted cards. Then, you pick a card from the unsorted group and put it in the right place in the sorted group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marL="0" indent="0">
              <a:buNone/>
            </a:pP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54772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E582-239B-53FE-09B8-B2CF408C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97" y="0"/>
            <a:ext cx="9905998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Insertion sort algorithm</a:t>
            </a:r>
            <a:endParaRPr lang="az-Latn-A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B5D12-5AE0-DD07-D80C-23EE6F76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97" y="1905000"/>
            <a:ext cx="9905998" cy="4953000"/>
          </a:xfrm>
        </p:spPr>
      </p:pic>
    </p:spTree>
    <p:extLst>
      <p:ext uri="{BB962C8B-B14F-4D97-AF65-F5344CB8AC3E}">
        <p14:creationId xmlns:p14="http://schemas.microsoft.com/office/powerpoint/2010/main" val="424535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AA81-36E0-CCBB-64A5-CAA1658A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z-Latn-AZ"/>
          </a:p>
        </p:txBody>
      </p:sp>
      <p:pic>
        <p:nvPicPr>
          <p:cNvPr id="4" name="Insertion Sort Visualization">
            <a:hlinkClick r:id="" action="ppaction://media"/>
            <a:extLst>
              <a:ext uri="{FF2B5EF4-FFF2-40B4-BE49-F238E27FC236}">
                <a16:creationId xmlns:a16="http://schemas.microsoft.com/office/drawing/2014/main" id="{36D27AC0-93BB-F51B-754B-C33061CC7A9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3160" cy="6858000"/>
          </a:xfrm>
        </p:spPr>
      </p:pic>
    </p:spTree>
    <p:extLst>
      <p:ext uri="{BB962C8B-B14F-4D97-AF65-F5344CB8AC3E}">
        <p14:creationId xmlns:p14="http://schemas.microsoft.com/office/powerpoint/2010/main" val="109302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0D3F7-5BDC-6A8A-CE09-9245B72E3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7" y="0"/>
            <a:ext cx="4919003" cy="697953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DDE56EC-48F9-A33F-A6A1-40D85159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146845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Implementation of insertion sort</a:t>
            </a:r>
            <a:endParaRPr lang="az-Latn-A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D5A13-C221-0FD5-04BA-FC23B64663ED}"/>
              </a:ext>
            </a:extLst>
          </p:cNvPr>
          <p:cNvSpPr txBox="1"/>
          <p:nvPr/>
        </p:nvSpPr>
        <p:spPr>
          <a:xfrm>
            <a:off x="263771" y="2912240"/>
            <a:ext cx="66575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effectLst/>
                <a:latin typeface="inter-bold"/>
              </a:rPr>
              <a:t>Step 1 -</a:t>
            </a:r>
            <a:r>
              <a:rPr lang="en-US" sz="2000" b="0" i="0" dirty="0">
                <a:effectLst/>
                <a:latin typeface="inter-regular"/>
              </a:rPr>
              <a:t> If the element is the first element, assume that it is already sorted. Return 1.</a:t>
            </a:r>
          </a:p>
          <a:p>
            <a:pPr algn="just"/>
            <a:r>
              <a:rPr lang="en-US" sz="2000" b="1" i="0" dirty="0">
                <a:effectLst/>
                <a:latin typeface="inter-bold"/>
              </a:rPr>
              <a:t>Step2 -</a:t>
            </a:r>
            <a:r>
              <a:rPr lang="en-US" sz="2000" b="0" i="0" dirty="0">
                <a:effectLst/>
                <a:latin typeface="inter-regular"/>
              </a:rPr>
              <a:t> Pick the next element, and store it separately in a </a:t>
            </a:r>
            <a:r>
              <a:rPr lang="en-US" sz="2000" b="1" i="0" dirty="0">
                <a:effectLst/>
                <a:latin typeface="inter-bold"/>
              </a:rPr>
              <a:t>key.</a:t>
            </a:r>
            <a:endParaRPr lang="en-US" sz="2000" b="0" i="0" dirty="0">
              <a:effectLst/>
              <a:latin typeface="inter-regular"/>
            </a:endParaRPr>
          </a:p>
          <a:p>
            <a:pPr algn="just"/>
            <a:r>
              <a:rPr lang="en-US" sz="2000" b="1" i="0" dirty="0">
                <a:effectLst/>
                <a:latin typeface="inter-bold"/>
              </a:rPr>
              <a:t>Step3 -</a:t>
            </a:r>
            <a:r>
              <a:rPr lang="en-US" sz="2000" b="0" i="0" dirty="0">
                <a:effectLst/>
                <a:latin typeface="inter-regular"/>
              </a:rPr>
              <a:t> Now, compare the </a:t>
            </a:r>
            <a:r>
              <a:rPr lang="en-US" sz="2000" b="1" i="0" dirty="0">
                <a:effectLst/>
                <a:latin typeface="inter-bold"/>
              </a:rPr>
              <a:t>key</a:t>
            </a:r>
            <a:r>
              <a:rPr lang="en-US" sz="2000" b="0" i="0" dirty="0">
                <a:effectLst/>
                <a:latin typeface="inter-regular"/>
              </a:rPr>
              <a:t> with all elements in the sorted array.</a:t>
            </a:r>
          </a:p>
          <a:p>
            <a:pPr algn="just"/>
            <a:r>
              <a:rPr lang="en-US" sz="2000" b="1" i="0" dirty="0">
                <a:effectLst/>
                <a:latin typeface="inter-bold"/>
              </a:rPr>
              <a:t>Step 4 -</a:t>
            </a:r>
            <a:r>
              <a:rPr lang="en-US" sz="2000" b="0" i="0" dirty="0">
                <a:effectLst/>
                <a:latin typeface="inter-regular"/>
              </a:rPr>
              <a:t> If the element in the sorted array is smaller than the current element, then move to the next element. Else, shift greater elements in the array towards the right.</a:t>
            </a:r>
          </a:p>
          <a:p>
            <a:pPr algn="just"/>
            <a:r>
              <a:rPr lang="en-US" sz="2000" b="1" i="0" dirty="0">
                <a:effectLst/>
                <a:latin typeface="inter-bold"/>
              </a:rPr>
              <a:t>Step 5 -</a:t>
            </a:r>
            <a:r>
              <a:rPr lang="en-US" sz="2000" b="0" i="0" dirty="0">
                <a:effectLst/>
                <a:latin typeface="inter-regular"/>
              </a:rPr>
              <a:t> Insert the value.</a:t>
            </a:r>
          </a:p>
          <a:p>
            <a:pPr algn="just"/>
            <a:r>
              <a:rPr lang="en-US" sz="2000" b="1" i="0" dirty="0">
                <a:effectLst/>
                <a:latin typeface="inter-bold"/>
              </a:rPr>
              <a:t>Step 6 -</a:t>
            </a:r>
            <a:r>
              <a:rPr lang="en-US" sz="2000" b="0" i="0" dirty="0">
                <a:effectLst/>
                <a:latin typeface="inter-regular"/>
              </a:rPr>
              <a:t> Repeat until the array is sorted.</a:t>
            </a:r>
          </a:p>
          <a:p>
            <a:pPr algn="just"/>
            <a:endParaRPr lang="en-US" sz="2000" b="0" i="0" dirty="0"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74797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206</TotalTime>
  <Words>222</Words>
  <Application>Microsoft Office PowerPoint</Application>
  <PresentationFormat>Widescreen</PresentationFormat>
  <Paragraphs>13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inter-bold</vt:lpstr>
      <vt:lpstr>inter-regular</vt:lpstr>
      <vt:lpstr>Nunito</vt:lpstr>
      <vt:lpstr>Mesh</vt:lpstr>
      <vt:lpstr>Insertion sort</vt:lpstr>
      <vt:lpstr>What is insertion sort?</vt:lpstr>
      <vt:lpstr>Insertion sort algorithm</vt:lpstr>
      <vt:lpstr>PowerPoint Presentation</vt:lpstr>
      <vt:lpstr>Implementation of insertion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Aynur Nezerli</dc:creator>
  <cp:lastModifiedBy>Aynur Nezerli</cp:lastModifiedBy>
  <cp:revision>1</cp:revision>
  <dcterms:created xsi:type="dcterms:W3CDTF">2024-05-15T16:51:42Z</dcterms:created>
  <dcterms:modified xsi:type="dcterms:W3CDTF">2024-05-15T20:18:28Z</dcterms:modified>
</cp:coreProperties>
</file>