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65" r:id="rId4"/>
    <p:sldId id="269" r:id="rId5"/>
    <p:sldId id="272" r:id="rId6"/>
    <p:sldId id="27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C7270-F3DF-4D6C-B658-09350E18D495}" v="40" dt="2023-10-04T14:15:28.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oayomide17@yahoo.co.uk" userId="7b990f387e7ffa98" providerId="LiveId" clId="{ECF40396-C320-4370-BD28-FE26502E7FAC}"/>
    <pc:docChg chg="modSld sldOrd">
      <pc:chgData name="osoayomide17@yahoo.co.uk" userId="7b990f387e7ffa98" providerId="LiveId" clId="{ECF40396-C320-4370-BD28-FE26502E7FAC}" dt="2023-10-04T19:19:31.538" v="1"/>
      <pc:docMkLst>
        <pc:docMk/>
      </pc:docMkLst>
      <pc:sldChg chg="ord">
        <pc:chgData name="osoayomide17@yahoo.co.uk" userId="7b990f387e7ffa98" providerId="LiveId" clId="{ECF40396-C320-4370-BD28-FE26502E7FAC}" dt="2023-10-04T19:19:31.538" v="1"/>
        <pc:sldMkLst>
          <pc:docMk/>
          <pc:sldMk cId="2361050927" sldId="26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7b990f387e7ffa98/Desktop/loan-train%20data%20set%20(50%5eL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[loan-train data set (50^L1).xlsx]Sheet1!PivotTable9</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Count of Credit_History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Sheet1!$A$4:$A$8</c:f>
              <c:strCache>
                <c:ptCount val="5"/>
                <c:pt idx="0">
                  <c:v>0</c:v>
                </c:pt>
                <c:pt idx="1">
                  <c:v>1</c:v>
                </c:pt>
                <c:pt idx="2">
                  <c:v>                           NA</c:v>
                </c:pt>
                <c:pt idx="3">
                  <c:v>                           NA                   </c:v>
                </c:pt>
                <c:pt idx="4">
                  <c:v>                          NA</c:v>
                </c:pt>
              </c:strCache>
            </c:strRef>
          </c:cat>
          <c:val>
            <c:numRef>
              <c:f>Sheet1!$B$4:$B$8</c:f>
              <c:numCache>
                <c:formatCode>General</c:formatCode>
                <c:ptCount val="5"/>
                <c:pt idx="0">
                  <c:v>89</c:v>
                </c:pt>
                <c:pt idx="1">
                  <c:v>475</c:v>
                </c:pt>
                <c:pt idx="2">
                  <c:v>37</c:v>
                </c:pt>
                <c:pt idx="3">
                  <c:v>1</c:v>
                </c:pt>
                <c:pt idx="4">
                  <c:v>12</c:v>
                </c:pt>
              </c:numCache>
            </c:numRef>
          </c:val>
          <c:extLst>
            <c:ext xmlns:c16="http://schemas.microsoft.com/office/drawing/2014/chart" uri="{C3380CC4-5D6E-409C-BE32-E72D297353CC}">
              <c16:uniqueId val="{00000000-D064-4D79-9B1E-A21DD7EFA0F4}"/>
            </c:ext>
          </c:extLst>
        </c:ser>
        <c:dLbls>
          <c:showLegendKey val="0"/>
          <c:showVal val="0"/>
          <c:showCatName val="0"/>
          <c:showSerName val="0"/>
          <c:showPercent val="0"/>
          <c:showBubbleSize val="0"/>
        </c:dLbls>
        <c:gapWidth val="182"/>
        <c:axId val="2094737824"/>
        <c:axId val="1624677056"/>
      </c:barChart>
      <c:catAx>
        <c:axId val="209473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677056"/>
        <c:crosses val="autoZero"/>
        <c:auto val="1"/>
        <c:lblAlgn val="ctr"/>
        <c:lblOffset val="100"/>
        <c:noMultiLvlLbl val="0"/>
      </c:catAx>
      <c:valAx>
        <c:axId val="1624677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473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[loan-train data set (50^L1).xlsx]Sheet2!PivotTable14</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Count of Self_Employed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308387814325755"/>
          <c:y val="0.16355775557862368"/>
          <c:w val="0.63186352611816765"/>
          <c:h val="0.74843962720724577"/>
        </c:manualLayout>
      </c:layout>
      <c:barChart>
        <c:barDir val="bar"/>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Sheet2!$A$4:$A$10</c:f>
              <c:strCache>
                <c:ptCount val="7"/>
                <c:pt idx="0">
                  <c:v>7</c:v>
                </c:pt>
                <c:pt idx="1">
                  <c:v>8</c:v>
                </c:pt>
                <c:pt idx="2">
                  <c:v>                              NA</c:v>
                </c:pt>
                <c:pt idx="3">
                  <c:v>                              NA </c:v>
                </c:pt>
                <c:pt idx="4">
                  <c:v>                              NA        </c:v>
                </c:pt>
                <c:pt idx="5">
                  <c:v>                             NA</c:v>
                </c:pt>
                <c:pt idx="6">
                  <c:v>                            NA</c:v>
                </c:pt>
              </c:strCache>
            </c:strRef>
          </c:cat>
          <c:val>
            <c:numRef>
              <c:f>Sheet2!$B$4:$B$10</c:f>
              <c:numCache>
                <c:formatCode>General</c:formatCode>
                <c:ptCount val="7"/>
                <c:pt idx="0">
                  <c:v>81</c:v>
                </c:pt>
                <c:pt idx="1">
                  <c:v>500</c:v>
                </c:pt>
                <c:pt idx="2">
                  <c:v>27</c:v>
                </c:pt>
                <c:pt idx="3">
                  <c:v>1</c:v>
                </c:pt>
                <c:pt idx="4">
                  <c:v>1</c:v>
                </c:pt>
                <c:pt idx="5">
                  <c:v>3</c:v>
                </c:pt>
                <c:pt idx="6">
                  <c:v>1</c:v>
                </c:pt>
              </c:numCache>
            </c:numRef>
          </c:val>
          <c:extLst>
            <c:ext xmlns:c16="http://schemas.microsoft.com/office/drawing/2014/chart" uri="{C3380CC4-5D6E-409C-BE32-E72D297353CC}">
              <c16:uniqueId val="{00000000-AA73-41C8-BFC4-4B3FEC633C46}"/>
            </c:ext>
          </c:extLst>
        </c:ser>
        <c:dLbls>
          <c:showLegendKey val="0"/>
          <c:showVal val="0"/>
          <c:showCatName val="0"/>
          <c:showSerName val="0"/>
          <c:showPercent val="0"/>
          <c:showBubbleSize val="0"/>
        </c:dLbls>
        <c:gapWidth val="182"/>
        <c:axId val="1372655744"/>
        <c:axId val="2063613600"/>
      </c:barChart>
      <c:catAx>
        <c:axId val="1372655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3613600"/>
        <c:crosses val="autoZero"/>
        <c:auto val="1"/>
        <c:lblAlgn val="ctr"/>
        <c:lblOffset val="100"/>
        <c:noMultiLvlLbl val="0"/>
      </c:catAx>
      <c:valAx>
        <c:axId val="2063613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26557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[loan-train data set (50^L1).xlsx]Sheet3!PivotTable21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Count of Loan_Amount_Term</a:t>
            </a:r>
          </a:p>
        </c:rich>
      </c:tx>
      <c:layout>
        <c:manualLayout>
          <c:xMode val="edge"/>
          <c:yMode val="edge"/>
          <c:x val="0.25565266841644796"/>
          <c:y val="8.69422572178477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Sheet3!$A$4:$A$17</c:f>
              <c:strCache>
                <c:ptCount val="14"/>
                <c:pt idx="0">
                  <c:v>12</c:v>
                </c:pt>
                <c:pt idx="1">
                  <c:v>36</c:v>
                </c:pt>
                <c:pt idx="2">
                  <c:v>60</c:v>
                </c:pt>
                <c:pt idx="3">
                  <c:v>84</c:v>
                </c:pt>
                <c:pt idx="4">
                  <c:v>120</c:v>
                </c:pt>
                <c:pt idx="5">
                  <c:v>180</c:v>
                </c:pt>
                <c:pt idx="6">
                  <c:v>240</c:v>
                </c:pt>
                <c:pt idx="7">
                  <c:v>300</c:v>
                </c:pt>
                <c:pt idx="8">
                  <c:v>360</c:v>
                </c:pt>
                <c:pt idx="9">
                  <c:v>480</c:v>
                </c:pt>
                <c:pt idx="10">
                  <c:v>                                       NA</c:v>
                </c:pt>
                <c:pt idx="11">
                  <c:v>                                      NA</c:v>
                </c:pt>
                <c:pt idx="12">
                  <c:v>                                      NA              </c:v>
                </c:pt>
                <c:pt idx="13">
                  <c:v>                                    NA</c:v>
                </c:pt>
              </c:strCache>
            </c:strRef>
          </c:cat>
          <c:val>
            <c:numRef>
              <c:f>Sheet3!$B$4:$B$17</c:f>
              <c:numCache>
                <c:formatCode>General</c:formatCode>
                <c:ptCount val="14"/>
                <c:pt idx="0">
                  <c:v>1</c:v>
                </c:pt>
                <c:pt idx="1">
                  <c:v>2</c:v>
                </c:pt>
                <c:pt idx="2">
                  <c:v>2</c:v>
                </c:pt>
                <c:pt idx="3">
                  <c:v>4</c:v>
                </c:pt>
                <c:pt idx="4">
                  <c:v>3</c:v>
                </c:pt>
                <c:pt idx="5">
                  <c:v>44</c:v>
                </c:pt>
                <c:pt idx="6">
                  <c:v>4</c:v>
                </c:pt>
                <c:pt idx="7">
                  <c:v>13</c:v>
                </c:pt>
                <c:pt idx="8">
                  <c:v>512</c:v>
                </c:pt>
                <c:pt idx="9">
                  <c:v>15</c:v>
                </c:pt>
                <c:pt idx="10">
                  <c:v>6</c:v>
                </c:pt>
                <c:pt idx="11">
                  <c:v>6</c:v>
                </c:pt>
                <c:pt idx="12">
                  <c:v>1</c:v>
                </c:pt>
                <c:pt idx="13">
                  <c:v>1</c:v>
                </c:pt>
              </c:numCache>
            </c:numRef>
          </c:val>
          <c:extLst>
            <c:ext xmlns:c16="http://schemas.microsoft.com/office/drawing/2014/chart" uri="{C3380CC4-5D6E-409C-BE32-E72D297353CC}">
              <c16:uniqueId val="{00000000-051B-44C0-A426-85ED54BA2AD0}"/>
            </c:ext>
          </c:extLst>
        </c:ser>
        <c:dLbls>
          <c:showLegendKey val="0"/>
          <c:showVal val="0"/>
          <c:showCatName val="0"/>
          <c:showSerName val="0"/>
          <c:showPercent val="0"/>
          <c:showBubbleSize val="0"/>
        </c:dLbls>
        <c:gapWidth val="219"/>
        <c:overlap val="-27"/>
        <c:axId val="1958470112"/>
        <c:axId val="422549632"/>
      </c:barChart>
      <c:catAx>
        <c:axId val="1958470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2549632"/>
        <c:crosses val="autoZero"/>
        <c:auto val="1"/>
        <c:lblAlgn val="ctr"/>
        <c:lblOffset val="100"/>
        <c:noMultiLvlLbl val="0"/>
      </c:catAx>
      <c:valAx>
        <c:axId val="422549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470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[loan-train data set (50^L1).xlsx]Sheet1!PivotTable9</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Count of Credit_History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Sheet1!$A$4:$A$8</c:f>
              <c:strCache>
                <c:ptCount val="5"/>
                <c:pt idx="0">
                  <c:v>0</c:v>
                </c:pt>
                <c:pt idx="1">
                  <c:v>1</c:v>
                </c:pt>
                <c:pt idx="2">
                  <c:v>                           NA</c:v>
                </c:pt>
                <c:pt idx="3">
                  <c:v>                           NA                   </c:v>
                </c:pt>
                <c:pt idx="4">
                  <c:v>                          NA</c:v>
                </c:pt>
              </c:strCache>
            </c:strRef>
          </c:cat>
          <c:val>
            <c:numRef>
              <c:f>Sheet1!$B$4:$B$8</c:f>
              <c:numCache>
                <c:formatCode>General</c:formatCode>
                <c:ptCount val="5"/>
                <c:pt idx="0">
                  <c:v>89</c:v>
                </c:pt>
                <c:pt idx="1">
                  <c:v>475</c:v>
                </c:pt>
                <c:pt idx="2">
                  <c:v>37</c:v>
                </c:pt>
                <c:pt idx="3">
                  <c:v>1</c:v>
                </c:pt>
                <c:pt idx="4">
                  <c:v>12</c:v>
                </c:pt>
              </c:numCache>
            </c:numRef>
          </c:val>
          <c:extLst>
            <c:ext xmlns:c16="http://schemas.microsoft.com/office/drawing/2014/chart" uri="{C3380CC4-5D6E-409C-BE32-E72D297353CC}">
              <c16:uniqueId val="{00000000-C89F-4225-9F41-50C4B9E147C6}"/>
            </c:ext>
          </c:extLst>
        </c:ser>
        <c:dLbls>
          <c:showLegendKey val="0"/>
          <c:showVal val="0"/>
          <c:showCatName val="0"/>
          <c:showSerName val="0"/>
          <c:showPercent val="0"/>
          <c:showBubbleSize val="0"/>
        </c:dLbls>
        <c:gapWidth val="182"/>
        <c:axId val="2094737824"/>
        <c:axId val="1624677056"/>
      </c:barChart>
      <c:catAx>
        <c:axId val="2094737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677056"/>
        <c:crosses val="autoZero"/>
        <c:auto val="1"/>
        <c:lblAlgn val="ctr"/>
        <c:lblOffset val="100"/>
        <c:noMultiLvlLbl val="0"/>
      </c:catAx>
      <c:valAx>
        <c:axId val="1624677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473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Loan</a:t>
            </a:r>
            <a:r>
              <a:rPr lang="en-US" baseline="0"/>
              <a:t>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555993000874893E-2"/>
          <c:y val="0.19486111111111112"/>
          <c:w val="0.9155301837270341"/>
          <c:h val="0.70841097987751533"/>
        </c:manualLayout>
      </c:layout>
      <c:lineChart>
        <c:grouping val="standard"/>
        <c:varyColors val="0"/>
        <c:ser>
          <c:idx val="0"/>
          <c:order val="0"/>
          <c:spPr>
            <a:ln w="28575" cap="rnd">
              <a:solidFill>
                <a:schemeClr val="accent1"/>
              </a:solidFill>
              <a:round/>
            </a:ln>
            <a:effectLst/>
          </c:spPr>
          <c:marker>
            <c:symbol val="none"/>
          </c:marker>
          <c:cat>
            <c:strLit>
              <c:ptCount val="608"/>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pt idx="250">
                <c:v>257</c:v>
              </c:pt>
              <c:pt idx="251">
                <c:v>258</c:v>
              </c:pt>
              <c:pt idx="252">
                <c:v>259</c:v>
              </c:pt>
              <c:pt idx="253">
                <c:v>260</c:v>
              </c:pt>
              <c:pt idx="254">
                <c:v>261</c:v>
              </c:pt>
              <c:pt idx="255">
                <c:v>262</c:v>
              </c:pt>
              <c:pt idx="256">
                <c:v>263</c:v>
              </c:pt>
              <c:pt idx="257">
                <c:v>264</c:v>
              </c:pt>
              <c:pt idx="258">
                <c:v>265</c:v>
              </c:pt>
              <c:pt idx="259">
                <c:v>266</c:v>
              </c:pt>
              <c:pt idx="260">
                <c:v>267</c:v>
              </c:pt>
              <c:pt idx="261">
                <c:v>268</c:v>
              </c:pt>
              <c:pt idx="262">
                <c:v>269</c:v>
              </c:pt>
              <c:pt idx="263">
                <c:v>270</c:v>
              </c:pt>
              <c:pt idx="264">
                <c:v>271</c:v>
              </c:pt>
              <c:pt idx="265">
                <c:v>272</c:v>
              </c:pt>
              <c:pt idx="266">
                <c:v>273</c:v>
              </c:pt>
              <c:pt idx="267">
                <c:v>274</c:v>
              </c:pt>
              <c:pt idx="268">
                <c:v>275</c:v>
              </c:pt>
              <c:pt idx="269">
                <c:v>276</c:v>
              </c:pt>
              <c:pt idx="270">
                <c:v>277</c:v>
              </c:pt>
              <c:pt idx="271">
                <c:v>278</c:v>
              </c:pt>
              <c:pt idx="272">
                <c:v>279</c:v>
              </c:pt>
              <c:pt idx="273">
                <c:v>280</c:v>
              </c:pt>
              <c:pt idx="274">
                <c:v>281</c:v>
              </c:pt>
              <c:pt idx="275">
                <c:v>282</c:v>
              </c:pt>
              <c:pt idx="276">
                <c:v>283</c:v>
              </c:pt>
              <c:pt idx="277">
                <c:v>284</c:v>
              </c:pt>
              <c:pt idx="278">
                <c:v>285</c:v>
              </c:pt>
              <c:pt idx="279">
                <c:v>286</c:v>
              </c:pt>
              <c:pt idx="280">
                <c:v>287</c:v>
              </c:pt>
              <c:pt idx="281">
                <c:v>288</c:v>
              </c:pt>
              <c:pt idx="282">
                <c:v>289</c:v>
              </c:pt>
              <c:pt idx="283">
                <c:v>290</c:v>
              </c:pt>
              <c:pt idx="284">
                <c:v>291</c:v>
              </c:pt>
              <c:pt idx="285">
                <c:v>292</c:v>
              </c:pt>
              <c:pt idx="286">
                <c:v>293</c:v>
              </c:pt>
              <c:pt idx="287">
                <c:v>294</c:v>
              </c:pt>
              <c:pt idx="288">
                <c:v>295</c:v>
              </c:pt>
              <c:pt idx="289">
                <c:v>296</c:v>
              </c:pt>
              <c:pt idx="290">
                <c:v>297</c:v>
              </c:pt>
              <c:pt idx="291">
                <c:v>298</c:v>
              </c:pt>
              <c:pt idx="292">
                <c:v>299</c:v>
              </c:pt>
              <c:pt idx="293">
                <c:v>300</c:v>
              </c:pt>
              <c:pt idx="294">
                <c:v>301</c:v>
              </c:pt>
              <c:pt idx="295">
                <c:v>302</c:v>
              </c:pt>
              <c:pt idx="296">
                <c:v>303</c:v>
              </c:pt>
              <c:pt idx="297">
                <c:v>304</c:v>
              </c:pt>
              <c:pt idx="298">
                <c:v>305</c:v>
              </c:pt>
              <c:pt idx="299">
                <c:v>306</c:v>
              </c:pt>
              <c:pt idx="300">
                <c:v>307</c:v>
              </c:pt>
              <c:pt idx="301">
                <c:v>308</c:v>
              </c:pt>
              <c:pt idx="302">
                <c:v>309</c:v>
              </c:pt>
              <c:pt idx="303">
                <c:v>310</c:v>
              </c:pt>
              <c:pt idx="304">
                <c:v>311</c:v>
              </c:pt>
              <c:pt idx="305">
                <c:v>312</c:v>
              </c:pt>
              <c:pt idx="306">
                <c:v>313</c:v>
              </c:pt>
              <c:pt idx="307">
                <c:v>314</c:v>
              </c:pt>
              <c:pt idx="308">
                <c:v>315</c:v>
              </c:pt>
              <c:pt idx="309">
                <c:v>316</c:v>
              </c:pt>
              <c:pt idx="310">
                <c:v>317</c:v>
              </c:pt>
              <c:pt idx="311">
                <c:v>318</c:v>
              </c:pt>
              <c:pt idx="312">
                <c:v>319</c:v>
              </c:pt>
              <c:pt idx="313">
                <c:v>320</c:v>
              </c:pt>
              <c:pt idx="314">
                <c:v>321</c:v>
              </c:pt>
              <c:pt idx="315">
                <c:v>322</c:v>
              </c:pt>
              <c:pt idx="316">
                <c:v>323</c:v>
              </c:pt>
              <c:pt idx="317">
                <c:v>324</c:v>
              </c:pt>
              <c:pt idx="318">
                <c:v>325</c:v>
              </c:pt>
              <c:pt idx="319">
                <c:v>326</c:v>
              </c:pt>
              <c:pt idx="320">
                <c:v>327</c:v>
              </c:pt>
              <c:pt idx="321">
                <c:v>328</c:v>
              </c:pt>
              <c:pt idx="322">
                <c:v>329</c:v>
              </c:pt>
              <c:pt idx="323">
                <c:v>330</c:v>
              </c:pt>
              <c:pt idx="324">
                <c:v>331</c:v>
              </c:pt>
              <c:pt idx="325">
                <c:v>332</c:v>
              </c:pt>
              <c:pt idx="326">
                <c:v>333</c:v>
              </c:pt>
              <c:pt idx="327">
                <c:v>334</c:v>
              </c:pt>
              <c:pt idx="328">
                <c:v>335</c:v>
              </c:pt>
              <c:pt idx="329">
                <c:v>336</c:v>
              </c:pt>
              <c:pt idx="330">
                <c:v>337</c:v>
              </c:pt>
              <c:pt idx="331">
                <c:v>338</c:v>
              </c:pt>
              <c:pt idx="332">
                <c:v>339</c:v>
              </c:pt>
              <c:pt idx="333">
                <c:v>340</c:v>
              </c:pt>
              <c:pt idx="334">
                <c:v>341</c:v>
              </c:pt>
              <c:pt idx="335">
                <c:v>342</c:v>
              </c:pt>
              <c:pt idx="336">
                <c:v>343</c:v>
              </c:pt>
              <c:pt idx="337">
                <c:v>344</c:v>
              </c:pt>
              <c:pt idx="338">
                <c:v>345</c:v>
              </c:pt>
              <c:pt idx="339">
                <c:v>346</c:v>
              </c:pt>
              <c:pt idx="340">
                <c:v>347</c:v>
              </c:pt>
              <c:pt idx="341">
                <c:v>348</c:v>
              </c:pt>
              <c:pt idx="342">
                <c:v>349</c:v>
              </c:pt>
              <c:pt idx="343">
                <c:v>350</c:v>
              </c:pt>
              <c:pt idx="344">
                <c:v>351</c:v>
              </c:pt>
              <c:pt idx="345">
                <c:v>352</c:v>
              </c:pt>
              <c:pt idx="346">
                <c:v>353</c:v>
              </c:pt>
              <c:pt idx="347">
                <c:v>354</c:v>
              </c:pt>
              <c:pt idx="348">
                <c:v>355</c:v>
              </c:pt>
              <c:pt idx="349">
                <c:v>356</c:v>
              </c:pt>
              <c:pt idx="350">
                <c:v>357</c:v>
              </c:pt>
              <c:pt idx="351">
                <c:v>358</c:v>
              </c:pt>
              <c:pt idx="352">
                <c:v>359</c:v>
              </c:pt>
              <c:pt idx="353">
                <c:v>360</c:v>
              </c:pt>
              <c:pt idx="354">
                <c:v>361</c:v>
              </c:pt>
              <c:pt idx="355">
                <c:v>362</c:v>
              </c:pt>
              <c:pt idx="356">
                <c:v>363</c:v>
              </c:pt>
              <c:pt idx="357">
                <c:v>364</c:v>
              </c:pt>
              <c:pt idx="358">
                <c:v>365</c:v>
              </c:pt>
              <c:pt idx="359">
                <c:v>366</c:v>
              </c:pt>
              <c:pt idx="360">
                <c:v>367</c:v>
              </c:pt>
              <c:pt idx="361">
                <c:v>368</c:v>
              </c:pt>
              <c:pt idx="362">
                <c:v>369</c:v>
              </c:pt>
              <c:pt idx="363">
                <c:v>370</c:v>
              </c:pt>
              <c:pt idx="364">
                <c:v>371</c:v>
              </c:pt>
              <c:pt idx="365">
                <c:v>372</c:v>
              </c:pt>
              <c:pt idx="366">
                <c:v>373</c:v>
              </c:pt>
              <c:pt idx="367">
                <c:v>374</c:v>
              </c:pt>
              <c:pt idx="368">
                <c:v>375</c:v>
              </c:pt>
              <c:pt idx="369">
                <c:v>376</c:v>
              </c:pt>
              <c:pt idx="370">
                <c:v>377</c:v>
              </c:pt>
              <c:pt idx="371">
                <c:v>378</c:v>
              </c:pt>
              <c:pt idx="372">
                <c:v>379</c:v>
              </c:pt>
              <c:pt idx="373">
                <c:v>380</c:v>
              </c:pt>
              <c:pt idx="374">
                <c:v>381</c:v>
              </c:pt>
              <c:pt idx="375">
                <c:v>382</c:v>
              </c:pt>
              <c:pt idx="376">
                <c:v>383</c:v>
              </c:pt>
              <c:pt idx="377">
                <c:v>384</c:v>
              </c:pt>
              <c:pt idx="378">
                <c:v>385</c:v>
              </c:pt>
              <c:pt idx="379">
                <c:v>386</c:v>
              </c:pt>
              <c:pt idx="380">
                <c:v>387</c:v>
              </c:pt>
              <c:pt idx="381">
                <c:v>388</c:v>
              </c:pt>
              <c:pt idx="382">
                <c:v>389</c:v>
              </c:pt>
              <c:pt idx="383">
                <c:v>390</c:v>
              </c:pt>
              <c:pt idx="384">
                <c:v>391</c:v>
              </c:pt>
              <c:pt idx="385">
                <c:v>392</c:v>
              </c:pt>
              <c:pt idx="386">
                <c:v>393</c:v>
              </c:pt>
              <c:pt idx="387">
                <c:v>394</c:v>
              </c:pt>
              <c:pt idx="388">
                <c:v>395</c:v>
              </c:pt>
              <c:pt idx="389">
                <c:v>396</c:v>
              </c:pt>
              <c:pt idx="390">
                <c:v>397</c:v>
              </c:pt>
              <c:pt idx="391">
                <c:v>398</c:v>
              </c:pt>
              <c:pt idx="392">
                <c:v>399</c:v>
              </c:pt>
              <c:pt idx="393">
                <c:v>400</c:v>
              </c:pt>
              <c:pt idx="394">
                <c:v>401</c:v>
              </c:pt>
              <c:pt idx="395">
                <c:v>402</c:v>
              </c:pt>
              <c:pt idx="396">
                <c:v>403</c:v>
              </c:pt>
              <c:pt idx="397">
                <c:v>404</c:v>
              </c:pt>
              <c:pt idx="398">
                <c:v>405</c:v>
              </c:pt>
              <c:pt idx="399">
                <c:v>406</c:v>
              </c:pt>
              <c:pt idx="400">
                <c:v>407</c:v>
              </c:pt>
              <c:pt idx="401">
                <c:v>408</c:v>
              </c:pt>
              <c:pt idx="402">
                <c:v>409</c:v>
              </c:pt>
              <c:pt idx="403">
                <c:v>410</c:v>
              </c:pt>
              <c:pt idx="404">
                <c:v>411</c:v>
              </c:pt>
              <c:pt idx="405">
                <c:v>412</c:v>
              </c:pt>
              <c:pt idx="406">
                <c:v>413</c:v>
              </c:pt>
              <c:pt idx="407">
                <c:v>414</c:v>
              </c:pt>
              <c:pt idx="408">
                <c:v>415</c:v>
              </c:pt>
              <c:pt idx="409">
                <c:v>416</c:v>
              </c:pt>
              <c:pt idx="410">
                <c:v>417</c:v>
              </c:pt>
              <c:pt idx="411">
                <c:v>418</c:v>
              </c:pt>
              <c:pt idx="412">
                <c:v>419</c:v>
              </c:pt>
              <c:pt idx="413">
                <c:v>420</c:v>
              </c:pt>
              <c:pt idx="414">
                <c:v>421</c:v>
              </c:pt>
              <c:pt idx="415">
                <c:v>422</c:v>
              </c:pt>
              <c:pt idx="416">
                <c:v>423</c:v>
              </c:pt>
              <c:pt idx="417">
                <c:v>424</c:v>
              </c:pt>
              <c:pt idx="418">
                <c:v>425</c:v>
              </c:pt>
              <c:pt idx="419">
                <c:v>426</c:v>
              </c:pt>
              <c:pt idx="420">
                <c:v>427</c:v>
              </c:pt>
              <c:pt idx="421">
                <c:v>428</c:v>
              </c:pt>
              <c:pt idx="422">
                <c:v>429</c:v>
              </c:pt>
              <c:pt idx="423">
                <c:v>430</c:v>
              </c:pt>
              <c:pt idx="424">
                <c:v>431</c:v>
              </c:pt>
              <c:pt idx="425">
                <c:v>432</c:v>
              </c:pt>
              <c:pt idx="426">
                <c:v>433</c:v>
              </c:pt>
              <c:pt idx="427">
                <c:v>434</c:v>
              </c:pt>
              <c:pt idx="428">
                <c:v>435</c:v>
              </c:pt>
              <c:pt idx="429">
                <c:v>436</c:v>
              </c:pt>
              <c:pt idx="430">
                <c:v>437</c:v>
              </c:pt>
              <c:pt idx="431">
                <c:v>438</c:v>
              </c:pt>
              <c:pt idx="432">
                <c:v>439</c:v>
              </c:pt>
              <c:pt idx="433">
                <c:v>440</c:v>
              </c:pt>
              <c:pt idx="434">
                <c:v>441</c:v>
              </c:pt>
              <c:pt idx="435">
                <c:v>442</c:v>
              </c:pt>
              <c:pt idx="436">
                <c:v>443</c:v>
              </c:pt>
              <c:pt idx="437">
                <c:v>444</c:v>
              </c:pt>
              <c:pt idx="438">
                <c:v>445</c:v>
              </c:pt>
              <c:pt idx="439">
                <c:v>446</c:v>
              </c:pt>
              <c:pt idx="440">
                <c:v>447</c:v>
              </c:pt>
              <c:pt idx="441">
                <c:v>448</c:v>
              </c:pt>
              <c:pt idx="442">
                <c:v>449</c:v>
              </c:pt>
              <c:pt idx="443">
                <c:v>450</c:v>
              </c:pt>
              <c:pt idx="444">
                <c:v>451</c:v>
              </c:pt>
              <c:pt idx="445">
                <c:v>452</c:v>
              </c:pt>
              <c:pt idx="446">
                <c:v>453</c:v>
              </c:pt>
              <c:pt idx="447">
                <c:v>454</c:v>
              </c:pt>
              <c:pt idx="448">
                <c:v>455</c:v>
              </c:pt>
              <c:pt idx="449">
                <c:v>456</c:v>
              </c:pt>
              <c:pt idx="450">
                <c:v>457</c:v>
              </c:pt>
              <c:pt idx="451">
                <c:v>458</c:v>
              </c:pt>
              <c:pt idx="452">
                <c:v>459</c:v>
              </c:pt>
              <c:pt idx="453">
                <c:v>460</c:v>
              </c:pt>
              <c:pt idx="454">
                <c:v>461</c:v>
              </c:pt>
              <c:pt idx="455">
                <c:v>462</c:v>
              </c:pt>
              <c:pt idx="456">
                <c:v>463</c:v>
              </c:pt>
              <c:pt idx="457">
                <c:v>464</c:v>
              </c:pt>
              <c:pt idx="458">
                <c:v>465</c:v>
              </c:pt>
              <c:pt idx="459">
                <c:v>466</c:v>
              </c:pt>
              <c:pt idx="460">
                <c:v>467</c:v>
              </c:pt>
              <c:pt idx="461">
                <c:v>468</c:v>
              </c:pt>
              <c:pt idx="462">
                <c:v>469</c:v>
              </c:pt>
              <c:pt idx="463">
                <c:v>470</c:v>
              </c:pt>
              <c:pt idx="464">
                <c:v>471</c:v>
              </c:pt>
              <c:pt idx="465">
                <c:v>472</c:v>
              </c:pt>
              <c:pt idx="466">
                <c:v>473</c:v>
              </c:pt>
              <c:pt idx="467">
                <c:v>474</c:v>
              </c:pt>
              <c:pt idx="468">
                <c:v>475</c:v>
              </c:pt>
              <c:pt idx="469">
                <c:v>476</c:v>
              </c:pt>
              <c:pt idx="470">
                <c:v>477</c:v>
              </c:pt>
              <c:pt idx="471">
                <c:v>478</c:v>
              </c:pt>
              <c:pt idx="472">
                <c:v>479</c:v>
              </c:pt>
              <c:pt idx="473">
                <c:v>480</c:v>
              </c:pt>
              <c:pt idx="474">
                <c:v>481</c:v>
              </c:pt>
              <c:pt idx="475">
                <c:v>482</c:v>
              </c:pt>
              <c:pt idx="476">
                <c:v>483</c:v>
              </c:pt>
              <c:pt idx="477">
                <c:v>484</c:v>
              </c:pt>
              <c:pt idx="478">
                <c:v>485</c:v>
              </c:pt>
              <c:pt idx="479">
                <c:v>486</c:v>
              </c:pt>
              <c:pt idx="480">
                <c:v>487</c:v>
              </c:pt>
              <c:pt idx="481">
                <c:v>488</c:v>
              </c:pt>
              <c:pt idx="482">
                <c:v>489</c:v>
              </c:pt>
              <c:pt idx="483">
                <c:v>490</c:v>
              </c:pt>
              <c:pt idx="484">
                <c:v>491</c:v>
              </c:pt>
              <c:pt idx="485">
                <c:v>492</c:v>
              </c:pt>
              <c:pt idx="486">
                <c:v>493</c:v>
              </c:pt>
              <c:pt idx="487">
                <c:v>494</c:v>
              </c:pt>
              <c:pt idx="488">
                <c:v>495</c:v>
              </c:pt>
              <c:pt idx="489">
                <c:v>496</c:v>
              </c:pt>
              <c:pt idx="490">
                <c:v>497</c:v>
              </c:pt>
              <c:pt idx="491">
                <c:v>498</c:v>
              </c:pt>
              <c:pt idx="492">
                <c:v>499</c:v>
              </c:pt>
              <c:pt idx="493">
                <c:v>500</c:v>
              </c:pt>
              <c:pt idx="494">
                <c:v>501</c:v>
              </c:pt>
              <c:pt idx="495">
                <c:v>502</c:v>
              </c:pt>
              <c:pt idx="496">
                <c:v>503</c:v>
              </c:pt>
              <c:pt idx="497">
                <c:v>504</c:v>
              </c:pt>
              <c:pt idx="498">
                <c:v>505</c:v>
              </c:pt>
              <c:pt idx="499">
                <c:v>506</c:v>
              </c:pt>
              <c:pt idx="500">
                <c:v>507</c:v>
              </c:pt>
              <c:pt idx="501">
                <c:v>508</c:v>
              </c:pt>
              <c:pt idx="502">
                <c:v>509</c:v>
              </c:pt>
              <c:pt idx="503">
                <c:v>510</c:v>
              </c:pt>
              <c:pt idx="504">
                <c:v>511</c:v>
              </c:pt>
              <c:pt idx="505">
                <c:v>512</c:v>
              </c:pt>
              <c:pt idx="506">
                <c:v>513</c:v>
              </c:pt>
              <c:pt idx="507">
                <c:v>514</c:v>
              </c:pt>
              <c:pt idx="508">
                <c:v>515</c:v>
              </c:pt>
              <c:pt idx="509">
                <c:v>516</c:v>
              </c:pt>
              <c:pt idx="510">
                <c:v>517</c:v>
              </c:pt>
              <c:pt idx="511">
                <c:v>518</c:v>
              </c:pt>
              <c:pt idx="512">
                <c:v>519</c:v>
              </c:pt>
              <c:pt idx="513">
                <c:v>520</c:v>
              </c:pt>
              <c:pt idx="514">
                <c:v>521</c:v>
              </c:pt>
              <c:pt idx="515">
                <c:v>522</c:v>
              </c:pt>
              <c:pt idx="516">
                <c:v>523</c:v>
              </c:pt>
              <c:pt idx="517">
                <c:v>524</c:v>
              </c:pt>
              <c:pt idx="518">
                <c:v>525</c:v>
              </c:pt>
              <c:pt idx="519">
                <c:v>526</c:v>
              </c:pt>
              <c:pt idx="520">
                <c:v>527</c:v>
              </c:pt>
              <c:pt idx="521">
                <c:v>528</c:v>
              </c:pt>
              <c:pt idx="522">
                <c:v>529</c:v>
              </c:pt>
              <c:pt idx="523">
                <c:v>530</c:v>
              </c:pt>
              <c:pt idx="524">
                <c:v>531</c:v>
              </c:pt>
              <c:pt idx="525">
                <c:v>532</c:v>
              </c:pt>
              <c:pt idx="526">
                <c:v>533</c:v>
              </c:pt>
              <c:pt idx="527">
                <c:v>534</c:v>
              </c:pt>
              <c:pt idx="528">
                <c:v>535</c:v>
              </c:pt>
              <c:pt idx="529">
                <c:v>536</c:v>
              </c:pt>
              <c:pt idx="530">
                <c:v>537</c:v>
              </c:pt>
              <c:pt idx="531">
                <c:v>538</c:v>
              </c:pt>
              <c:pt idx="532">
                <c:v>539</c:v>
              </c:pt>
              <c:pt idx="533">
                <c:v>540</c:v>
              </c:pt>
              <c:pt idx="534">
                <c:v>541</c:v>
              </c:pt>
              <c:pt idx="535">
                <c:v>542</c:v>
              </c:pt>
              <c:pt idx="536">
                <c:v>543</c:v>
              </c:pt>
              <c:pt idx="537">
                <c:v>544</c:v>
              </c:pt>
              <c:pt idx="538">
                <c:v>545</c:v>
              </c:pt>
              <c:pt idx="539">
                <c:v>546</c:v>
              </c:pt>
              <c:pt idx="540">
                <c:v>547</c:v>
              </c:pt>
              <c:pt idx="541">
                <c:v>548</c:v>
              </c:pt>
              <c:pt idx="542">
                <c:v>549</c:v>
              </c:pt>
              <c:pt idx="543">
                <c:v>550</c:v>
              </c:pt>
              <c:pt idx="544">
                <c:v>551</c:v>
              </c:pt>
              <c:pt idx="545">
                <c:v>552</c:v>
              </c:pt>
              <c:pt idx="546">
                <c:v>553</c:v>
              </c:pt>
              <c:pt idx="547">
                <c:v>554</c:v>
              </c:pt>
              <c:pt idx="548">
                <c:v>555</c:v>
              </c:pt>
              <c:pt idx="549">
                <c:v>556</c:v>
              </c:pt>
              <c:pt idx="550">
                <c:v>557</c:v>
              </c:pt>
              <c:pt idx="551">
                <c:v>558</c:v>
              </c:pt>
              <c:pt idx="552">
                <c:v>559</c:v>
              </c:pt>
              <c:pt idx="553">
                <c:v>560</c:v>
              </c:pt>
              <c:pt idx="554">
                <c:v>561</c:v>
              </c:pt>
              <c:pt idx="555">
                <c:v>562</c:v>
              </c:pt>
              <c:pt idx="556">
                <c:v>563</c:v>
              </c:pt>
              <c:pt idx="557">
                <c:v>564</c:v>
              </c:pt>
              <c:pt idx="558">
                <c:v>565</c:v>
              </c:pt>
              <c:pt idx="559">
                <c:v>566</c:v>
              </c:pt>
              <c:pt idx="560">
                <c:v>567</c:v>
              </c:pt>
              <c:pt idx="561">
                <c:v>568</c:v>
              </c:pt>
              <c:pt idx="562">
                <c:v>569</c:v>
              </c:pt>
              <c:pt idx="563">
                <c:v>570</c:v>
              </c:pt>
              <c:pt idx="564">
                <c:v>571</c:v>
              </c:pt>
              <c:pt idx="565">
                <c:v>572</c:v>
              </c:pt>
              <c:pt idx="566">
                <c:v>573</c:v>
              </c:pt>
              <c:pt idx="567">
                <c:v>574</c:v>
              </c:pt>
              <c:pt idx="568">
                <c:v>575</c:v>
              </c:pt>
              <c:pt idx="569">
                <c:v>576</c:v>
              </c:pt>
              <c:pt idx="570">
                <c:v>577</c:v>
              </c:pt>
              <c:pt idx="571">
                <c:v>578</c:v>
              </c:pt>
              <c:pt idx="572">
                <c:v>579</c:v>
              </c:pt>
              <c:pt idx="573">
                <c:v>580</c:v>
              </c:pt>
              <c:pt idx="574">
                <c:v>581</c:v>
              </c:pt>
              <c:pt idx="575">
                <c:v>582</c:v>
              </c:pt>
              <c:pt idx="576">
                <c:v>583</c:v>
              </c:pt>
              <c:pt idx="577">
                <c:v>584</c:v>
              </c:pt>
              <c:pt idx="578">
                <c:v>585</c:v>
              </c:pt>
              <c:pt idx="579">
                <c:v>586</c:v>
              </c:pt>
              <c:pt idx="580">
                <c:v>587</c:v>
              </c:pt>
              <c:pt idx="581">
                <c:v>588</c:v>
              </c:pt>
              <c:pt idx="582">
                <c:v>589</c:v>
              </c:pt>
              <c:pt idx="583">
                <c:v>590</c:v>
              </c:pt>
              <c:pt idx="584">
                <c:v>591</c:v>
              </c:pt>
              <c:pt idx="585">
                <c:v>592</c:v>
              </c:pt>
              <c:pt idx="586">
                <c:v>593</c:v>
              </c:pt>
              <c:pt idx="587">
                <c:v>594</c:v>
              </c:pt>
              <c:pt idx="588">
                <c:v>595</c:v>
              </c:pt>
              <c:pt idx="589">
                <c:v>596</c:v>
              </c:pt>
              <c:pt idx="590">
                <c:v>597</c:v>
              </c:pt>
              <c:pt idx="591">
                <c:v>598</c:v>
              </c:pt>
              <c:pt idx="592">
                <c:v>599</c:v>
              </c:pt>
              <c:pt idx="593">
                <c:v>600</c:v>
              </c:pt>
              <c:pt idx="594">
                <c:v>601</c:v>
              </c:pt>
              <c:pt idx="595">
                <c:v>602</c:v>
              </c:pt>
              <c:pt idx="596">
                <c:v>603</c:v>
              </c:pt>
              <c:pt idx="597">
                <c:v>604</c:v>
              </c:pt>
              <c:pt idx="598">
                <c:v>605</c:v>
              </c:pt>
              <c:pt idx="599">
                <c:v>606</c:v>
              </c:pt>
              <c:pt idx="600">
                <c:v>607</c:v>
              </c:pt>
              <c:pt idx="601">
                <c:v>608</c:v>
              </c:pt>
              <c:pt idx="602">
                <c:v>609</c:v>
              </c:pt>
              <c:pt idx="603">
                <c:v>610</c:v>
              </c:pt>
              <c:pt idx="604">
                <c:v>611</c:v>
              </c:pt>
              <c:pt idx="605">
                <c:v>612</c:v>
              </c:pt>
              <c:pt idx="606">
                <c:v>613</c:v>
              </c:pt>
              <c:pt idx="607">
                <c:v>614</c:v>
              </c:pt>
              <c:extLst>
                <c:ext xmlns:c15="http://schemas.microsoft.com/office/drawing/2012/chart" uri="{02D57815-91ED-43cb-92C2-25804820EDAC}">
                  <c15:autoCat val="1"/>
                </c:ext>
              </c:extLst>
            </c:strLit>
          </c:cat>
          <c:val>
            <c:numRef>
              <c:f>'loan-train data set (50%)'!$M$8:$M$615</c:f>
              <c:numCache>
                <c:formatCode>General</c:formatCode>
                <c:ptCount val="608"/>
                <c:pt idx="0">
                  <c:v>7</c:v>
                </c:pt>
                <c:pt idx="1">
                  <c:v>7</c:v>
                </c:pt>
                <c:pt idx="2">
                  <c:v>7</c:v>
                </c:pt>
                <c:pt idx="3">
                  <c:v>7</c:v>
                </c:pt>
                <c:pt idx="4">
                  <c:v>7</c:v>
                </c:pt>
                <c:pt idx="5">
                  <c:v>7</c:v>
                </c:pt>
                <c:pt idx="6">
                  <c:v>7</c:v>
                </c:pt>
                <c:pt idx="7">
                  <c:v>7</c:v>
                </c:pt>
                <c:pt idx="8">
                  <c:v>7</c:v>
                </c:pt>
                <c:pt idx="9">
                  <c:v>7</c:v>
                </c:pt>
                <c:pt idx="10">
                  <c:v>7</c:v>
                </c:pt>
                <c:pt idx="11">
                  <c:v>7</c:v>
                </c:pt>
                <c:pt idx="12">
                  <c:v>7</c:v>
                </c:pt>
                <c:pt idx="13">
                  <c:v>7</c:v>
                </c:pt>
                <c:pt idx="14">
                  <c:v>7</c:v>
                </c:pt>
                <c:pt idx="15">
                  <c:v>7</c:v>
                </c:pt>
                <c:pt idx="16">
                  <c:v>7</c:v>
                </c:pt>
                <c:pt idx="17">
                  <c:v>7</c:v>
                </c:pt>
                <c:pt idx="18">
                  <c:v>7</c:v>
                </c:pt>
                <c:pt idx="19">
                  <c:v>7</c:v>
                </c:pt>
                <c:pt idx="20">
                  <c:v>7</c:v>
                </c:pt>
                <c:pt idx="21">
                  <c:v>7</c:v>
                </c:pt>
                <c:pt idx="22">
                  <c:v>7</c:v>
                </c:pt>
                <c:pt idx="23">
                  <c:v>7</c:v>
                </c:pt>
                <c:pt idx="24">
                  <c:v>7</c:v>
                </c:pt>
                <c:pt idx="25">
                  <c:v>7</c:v>
                </c:pt>
                <c:pt idx="26">
                  <c:v>7</c:v>
                </c:pt>
                <c:pt idx="27">
                  <c:v>7</c:v>
                </c:pt>
                <c:pt idx="28">
                  <c:v>7</c:v>
                </c:pt>
                <c:pt idx="29">
                  <c:v>7</c:v>
                </c:pt>
                <c:pt idx="30">
                  <c:v>7</c:v>
                </c:pt>
                <c:pt idx="31">
                  <c:v>7</c:v>
                </c:pt>
                <c:pt idx="32">
                  <c:v>7</c:v>
                </c:pt>
                <c:pt idx="33">
                  <c:v>7</c:v>
                </c:pt>
                <c:pt idx="34">
                  <c:v>7</c:v>
                </c:pt>
                <c:pt idx="35">
                  <c:v>7</c:v>
                </c:pt>
                <c:pt idx="36">
                  <c:v>7</c:v>
                </c:pt>
                <c:pt idx="37">
                  <c:v>7</c:v>
                </c:pt>
                <c:pt idx="38">
                  <c:v>7</c:v>
                </c:pt>
                <c:pt idx="39">
                  <c:v>7</c:v>
                </c:pt>
                <c:pt idx="40">
                  <c:v>7</c:v>
                </c:pt>
                <c:pt idx="41">
                  <c:v>7</c:v>
                </c:pt>
                <c:pt idx="42">
                  <c:v>7</c:v>
                </c:pt>
                <c:pt idx="43">
                  <c:v>7</c:v>
                </c:pt>
                <c:pt idx="44">
                  <c:v>7</c:v>
                </c:pt>
                <c:pt idx="45">
                  <c:v>7</c:v>
                </c:pt>
                <c:pt idx="46">
                  <c:v>7</c:v>
                </c:pt>
                <c:pt idx="47">
                  <c:v>7</c:v>
                </c:pt>
                <c:pt idx="48">
                  <c:v>7</c:v>
                </c:pt>
                <c:pt idx="49">
                  <c:v>7</c:v>
                </c:pt>
                <c:pt idx="50">
                  <c:v>7</c:v>
                </c:pt>
                <c:pt idx="51">
                  <c:v>7</c:v>
                </c:pt>
                <c:pt idx="52">
                  <c:v>7</c:v>
                </c:pt>
                <c:pt idx="53">
                  <c:v>7</c:v>
                </c:pt>
                <c:pt idx="54">
                  <c:v>7</c:v>
                </c:pt>
                <c:pt idx="55">
                  <c:v>7</c:v>
                </c:pt>
                <c:pt idx="56">
                  <c:v>7</c:v>
                </c:pt>
                <c:pt idx="57">
                  <c:v>7</c:v>
                </c:pt>
                <c:pt idx="58">
                  <c:v>7</c:v>
                </c:pt>
                <c:pt idx="59">
                  <c:v>7</c:v>
                </c:pt>
                <c:pt idx="60">
                  <c:v>7</c:v>
                </c:pt>
                <c:pt idx="61">
                  <c:v>7</c:v>
                </c:pt>
                <c:pt idx="62">
                  <c:v>7</c:v>
                </c:pt>
                <c:pt idx="63">
                  <c:v>7</c:v>
                </c:pt>
                <c:pt idx="64">
                  <c:v>7</c:v>
                </c:pt>
                <c:pt idx="65">
                  <c:v>7</c:v>
                </c:pt>
                <c:pt idx="66">
                  <c:v>7</c:v>
                </c:pt>
                <c:pt idx="67">
                  <c:v>7</c:v>
                </c:pt>
                <c:pt idx="68">
                  <c:v>7</c:v>
                </c:pt>
                <c:pt idx="69">
                  <c:v>7</c:v>
                </c:pt>
                <c:pt idx="70">
                  <c:v>7</c:v>
                </c:pt>
                <c:pt idx="71">
                  <c:v>7</c:v>
                </c:pt>
                <c:pt idx="72">
                  <c:v>7</c:v>
                </c:pt>
                <c:pt idx="73">
                  <c:v>7</c:v>
                </c:pt>
                <c:pt idx="74">
                  <c:v>7</c:v>
                </c:pt>
                <c:pt idx="75">
                  <c:v>7</c:v>
                </c:pt>
                <c:pt idx="76">
                  <c:v>7</c:v>
                </c:pt>
                <c:pt idx="77">
                  <c:v>7</c:v>
                </c:pt>
                <c:pt idx="78">
                  <c:v>7</c:v>
                </c:pt>
                <c:pt idx="79">
                  <c:v>7</c:v>
                </c:pt>
                <c:pt idx="80">
                  <c:v>7</c:v>
                </c:pt>
                <c:pt idx="81">
                  <c:v>7</c:v>
                </c:pt>
                <c:pt idx="82">
                  <c:v>7</c:v>
                </c:pt>
                <c:pt idx="83">
                  <c:v>7</c:v>
                </c:pt>
                <c:pt idx="84">
                  <c:v>7</c:v>
                </c:pt>
                <c:pt idx="85">
                  <c:v>7</c:v>
                </c:pt>
                <c:pt idx="86">
                  <c:v>7</c:v>
                </c:pt>
                <c:pt idx="87">
                  <c:v>7</c:v>
                </c:pt>
                <c:pt idx="88">
                  <c:v>7</c:v>
                </c:pt>
                <c:pt idx="89">
                  <c:v>7</c:v>
                </c:pt>
                <c:pt idx="90">
                  <c:v>7</c:v>
                </c:pt>
                <c:pt idx="91">
                  <c:v>7</c:v>
                </c:pt>
                <c:pt idx="92">
                  <c:v>7</c:v>
                </c:pt>
                <c:pt idx="93">
                  <c:v>7</c:v>
                </c:pt>
                <c:pt idx="94">
                  <c:v>7</c:v>
                </c:pt>
                <c:pt idx="95">
                  <c:v>7</c:v>
                </c:pt>
                <c:pt idx="96">
                  <c:v>7</c:v>
                </c:pt>
                <c:pt idx="97">
                  <c:v>7</c:v>
                </c:pt>
                <c:pt idx="98">
                  <c:v>7</c:v>
                </c:pt>
                <c:pt idx="99">
                  <c:v>7</c:v>
                </c:pt>
                <c:pt idx="100">
                  <c:v>7</c:v>
                </c:pt>
                <c:pt idx="101">
                  <c:v>7</c:v>
                </c:pt>
                <c:pt idx="102">
                  <c:v>7</c:v>
                </c:pt>
                <c:pt idx="103">
                  <c:v>7</c:v>
                </c:pt>
                <c:pt idx="104">
                  <c:v>7</c:v>
                </c:pt>
                <c:pt idx="105">
                  <c:v>7</c:v>
                </c:pt>
                <c:pt idx="106">
                  <c:v>7</c:v>
                </c:pt>
                <c:pt idx="107">
                  <c:v>7</c:v>
                </c:pt>
                <c:pt idx="108">
                  <c:v>7</c:v>
                </c:pt>
                <c:pt idx="109">
                  <c:v>7</c:v>
                </c:pt>
                <c:pt idx="110">
                  <c:v>7</c:v>
                </c:pt>
                <c:pt idx="111">
                  <c:v>7</c:v>
                </c:pt>
                <c:pt idx="112">
                  <c:v>7</c:v>
                </c:pt>
                <c:pt idx="113">
                  <c:v>7</c:v>
                </c:pt>
                <c:pt idx="114">
                  <c:v>7</c:v>
                </c:pt>
                <c:pt idx="115">
                  <c:v>7</c:v>
                </c:pt>
                <c:pt idx="116">
                  <c:v>7</c:v>
                </c:pt>
                <c:pt idx="117">
                  <c:v>7</c:v>
                </c:pt>
                <c:pt idx="118">
                  <c:v>7</c:v>
                </c:pt>
                <c:pt idx="119">
                  <c:v>7</c:v>
                </c:pt>
                <c:pt idx="120">
                  <c:v>7</c:v>
                </c:pt>
                <c:pt idx="121">
                  <c:v>7</c:v>
                </c:pt>
                <c:pt idx="122">
                  <c:v>7</c:v>
                </c:pt>
                <c:pt idx="123">
                  <c:v>7</c:v>
                </c:pt>
                <c:pt idx="124">
                  <c:v>7</c:v>
                </c:pt>
                <c:pt idx="125">
                  <c:v>7</c:v>
                </c:pt>
                <c:pt idx="126">
                  <c:v>7</c:v>
                </c:pt>
                <c:pt idx="127">
                  <c:v>7</c:v>
                </c:pt>
                <c:pt idx="128">
                  <c:v>7</c:v>
                </c:pt>
                <c:pt idx="129">
                  <c:v>7</c:v>
                </c:pt>
                <c:pt idx="130">
                  <c:v>7</c:v>
                </c:pt>
                <c:pt idx="131">
                  <c:v>7</c:v>
                </c:pt>
                <c:pt idx="132">
                  <c:v>7</c:v>
                </c:pt>
                <c:pt idx="133">
                  <c:v>7</c:v>
                </c:pt>
                <c:pt idx="134">
                  <c:v>7</c:v>
                </c:pt>
                <c:pt idx="135">
                  <c:v>7</c:v>
                </c:pt>
                <c:pt idx="136">
                  <c:v>7</c:v>
                </c:pt>
                <c:pt idx="137">
                  <c:v>7</c:v>
                </c:pt>
                <c:pt idx="138">
                  <c:v>7</c:v>
                </c:pt>
                <c:pt idx="139">
                  <c:v>7</c:v>
                </c:pt>
                <c:pt idx="140">
                  <c:v>7</c:v>
                </c:pt>
                <c:pt idx="141">
                  <c:v>7</c:v>
                </c:pt>
                <c:pt idx="142">
                  <c:v>7</c:v>
                </c:pt>
                <c:pt idx="143">
                  <c:v>7</c:v>
                </c:pt>
                <c:pt idx="144">
                  <c:v>7</c:v>
                </c:pt>
                <c:pt idx="145">
                  <c:v>7</c:v>
                </c:pt>
                <c:pt idx="146">
                  <c:v>7</c:v>
                </c:pt>
                <c:pt idx="147">
                  <c:v>7</c:v>
                </c:pt>
                <c:pt idx="148">
                  <c:v>7</c:v>
                </c:pt>
                <c:pt idx="149">
                  <c:v>7</c:v>
                </c:pt>
                <c:pt idx="150">
                  <c:v>7</c:v>
                </c:pt>
                <c:pt idx="151">
                  <c:v>7</c:v>
                </c:pt>
                <c:pt idx="152">
                  <c:v>7</c:v>
                </c:pt>
                <c:pt idx="153">
                  <c:v>7</c:v>
                </c:pt>
                <c:pt idx="154">
                  <c:v>7</c:v>
                </c:pt>
                <c:pt idx="155">
                  <c:v>7</c:v>
                </c:pt>
                <c:pt idx="156">
                  <c:v>7</c:v>
                </c:pt>
                <c:pt idx="157">
                  <c:v>7</c:v>
                </c:pt>
                <c:pt idx="158">
                  <c:v>7</c:v>
                </c:pt>
                <c:pt idx="159">
                  <c:v>7</c:v>
                </c:pt>
                <c:pt idx="160">
                  <c:v>7</c:v>
                </c:pt>
                <c:pt idx="161">
                  <c:v>7</c:v>
                </c:pt>
                <c:pt idx="162">
                  <c:v>7</c:v>
                </c:pt>
                <c:pt idx="163">
                  <c:v>7</c:v>
                </c:pt>
                <c:pt idx="164">
                  <c:v>7</c:v>
                </c:pt>
                <c:pt idx="165">
                  <c:v>7</c:v>
                </c:pt>
                <c:pt idx="166">
                  <c:v>7</c:v>
                </c:pt>
                <c:pt idx="167">
                  <c:v>7</c:v>
                </c:pt>
                <c:pt idx="168">
                  <c:v>7</c:v>
                </c:pt>
                <c:pt idx="169">
                  <c:v>7</c:v>
                </c:pt>
                <c:pt idx="170">
                  <c:v>7</c:v>
                </c:pt>
                <c:pt idx="171">
                  <c:v>7</c:v>
                </c:pt>
                <c:pt idx="172">
                  <c:v>7</c:v>
                </c:pt>
                <c:pt idx="173">
                  <c:v>7</c:v>
                </c:pt>
                <c:pt idx="174">
                  <c:v>7</c:v>
                </c:pt>
                <c:pt idx="175">
                  <c:v>7</c:v>
                </c:pt>
                <c:pt idx="176">
                  <c:v>7</c:v>
                </c:pt>
                <c:pt idx="177">
                  <c:v>7</c:v>
                </c:pt>
                <c:pt idx="178">
                  <c:v>7</c:v>
                </c:pt>
                <c:pt idx="179">
                  <c:v>7</c:v>
                </c:pt>
                <c:pt idx="180">
                  <c:v>7</c:v>
                </c:pt>
                <c:pt idx="181">
                  <c:v>7</c:v>
                </c:pt>
                <c:pt idx="182">
                  <c:v>7</c:v>
                </c:pt>
                <c:pt idx="183">
                  <c:v>7</c:v>
                </c:pt>
                <c:pt idx="184">
                  <c:v>7</c:v>
                </c:pt>
                <c:pt idx="185">
                  <c:v>7</c:v>
                </c:pt>
                <c:pt idx="186">
                  <c:v>7</c:v>
                </c:pt>
                <c:pt idx="187">
                  <c:v>7</c:v>
                </c:pt>
                <c:pt idx="188">
                  <c:v>7</c:v>
                </c:pt>
                <c:pt idx="189">
                  <c:v>7</c:v>
                </c:pt>
                <c:pt idx="190">
                  <c:v>7</c:v>
                </c:pt>
                <c:pt idx="191">
                  <c:v>7</c:v>
                </c:pt>
                <c:pt idx="192">
                  <c:v>7</c:v>
                </c:pt>
                <c:pt idx="193">
                  <c:v>7</c:v>
                </c:pt>
                <c:pt idx="194">
                  <c:v>7</c:v>
                </c:pt>
                <c:pt idx="195">
                  <c:v>7</c:v>
                </c:pt>
                <c:pt idx="196">
                  <c:v>7</c:v>
                </c:pt>
                <c:pt idx="197">
                  <c:v>7</c:v>
                </c:pt>
                <c:pt idx="198">
                  <c:v>7</c:v>
                </c:pt>
                <c:pt idx="199">
                  <c:v>7</c:v>
                </c:pt>
                <c:pt idx="200">
                  <c:v>7</c:v>
                </c:pt>
                <c:pt idx="201">
                  <c:v>7</c:v>
                </c:pt>
                <c:pt idx="202">
                  <c:v>7</c:v>
                </c:pt>
                <c:pt idx="203">
                  <c:v>7</c:v>
                </c:pt>
                <c:pt idx="204">
                  <c:v>7</c:v>
                </c:pt>
                <c:pt idx="205">
                  <c:v>7</c:v>
                </c:pt>
                <c:pt idx="206">
                  <c:v>7</c:v>
                </c:pt>
                <c:pt idx="207">
                  <c:v>7</c:v>
                </c:pt>
                <c:pt idx="208">
                  <c:v>7</c:v>
                </c:pt>
                <c:pt idx="209">
                  <c:v>7</c:v>
                </c:pt>
                <c:pt idx="210">
                  <c:v>7</c:v>
                </c:pt>
                <c:pt idx="211">
                  <c:v>7</c:v>
                </c:pt>
                <c:pt idx="212">
                  <c:v>7</c:v>
                </c:pt>
                <c:pt idx="213">
                  <c:v>7</c:v>
                </c:pt>
                <c:pt idx="214">
                  <c:v>7</c:v>
                </c:pt>
                <c:pt idx="215">
                  <c:v>7</c:v>
                </c:pt>
                <c:pt idx="216">
                  <c:v>7</c:v>
                </c:pt>
                <c:pt idx="217">
                  <c:v>7</c:v>
                </c:pt>
                <c:pt idx="218">
                  <c:v>7</c:v>
                </c:pt>
                <c:pt idx="219">
                  <c:v>7</c:v>
                </c:pt>
                <c:pt idx="220">
                  <c:v>7</c:v>
                </c:pt>
                <c:pt idx="221">
                  <c:v>7</c:v>
                </c:pt>
                <c:pt idx="222">
                  <c:v>7</c:v>
                </c:pt>
                <c:pt idx="223">
                  <c:v>7</c:v>
                </c:pt>
                <c:pt idx="224">
                  <c:v>7</c:v>
                </c:pt>
                <c:pt idx="225">
                  <c:v>7</c:v>
                </c:pt>
                <c:pt idx="226">
                  <c:v>7</c:v>
                </c:pt>
                <c:pt idx="227">
                  <c:v>7</c:v>
                </c:pt>
                <c:pt idx="228">
                  <c:v>7</c:v>
                </c:pt>
                <c:pt idx="229">
                  <c:v>7</c:v>
                </c:pt>
                <c:pt idx="230">
                  <c:v>7</c:v>
                </c:pt>
                <c:pt idx="231">
                  <c:v>7</c:v>
                </c:pt>
                <c:pt idx="232">
                  <c:v>7</c:v>
                </c:pt>
                <c:pt idx="233">
                  <c:v>7</c:v>
                </c:pt>
                <c:pt idx="234">
                  <c:v>7</c:v>
                </c:pt>
                <c:pt idx="235">
                  <c:v>7</c:v>
                </c:pt>
                <c:pt idx="236">
                  <c:v>7</c:v>
                </c:pt>
                <c:pt idx="237">
                  <c:v>7</c:v>
                </c:pt>
                <c:pt idx="238">
                  <c:v>7</c:v>
                </c:pt>
                <c:pt idx="239">
                  <c:v>7</c:v>
                </c:pt>
                <c:pt idx="240">
                  <c:v>7</c:v>
                </c:pt>
                <c:pt idx="241">
                  <c:v>7</c:v>
                </c:pt>
                <c:pt idx="242">
                  <c:v>7</c:v>
                </c:pt>
                <c:pt idx="243">
                  <c:v>7</c:v>
                </c:pt>
                <c:pt idx="244">
                  <c:v>7</c:v>
                </c:pt>
                <c:pt idx="245">
                  <c:v>7</c:v>
                </c:pt>
                <c:pt idx="246">
                  <c:v>7</c:v>
                </c:pt>
                <c:pt idx="247">
                  <c:v>7</c:v>
                </c:pt>
                <c:pt idx="248">
                  <c:v>7</c:v>
                </c:pt>
                <c:pt idx="249">
                  <c:v>7</c:v>
                </c:pt>
                <c:pt idx="250">
                  <c:v>7</c:v>
                </c:pt>
                <c:pt idx="251">
                  <c:v>7</c:v>
                </c:pt>
                <c:pt idx="252">
                  <c:v>7</c:v>
                </c:pt>
                <c:pt idx="253">
                  <c:v>7</c:v>
                </c:pt>
                <c:pt idx="254">
                  <c:v>7</c:v>
                </c:pt>
                <c:pt idx="255">
                  <c:v>7</c:v>
                </c:pt>
                <c:pt idx="256">
                  <c:v>7</c:v>
                </c:pt>
                <c:pt idx="257">
                  <c:v>7</c:v>
                </c:pt>
                <c:pt idx="258">
                  <c:v>7</c:v>
                </c:pt>
                <c:pt idx="259">
                  <c:v>7</c:v>
                </c:pt>
                <c:pt idx="260">
                  <c:v>7</c:v>
                </c:pt>
                <c:pt idx="261">
                  <c:v>7</c:v>
                </c:pt>
                <c:pt idx="262">
                  <c:v>7</c:v>
                </c:pt>
                <c:pt idx="263">
                  <c:v>7</c:v>
                </c:pt>
                <c:pt idx="264">
                  <c:v>7</c:v>
                </c:pt>
                <c:pt idx="265">
                  <c:v>7</c:v>
                </c:pt>
                <c:pt idx="266">
                  <c:v>7</c:v>
                </c:pt>
                <c:pt idx="267">
                  <c:v>7</c:v>
                </c:pt>
                <c:pt idx="268">
                  <c:v>7</c:v>
                </c:pt>
                <c:pt idx="269">
                  <c:v>7</c:v>
                </c:pt>
                <c:pt idx="270">
                  <c:v>7</c:v>
                </c:pt>
                <c:pt idx="271">
                  <c:v>7</c:v>
                </c:pt>
                <c:pt idx="272">
                  <c:v>7</c:v>
                </c:pt>
                <c:pt idx="273">
                  <c:v>7</c:v>
                </c:pt>
                <c:pt idx="274">
                  <c:v>7</c:v>
                </c:pt>
                <c:pt idx="275">
                  <c:v>7</c:v>
                </c:pt>
                <c:pt idx="276">
                  <c:v>7</c:v>
                </c:pt>
                <c:pt idx="277">
                  <c:v>7</c:v>
                </c:pt>
                <c:pt idx="278">
                  <c:v>7</c:v>
                </c:pt>
                <c:pt idx="279">
                  <c:v>7</c:v>
                </c:pt>
                <c:pt idx="280">
                  <c:v>7</c:v>
                </c:pt>
                <c:pt idx="281">
                  <c:v>7</c:v>
                </c:pt>
                <c:pt idx="282">
                  <c:v>7</c:v>
                </c:pt>
                <c:pt idx="283">
                  <c:v>7</c:v>
                </c:pt>
                <c:pt idx="284">
                  <c:v>7</c:v>
                </c:pt>
                <c:pt idx="285">
                  <c:v>7</c:v>
                </c:pt>
                <c:pt idx="286">
                  <c:v>7</c:v>
                </c:pt>
                <c:pt idx="287">
                  <c:v>7</c:v>
                </c:pt>
                <c:pt idx="288">
                  <c:v>7</c:v>
                </c:pt>
                <c:pt idx="289">
                  <c:v>7</c:v>
                </c:pt>
                <c:pt idx="290">
                  <c:v>7</c:v>
                </c:pt>
                <c:pt idx="291">
                  <c:v>7</c:v>
                </c:pt>
                <c:pt idx="292">
                  <c:v>7</c:v>
                </c:pt>
                <c:pt idx="293">
                  <c:v>7</c:v>
                </c:pt>
                <c:pt idx="294">
                  <c:v>7</c:v>
                </c:pt>
                <c:pt idx="295">
                  <c:v>7</c:v>
                </c:pt>
                <c:pt idx="296">
                  <c:v>7</c:v>
                </c:pt>
                <c:pt idx="297">
                  <c:v>7</c:v>
                </c:pt>
                <c:pt idx="298">
                  <c:v>7</c:v>
                </c:pt>
                <c:pt idx="299">
                  <c:v>7</c:v>
                </c:pt>
                <c:pt idx="300">
                  <c:v>7</c:v>
                </c:pt>
                <c:pt idx="301">
                  <c:v>7</c:v>
                </c:pt>
                <c:pt idx="302">
                  <c:v>7</c:v>
                </c:pt>
                <c:pt idx="303">
                  <c:v>7</c:v>
                </c:pt>
                <c:pt idx="304">
                  <c:v>7</c:v>
                </c:pt>
                <c:pt idx="305">
                  <c:v>7</c:v>
                </c:pt>
                <c:pt idx="306">
                  <c:v>7</c:v>
                </c:pt>
                <c:pt idx="307">
                  <c:v>7</c:v>
                </c:pt>
                <c:pt idx="308">
                  <c:v>7</c:v>
                </c:pt>
                <c:pt idx="309">
                  <c:v>7</c:v>
                </c:pt>
                <c:pt idx="310">
                  <c:v>7</c:v>
                </c:pt>
                <c:pt idx="311">
                  <c:v>7</c:v>
                </c:pt>
                <c:pt idx="312">
                  <c:v>7</c:v>
                </c:pt>
                <c:pt idx="313">
                  <c:v>7</c:v>
                </c:pt>
                <c:pt idx="314">
                  <c:v>7</c:v>
                </c:pt>
                <c:pt idx="315">
                  <c:v>7</c:v>
                </c:pt>
                <c:pt idx="316">
                  <c:v>7</c:v>
                </c:pt>
                <c:pt idx="317">
                  <c:v>7</c:v>
                </c:pt>
                <c:pt idx="318">
                  <c:v>7</c:v>
                </c:pt>
                <c:pt idx="319">
                  <c:v>7</c:v>
                </c:pt>
                <c:pt idx="320">
                  <c:v>7</c:v>
                </c:pt>
                <c:pt idx="321">
                  <c:v>7</c:v>
                </c:pt>
                <c:pt idx="322">
                  <c:v>7</c:v>
                </c:pt>
                <c:pt idx="323">
                  <c:v>7</c:v>
                </c:pt>
                <c:pt idx="324">
                  <c:v>7</c:v>
                </c:pt>
                <c:pt idx="325">
                  <c:v>7</c:v>
                </c:pt>
                <c:pt idx="326">
                  <c:v>7</c:v>
                </c:pt>
                <c:pt idx="327">
                  <c:v>7</c:v>
                </c:pt>
                <c:pt idx="328">
                  <c:v>7</c:v>
                </c:pt>
                <c:pt idx="329">
                  <c:v>7</c:v>
                </c:pt>
                <c:pt idx="330">
                  <c:v>7</c:v>
                </c:pt>
                <c:pt idx="331">
                  <c:v>7</c:v>
                </c:pt>
                <c:pt idx="332">
                  <c:v>7</c:v>
                </c:pt>
                <c:pt idx="333">
                  <c:v>7</c:v>
                </c:pt>
                <c:pt idx="334">
                  <c:v>7</c:v>
                </c:pt>
                <c:pt idx="335">
                  <c:v>7</c:v>
                </c:pt>
                <c:pt idx="336">
                  <c:v>7</c:v>
                </c:pt>
                <c:pt idx="337">
                  <c:v>7</c:v>
                </c:pt>
                <c:pt idx="338">
                  <c:v>7</c:v>
                </c:pt>
                <c:pt idx="339">
                  <c:v>7</c:v>
                </c:pt>
                <c:pt idx="340">
                  <c:v>7</c:v>
                </c:pt>
                <c:pt idx="341">
                  <c:v>7</c:v>
                </c:pt>
                <c:pt idx="342">
                  <c:v>7</c:v>
                </c:pt>
                <c:pt idx="343">
                  <c:v>7</c:v>
                </c:pt>
                <c:pt idx="344">
                  <c:v>7</c:v>
                </c:pt>
                <c:pt idx="345">
                  <c:v>7</c:v>
                </c:pt>
                <c:pt idx="346">
                  <c:v>7</c:v>
                </c:pt>
                <c:pt idx="347">
                  <c:v>7</c:v>
                </c:pt>
                <c:pt idx="348">
                  <c:v>7</c:v>
                </c:pt>
                <c:pt idx="349">
                  <c:v>7</c:v>
                </c:pt>
                <c:pt idx="350">
                  <c:v>7</c:v>
                </c:pt>
                <c:pt idx="351">
                  <c:v>7</c:v>
                </c:pt>
                <c:pt idx="352">
                  <c:v>7</c:v>
                </c:pt>
                <c:pt idx="353">
                  <c:v>7</c:v>
                </c:pt>
                <c:pt idx="354">
                  <c:v>7</c:v>
                </c:pt>
                <c:pt idx="355">
                  <c:v>7</c:v>
                </c:pt>
                <c:pt idx="356">
                  <c:v>7</c:v>
                </c:pt>
                <c:pt idx="357">
                  <c:v>7</c:v>
                </c:pt>
                <c:pt idx="358">
                  <c:v>7</c:v>
                </c:pt>
                <c:pt idx="359">
                  <c:v>7</c:v>
                </c:pt>
                <c:pt idx="360">
                  <c:v>7</c:v>
                </c:pt>
                <c:pt idx="361">
                  <c:v>7</c:v>
                </c:pt>
                <c:pt idx="362">
                  <c:v>7</c:v>
                </c:pt>
                <c:pt idx="363">
                  <c:v>7</c:v>
                </c:pt>
                <c:pt idx="364">
                  <c:v>7</c:v>
                </c:pt>
                <c:pt idx="365">
                  <c:v>7</c:v>
                </c:pt>
                <c:pt idx="366">
                  <c:v>7</c:v>
                </c:pt>
                <c:pt idx="367">
                  <c:v>7</c:v>
                </c:pt>
                <c:pt idx="368">
                  <c:v>7</c:v>
                </c:pt>
                <c:pt idx="369">
                  <c:v>7</c:v>
                </c:pt>
                <c:pt idx="370">
                  <c:v>7</c:v>
                </c:pt>
                <c:pt idx="371">
                  <c:v>7</c:v>
                </c:pt>
                <c:pt idx="372">
                  <c:v>7</c:v>
                </c:pt>
                <c:pt idx="373">
                  <c:v>7</c:v>
                </c:pt>
                <c:pt idx="374">
                  <c:v>7</c:v>
                </c:pt>
                <c:pt idx="375">
                  <c:v>7</c:v>
                </c:pt>
                <c:pt idx="376">
                  <c:v>7</c:v>
                </c:pt>
                <c:pt idx="377">
                  <c:v>7</c:v>
                </c:pt>
                <c:pt idx="378">
                  <c:v>7</c:v>
                </c:pt>
                <c:pt idx="379">
                  <c:v>7</c:v>
                </c:pt>
                <c:pt idx="380">
                  <c:v>7</c:v>
                </c:pt>
                <c:pt idx="381">
                  <c:v>7</c:v>
                </c:pt>
                <c:pt idx="382">
                  <c:v>7</c:v>
                </c:pt>
                <c:pt idx="383">
                  <c:v>7</c:v>
                </c:pt>
                <c:pt idx="384">
                  <c:v>7</c:v>
                </c:pt>
                <c:pt idx="385">
                  <c:v>7</c:v>
                </c:pt>
                <c:pt idx="386">
                  <c:v>7</c:v>
                </c:pt>
                <c:pt idx="387">
                  <c:v>7</c:v>
                </c:pt>
                <c:pt idx="388">
                  <c:v>7</c:v>
                </c:pt>
                <c:pt idx="389">
                  <c:v>7</c:v>
                </c:pt>
                <c:pt idx="390">
                  <c:v>7</c:v>
                </c:pt>
                <c:pt idx="391">
                  <c:v>7</c:v>
                </c:pt>
                <c:pt idx="392">
                  <c:v>7</c:v>
                </c:pt>
                <c:pt idx="393">
                  <c:v>7</c:v>
                </c:pt>
                <c:pt idx="394">
                  <c:v>7</c:v>
                </c:pt>
                <c:pt idx="395">
                  <c:v>7</c:v>
                </c:pt>
                <c:pt idx="396">
                  <c:v>7</c:v>
                </c:pt>
                <c:pt idx="397">
                  <c:v>7</c:v>
                </c:pt>
                <c:pt idx="398">
                  <c:v>7</c:v>
                </c:pt>
                <c:pt idx="399">
                  <c:v>7</c:v>
                </c:pt>
                <c:pt idx="400">
                  <c:v>7</c:v>
                </c:pt>
                <c:pt idx="401">
                  <c:v>7</c:v>
                </c:pt>
                <c:pt idx="402">
                  <c:v>7</c:v>
                </c:pt>
                <c:pt idx="403">
                  <c:v>7</c:v>
                </c:pt>
                <c:pt idx="404">
                  <c:v>7</c:v>
                </c:pt>
                <c:pt idx="405">
                  <c:v>7</c:v>
                </c:pt>
                <c:pt idx="406">
                  <c:v>7</c:v>
                </c:pt>
                <c:pt idx="407">
                  <c:v>7</c:v>
                </c:pt>
                <c:pt idx="408">
                  <c:v>7</c:v>
                </c:pt>
                <c:pt idx="409">
                  <c:v>7</c:v>
                </c:pt>
                <c:pt idx="410">
                  <c:v>7</c:v>
                </c:pt>
                <c:pt idx="411">
                  <c:v>7</c:v>
                </c:pt>
                <c:pt idx="412">
                  <c:v>7</c:v>
                </c:pt>
                <c:pt idx="413">
                  <c:v>7</c:v>
                </c:pt>
                <c:pt idx="414">
                  <c:v>7</c:v>
                </c:pt>
                <c:pt idx="415">
                  <c:v>7</c:v>
                </c:pt>
                <c:pt idx="416">
                  <c:v>7</c:v>
                </c:pt>
                <c:pt idx="417">
                  <c:v>7</c:v>
                </c:pt>
                <c:pt idx="418">
                  <c:v>7</c:v>
                </c:pt>
                <c:pt idx="419">
                  <c:v>7</c:v>
                </c:pt>
                <c:pt idx="420">
                  <c:v>7</c:v>
                </c:pt>
                <c:pt idx="421">
                  <c:v>7</c:v>
                </c:pt>
                <c:pt idx="422">
                  <c:v>7</c:v>
                </c:pt>
                <c:pt idx="423">
                  <c:v>7</c:v>
                </c:pt>
                <c:pt idx="424">
                  <c:v>7</c:v>
                </c:pt>
                <c:pt idx="425">
                  <c:v>7</c:v>
                </c:pt>
                <c:pt idx="426">
                  <c:v>7</c:v>
                </c:pt>
                <c:pt idx="427">
                  <c:v>7</c:v>
                </c:pt>
                <c:pt idx="428">
                  <c:v>7</c:v>
                </c:pt>
                <c:pt idx="429">
                  <c:v>7</c:v>
                </c:pt>
                <c:pt idx="430">
                  <c:v>7</c:v>
                </c:pt>
                <c:pt idx="431">
                  <c:v>7</c:v>
                </c:pt>
                <c:pt idx="432">
                  <c:v>7</c:v>
                </c:pt>
                <c:pt idx="433">
                  <c:v>7</c:v>
                </c:pt>
                <c:pt idx="434">
                  <c:v>7</c:v>
                </c:pt>
                <c:pt idx="435">
                  <c:v>7</c:v>
                </c:pt>
                <c:pt idx="436">
                  <c:v>7</c:v>
                </c:pt>
                <c:pt idx="437">
                  <c:v>7</c:v>
                </c:pt>
                <c:pt idx="438">
                  <c:v>7</c:v>
                </c:pt>
                <c:pt idx="439">
                  <c:v>7</c:v>
                </c:pt>
                <c:pt idx="440">
                  <c:v>7</c:v>
                </c:pt>
                <c:pt idx="441">
                  <c:v>7</c:v>
                </c:pt>
                <c:pt idx="442">
                  <c:v>7</c:v>
                </c:pt>
                <c:pt idx="443">
                  <c:v>7</c:v>
                </c:pt>
                <c:pt idx="444">
                  <c:v>7</c:v>
                </c:pt>
                <c:pt idx="445">
                  <c:v>7</c:v>
                </c:pt>
                <c:pt idx="446">
                  <c:v>7</c:v>
                </c:pt>
                <c:pt idx="447">
                  <c:v>7</c:v>
                </c:pt>
                <c:pt idx="448">
                  <c:v>7</c:v>
                </c:pt>
                <c:pt idx="449">
                  <c:v>7</c:v>
                </c:pt>
                <c:pt idx="450">
                  <c:v>7</c:v>
                </c:pt>
                <c:pt idx="451">
                  <c:v>7</c:v>
                </c:pt>
                <c:pt idx="452">
                  <c:v>7</c:v>
                </c:pt>
                <c:pt idx="453">
                  <c:v>7</c:v>
                </c:pt>
                <c:pt idx="454">
                  <c:v>7</c:v>
                </c:pt>
                <c:pt idx="455">
                  <c:v>7</c:v>
                </c:pt>
                <c:pt idx="456">
                  <c:v>7</c:v>
                </c:pt>
                <c:pt idx="457">
                  <c:v>7</c:v>
                </c:pt>
                <c:pt idx="458">
                  <c:v>7</c:v>
                </c:pt>
                <c:pt idx="459">
                  <c:v>7</c:v>
                </c:pt>
                <c:pt idx="460">
                  <c:v>7</c:v>
                </c:pt>
                <c:pt idx="461">
                  <c:v>7</c:v>
                </c:pt>
                <c:pt idx="462">
                  <c:v>7</c:v>
                </c:pt>
                <c:pt idx="463">
                  <c:v>7</c:v>
                </c:pt>
                <c:pt idx="464">
                  <c:v>7</c:v>
                </c:pt>
                <c:pt idx="465">
                  <c:v>7</c:v>
                </c:pt>
                <c:pt idx="466">
                  <c:v>7</c:v>
                </c:pt>
                <c:pt idx="467">
                  <c:v>7</c:v>
                </c:pt>
                <c:pt idx="468">
                  <c:v>7</c:v>
                </c:pt>
                <c:pt idx="469">
                  <c:v>7</c:v>
                </c:pt>
                <c:pt idx="470">
                  <c:v>7</c:v>
                </c:pt>
                <c:pt idx="471">
                  <c:v>7</c:v>
                </c:pt>
                <c:pt idx="472">
                  <c:v>7</c:v>
                </c:pt>
                <c:pt idx="473">
                  <c:v>7</c:v>
                </c:pt>
                <c:pt idx="474">
                  <c:v>7</c:v>
                </c:pt>
                <c:pt idx="475">
                  <c:v>7</c:v>
                </c:pt>
                <c:pt idx="476">
                  <c:v>7</c:v>
                </c:pt>
                <c:pt idx="477">
                  <c:v>7</c:v>
                </c:pt>
                <c:pt idx="478">
                  <c:v>7</c:v>
                </c:pt>
                <c:pt idx="479">
                  <c:v>7</c:v>
                </c:pt>
                <c:pt idx="480">
                  <c:v>7</c:v>
                </c:pt>
                <c:pt idx="481">
                  <c:v>7</c:v>
                </c:pt>
                <c:pt idx="482">
                  <c:v>7</c:v>
                </c:pt>
                <c:pt idx="483">
                  <c:v>7</c:v>
                </c:pt>
                <c:pt idx="484">
                  <c:v>7</c:v>
                </c:pt>
                <c:pt idx="485">
                  <c:v>7</c:v>
                </c:pt>
                <c:pt idx="486">
                  <c:v>7</c:v>
                </c:pt>
                <c:pt idx="487">
                  <c:v>7</c:v>
                </c:pt>
                <c:pt idx="488">
                  <c:v>7</c:v>
                </c:pt>
                <c:pt idx="489">
                  <c:v>7</c:v>
                </c:pt>
                <c:pt idx="490">
                  <c:v>7</c:v>
                </c:pt>
                <c:pt idx="491">
                  <c:v>7</c:v>
                </c:pt>
                <c:pt idx="492">
                  <c:v>7</c:v>
                </c:pt>
                <c:pt idx="493">
                  <c:v>7</c:v>
                </c:pt>
                <c:pt idx="494">
                  <c:v>7</c:v>
                </c:pt>
                <c:pt idx="495">
                  <c:v>7</c:v>
                </c:pt>
                <c:pt idx="496">
                  <c:v>7</c:v>
                </c:pt>
                <c:pt idx="497">
                  <c:v>7</c:v>
                </c:pt>
                <c:pt idx="498">
                  <c:v>7</c:v>
                </c:pt>
                <c:pt idx="499">
                  <c:v>7</c:v>
                </c:pt>
                <c:pt idx="500">
                  <c:v>7</c:v>
                </c:pt>
                <c:pt idx="501">
                  <c:v>7</c:v>
                </c:pt>
                <c:pt idx="502">
                  <c:v>7</c:v>
                </c:pt>
                <c:pt idx="503">
                  <c:v>7</c:v>
                </c:pt>
                <c:pt idx="504">
                  <c:v>7</c:v>
                </c:pt>
                <c:pt idx="505">
                  <c:v>7</c:v>
                </c:pt>
                <c:pt idx="506">
                  <c:v>7</c:v>
                </c:pt>
                <c:pt idx="507">
                  <c:v>7</c:v>
                </c:pt>
                <c:pt idx="508">
                  <c:v>7</c:v>
                </c:pt>
                <c:pt idx="509">
                  <c:v>7</c:v>
                </c:pt>
                <c:pt idx="510">
                  <c:v>7</c:v>
                </c:pt>
                <c:pt idx="511">
                  <c:v>7</c:v>
                </c:pt>
                <c:pt idx="512">
                  <c:v>7</c:v>
                </c:pt>
                <c:pt idx="513">
                  <c:v>7</c:v>
                </c:pt>
                <c:pt idx="514">
                  <c:v>7</c:v>
                </c:pt>
                <c:pt idx="515">
                  <c:v>7</c:v>
                </c:pt>
                <c:pt idx="516">
                  <c:v>7</c:v>
                </c:pt>
                <c:pt idx="517">
                  <c:v>7</c:v>
                </c:pt>
                <c:pt idx="518">
                  <c:v>7</c:v>
                </c:pt>
                <c:pt idx="519">
                  <c:v>7</c:v>
                </c:pt>
                <c:pt idx="520">
                  <c:v>7</c:v>
                </c:pt>
                <c:pt idx="521">
                  <c:v>7</c:v>
                </c:pt>
                <c:pt idx="522">
                  <c:v>7</c:v>
                </c:pt>
                <c:pt idx="523">
                  <c:v>7</c:v>
                </c:pt>
                <c:pt idx="524">
                  <c:v>7</c:v>
                </c:pt>
                <c:pt idx="525">
                  <c:v>7</c:v>
                </c:pt>
                <c:pt idx="526">
                  <c:v>7</c:v>
                </c:pt>
                <c:pt idx="527">
                  <c:v>7</c:v>
                </c:pt>
                <c:pt idx="528">
                  <c:v>7</c:v>
                </c:pt>
                <c:pt idx="529">
                  <c:v>7</c:v>
                </c:pt>
                <c:pt idx="530">
                  <c:v>7</c:v>
                </c:pt>
                <c:pt idx="531">
                  <c:v>7</c:v>
                </c:pt>
                <c:pt idx="532">
                  <c:v>7</c:v>
                </c:pt>
                <c:pt idx="533">
                  <c:v>7</c:v>
                </c:pt>
                <c:pt idx="534">
                  <c:v>7</c:v>
                </c:pt>
                <c:pt idx="535">
                  <c:v>7</c:v>
                </c:pt>
                <c:pt idx="536">
                  <c:v>7</c:v>
                </c:pt>
                <c:pt idx="537">
                  <c:v>7</c:v>
                </c:pt>
                <c:pt idx="538">
                  <c:v>7</c:v>
                </c:pt>
                <c:pt idx="539">
                  <c:v>7</c:v>
                </c:pt>
                <c:pt idx="540">
                  <c:v>7</c:v>
                </c:pt>
                <c:pt idx="541">
                  <c:v>7</c:v>
                </c:pt>
                <c:pt idx="542">
                  <c:v>7</c:v>
                </c:pt>
                <c:pt idx="543">
                  <c:v>7</c:v>
                </c:pt>
                <c:pt idx="544">
                  <c:v>7</c:v>
                </c:pt>
                <c:pt idx="545">
                  <c:v>7</c:v>
                </c:pt>
                <c:pt idx="546">
                  <c:v>7</c:v>
                </c:pt>
                <c:pt idx="547">
                  <c:v>7</c:v>
                </c:pt>
                <c:pt idx="548">
                  <c:v>7</c:v>
                </c:pt>
                <c:pt idx="549">
                  <c:v>7</c:v>
                </c:pt>
                <c:pt idx="550">
                  <c:v>7</c:v>
                </c:pt>
                <c:pt idx="551">
                  <c:v>7</c:v>
                </c:pt>
                <c:pt idx="552">
                  <c:v>7</c:v>
                </c:pt>
                <c:pt idx="553">
                  <c:v>7</c:v>
                </c:pt>
                <c:pt idx="554">
                  <c:v>7</c:v>
                </c:pt>
                <c:pt idx="555">
                  <c:v>7</c:v>
                </c:pt>
                <c:pt idx="556">
                  <c:v>7</c:v>
                </c:pt>
                <c:pt idx="557">
                  <c:v>7</c:v>
                </c:pt>
                <c:pt idx="558">
                  <c:v>7</c:v>
                </c:pt>
                <c:pt idx="559">
                  <c:v>7</c:v>
                </c:pt>
                <c:pt idx="560">
                  <c:v>7</c:v>
                </c:pt>
                <c:pt idx="561">
                  <c:v>7</c:v>
                </c:pt>
                <c:pt idx="562">
                  <c:v>7</c:v>
                </c:pt>
                <c:pt idx="563">
                  <c:v>7</c:v>
                </c:pt>
                <c:pt idx="564">
                  <c:v>7</c:v>
                </c:pt>
                <c:pt idx="565">
                  <c:v>7</c:v>
                </c:pt>
                <c:pt idx="566">
                  <c:v>7</c:v>
                </c:pt>
                <c:pt idx="567">
                  <c:v>7</c:v>
                </c:pt>
                <c:pt idx="568">
                  <c:v>7</c:v>
                </c:pt>
                <c:pt idx="569">
                  <c:v>7</c:v>
                </c:pt>
                <c:pt idx="570">
                  <c:v>7</c:v>
                </c:pt>
                <c:pt idx="571">
                  <c:v>7</c:v>
                </c:pt>
                <c:pt idx="572">
                  <c:v>7</c:v>
                </c:pt>
                <c:pt idx="573">
                  <c:v>7</c:v>
                </c:pt>
                <c:pt idx="574">
                  <c:v>7</c:v>
                </c:pt>
                <c:pt idx="575">
                  <c:v>7</c:v>
                </c:pt>
                <c:pt idx="576">
                  <c:v>7</c:v>
                </c:pt>
                <c:pt idx="577">
                  <c:v>7</c:v>
                </c:pt>
                <c:pt idx="578">
                  <c:v>7</c:v>
                </c:pt>
                <c:pt idx="579">
                  <c:v>7</c:v>
                </c:pt>
                <c:pt idx="580">
                  <c:v>7</c:v>
                </c:pt>
                <c:pt idx="581">
                  <c:v>7</c:v>
                </c:pt>
                <c:pt idx="582">
                  <c:v>7</c:v>
                </c:pt>
                <c:pt idx="583">
                  <c:v>7</c:v>
                </c:pt>
                <c:pt idx="584">
                  <c:v>7</c:v>
                </c:pt>
                <c:pt idx="585">
                  <c:v>7</c:v>
                </c:pt>
                <c:pt idx="586">
                  <c:v>7</c:v>
                </c:pt>
                <c:pt idx="587">
                  <c:v>7</c:v>
                </c:pt>
                <c:pt idx="588">
                  <c:v>7</c:v>
                </c:pt>
                <c:pt idx="589">
                  <c:v>7</c:v>
                </c:pt>
                <c:pt idx="590">
                  <c:v>7</c:v>
                </c:pt>
                <c:pt idx="591">
                  <c:v>7</c:v>
                </c:pt>
                <c:pt idx="592">
                  <c:v>7</c:v>
                </c:pt>
                <c:pt idx="593">
                  <c:v>7</c:v>
                </c:pt>
                <c:pt idx="594">
                  <c:v>7</c:v>
                </c:pt>
                <c:pt idx="595">
                  <c:v>7</c:v>
                </c:pt>
                <c:pt idx="596">
                  <c:v>7</c:v>
                </c:pt>
                <c:pt idx="597">
                  <c:v>7</c:v>
                </c:pt>
                <c:pt idx="598">
                  <c:v>7</c:v>
                </c:pt>
                <c:pt idx="599">
                  <c:v>7</c:v>
                </c:pt>
                <c:pt idx="600">
                  <c:v>7</c:v>
                </c:pt>
                <c:pt idx="601">
                  <c:v>7</c:v>
                </c:pt>
                <c:pt idx="602">
                  <c:v>7</c:v>
                </c:pt>
                <c:pt idx="603">
                  <c:v>7</c:v>
                </c:pt>
                <c:pt idx="604">
                  <c:v>7</c:v>
                </c:pt>
                <c:pt idx="605">
                  <c:v>7</c:v>
                </c:pt>
                <c:pt idx="606">
                  <c:v>7</c:v>
                </c:pt>
                <c:pt idx="607">
                  <c:v>7</c:v>
                </c:pt>
              </c:numCache>
              <c:extLst/>
            </c:numRef>
          </c:val>
          <c:smooth val="0"/>
          <c:extLst>
            <c:ext xmlns:c16="http://schemas.microsoft.com/office/drawing/2014/chart" uri="{C3380CC4-5D6E-409C-BE32-E72D297353CC}">
              <c16:uniqueId val="{00000000-C119-487F-9CAA-F9827179D055}"/>
            </c:ext>
          </c:extLst>
        </c:ser>
        <c:dLbls>
          <c:showLegendKey val="0"/>
          <c:showVal val="0"/>
          <c:showCatName val="0"/>
          <c:showSerName val="0"/>
          <c:showPercent val="0"/>
          <c:showBubbleSize val="0"/>
        </c:dLbls>
        <c:smooth val="0"/>
        <c:axId val="1959003168"/>
        <c:axId val="1626724448"/>
      </c:lineChart>
      <c:catAx>
        <c:axId val="195900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6724448"/>
        <c:crosses val="autoZero"/>
        <c:auto val="1"/>
        <c:lblAlgn val="ctr"/>
        <c:lblOffset val="100"/>
        <c:noMultiLvlLbl val="0"/>
      </c:catAx>
      <c:valAx>
        <c:axId val="1626724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9003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'loan-train data set (50%)'!$B$2:$B$615</cx:f>
        <cx:lvl ptCount="614">
          <cx:pt idx="0">0</cx:pt>
          <cx:pt idx="1">0</cx:pt>
          <cx:pt idx="2">0</cx:pt>
          <cx:pt idx="3">0</cx:pt>
          <cx:pt idx="4">0</cx:pt>
          <cx:pt idx="5">0</cx:pt>
          <cx:pt idx="6">0</cx:pt>
          <cx:pt idx="7">0</cx:pt>
          <cx:pt idx="8">0</cx:pt>
          <cx:pt idx="9">0</cx:pt>
          <cx:pt idx="10">0</cx:pt>
          <cx:pt idx="11">0</cx:pt>
          <cx:pt idx="12">0</cx:pt>
          <cx:pt idx="13">0</cx:pt>
          <cx:pt idx="14">0</cx:pt>
          <cx:pt idx="15">0</cx:pt>
          <cx:pt idx="16">0</cx:pt>
          <cx:pt idx="17">1</cx:pt>
          <cx:pt idx="18">0</cx:pt>
          <cx:pt idx="19">0</cx:pt>
          <cx:pt idx="20">0</cx:pt>
          <cx:pt idx="21">0</cx:pt>
          <cx:pt idx="22">0</cx:pt>
          <cx:pt idx="23">                NA</cx:pt>
          <cx:pt idx="24">0</cx:pt>
          <cx:pt idx="25">0</cx:pt>
          <cx:pt idx="26">0</cx:pt>
          <cx:pt idx="27">0</cx:pt>
          <cx:pt idx="28">0</cx:pt>
          <cx:pt idx="29">1</cx:pt>
          <cx:pt idx="30">0</cx:pt>
          <cx:pt idx="31">0</cx:pt>
          <cx:pt idx="32">0</cx:pt>
          <cx:pt idx="33">0</cx:pt>
          <cx:pt idx="34">0</cx:pt>
          <cx:pt idx="35">0</cx:pt>
          <cx:pt idx="36">0</cx:pt>
          <cx:pt idx="37">1</cx:pt>
          <cx:pt idx="38">0</cx:pt>
          <cx:pt idx="39">0</cx:pt>
          <cx:pt idx="40">0</cx:pt>
          <cx:pt idx="41">0</cx:pt>
          <cx:pt idx="42">0</cx:pt>
          <cx:pt idx="43">0</cx:pt>
          <cx:pt idx="44">0</cx:pt>
          <cx:pt idx="45">1</cx:pt>
          <cx:pt idx="46">0</cx:pt>
          <cx:pt idx="47">0</cx:pt>
          <cx:pt idx="48">1</cx:pt>
          <cx:pt idx="49">1</cx:pt>
          <cx:pt idx="50">1</cx:pt>
          <cx:pt idx="51">1</cx:pt>
          <cx:pt idx="52">1</cx:pt>
          <cx:pt idx="53">0</cx:pt>
          <cx:pt idx="54">1</cx:pt>
          <cx:pt idx="55">0</cx:pt>
          <cx:pt idx="56">0</cx:pt>
          <cx:pt idx="57">0</cx:pt>
          <cx:pt idx="58">0</cx:pt>
          <cx:pt idx="59">0</cx:pt>
          <cx:pt idx="60">0</cx:pt>
          <cx:pt idx="61">0</cx:pt>
          <cx:pt idx="62">0</cx:pt>
          <cx:pt idx="63">0</cx:pt>
          <cx:pt idx="64">1</cx:pt>
          <cx:pt idx="65">0</cx:pt>
          <cx:pt idx="66">0</cx:pt>
          <cx:pt idx="67">0</cx:pt>
          <cx:pt idx="68">0</cx:pt>
          <cx:pt idx="69">1</cx:pt>
          <cx:pt idx="70">0</cx:pt>
          <cx:pt idx="71">0</cx:pt>
          <cx:pt idx="72">0</cx:pt>
          <cx:pt idx="73">0</cx:pt>
          <cx:pt idx="74">0</cx:pt>
          <cx:pt idx="75">0</cx:pt>
          <cx:pt idx="76">0</cx:pt>
          <cx:pt idx="77">0</cx:pt>
          <cx:pt idx="78">0</cx:pt>
          <cx:pt idx="79">0</cx:pt>
          <cx:pt idx="80">1</cx:pt>
          <cx:pt idx="81">0</cx:pt>
          <cx:pt idx="82">1</cx:pt>
          <cx:pt idx="83">0</cx:pt>
          <cx:pt idx="84">0</cx:pt>
          <cx:pt idx="85">0</cx:pt>
          <cx:pt idx="86">0</cx:pt>
          <cx:pt idx="87">0</cx:pt>
          <cx:pt idx="88">0</cx:pt>
          <cx:pt idx="89">0</cx:pt>
          <cx:pt idx="90">0</cx:pt>
          <cx:pt idx="91">0</cx:pt>
          <cx:pt idx="92">0</cx:pt>
          <cx:pt idx="93">0</cx:pt>
          <cx:pt idx="94">0</cx:pt>
          <cx:pt idx="95">0</cx:pt>
          <cx:pt idx="96">1</cx:pt>
          <cx:pt idx="97">0</cx:pt>
          <cx:pt idx="98">0</cx:pt>
          <cx:pt idx="99">0</cx:pt>
          <cx:pt idx="100">0</cx:pt>
          <cx:pt idx="101">0</cx:pt>
          <cx:pt idx="102">0</cx:pt>
          <cx:pt idx="103">0</cx:pt>
          <cx:pt idx="104">0</cx:pt>
          <cx:pt idx="105">0</cx:pt>
          <cx:pt idx="106">0</cx:pt>
          <cx:pt idx="107">0</cx:pt>
          <cx:pt idx="108">0</cx:pt>
          <cx:pt idx="109">0</cx:pt>
          <cx:pt idx="110">0</cx:pt>
          <cx:pt idx="111">1</cx:pt>
          <cx:pt idx="112">0</cx:pt>
          <cx:pt idx="113">1</cx:pt>
          <cx:pt idx="114">0</cx:pt>
          <cx:pt idx="115">0</cx:pt>
          <cx:pt idx="116">1</cx:pt>
          <cx:pt idx="117">0</cx:pt>
          <cx:pt idx="118">0</cx:pt>
          <cx:pt idx="119">1</cx:pt>
          <cx:pt idx="120">0</cx:pt>
          <cx:pt idx="121">1</cx:pt>
          <cx:pt idx="122">1</cx:pt>
          <cx:pt idx="123">0</cx:pt>
          <cx:pt idx="124">0</cx:pt>
          <cx:pt idx="125">1</cx:pt>
          <cx:pt idx="126">                NA</cx:pt>
          <cx:pt idx="127">0</cx:pt>
          <cx:pt idx="128">0</cx:pt>
          <cx:pt idx="129">0</cx:pt>
          <cx:pt idx="130">0</cx:pt>
          <cx:pt idx="131">0</cx:pt>
          <cx:pt idx="132">0</cx:pt>
          <cx:pt idx="133">0</cx:pt>
          <cx:pt idx="134">0</cx:pt>
          <cx:pt idx="135">0</cx:pt>
          <cx:pt idx="136">1</cx:pt>
          <cx:pt idx="137">0</cx:pt>
          <cx:pt idx="138">0</cx:pt>
          <cx:pt idx="139">0</cx:pt>
          <cx:pt idx="140">0</cx:pt>
          <cx:pt idx="141">0</cx:pt>
          <cx:pt idx="142">0</cx:pt>
          <cx:pt idx="143">0</cx:pt>
          <cx:pt idx="144">0</cx:pt>
          <cx:pt idx="145">1</cx:pt>
          <cx:pt idx="146">1</cx:pt>
          <cx:pt idx="147">0</cx:pt>
          <cx:pt idx="148">1</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1</cx:pt>
          <cx:pt idx="167">0</cx:pt>
          <cx:pt idx="168">0</cx:pt>
          <cx:pt idx="169">0</cx:pt>
          <cx:pt idx="170">0</cx:pt>
          <cx:pt idx="171">                NA</cx:pt>
          <cx:pt idx="172">0</cx:pt>
          <cx:pt idx="173">0</cx:pt>
          <cx:pt idx="174">0</cx:pt>
          <cx:pt idx="175">0</cx:pt>
          <cx:pt idx="176">0</cx:pt>
          <cx:pt idx="177">0</cx:pt>
          <cx:pt idx="178">0</cx:pt>
          <cx:pt idx="179">0</cx:pt>
          <cx:pt idx="180">0</cx:pt>
          <cx:pt idx="181">0</cx:pt>
          <cx:pt idx="182">0</cx:pt>
          <cx:pt idx="183">0</cx:pt>
          <cx:pt idx="184">1</cx:pt>
          <cx:pt idx="185">0</cx:pt>
          <cx:pt idx="186">0</cx:pt>
          <cx:pt idx="187">0</cx:pt>
          <cx:pt idx="188">               NA</cx:pt>
          <cx:pt idx="189">0</cx:pt>
          <cx:pt idx="190">0</cx:pt>
          <cx:pt idx="191">0</cx:pt>
          <cx:pt idx="192">0</cx:pt>
          <cx:pt idx="193">0</cx:pt>
          <cx:pt idx="194">0</cx:pt>
          <cx:pt idx="195">0</cx:pt>
          <cx:pt idx="196">0</cx:pt>
          <cx:pt idx="197">1</cx:pt>
          <cx:pt idx="198">1</cx:pt>
          <cx:pt idx="199">0</cx:pt>
          <cx:pt idx="200">0</cx:pt>
          <cx:pt idx="201">0</cx:pt>
          <cx:pt idx="202">0</cx:pt>
          <cx:pt idx="203">0</cx:pt>
          <cx:pt idx="204">0</cx:pt>
          <cx:pt idx="205">1</cx:pt>
          <cx:pt idx="206">1</cx:pt>
          <cx:pt idx="207">0</cx:pt>
          <cx:pt idx="208">0</cx:pt>
          <cx:pt idx="209">0</cx:pt>
          <cx:pt idx="210">1</cx:pt>
          <cx:pt idx="211">0</cx:pt>
          <cx:pt idx="212">0</cx:pt>
          <cx:pt idx="213">0</cx:pt>
          <cx:pt idx="214">0</cx:pt>
          <cx:pt idx="215">0</cx:pt>
          <cx:pt idx="216">0</cx:pt>
          <cx:pt idx="217">0</cx:pt>
          <cx:pt idx="218">0</cx:pt>
          <cx:pt idx="219">1</cx:pt>
          <cx:pt idx="220">0</cx:pt>
          <cx:pt idx="221">0</cx:pt>
          <cx:pt idx="222">0</cx:pt>
          <cx:pt idx="223">0</cx:pt>
          <cx:pt idx="224">0</cx:pt>
          <cx:pt idx="225">0</cx:pt>
          <cx:pt idx="226">0</cx:pt>
          <cx:pt idx="227">0</cx:pt>
          <cx:pt idx="228">0</cx:pt>
          <cx:pt idx="229">0</cx:pt>
          <cx:pt idx="230">0</cx:pt>
          <cx:pt idx="231">0</cx:pt>
          <cx:pt idx="232">0</cx:pt>
          <cx:pt idx="233">1</cx:pt>
          <cx:pt idx="234">0</cx:pt>
          <cx:pt idx="235">0</cx:pt>
          <cx:pt idx="236">0</cx:pt>
          <cx:pt idx="237">1</cx:pt>
          <cx:pt idx="238">1</cx:pt>
          <cx:pt idx="239">0</cx:pt>
          <cx:pt idx="240">0</cx:pt>
          <cx:pt idx="241">0</cx:pt>
          <cx:pt idx="242">0</cx:pt>
          <cx:pt idx="243">0</cx:pt>
          <cx:pt idx="244">0</cx:pt>
          <cx:pt idx="245">0</cx:pt>
          <cx:pt idx="246">0</cx:pt>
          <cx:pt idx="247">0</cx:pt>
          <cx:pt idx="248">0</cx:pt>
          <cx:pt idx="249">0</cx:pt>
          <cx:pt idx="250">0</cx:pt>
          <cx:pt idx="251">1</cx:pt>
          <cx:pt idx="252">0</cx:pt>
          <cx:pt idx="253">0</cx:pt>
          <cx:pt idx="254">0</cx:pt>
          <cx:pt idx="255">1</cx:pt>
          <cx:pt idx="256">0</cx:pt>
          <cx:pt idx="257">0</cx:pt>
          <cx:pt idx="258">0</cx:pt>
          <cx:pt idx="259">0</cx:pt>
          <cx:pt idx="260">0</cx:pt>
          <cx:pt idx="261">0</cx:pt>
          <cx:pt idx="262">1</cx:pt>
          <cx:pt idx="263">1</cx:pt>
          <cx:pt idx="264">0</cx:pt>
          <cx:pt idx="265">0</cx:pt>
          <cx:pt idx="266">0</cx:pt>
          <cx:pt idx="267">0</cx:pt>
          <cx:pt idx="268">1</cx:pt>
          <cx:pt idx="269">1</cx:pt>
          <cx:pt idx="270">1</cx:pt>
          <cx:pt idx="271">0</cx:pt>
          <cx:pt idx="272">0</cx:pt>
          <cx:pt idx="273">0</cx:pt>
          <cx:pt idx="274">0</cx:pt>
          <cx:pt idx="275">0</cx:pt>
          <cx:pt idx="276">0</cx:pt>
          <cx:pt idx="277">0</cx:pt>
          <cx:pt idx="278">0</cx:pt>
          <cx:pt idx="279">1</cx:pt>
          <cx:pt idx="280">0</cx:pt>
          <cx:pt idx="281">0</cx:pt>
          <cx:pt idx="282">0</cx:pt>
          <cx:pt idx="283">1</cx:pt>
          <cx:pt idx="284">0</cx:pt>
          <cx:pt idx="285">0</cx:pt>
          <cx:pt idx="286">1</cx:pt>
          <cx:pt idx="287">0</cx:pt>
          <cx:pt idx="288">1</cx:pt>
          <cx:pt idx="289">0</cx:pt>
          <cx:pt idx="290">0</cx:pt>
          <cx:pt idx="291">0</cx:pt>
          <cx:pt idx="292">0</cx:pt>
          <cx:pt idx="293">1</cx:pt>
          <cx:pt idx="294">0</cx:pt>
          <cx:pt idx="295">0</cx:pt>
          <cx:pt idx="296">0</cx:pt>
          <cx:pt idx="297">1</cx:pt>
          <cx:pt idx="298">1</cx:pt>
          <cx:pt idx="299">0</cx:pt>
          <cx:pt idx="300">0</cx:pt>
          <cx:pt idx="301">0</cx:pt>
          <cx:pt idx="302">1</cx:pt>
          <cx:pt idx="303">0</cx:pt>
          <cx:pt idx="304">0</cx:pt>
          <cx:pt idx="305">0</cx:pt>
          <cx:pt idx="306">1</cx:pt>
          <cx:pt idx="307">1</cx:pt>
          <cx:pt idx="308">0</cx:pt>
          <cx:pt idx="309">0</cx:pt>
          <cx:pt idx="310">1</cx:pt>
          <cx:pt idx="311">0</cx:pt>
          <cx:pt idx="312">1</cx:pt>
          <cx:pt idx="313">0</cx:pt>
          <cx:pt idx="314">                NA</cx:pt>
          <cx:pt idx="315">0</cx:pt>
          <cx:pt idx="316">0</cx:pt>
          <cx:pt idx="317">0</cx:pt>
          <cx:pt idx="318">1</cx:pt>
          <cx:pt idx="319">0</cx:pt>
          <cx:pt idx="320">0</cx:pt>
          <cx:pt idx="321">0</cx:pt>
          <cx:pt idx="322">0</cx:pt>
          <cx:pt idx="323">1</cx:pt>
          <cx:pt idx="324">0</cx:pt>
          <cx:pt idx="325">0</cx:pt>
          <cx:pt idx="326">0</cx:pt>
          <cx:pt idx="327">0</cx:pt>
          <cx:pt idx="328">1</cx:pt>
          <cx:pt idx="329">1</cx:pt>
          <cx:pt idx="330">0</cx:pt>
          <cx:pt idx="331">0</cx:pt>
          <cx:pt idx="332">0</cx:pt>
          <cx:pt idx="333">0</cx:pt>
          <cx:pt idx="334">                NA</cx:pt>
          <cx:pt idx="335">0</cx:pt>
          <cx:pt idx="336">0</cx:pt>
          <cx:pt idx="337">0</cx:pt>
          <cx:pt idx="338">1</cx:pt>
          <cx:pt idx="339">1</cx:pt>
          <cx:pt idx="340">0</cx:pt>
          <cx:pt idx="341">1</cx:pt>
          <cx:pt idx="342">0</cx:pt>
          <cx:pt idx="343">0</cx:pt>
          <cx:pt idx="344">0</cx:pt>
          <cx:pt idx="345">0</cx:pt>
          <cx:pt idx="346">0</cx:pt>
          <cx:pt idx="347">0</cx:pt>
          <cx:pt idx="348">0</cx:pt>
          <cx:pt idx="349">0</cx:pt>
          <cx:pt idx="350">0</cx:pt>
          <cx:pt idx="351">0</cx:pt>
          <cx:pt idx="352">0</cx:pt>
          <cx:pt idx="353">1</cx:pt>
          <cx:pt idx="354">1</cx:pt>
          <cx:pt idx="355">1</cx:pt>
          <cx:pt idx="356">0</cx:pt>
          <cx:pt idx="357">0</cx:pt>
          <cx:pt idx="358">0</cx:pt>
          <cx:pt idx="359">0</cx:pt>
          <cx:pt idx="360">1</cx:pt>
          <cx:pt idx="361">0</cx:pt>
          <cx:pt idx="362">0</cx:pt>
          <cx:pt idx="363">0</cx:pt>
          <cx:pt idx="364">0</cx:pt>
          <cx:pt idx="365">0</cx:pt>
          <cx:pt idx="366">0</cx:pt>
          <cx:pt idx="367">0</cx:pt>
          <cx:pt idx="368">0</cx:pt>
          <cx:pt idx="369">0</cx:pt>
          <cx:pt idx="370">1</cx:pt>
          <cx:pt idx="371">0</cx:pt>
          <cx:pt idx="372">0</cx:pt>
          <cx:pt idx="373">0</cx:pt>
          <cx:pt idx="374">1</cx:pt>
          <cx:pt idx="375">0</cx:pt>
          <cx:pt idx="376">0</cx:pt>
          <cx:pt idx="377">0</cx:pt>
          <cx:pt idx="378">0</cx:pt>
          <cx:pt idx="379">0</cx:pt>
          <cx:pt idx="380">0</cx:pt>
          <cx:pt idx="381">0</cx:pt>
          <cx:pt idx="382">1</cx:pt>
          <cx:pt idx="383">0</cx:pt>
          <cx:pt idx="384">0</cx:pt>
          <cx:pt idx="385">0</cx:pt>
          <cx:pt idx="386">0</cx:pt>
          <cx:pt idx="387">0</cx:pt>
          <cx:pt idx="388">0</cx:pt>
          <cx:pt idx="389">0</cx:pt>
          <cx:pt idx="390">0</cx:pt>
          <cx:pt idx="391">0</cx:pt>
          <cx:pt idx="392">0</cx:pt>
          <cx:pt idx="393">0</cx:pt>
          <cx:pt idx="394">0</cx:pt>
          <cx:pt idx="395">0</cx:pt>
          <cx:pt idx="396">1</cx:pt>
          <cx:pt idx="397">0</cx:pt>
          <cx:pt idx="398">0</cx:pt>
          <cx:pt idx="399">1</cx:pt>
          <cx:pt idx="400">0</cx:pt>
          <cx:pt idx="401">0</cx:pt>
          <cx:pt idx="402">0</cx:pt>
          <cx:pt idx="403">1</cx:pt>
          <cx:pt idx="404">1</cx:pt>
          <cx:pt idx="405">1</cx:pt>
          <cx:pt idx="406">0</cx:pt>
          <cx:pt idx="407">1</cx:pt>
          <cx:pt idx="408">0</cx:pt>
          <cx:pt idx="409">0</cx:pt>
          <cx:pt idx="410">1</cx:pt>
          <cx:pt idx="411">0</cx:pt>
          <cx:pt idx="412">0</cx:pt>
          <cx:pt idx="413">0</cx:pt>
          <cx:pt idx="414">1</cx:pt>
          <cx:pt idx="415">1</cx:pt>
          <cx:pt idx="416">1</cx:pt>
          <cx:pt idx="417">0</cx:pt>
          <cx:pt idx="418">0</cx:pt>
          <cx:pt idx="419">0</cx:pt>
          <cx:pt idx="420">0</cx:pt>
          <cx:pt idx="421">1</cx:pt>
          <cx:pt idx="422">0</cx:pt>
          <cx:pt idx="423">0</cx:pt>
          <cx:pt idx="424">0</cx:pt>
          <cx:pt idx="425">0</cx:pt>
          <cx:pt idx="426">1</cx:pt>
          <cx:pt idx="427">0</cx:pt>
          <cx:pt idx="428">0</cx:pt>
          <cx:pt idx="429">0</cx:pt>
          <cx:pt idx="430">1</cx:pt>
          <cx:pt idx="431">0</cx:pt>
          <cx:pt idx="432">0</cx:pt>
          <cx:pt idx="433">0</cx:pt>
          <cx:pt idx="434">0</cx:pt>
          <cx:pt idx="435">1</cx:pt>
          <cx:pt idx="436">0</cx:pt>
          <cx:pt idx="437">0</cx:pt>
          <cx:pt idx="438">0</cx:pt>
          <cx:pt idx="439">1</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               NA</cx:pt>
          <cx:pt idx="461">0</cx:pt>
          <cx:pt idx="462">0</cx:pt>
          <cx:pt idx="463">1</cx:pt>
          <cx:pt idx="464">0</cx:pt>
          <cx:pt idx="465">0</cx:pt>
          <cx:pt idx="466">0</cx:pt>
          <cx:pt idx="467">                NA</cx:pt>
          <cx:pt idx="468">                NA</cx:pt>
          <cx:pt idx="469">0</cx:pt>
          <cx:pt idx="470">0</cx:pt>
          <cx:pt idx="471">0</cx:pt>
          <cx:pt idx="472">0</cx:pt>
          <cx:pt idx="473">1</cx:pt>
          <cx:pt idx="474">0</cx:pt>
          <cx:pt idx="475">0</cx:pt>
          <cx:pt idx="476">0</cx:pt>
          <cx:pt idx="477">                NA</cx:pt>
          <cx:pt idx="478">0</cx:pt>
          <cx:pt idx="479">0</cx:pt>
          <cx:pt idx="480">1</cx:pt>
          <cx:pt idx="481">0</cx:pt>
          <cx:pt idx="482">0</cx:pt>
          <cx:pt idx="483">0</cx:pt>
          <cx:pt idx="484">0</cx:pt>
          <cx:pt idx="485">0</cx:pt>
          <cx:pt idx="486">0</cx:pt>
          <cx:pt idx="487">0</cx:pt>
          <cx:pt idx="488">0</cx:pt>
          <cx:pt idx="489">0</cx:pt>
          <cx:pt idx="490">0</cx:pt>
          <cx:pt idx="491">0</cx:pt>
          <cx:pt idx="492">0</cx:pt>
          <cx:pt idx="493">1</cx:pt>
          <cx:pt idx="494">0</cx:pt>
          <cx:pt idx="495">1</cx:pt>
          <cx:pt idx="496">0</cx:pt>
          <cx:pt idx="497">0</cx:pt>
          <cx:pt idx="498">0</cx:pt>
          <cx:pt idx="499">0</cx:pt>
          <cx:pt idx="500">1</cx:pt>
          <cx:pt idx="501">1</cx:pt>
          <cx:pt idx="502">0</cx:pt>
          <cx:pt idx="503">0</cx:pt>
          <cx:pt idx="504">0</cx:pt>
          <cx:pt idx="505">0</cx:pt>
          <cx:pt idx="506">0</cx:pt>
          <cx:pt idx="507">               NA</cx:pt>
          <cx:pt idx="508">0</cx:pt>
          <cx:pt idx="509">1</cx:pt>
          <cx:pt idx="510">0</cx:pt>
          <cx:pt idx="511">0</cx:pt>
          <cx:pt idx="512">0</cx:pt>
          <cx:pt idx="513">0</cx:pt>
          <cx:pt idx="514">0</cx:pt>
          <cx:pt idx="515">0</cx:pt>
          <cx:pt idx="516">1</cx:pt>
          <cx:pt idx="517">0</cx:pt>
          <cx:pt idx="518">0</cx:pt>
          <cx:pt idx="519">1</cx:pt>
          <cx:pt idx="520">0</cx:pt>
          <cx:pt idx="521">0</cx:pt>
          <cx:pt idx="522">0</cx:pt>
          <cx:pt idx="523">0</cx:pt>
          <cx:pt idx="524">0</cx:pt>
          <cx:pt idx="525">0</cx:pt>
          <cx:pt idx="526">0</cx:pt>
          <cx:pt idx="527">0</cx:pt>
          <cx:pt idx="528">0</cx:pt>
          <cx:pt idx="529">0</cx:pt>
          <cx:pt idx="530">0</cx:pt>
          <cx:pt idx="531">0</cx:pt>
          <cx:pt idx="532">0</cx:pt>
          <cx:pt idx="533">0</cx:pt>
          <cx:pt idx="534">1</cx:pt>
          <cx:pt idx="535">0</cx:pt>
          <cx:pt idx="536">0</cx:pt>
          <cx:pt idx="537">0</cx:pt>
          <cx:pt idx="538">0</cx:pt>
          <cx:pt idx="539">0</cx:pt>
          <cx:pt idx="540">1</cx:pt>
          <cx:pt idx="541">1</cx:pt>
          <cx:pt idx="542">1</cx:pt>
          <cx:pt idx="543">0</cx:pt>
          <cx:pt idx="544">1</cx:pt>
          <cx:pt idx="545">0</cx:pt>
          <cx:pt idx="546">0</cx:pt>
          <cx:pt idx="547">0</cx:pt>
          <cx:pt idx="548">1</cx:pt>
          <cx:pt idx="549">0</cx:pt>
          <cx:pt idx="550">0</cx:pt>
          <cx:pt idx="551">0</cx:pt>
          <cx:pt idx="552">0</cx:pt>
          <cx:pt idx="553">0</cx:pt>
          <cx:pt idx="554">0</cx:pt>
          <cx:pt idx="555">0</cx:pt>
          <cx:pt idx="556">1</cx:pt>
          <cx:pt idx="557">0</cx:pt>
          <cx:pt idx="558">0</cx:pt>
          <cx:pt idx="559">1</cx:pt>
          <cx:pt idx="560">0</cx:pt>
          <cx:pt idx="561">1</cx:pt>
          <cx:pt idx="562">0</cx:pt>
          <cx:pt idx="563">0</cx:pt>
          <cx:pt idx="564">0</cx:pt>
          <cx:pt idx="565">0</cx:pt>
          <cx:pt idx="566">0</cx:pt>
          <cx:pt idx="567">0</cx:pt>
          <cx:pt idx="568">1</cx:pt>
          <cx:pt idx="569">0</cx:pt>
          <cx:pt idx="570">0</cx:pt>
          <cx:pt idx="571">0</cx:pt>
          <cx:pt idx="572">0</cx:pt>
          <cx:pt idx="573">0</cx:pt>
          <cx:pt idx="574">0</cx:pt>
          <cx:pt idx="575">0</cx:pt>
          <cx:pt idx="576">               NA</cx:pt>
          <cx:pt idx="577">0</cx:pt>
          <cx:pt idx="578">0</cx:pt>
          <cx:pt idx="579">0</cx:pt>
          <cx:pt idx="580">0</cx:pt>
          <cx:pt idx="581">0</cx:pt>
          <cx:pt idx="582">1</cx:pt>
          <cx:pt idx="583">0</cx:pt>
          <cx:pt idx="584">0</cx:pt>
          <cx:pt idx="585">0</cx:pt>
          <cx:pt idx="586">0</cx:pt>
          <cx:pt idx="587">1</cx:pt>
          <cx:pt idx="588">                NA</cx:pt>
          <cx:pt idx="589">0</cx:pt>
          <cx:pt idx="590">0</cx:pt>
          <cx:pt idx="591">0</cx:pt>
          <cx:pt idx="592">               NA</cx:pt>
          <cx:pt idx="593">0</cx:pt>
          <cx:pt idx="594">0</cx:pt>
          <cx:pt idx="595">0</cx:pt>
          <cx:pt idx="596">0</cx:pt>
          <cx:pt idx="597">0</cx:pt>
          <cx:pt idx="598">0</cx:pt>
          <cx:pt idx="599">0</cx:pt>
          <cx:pt idx="600">1</cx:pt>
          <cx:pt idx="601">0</cx:pt>
          <cx:pt idx="602">0</cx:pt>
          <cx:pt idx="603">0</cx:pt>
          <cx:pt idx="604">1</cx:pt>
          <cx:pt idx="605">0</cx:pt>
          <cx:pt idx="606">0</cx:pt>
          <cx:pt idx="607">0</cx:pt>
          <cx:pt idx="608">0</cx:pt>
          <cx:pt idx="609">1</cx:pt>
          <cx:pt idx="610">0</cx:pt>
          <cx:pt idx="611">0</cx:pt>
          <cx:pt idx="612">0</cx:pt>
          <cx:pt idx="613">1</cx:pt>
        </cx:lvl>
      </cx:strDim>
      <cx:numDim type="val">
        <cx:f>'loan-train data set (50%)'!$G$2:$G$615</cx:f>
        <cx:lvl ptCount="614" formatCode="General">
          <cx:pt idx="0">5849</cx:pt>
          <cx:pt idx="1">4583</cx:pt>
          <cx:pt idx="2">3000</cx:pt>
          <cx:pt idx="3">2583</cx:pt>
          <cx:pt idx="4">6000</cx:pt>
          <cx:pt idx="5">5417</cx:pt>
          <cx:pt idx="6">2333</cx:pt>
          <cx:pt idx="7">3036</cx:pt>
          <cx:pt idx="8">4006</cx:pt>
          <cx:pt idx="9">12841</cx:pt>
          <cx:pt idx="10">3200</cx:pt>
          <cx:pt idx="11">2500</cx:pt>
          <cx:pt idx="12">3073</cx:pt>
          <cx:pt idx="13">1853</cx:pt>
          <cx:pt idx="14">1299</cx:pt>
          <cx:pt idx="15">4950</cx:pt>
          <cx:pt idx="16">3596</cx:pt>
          <cx:pt idx="17">3510</cx:pt>
          <cx:pt idx="18">4887</cx:pt>
          <cx:pt idx="19">2600</cx:pt>
          <cx:pt idx="20">7660</cx:pt>
          <cx:pt idx="21">5955</cx:pt>
          <cx:pt idx="22">2600</cx:pt>
          <cx:pt idx="23">3365</cx:pt>
          <cx:pt idx="24">3717</cx:pt>
          <cx:pt idx="25">9560</cx:pt>
          <cx:pt idx="26">2799</cx:pt>
          <cx:pt idx="27">4226</cx:pt>
          <cx:pt idx="28">1442</cx:pt>
          <cx:pt idx="29">3750</cx:pt>
          <cx:pt idx="30">4166</cx:pt>
          <cx:pt idx="31">3167</cx:pt>
          <cx:pt idx="32">4692</cx:pt>
          <cx:pt idx="33">3500</cx:pt>
          <cx:pt idx="34">12500</cx:pt>
          <cx:pt idx="35">2275</cx:pt>
          <cx:pt idx="36">1828</cx:pt>
          <cx:pt idx="37">3667</cx:pt>
          <cx:pt idx="38">4166</cx:pt>
          <cx:pt idx="39">3748</cx:pt>
          <cx:pt idx="40">3600</cx:pt>
          <cx:pt idx="41">1800</cx:pt>
          <cx:pt idx="42">2400</cx:pt>
          <cx:pt idx="43">3941</cx:pt>
          <cx:pt idx="44">4695</cx:pt>
          <cx:pt idx="45">3410</cx:pt>
          <cx:pt idx="46">5649</cx:pt>
          <cx:pt idx="47">5821</cx:pt>
          <cx:pt idx="48">2645</cx:pt>
          <cx:pt idx="49">4000</cx:pt>
          <cx:pt idx="50">1928</cx:pt>
          <cx:pt idx="51">3086</cx:pt>
          <cx:pt idx="52">4230</cx:pt>
          <cx:pt idx="53">4616</cx:pt>
          <cx:pt idx="54">11500</cx:pt>
          <cx:pt idx="55">2708</cx:pt>
          <cx:pt idx="56">2132</cx:pt>
          <cx:pt idx="57">3366</cx:pt>
          <cx:pt idx="58">8080</cx:pt>
          <cx:pt idx="59">3357</cx:pt>
          <cx:pt idx="60">2500</cx:pt>
          <cx:pt idx="61">3029</cx:pt>
          <cx:pt idx="62">2609</cx:pt>
          <cx:pt idx="63">4945</cx:pt>
          <cx:pt idx="64">4166</cx:pt>
          <cx:pt idx="65">5726</cx:pt>
          <cx:pt idx="66">3200</cx:pt>
          <cx:pt idx="67">10750</cx:pt>
          <cx:pt idx="68">7100</cx:pt>
          <cx:pt idx="69">4300</cx:pt>
          <cx:pt idx="70">3208</cx:pt>
          <cx:pt idx="71">1875</cx:pt>
          <cx:pt idx="72">3500</cx:pt>
          <cx:pt idx="73">4755</cx:pt>
          <cx:pt idx="74">5266</cx:pt>
          <cx:pt idx="75">3750</cx:pt>
          <cx:pt idx="76">3750</cx:pt>
          <cx:pt idx="77">1000</cx:pt>
          <cx:pt idx="78">3167</cx:pt>
          <cx:pt idx="79">3333</cx:pt>
          <cx:pt idx="80">3846</cx:pt>
          <cx:pt idx="81">2395</cx:pt>
          <cx:pt idx="82">1378</cx:pt>
          <cx:pt idx="83">6000</cx:pt>
          <cx:pt idx="84">3988</cx:pt>
          <cx:pt idx="85">2366</cx:pt>
          <cx:pt idx="86">3333</cx:pt>
          <cx:pt idx="87">2500</cx:pt>
          <cx:pt idx="88">8566</cx:pt>
          <cx:pt idx="89">5695</cx:pt>
          <cx:pt idx="90">2958</cx:pt>
          <cx:pt idx="91">6250</cx:pt>
          <cx:pt idx="92">3273</cx:pt>
          <cx:pt idx="93">4133</cx:pt>
          <cx:pt idx="94">3620</cx:pt>
          <cx:pt idx="95">6782</cx:pt>
          <cx:pt idx="96">2484</cx:pt>
          <cx:pt idx="97">1977</cx:pt>
          <cx:pt idx="98">4188</cx:pt>
          <cx:pt idx="99">1759</cx:pt>
          <cx:pt idx="100">4288</cx:pt>
          <cx:pt idx="101">4843</cx:pt>
          <cx:pt idx="102">13650</cx:pt>
          <cx:pt idx="103">4652</cx:pt>
          <cx:pt idx="104">3816</cx:pt>
          <cx:pt idx="105">3052</cx:pt>
          <cx:pt idx="106">11417</cx:pt>
          <cx:pt idx="107">7333</cx:pt>
          <cx:pt idx="108">3800</cx:pt>
          <cx:pt idx="109">2071</cx:pt>
          <cx:pt idx="110">5316</cx:pt>
          <cx:pt idx="111">2929</cx:pt>
          <cx:pt idx="112">3572</cx:pt>
          <cx:pt idx="113">7451</cx:pt>
          <cx:pt idx="114">5050</cx:pt>
          <cx:pt idx="115">14583</cx:pt>
          <cx:pt idx="116">3167</cx:pt>
          <cx:pt idx="117">2214</cx:pt>
          <cx:pt idx="118">5568</cx:pt>
          <cx:pt idx="119">10408</cx:pt>
          <cx:pt idx="120">5667</cx:pt>
          <cx:pt idx="121">4166</cx:pt>
          <cx:pt idx="122">2137</cx:pt>
          <cx:pt idx="123">2957</cx:pt>
          <cx:pt idx="124">4300</cx:pt>
          <cx:pt idx="125">3692</cx:pt>
          <cx:pt idx="126">23803</cx:pt>
          <cx:pt idx="127">3865</cx:pt>
          <cx:pt idx="128">10513</cx:pt>
          <cx:pt idx="129">6080</cx:pt>
          <cx:pt idx="130">20166</cx:pt>
          <cx:pt idx="131">2014</cx:pt>
          <cx:pt idx="132">2718</cx:pt>
          <cx:pt idx="133">3459</cx:pt>
          <cx:pt idx="134">4895</cx:pt>
          <cx:pt idx="135">4000</cx:pt>
          <cx:pt idx="136">4583</cx:pt>
          <cx:pt idx="137">3316</cx:pt>
          <cx:pt idx="138">14999</cx:pt>
          <cx:pt idx="139">4200</cx:pt>
          <cx:pt idx="140">5042</cx:pt>
          <cx:pt idx="141">5417</cx:pt>
          <cx:pt idx="142">6950</cx:pt>
          <cx:pt idx="143">2698</cx:pt>
          <cx:pt idx="144">11757</cx:pt>
          <cx:pt idx="145">2330</cx:pt>
          <cx:pt idx="146">14866</cx:pt>
          <cx:pt idx="147">1538</cx:pt>
          <cx:pt idx="148">10000</cx:pt>
          <cx:pt idx="149">4860</cx:pt>
          <cx:pt idx="150">6277</cx:pt>
          <cx:pt idx="151">2577</cx:pt>
          <cx:pt idx="152">9166</cx:pt>
          <cx:pt idx="153">2281</cx:pt>
          <cx:pt idx="154">3254</cx:pt>
          <cx:pt idx="155">39999</cx:pt>
          <cx:pt idx="156">6000</cx:pt>
          <cx:pt idx="157">9538</cx:pt>
          <cx:pt idx="158">2980</cx:pt>
          <cx:pt idx="159">4583</cx:pt>
          <cx:pt idx="160">1863</cx:pt>
          <cx:pt idx="161">7933</cx:pt>
          <cx:pt idx="162">3089</cx:pt>
          <cx:pt idx="163">4167</cx:pt>
          <cx:pt idx="164">9323</cx:pt>
          <cx:pt idx="165">3707</cx:pt>
          <cx:pt idx="166">4583</cx:pt>
          <cx:pt idx="167">2439</cx:pt>
          <cx:pt idx="168">2237</cx:pt>
          <cx:pt idx="169">8000</cx:pt>
          <cx:pt idx="170">1820</cx:pt>
          <cx:pt idx="171">51763</cx:pt>
          <cx:pt idx="172">3522</cx:pt>
          <cx:pt idx="173">5708</cx:pt>
          <cx:pt idx="174">4344</cx:pt>
          <cx:pt idx="175">3497</cx:pt>
          <cx:pt idx="176">2045</cx:pt>
          <cx:pt idx="177">5516</cx:pt>
          <cx:pt idx="178">3750</cx:pt>
          <cx:pt idx="179">2333</cx:pt>
          <cx:pt idx="180">6400</cx:pt>
          <cx:pt idx="181">1916</cx:pt>
          <cx:pt idx="182">4600</cx:pt>
          <cx:pt idx="183">33846</cx:pt>
          <cx:pt idx="184">3625</cx:pt>
          <cx:pt idx="185">39147</cx:pt>
          <cx:pt idx="186">2178</cx:pt>
          <cx:pt idx="187">2383</cx:pt>
          <cx:pt idx="188">674</cx:pt>
          <cx:pt idx="189">9328</cx:pt>
          <cx:pt idx="190">4885</cx:pt>
          <cx:pt idx="191">12000</cx:pt>
          <cx:pt idx="192">6033</cx:pt>
          <cx:pt idx="193">3858</cx:pt>
          <cx:pt idx="194">4191</cx:pt>
          <cx:pt idx="195">3125</cx:pt>
          <cx:pt idx="196">8333</cx:pt>
          <cx:pt idx="197">1907</cx:pt>
          <cx:pt idx="198">3416</cx:pt>
          <cx:pt idx="199">11000</cx:pt>
          <cx:pt idx="200">2600</cx:pt>
          <cx:pt idx="201">4923</cx:pt>
          <cx:pt idx="202">3992</cx:pt>
          <cx:pt idx="203">3500</cx:pt>
          <cx:pt idx="204">3917</cx:pt>
          <cx:pt idx="205">4408</cx:pt>
          <cx:pt idx="206">3244</cx:pt>
          <cx:pt idx="207">3975</cx:pt>
          <cx:pt idx="208">2479</cx:pt>
          <cx:pt idx="209">3418</cx:pt>
          <cx:pt idx="210">10000</cx:pt>
          <cx:pt idx="211">3430</cx:pt>
          <cx:pt idx="212">7787</cx:pt>
          <cx:pt idx="213">5703</cx:pt>
          <cx:pt idx="214">3173</cx:pt>
          <cx:pt idx="215">3850</cx:pt>
          <cx:pt idx="216">150</cx:pt>
          <cx:pt idx="217">3727</cx:pt>
          <cx:pt idx="218">5000</cx:pt>
          <cx:pt idx="219">4283</cx:pt>
          <cx:pt idx="220">2221</cx:pt>
          <cx:pt idx="221">4009</cx:pt>
          <cx:pt idx="222">2971</cx:pt>
          <cx:pt idx="223">7578</cx:pt>
          <cx:pt idx="224">6250</cx:pt>
          <cx:pt idx="225">3250</cx:pt>
          <cx:pt idx="226">4735</cx:pt>
          <cx:pt idx="227">6250</cx:pt>
          <cx:pt idx="228">4758</cx:pt>
          <cx:pt idx="229">6400</cx:pt>
          <cx:pt idx="230">2491</cx:pt>
          <cx:pt idx="231">3716</cx:pt>
          <cx:pt idx="232">3189</cx:pt>
          <cx:pt idx="233">8333</cx:pt>
          <cx:pt idx="234">3155</cx:pt>
          <cx:pt idx="235">5500</cx:pt>
          <cx:pt idx="236">5746</cx:pt>
          <cx:pt idx="237">3463</cx:pt>
          <cx:pt idx="238">3812</cx:pt>
          <cx:pt idx="239">3315</cx:pt>
          <cx:pt idx="240">5819</cx:pt>
          <cx:pt idx="241">2510</cx:pt>
          <cx:pt idx="242">2965</cx:pt>
          <cx:pt idx="243">6250</cx:pt>
          <cx:pt idx="244">3406</cx:pt>
          <cx:pt idx="245">6050</cx:pt>
          <cx:pt idx="246">9703</cx:pt>
          <cx:pt idx="247">6608</cx:pt>
          <cx:pt idx="248">2882</cx:pt>
          <cx:pt idx="249">1809</cx:pt>
          <cx:pt idx="250">1668</cx:pt>
          <cx:pt idx="251">3427</cx:pt>
          <cx:pt idx="252">2583</cx:pt>
          <cx:pt idx="253">2661</cx:pt>
          <cx:pt idx="254">16250</cx:pt>
          <cx:pt idx="255">3083</cx:pt>
          <cx:pt idx="256">6045</cx:pt>
          <cx:pt idx="257">5250</cx:pt>
          <cx:pt idx="258">14683</cx:pt>
          <cx:pt idx="259">4931</cx:pt>
          <cx:pt idx="260">6083</cx:pt>
          <cx:pt idx="261">2060</cx:pt>
          <cx:pt idx="262">3481</cx:pt>
          <cx:pt idx="263">7200</cx:pt>
          <cx:pt idx="264">5166</cx:pt>
          <cx:pt idx="265">4095</cx:pt>
          <cx:pt idx="266">4708</cx:pt>
          <cx:pt idx="267">4333</cx:pt>
          <cx:pt idx="268">3418</cx:pt>
          <cx:pt idx="269">2876</cx:pt>
          <cx:pt idx="270">3237</cx:pt>
          <cx:pt idx="271">11146</cx:pt>
          <cx:pt idx="272">2833</cx:pt>
          <cx:pt idx="273">2620</cx:pt>
          <cx:pt idx="274">3900</cx:pt>
          <cx:pt idx="275">2750</cx:pt>
          <cx:pt idx="276">3993</cx:pt>
          <cx:pt idx="277">3103</cx:pt>
          <cx:pt idx="278">14583</cx:pt>
          <cx:pt idx="279">4100</cx:pt>
          <cx:pt idx="280">4053</cx:pt>
          <cx:pt idx="281">3927</cx:pt>
          <cx:pt idx="282">2301</cx:pt>
          <cx:pt idx="283">1811</cx:pt>
          <cx:pt idx="284">20667</cx:pt>
          <cx:pt idx="285">3158</cx:pt>
          <cx:pt idx="286">2600</cx:pt>
          <cx:pt idx="287">3704</cx:pt>
          <cx:pt idx="288">4124</cx:pt>
          <cx:pt idx="289">9508</cx:pt>
          <cx:pt idx="290">3075</cx:pt>
          <cx:pt idx="291">4400</cx:pt>
          <cx:pt idx="292">3153</cx:pt>
          <cx:pt idx="293">5417</cx:pt>
          <cx:pt idx="294">2383</cx:pt>
          <cx:pt idx="295">4416</cx:pt>
          <cx:pt idx="296">6875</cx:pt>
          <cx:pt idx="297">4666</cx:pt>
          <cx:pt idx="298">5000</cx:pt>
          <cx:pt idx="299">2014</cx:pt>
          <cx:pt idx="300">1800</cx:pt>
          <cx:pt idx="301">2875</cx:pt>
          <cx:pt idx="302">5000</cx:pt>
          <cx:pt idx="303">1625</cx:pt>
          <cx:pt idx="304">4000</cx:pt>
          <cx:pt idx="305">2000</cx:pt>
          <cx:pt idx="306">3762</cx:pt>
          <cx:pt idx="307">2400</cx:pt>
          <cx:pt idx="308">20233</cx:pt>
          <cx:pt idx="309">7667</cx:pt>
          <cx:pt idx="310">2917</cx:pt>
          <cx:pt idx="311">2927</cx:pt>
          <cx:pt idx="312">2507</cx:pt>
          <cx:pt idx="313">5746</cx:pt>
          <cx:pt idx="314">2473</cx:pt>
          <cx:pt idx="315">3399</cx:pt>
          <cx:pt idx="316">3717</cx:pt>
          <cx:pt idx="317">2058</cx:pt>
          <cx:pt idx="318">3541</cx:pt>
          <cx:pt idx="319">10000</cx:pt>
          <cx:pt idx="320">2400</cx:pt>
          <cx:pt idx="321">4342</cx:pt>
          <cx:pt idx="322">3601</cx:pt>
          <cx:pt idx="323">3166</cx:pt>
          <cx:pt idx="324">15000</cx:pt>
          <cx:pt idx="325">8666</cx:pt>
          <cx:pt idx="326">4917</cx:pt>
          <cx:pt idx="327">5818</cx:pt>
          <cx:pt idx="328">4333</cx:pt>
          <cx:pt idx="329">2500</cx:pt>
          <cx:pt idx="330">4384</cx:pt>
          <cx:pt idx="331">2935</cx:pt>
          <cx:pt idx="332">2833</cx:pt>
          <cx:pt idx="333">63337</cx:pt>
          <cx:pt idx="334">9833</cx:pt>
          <cx:pt idx="335">5503</cx:pt>
          <cx:pt idx="336">5250</cx:pt>
          <cx:pt idx="337">2500</cx:pt>
          <cx:pt idx="338">1830</cx:pt>
          <cx:pt idx="339">4160</cx:pt>
          <cx:pt idx="340">2647</cx:pt>
          <cx:pt idx="341">2378</cx:pt>
          <cx:pt idx="342">4554</cx:pt>
          <cx:pt idx="343">3173</cx:pt>
          <cx:pt idx="344">2583</cx:pt>
          <cx:pt idx="345">2499</cx:pt>
          <cx:pt idx="346">3523</cx:pt>
          <cx:pt idx="347">3083</cx:pt>
          <cx:pt idx="348">6333</cx:pt>
          <cx:pt idx="349">2625</cx:pt>
          <cx:pt idx="350">9083</cx:pt>
          <cx:pt idx="351">8750</cx:pt>
          <cx:pt idx="352">2666</cx:pt>
          <cx:pt idx="353">5500</cx:pt>
          <cx:pt idx="354">2423</cx:pt>
          <cx:pt idx="355">3813</cx:pt>
          <cx:pt idx="356">8333</cx:pt>
          <cx:pt idx="357">3875</cx:pt>
          <cx:pt idx="358">3000</cx:pt>
          <cx:pt idx="359">5167</cx:pt>
          <cx:pt idx="360">4723</cx:pt>
          <cx:pt idx="361">5000</cx:pt>
          <cx:pt idx="362">4750</cx:pt>
          <cx:pt idx="363">3013</cx:pt>
          <cx:pt idx="364">6822</cx:pt>
          <cx:pt idx="365">6216</cx:pt>
          <cx:pt idx="366">2500</cx:pt>
          <cx:pt idx="367">5124</cx:pt>
          <cx:pt idx="368">6325</cx:pt>
          <cx:pt idx="369">19730</cx:pt>
          <cx:pt idx="370">15759</cx:pt>
          <cx:pt idx="371">5185</cx:pt>
          <cx:pt idx="372">9323</cx:pt>
          <cx:pt idx="373">3062</cx:pt>
          <cx:pt idx="374">2764</cx:pt>
          <cx:pt idx="375">4817</cx:pt>
          <cx:pt idx="376">8750</cx:pt>
          <cx:pt idx="377">4310</cx:pt>
          <cx:pt idx="378">3069</cx:pt>
          <cx:pt idx="379">5391</cx:pt>
          <cx:pt idx="380">3333</cx:pt>
          <cx:pt idx="381">5941</cx:pt>
          <cx:pt idx="382">6000</cx:pt>
          <cx:pt idx="383">7167</cx:pt>
          <cx:pt idx="384">4566</cx:pt>
          <cx:pt idx="385">3667</cx:pt>
          <cx:pt idx="386">2346</cx:pt>
          <cx:pt idx="387">3010</cx:pt>
          <cx:pt idx="388">2333</cx:pt>
          <cx:pt idx="389">5488</cx:pt>
          <cx:pt idx="390">9167</cx:pt>
          <cx:pt idx="391">9504</cx:pt>
          <cx:pt idx="392">2583</cx:pt>
          <cx:pt idx="393">1993</cx:pt>
          <cx:pt idx="394">3100</cx:pt>
          <cx:pt idx="395">3276</cx:pt>
          <cx:pt idx="396">3180</cx:pt>
          <cx:pt idx="397">3033</cx:pt>
          <cx:pt idx="398">3902</cx:pt>
          <cx:pt idx="399">1500</cx:pt>
          <cx:pt idx="400">2889</cx:pt>
          <cx:pt idx="401">2755</cx:pt>
          <cx:pt idx="402">2500</cx:pt>
          <cx:pt idx="403">1963</cx:pt>
          <cx:pt idx="404">7441</cx:pt>
          <cx:pt idx="405">4547</cx:pt>
          <cx:pt idx="406">2167</cx:pt>
          <cx:pt idx="407">2213</cx:pt>
          <cx:pt idx="408">8300</cx:pt>
          <cx:pt idx="409">81000</cx:pt>
          <cx:pt idx="410">3867</cx:pt>
          <cx:pt idx="411">6256</cx:pt>
          <cx:pt idx="412">6096</cx:pt>
          <cx:pt idx="413">2253</cx:pt>
          <cx:pt idx="414">2149</cx:pt>
          <cx:pt idx="415">2995</cx:pt>
          <cx:pt idx="416">2600</cx:pt>
          <cx:pt idx="417">1600</cx:pt>
          <cx:pt idx="418">1025</cx:pt>
          <cx:pt idx="419">3246</cx:pt>
          <cx:pt idx="420">5829</cx:pt>
          <cx:pt idx="421">2720</cx:pt>
          <cx:pt idx="422">1820</cx:pt>
          <cx:pt idx="423">7250</cx:pt>
          <cx:pt idx="424">14880</cx:pt>
          <cx:pt idx="425">2666</cx:pt>
          <cx:pt idx="426">4606</cx:pt>
          <cx:pt idx="427">5935</cx:pt>
          <cx:pt idx="428">2920</cx:pt>
          <cx:pt idx="429">2717</cx:pt>
          <cx:pt idx="430">8624</cx:pt>
          <cx:pt idx="431">6500</cx:pt>
          <cx:pt idx="432">12876</cx:pt>
          <cx:pt idx="433">2425</cx:pt>
          <cx:pt idx="434">3750</cx:pt>
          <cx:pt idx="435">10047</cx:pt>
          <cx:pt idx="436">1926</cx:pt>
          <cx:pt idx="437">2213</cx:pt>
          <cx:pt idx="438">10416</cx:pt>
          <cx:pt idx="439">7142</cx:pt>
          <cx:pt idx="440">3660</cx:pt>
          <cx:pt idx="441">7901</cx:pt>
          <cx:pt idx="442">4707</cx:pt>
          <cx:pt idx="443">37719</cx:pt>
          <cx:pt idx="444">7333</cx:pt>
          <cx:pt idx="445">3466</cx:pt>
          <cx:pt idx="446">4652</cx:pt>
          <cx:pt idx="447">3539</cx:pt>
          <cx:pt idx="448">3340</cx:pt>
          <cx:pt idx="449">2769</cx:pt>
          <cx:pt idx="450">2309</cx:pt>
          <cx:pt idx="451">1958</cx:pt>
          <cx:pt idx="452">3948</cx:pt>
          <cx:pt idx="453">2483</cx:pt>
          <cx:pt idx="454">7085</cx:pt>
          <cx:pt idx="455">3859</cx:pt>
          <cx:pt idx="456">4301</cx:pt>
          <cx:pt idx="457">3708</cx:pt>
          <cx:pt idx="458">4354</cx:pt>
          <cx:pt idx="459">8334</cx:pt>
          <cx:pt idx="460">2083</cx:pt>
          <cx:pt idx="461">7740</cx:pt>
          <cx:pt idx="462">3015</cx:pt>
          <cx:pt idx="463">5191</cx:pt>
          <cx:pt idx="464">4166</cx:pt>
          <cx:pt idx="465">6000</cx:pt>
          <cx:pt idx="466">2947</cx:pt>
          <cx:pt idx="467">16692</cx:pt>
          <cx:pt idx="468">210</cx:pt>
          <cx:pt idx="469">4333</cx:pt>
          <cx:pt idx="470">3450</cx:pt>
          <cx:pt idx="471">2653</cx:pt>
          <cx:pt idx="472">4691</cx:pt>
          <cx:pt idx="473">2500</cx:pt>
          <cx:pt idx="474">5532</cx:pt>
          <cx:pt idx="475">16525</cx:pt>
          <cx:pt idx="476">6700</cx:pt>
          <cx:pt idx="477">2873</cx:pt>
          <cx:pt idx="478">16667</cx:pt>
          <cx:pt idx="479">2947</cx:pt>
          <cx:pt idx="480">4350</cx:pt>
          <cx:pt idx="481">3095</cx:pt>
          <cx:pt idx="482">2083</cx:pt>
          <cx:pt idx="483">10833</cx:pt>
          <cx:pt idx="484">8333</cx:pt>
          <cx:pt idx="485">1958</cx:pt>
          <cx:pt idx="486">3547</cx:pt>
          <cx:pt idx="487">18333</cx:pt>
          <cx:pt idx="488">4583</cx:pt>
          <cx:pt idx="489">2435</cx:pt>
          <cx:pt idx="490">2699</cx:pt>
          <cx:pt idx="491">5333</cx:pt>
          <cx:pt idx="492">3691</cx:pt>
          <cx:pt idx="493">17263</cx:pt>
          <cx:pt idx="494">3597</cx:pt>
          <cx:pt idx="495">3326</cx:pt>
          <cx:pt idx="496">2600</cx:pt>
          <cx:pt idx="497">4625</cx:pt>
          <cx:pt idx="498">2895</cx:pt>
          <cx:pt idx="499">6283</cx:pt>
          <cx:pt idx="500">645</cx:pt>
          <cx:pt idx="501">3159</cx:pt>
          <cx:pt idx="502">4865</cx:pt>
          <cx:pt idx="503">4050</cx:pt>
          <cx:pt idx="504">3814</cx:pt>
          <cx:pt idx="505">3510</cx:pt>
          <cx:pt idx="506">20833</cx:pt>
          <cx:pt idx="507">3583</cx:pt>
          <cx:pt idx="508">2479</cx:pt>
          <cx:pt idx="509">13262</cx:pt>
          <cx:pt idx="510">3598</cx:pt>
          <cx:pt idx="511">6065</cx:pt>
          <cx:pt idx="512">3283</cx:pt>
          <cx:pt idx="513">2130</cx:pt>
          <cx:pt idx="514">5815</cx:pt>
          <cx:pt idx="515">3466</cx:pt>
          <cx:pt idx="516">2031</cx:pt>
          <cx:pt idx="517">3074</cx:pt>
          <cx:pt idx="518">4683</cx:pt>
          <cx:pt idx="519">3400</cx:pt>
          <cx:pt idx="520">2192</cx:pt>
          <cx:pt idx="521">2500</cx:pt>
          <cx:pt idx="522">5677</cx:pt>
          <cx:pt idx="523">7948</cx:pt>
          <cx:pt idx="524">4680</cx:pt>
          <cx:pt idx="525">17500</cx:pt>
          <cx:pt idx="526">3775</cx:pt>
          <cx:pt idx="527">5285</cx:pt>
          <cx:pt idx="528">2679</cx:pt>
          <cx:pt idx="529">6783</cx:pt>
          <cx:pt idx="530">1025</cx:pt>
          <cx:pt idx="531">4281</cx:pt>
          <cx:pt idx="532">3588</cx:pt>
          <cx:pt idx="533">11250</cx:pt>
          <cx:pt idx="534">18165</cx:pt>
          <cx:pt idx="535">2550</cx:pt>
          <cx:pt idx="536">6133</cx:pt>
          <cx:pt idx="537">3617</cx:pt>
          <cx:pt idx="538">2917</cx:pt>
          <cx:pt idx="539">6417</cx:pt>
          <cx:pt idx="540">4608</cx:pt>
          <cx:pt idx="541">2138</cx:pt>
          <cx:pt idx="542">3652</cx:pt>
          <cx:pt idx="543">2239</cx:pt>
          <cx:pt idx="544">3017</cx:pt>
          <cx:pt idx="545">2768</cx:pt>
          <cx:pt idx="546">3358</cx:pt>
          <cx:pt idx="547">2526</cx:pt>
          <cx:pt idx="548">5000</cx:pt>
          <cx:pt idx="549">2785</cx:pt>
          <cx:pt idx="550">6633</cx:pt>
          <cx:pt idx="551">2492</cx:pt>
          <cx:pt idx="552">3333</cx:pt>
          <cx:pt idx="553">2454</cx:pt>
          <cx:pt idx="554">3593</cx:pt>
          <cx:pt idx="555">5468</cx:pt>
          <cx:pt idx="556">2667</cx:pt>
          <cx:pt idx="557">10139</cx:pt>
          <cx:pt idx="558">3887</cx:pt>
          <cx:pt idx="559">4180</cx:pt>
          <cx:pt idx="560">3675</cx:pt>
          <cx:pt idx="561">19484</cx:pt>
          <cx:pt idx="562">5923</cx:pt>
          <cx:pt idx="563">5800</cx:pt>
          <cx:pt idx="564">8799</cx:pt>
          <cx:pt idx="565">4467</cx:pt>
          <cx:pt idx="566">3333</cx:pt>
          <cx:pt idx="567">3400</cx:pt>
          <cx:pt idx="568">2378</cx:pt>
          <cx:pt idx="569">3166</cx:pt>
          <cx:pt idx="570">3417</cx:pt>
          <cx:pt idx="571">5116</cx:pt>
          <cx:pt idx="572">16666</cx:pt>
          <cx:pt idx="573">6125</cx:pt>
          <cx:pt idx="574">6406</cx:pt>
          <cx:pt idx="575">3159</cx:pt>
          <cx:pt idx="576">3087</cx:pt>
          <cx:pt idx="577">3229</cx:pt>
          <cx:pt idx="578">1782</cx:pt>
          <cx:pt idx="579">3182</cx:pt>
          <cx:pt idx="580">6540</cx:pt>
          <cx:pt idx="581">1836</cx:pt>
          <cx:pt idx="582">3166</cx:pt>
          <cx:pt idx="583">1880</cx:pt>
          <cx:pt idx="584">2787</cx:pt>
          <cx:pt idx="585">4283</cx:pt>
          <cx:pt idx="586">2297</cx:pt>
          <cx:pt idx="587">2165</cx:pt>
          <cx:pt idx="588">4750</cx:pt>
          <cx:pt idx="589">2726</cx:pt>
          <cx:pt idx="590">3000</cx:pt>
          <cx:pt idx="591">6000</cx:pt>
          <cx:pt idx="592">9357</cx:pt>
          <cx:pt idx="593">3859</cx:pt>
          <cx:pt idx="594">16120</cx:pt>
          <cx:pt idx="595">3833</cx:pt>
          <cx:pt idx="596">6383</cx:pt>
          <cx:pt idx="597">2987</cx:pt>
          <cx:pt idx="598">9963</cx:pt>
          <cx:pt idx="599">5780</cx:pt>
          <cx:pt idx="600">416</cx:pt>
          <cx:pt idx="601">2894</cx:pt>
          <cx:pt idx="602">5703</cx:pt>
          <cx:pt idx="603">3676</cx:pt>
          <cx:pt idx="604">12000</cx:pt>
          <cx:pt idx="605">2400</cx:pt>
          <cx:pt idx="606">3400</cx:pt>
          <cx:pt idx="607">3987</cx:pt>
          <cx:pt idx="608">3232</cx:pt>
          <cx:pt idx="609">2900</cx:pt>
          <cx:pt idx="610">4106</cx:pt>
          <cx:pt idx="611">8072</cx:pt>
          <cx:pt idx="612">7583</cx:pt>
          <cx:pt idx="613">4583</cx:pt>
        </cx:lvl>
      </cx:numDim>
    </cx:data>
  </cx:chartData>
  <cx:chart>
    <cx:title pos="t" align="ctr" overlay="0">
      <cx:tx>
        <cx:txData>
          <cx:v>Applicant Income vs Gender</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Applicant Income vs Gender</a:t>
          </a:r>
        </a:p>
      </cx:txPr>
    </cx:title>
    <cx:plotArea>
      <cx:plotAreaRegion>
        <cx:series layoutId="boxWhisker" uniqueId="{B5C9ABEC-C1A9-4C42-9DAD-AA261C7C343D}">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37689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227664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829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72705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2551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48502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3435643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124862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190156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47849-B9AA-43AF-95C8-1690E187BD09}"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188384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B47849-B9AA-43AF-95C8-1690E187BD09}"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23548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B47849-B9AA-43AF-95C8-1690E187BD09}" type="datetimeFigureOut">
              <a:rPr lang="en-GB" smtClean="0"/>
              <a:t>04/10/2023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133658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B47849-B9AA-43AF-95C8-1690E187BD09}" type="datetimeFigureOut">
              <a:rPr lang="en-GB" smtClean="0"/>
              <a:t>04/10/2023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382929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47849-B9AA-43AF-95C8-1690E187BD09}" type="datetimeFigureOut">
              <a:rPr lang="en-GB" smtClean="0"/>
              <a:t>04/10/2023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7938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47849-B9AA-43AF-95C8-1690E187BD09}"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608A9B-DDDE-46E5-B6C0-30D72721FC34}" type="slidenum">
              <a:rPr lang="en-GB" smtClean="0"/>
              <a:t>‹#›</a:t>
            </a:fld>
            <a:endParaRPr lang="en-GB"/>
          </a:p>
        </p:txBody>
      </p:sp>
    </p:spTree>
    <p:extLst>
      <p:ext uri="{BB962C8B-B14F-4D97-AF65-F5344CB8AC3E}">
        <p14:creationId xmlns:p14="http://schemas.microsoft.com/office/powerpoint/2010/main" val="167700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608A9B-DDDE-46E5-B6C0-30D72721FC34}" type="slidenum">
              <a:rPr lang="en-GB" smtClean="0"/>
              <a:t>‹#›</a:t>
            </a:fld>
            <a:endParaRPr lang="en-GB"/>
          </a:p>
        </p:txBody>
      </p:sp>
      <p:sp>
        <p:nvSpPr>
          <p:cNvPr id="5" name="Date Placeholder 4"/>
          <p:cNvSpPr>
            <a:spLocks noGrp="1"/>
          </p:cNvSpPr>
          <p:nvPr>
            <p:ph type="dt" sz="half" idx="10"/>
          </p:nvPr>
        </p:nvSpPr>
        <p:spPr/>
        <p:txBody>
          <a:bodyPr/>
          <a:lstStyle/>
          <a:p>
            <a:fld id="{A8B47849-B9AA-43AF-95C8-1690E187BD09}" type="datetimeFigureOut">
              <a:rPr lang="en-GB" smtClean="0"/>
              <a:t>04/10/2023</a:t>
            </a:fld>
            <a:endParaRPr lang="en-GB"/>
          </a:p>
        </p:txBody>
      </p:sp>
    </p:spTree>
    <p:extLst>
      <p:ext uri="{BB962C8B-B14F-4D97-AF65-F5344CB8AC3E}">
        <p14:creationId xmlns:p14="http://schemas.microsoft.com/office/powerpoint/2010/main" val="344854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B47849-B9AA-43AF-95C8-1690E187BD09}" type="datetimeFigureOut">
              <a:rPr lang="en-GB" smtClean="0"/>
              <a:t>04/10/2023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608A9B-DDDE-46E5-B6C0-30D72721FC34}" type="slidenum">
              <a:rPr lang="en-GB" smtClean="0"/>
              <a:t>‹#›</a:t>
            </a:fld>
            <a:endParaRPr lang="en-GB"/>
          </a:p>
        </p:txBody>
      </p:sp>
    </p:spTree>
    <p:extLst>
      <p:ext uri="{BB962C8B-B14F-4D97-AF65-F5344CB8AC3E}">
        <p14:creationId xmlns:p14="http://schemas.microsoft.com/office/powerpoint/2010/main" val="7725414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9BB5-4447-D16F-CD36-172DEFE77A69}"/>
              </a:ext>
            </a:extLst>
          </p:cNvPr>
          <p:cNvSpPr>
            <a:spLocks noGrp="1"/>
          </p:cNvSpPr>
          <p:nvPr>
            <p:ph type="ctrTitle"/>
          </p:nvPr>
        </p:nvSpPr>
        <p:spPr/>
        <p:txBody>
          <a:bodyPr/>
          <a:lstStyle/>
          <a:p>
            <a:r>
              <a:rPr lang="en-GB" dirty="0"/>
              <a:t>Dream Housing Finance</a:t>
            </a:r>
          </a:p>
        </p:txBody>
      </p:sp>
      <p:sp>
        <p:nvSpPr>
          <p:cNvPr id="3" name="Subtitle 2">
            <a:extLst>
              <a:ext uri="{FF2B5EF4-FFF2-40B4-BE49-F238E27FC236}">
                <a16:creationId xmlns:a16="http://schemas.microsoft.com/office/drawing/2014/main" id="{87DCBD38-8686-607B-9B18-5579B84CECE0}"/>
              </a:ext>
            </a:extLst>
          </p:cNvPr>
          <p:cNvSpPr>
            <a:spLocks noGrp="1"/>
          </p:cNvSpPr>
          <p:nvPr>
            <p:ph type="subTitle" idx="1"/>
          </p:nvPr>
        </p:nvSpPr>
        <p:spPr/>
        <p:txBody>
          <a:bodyPr/>
          <a:lstStyle/>
          <a:p>
            <a:r>
              <a:rPr lang="en-GB" dirty="0">
                <a:solidFill>
                  <a:schemeClr val="tx1"/>
                </a:solidFill>
              </a:rPr>
              <a:t>Loan Eligibility Data Set</a:t>
            </a:r>
          </a:p>
        </p:txBody>
      </p:sp>
    </p:spTree>
    <p:extLst>
      <p:ext uri="{BB962C8B-B14F-4D97-AF65-F5344CB8AC3E}">
        <p14:creationId xmlns:p14="http://schemas.microsoft.com/office/powerpoint/2010/main" val="91691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57F1-4054-E277-E20F-92E58BE278F2}"/>
              </a:ext>
            </a:extLst>
          </p:cNvPr>
          <p:cNvSpPr>
            <a:spLocks noGrp="1"/>
          </p:cNvSpPr>
          <p:nvPr>
            <p:ph type="title"/>
          </p:nvPr>
        </p:nvSpPr>
        <p:spPr>
          <a:xfrm>
            <a:off x="1300538" y="648101"/>
            <a:ext cx="8596668" cy="920817"/>
          </a:xfrm>
        </p:spPr>
        <p:txBody>
          <a:bodyPr/>
          <a:lstStyle/>
          <a:p>
            <a:r>
              <a:rPr lang="en-GB" dirty="0"/>
              <a:t>Problem Statement</a:t>
            </a:r>
          </a:p>
        </p:txBody>
      </p:sp>
      <p:sp>
        <p:nvSpPr>
          <p:cNvPr id="3" name="Content Placeholder 2">
            <a:extLst>
              <a:ext uri="{FF2B5EF4-FFF2-40B4-BE49-F238E27FC236}">
                <a16:creationId xmlns:a16="http://schemas.microsoft.com/office/drawing/2014/main" id="{CADCA605-6F49-C1E9-F071-7094EC879C4D}"/>
              </a:ext>
            </a:extLst>
          </p:cNvPr>
          <p:cNvSpPr>
            <a:spLocks noGrp="1"/>
          </p:cNvSpPr>
          <p:nvPr>
            <p:ph idx="1"/>
          </p:nvPr>
        </p:nvSpPr>
        <p:spPr>
          <a:xfrm>
            <a:off x="484828" y="1684421"/>
            <a:ext cx="10228089" cy="5021179"/>
          </a:xfrm>
        </p:spPr>
        <p:txBody>
          <a:bodyPr>
            <a:normAutofit/>
          </a:bodyPr>
          <a:lstStyle/>
          <a:p>
            <a:r>
              <a:rPr lang="en-GB" sz="2000" dirty="0"/>
              <a:t>The company wants to automate the loan eligibility process based on the details provided by their customers while filling out the online application form. The details provided by the forms were: </a:t>
            </a:r>
          </a:p>
          <a:p>
            <a:r>
              <a:rPr lang="en-GB" sz="2000" dirty="0"/>
              <a:t>Gender</a:t>
            </a:r>
          </a:p>
          <a:p>
            <a:r>
              <a:rPr lang="en-GB" sz="2000" dirty="0"/>
              <a:t>Marital Status</a:t>
            </a:r>
          </a:p>
          <a:p>
            <a:r>
              <a:rPr lang="en-GB" sz="2000" dirty="0"/>
              <a:t>Education</a:t>
            </a:r>
          </a:p>
          <a:p>
            <a:r>
              <a:rPr lang="en-GB" sz="2000" dirty="0"/>
              <a:t>Number of dependents</a:t>
            </a:r>
          </a:p>
          <a:p>
            <a:r>
              <a:rPr lang="en-GB" sz="2000" dirty="0"/>
              <a:t>Income</a:t>
            </a:r>
          </a:p>
          <a:p>
            <a:r>
              <a:rPr lang="en-GB" sz="2000" dirty="0"/>
              <a:t>Loan Amount</a:t>
            </a:r>
          </a:p>
          <a:p>
            <a:r>
              <a:rPr lang="en-GB" sz="2000" dirty="0"/>
              <a:t>Credit History</a:t>
            </a:r>
          </a:p>
        </p:txBody>
      </p:sp>
    </p:spTree>
    <p:extLst>
      <p:ext uri="{BB962C8B-B14F-4D97-AF65-F5344CB8AC3E}">
        <p14:creationId xmlns:p14="http://schemas.microsoft.com/office/powerpoint/2010/main" val="378136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201B-F944-2D5A-F5CC-47A2BB5F8BBB}"/>
              </a:ext>
            </a:extLst>
          </p:cNvPr>
          <p:cNvSpPr>
            <a:spLocks noGrp="1"/>
          </p:cNvSpPr>
          <p:nvPr>
            <p:ph type="title"/>
          </p:nvPr>
        </p:nvSpPr>
        <p:spPr>
          <a:xfrm>
            <a:off x="677334" y="609600"/>
            <a:ext cx="8596668" cy="709061"/>
          </a:xfrm>
        </p:spPr>
        <p:txBody>
          <a:bodyPr/>
          <a:lstStyle/>
          <a:p>
            <a:r>
              <a:rPr lang="en-GB" dirty="0"/>
              <a:t>Opening stats:</a:t>
            </a:r>
          </a:p>
        </p:txBody>
      </p:sp>
      <p:sp>
        <p:nvSpPr>
          <p:cNvPr id="3" name="Text Placeholder 2">
            <a:extLst>
              <a:ext uri="{FF2B5EF4-FFF2-40B4-BE49-F238E27FC236}">
                <a16:creationId xmlns:a16="http://schemas.microsoft.com/office/drawing/2014/main" id="{B6CC50B2-6EB1-5438-7A28-8E136E9CBA98}"/>
              </a:ext>
            </a:extLst>
          </p:cNvPr>
          <p:cNvSpPr>
            <a:spLocks noGrp="1"/>
          </p:cNvSpPr>
          <p:nvPr>
            <p:ph type="body" idx="1"/>
          </p:nvPr>
        </p:nvSpPr>
        <p:spPr>
          <a:xfrm>
            <a:off x="521740" y="1220916"/>
            <a:ext cx="4185623" cy="576262"/>
          </a:xfrm>
        </p:spPr>
        <p:txBody>
          <a:bodyPr/>
          <a:lstStyle/>
          <a:p>
            <a:r>
              <a:rPr lang="en-GB" u="sng" dirty="0"/>
              <a:t>Loan Train  (614) </a:t>
            </a:r>
          </a:p>
        </p:txBody>
      </p:sp>
      <p:sp>
        <p:nvSpPr>
          <p:cNvPr id="4" name="Content Placeholder 3">
            <a:extLst>
              <a:ext uri="{FF2B5EF4-FFF2-40B4-BE49-F238E27FC236}">
                <a16:creationId xmlns:a16="http://schemas.microsoft.com/office/drawing/2014/main" id="{8E005270-C317-E290-06B6-945FD40B224B}"/>
              </a:ext>
            </a:extLst>
          </p:cNvPr>
          <p:cNvSpPr>
            <a:spLocks noGrp="1"/>
          </p:cNvSpPr>
          <p:nvPr>
            <p:ph sz="half" idx="2"/>
          </p:nvPr>
        </p:nvSpPr>
        <p:spPr>
          <a:xfrm>
            <a:off x="247272" y="1929977"/>
            <a:ext cx="4931564" cy="4743723"/>
          </a:xfrm>
        </p:spPr>
        <p:txBody>
          <a:bodyPr>
            <a:normAutofit fontScale="77500" lnSpcReduction="20000"/>
          </a:bodyPr>
          <a:lstStyle/>
          <a:p>
            <a:r>
              <a:rPr lang="en-GB" sz="2400" dirty="0"/>
              <a:t>male = 80%                         (491)</a:t>
            </a:r>
          </a:p>
          <a:p>
            <a:r>
              <a:rPr lang="en-GB" sz="2400" dirty="0"/>
              <a:t>female = 18%                      (110) </a:t>
            </a:r>
          </a:p>
          <a:p>
            <a:r>
              <a:rPr lang="en-GB" sz="2400" dirty="0"/>
              <a:t>other = 2%                          (13)                </a:t>
            </a:r>
          </a:p>
          <a:p>
            <a:pPr marL="0" indent="0">
              <a:buNone/>
            </a:pPr>
            <a:r>
              <a:rPr lang="en-GB" sz="2400" dirty="0"/>
              <a:t>                 </a:t>
            </a:r>
          </a:p>
          <a:p>
            <a:r>
              <a:rPr lang="en-GB" sz="2400" dirty="0"/>
              <a:t>married = 65%                     (398)</a:t>
            </a:r>
          </a:p>
          <a:p>
            <a:r>
              <a:rPr lang="en-GB" sz="2400" dirty="0"/>
              <a:t>unmarried = 35%                  (213)</a:t>
            </a:r>
          </a:p>
          <a:p>
            <a:r>
              <a:rPr lang="en-GB" sz="2400" dirty="0"/>
              <a:t>null = 0%                             ( 3 )</a:t>
            </a:r>
          </a:p>
          <a:p>
            <a:pPr marL="0" indent="0">
              <a:buNone/>
            </a:pPr>
            <a:endParaRPr lang="en-GB" sz="2400" dirty="0"/>
          </a:p>
          <a:p>
            <a:r>
              <a:rPr lang="en-GB" sz="2400" dirty="0"/>
              <a:t>graduate = 78%                    (479) </a:t>
            </a:r>
          </a:p>
          <a:p>
            <a:r>
              <a:rPr lang="en-GB" sz="2400" dirty="0"/>
              <a:t>Non-graduate= 22%              (135)         </a:t>
            </a:r>
          </a:p>
          <a:p>
            <a:pPr marL="0" indent="0">
              <a:buNone/>
            </a:pPr>
            <a:endParaRPr lang="en-GB" sz="2400" dirty="0"/>
          </a:p>
          <a:p>
            <a:r>
              <a:rPr lang="en-GB" sz="2400" dirty="0"/>
              <a:t>(Loan) yes = 100%                (614)</a:t>
            </a:r>
          </a:p>
          <a:p>
            <a:pPr marL="0" indent="0">
              <a:buNone/>
            </a:pPr>
            <a:r>
              <a:rPr lang="en-GB" sz="2400" dirty="0"/>
              <a:t>           no  = 0%                        ( 0 )</a:t>
            </a:r>
          </a:p>
          <a:p>
            <a:endParaRPr lang="en-GB" dirty="0"/>
          </a:p>
        </p:txBody>
      </p:sp>
      <p:sp>
        <p:nvSpPr>
          <p:cNvPr id="11" name="TextBox 10">
            <a:extLst>
              <a:ext uri="{FF2B5EF4-FFF2-40B4-BE49-F238E27FC236}">
                <a16:creationId xmlns:a16="http://schemas.microsoft.com/office/drawing/2014/main" id="{E90C798A-C928-B2CD-54BD-3859F9C78B01}"/>
              </a:ext>
            </a:extLst>
          </p:cNvPr>
          <p:cNvSpPr txBox="1"/>
          <p:nvPr/>
        </p:nvSpPr>
        <p:spPr>
          <a:xfrm>
            <a:off x="4968240" y="2032000"/>
            <a:ext cx="6400800"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a:t>Majority of the sample were married men, who have graduated from education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All of them have an approved loan status </a:t>
            </a:r>
          </a:p>
          <a:p>
            <a:endParaRPr lang="en-GB" sz="2000" dirty="0"/>
          </a:p>
          <a:p>
            <a:pPr marL="285750" indent="-285750">
              <a:buFont typeface="Arial" panose="020B0604020202020204" pitchFamily="34" charset="0"/>
              <a:buChar char="•"/>
            </a:pPr>
            <a:r>
              <a:rPr lang="en-GB" sz="2000" dirty="0"/>
              <a:t>The majority property area owned by the applicants are in urban areas or semi-urban areas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Majority of the unique values have a credit history of 1 and the loan amount terms is mostly 360 months = 30 years</a:t>
            </a:r>
          </a:p>
          <a:p>
            <a:endParaRPr lang="en-GB" sz="1800" dirty="0"/>
          </a:p>
        </p:txBody>
      </p:sp>
      <p:sp>
        <p:nvSpPr>
          <p:cNvPr id="12" name="TextBox 11">
            <a:extLst>
              <a:ext uri="{FF2B5EF4-FFF2-40B4-BE49-F238E27FC236}">
                <a16:creationId xmlns:a16="http://schemas.microsoft.com/office/drawing/2014/main" id="{702D02F9-B934-DDD8-51EA-3DF848B5AD13}"/>
              </a:ext>
            </a:extLst>
          </p:cNvPr>
          <p:cNvSpPr txBox="1"/>
          <p:nvPr/>
        </p:nvSpPr>
        <p:spPr>
          <a:xfrm>
            <a:off x="5709920" y="1412240"/>
            <a:ext cx="4714240" cy="369332"/>
          </a:xfrm>
          <a:prstGeom prst="rect">
            <a:avLst/>
          </a:prstGeom>
          <a:noFill/>
        </p:spPr>
        <p:txBody>
          <a:bodyPr wrap="square" rtlCol="0">
            <a:spAutoFit/>
          </a:bodyPr>
          <a:lstStyle/>
          <a:p>
            <a:r>
              <a:rPr lang="en-GB" dirty="0"/>
              <a:t>Majority Values:</a:t>
            </a:r>
          </a:p>
        </p:txBody>
      </p:sp>
    </p:spTree>
    <p:extLst>
      <p:ext uri="{BB962C8B-B14F-4D97-AF65-F5344CB8AC3E}">
        <p14:creationId xmlns:p14="http://schemas.microsoft.com/office/powerpoint/2010/main" val="236105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EDBB-79F1-D93E-93F2-97CE3D038A50}"/>
              </a:ext>
            </a:extLst>
          </p:cNvPr>
          <p:cNvSpPr>
            <a:spLocks noGrp="1"/>
          </p:cNvSpPr>
          <p:nvPr>
            <p:ph type="title"/>
          </p:nvPr>
        </p:nvSpPr>
        <p:spPr>
          <a:xfrm>
            <a:off x="1408854" y="172720"/>
            <a:ext cx="8596668" cy="690880"/>
          </a:xfrm>
        </p:spPr>
        <p:txBody>
          <a:bodyPr/>
          <a:lstStyle/>
          <a:p>
            <a:r>
              <a:rPr lang="en-GB" dirty="0"/>
              <a:t>Applicant Income vs Gender</a:t>
            </a: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00773844-B2D1-4B8C-BC4A-B9A237090A80}"/>
                  </a:ext>
                </a:extLst>
              </p:cNvPr>
              <p:cNvGraphicFramePr>
                <a:graphicFrameLocks noGrp="1"/>
              </p:cNvGraphicFramePr>
              <p:nvPr>
                <p:ph idx="1"/>
                <p:extLst>
                  <p:ext uri="{D42A27DB-BD31-4B8C-83A1-F6EECF244321}">
                    <p14:modId xmlns:p14="http://schemas.microsoft.com/office/powerpoint/2010/main" val="3799951863"/>
                  </p:ext>
                </p:extLst>
              </p:nvPr>
            </p:nvGraphicFramePr>
            <p:xfrm>
              <a:off x="413068" y="863600"/>
              <a:ext cx="5682932" cy="425704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00773844-B2D1-4B8C-BC4A-B9A237090A80}"/>
                  </a:ext>
                </a:extLst>
              </p:cNvPr>
              <p:cNvPicPr>
                <a:picLocks noGrp="1" noRot="1" noChangeAspect="1" noMove="1" noResize="1" noEditPoints="1" noAdjustHandles="1" noChangeArrowheads="1" noChangeShapeType="1"/>
              </p:cNvPicPr>
              <p:nvPr/>
            </p:nvPicPr>
            <p:blipFill>
              <a:blip r:embed="rId3"/>
              <a:stretch>
                <a:fillRect/>
              </a:stretch>
            </p:blipFill>
            <p:spPr>
              <a:xfrm>
                <a:off x="413068" y="863600"/>
                <a:ext cx="5682932" cy="4257040"/>
              </a:xfrm>
              <a:prstGeom prst="rect">
                <a:avLst/>
              </a:prstGeom>
            </p:spPr>
          </p:pic>
        </mc:Fallback>
      </mc:AlternateContent>
      <p:sp>
        <p:nvSpPr>
          <p:cNvPr id="7" name="TextBox 6">
            <a:extLst>
              <a:ext uri="{FF2B5EF4-FFF2-40B4-BE49-F238E27FC236}">
                <a16:creationId xmlns:a16="http://schemas.microsoft.com/office/drawing/2014/main" id="{D9125FB9-B12A-3D37-CCAF-959E22B6CAEC}"/>
              </a:ext>
            </a:extLst>
          </p:cNvPr>
          <p:cNvSpPr txBox="1"/>
          <p:nvPr/>
        </p:nvSpPr>
        <p:spPr>
          <a:xfrm>
            <a:off x="660400" y="5120640"/>
            <a:ext cx="1105408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80% of the client database from the data set were men and majority of the outliers on the boxplot above, show that majority of the outliers came from male applicants. </a:t>
            </a:r>
          </a:p>
          <a:p>
            <a:pPr marL="285750" indent="-285750">
              <a:buFont typeface="Arial" panose="020B0604020202020204" pitchFamily="34" charset="0"/>
              <a:buChar char="•"/>
            </a:pPr>
            <a:r>
              <a:rPr lang="en-GB" dirty="0"/>
              <a:t>18% of the applicants were females but they didn’t earn over 20,000 unlike their male applicants.</a:t>
            </a:r>
          </a:p>
          <a:p>
            <a:pPr marL="285750" indent="-285750">
              <a:buFont typeface="Arial" panose="020B0604020202020204" pitchFamily="34" charset="0"/>
              <a:buChar char="•"/>
            </a:pPr>
            <a:r>
              <a:rPr lang="en-GB" dirty="0"/>
              <a:t>2% of the applicants (13) did not list their gender but they also did not earn over 20,000.</a:t>
            </a:r>
          </a:p>
        </p:txBody>
      </p:sp>
      <p:graphicFrame>
        <p:nvGraphicFramePr>
          <p:cNvPr id="8" name="Table 7">
            <a:extLst>
              <a:ext uri="{FF2B5EF4-FFF2-40B4-BE49-F238E27FC236}">
                <a16:creationId xmlns:a16="http://schemas.microsoft.com/office/drawing/2014/main" id="{133A29A9-9A1A-5130-E538-C4D970AA188F}"/>
              </a:ext>
            </a:extLst>
          </p:cNvPr>
          <p:cNvGraphicFramePr>
            <a:graphicFrameLocks noGrp="1"/>
          </p:cNvGraphicFramePr>
          <p:nvPr>
            <p:extLst>
              <p:ext uri="{D42A27DB-BD31-4B8C-83A1-F6EECF244321}">
                <p14:modId xmlns:p14="http://schemas.microsoft.com/office/powerpoint/2010/main" val="458415639"/>
              </p:ext>
            </p:extLst>
          </p:nvPr>
        </p:nvGraphicFramePr>
        <p:xfrm>
          <a:off x="6450488" y="863600"/>
          <a:ext cx="4166711" cy="4155445"/>
        </p:xfrm>
        <a:graphic>
          <a:graphicData uri="http://schemas.openxmlformats.org/drawingml/2006/table">
            <a:tbl>
              <a:tblPr>
                <a:tableStyleId>{5C22544A-7EE6-4342-B048-85BDC9FD1C3A}</a:tableStyleId>
              </a:tblPr>
              <a:tblGrid>
                <a:gridCol w="2387940">
                  <a:extLst>
                    <a:ext uri="{9D8B030D-6E8A-4147-A177-3AD203B41FA5}">
                      <a16:colId xmlns:a16="http://schemas.microsoft.com/office/drawing/2014/main" val="3943649148"/>
                    </a:ext>
                  </a:extLst>
                </a:gridCol>
                <a:gridCol w="1778771">
                  <a:extLst>
                    <a:ext uri="{9D8B030D-6E8A-4147-A177-3AD203B41FA5}">
                      <a16:colId xmlns:a16="http://schemas.microsoft.com/office/drawing/2014/main" val="574372575"/>
                    </a:ext>
                  </a:extLst>
                </a:gridCol>
              </a:tblGrid>
              <a:tr h="248736">
                <a:tc>
                  <a:txBody>
                    <a:bodyPr/>
                    <a:lstStyle/>
                    <a:p>
                      <a:pPr algn="ctr" fontAlgn="b"/>
                      <a:r>
                        <a:rPr lang="en-GB" sz="1200" u="none" strike="noStrike">
                          <a:effectLst/>
                        </a:rPr>
                        <a:t>Column1</a:t>
                      </a:r>
                      <a:endParaRPr lang="en-GB" sz="1200" b="1" i="1" u="none" strike="noStrike">
                        <a:solidFill>
                          <a:srgbClr val="FFFFFF"/>
                        </a:solidFill>
                        <a:effectLst/>
                        <a:latin typeface="Calibri" panose="020F0502020204030204" pitchFamily="34" charset="0"/>
                      </a:endParaRPr>
                    </a:p>
                  </a:txBody>
                  <a:tcPr marL="0" marR="0" marT="0" marB="0" anchor="b"/>
                </a:tc>
                <a:tc>
                  <a:txBody>
                    <a:bodyPr/>
                    <a:lstStyle/>
                    <a:p>
                      <a:pPr algn="ctr" fontAlgn="b"/>
                      <a:r>
                        <a:rPr lang="en-GB" sz="1200" u="none" strike="noStrike">
                          <a:effectLst/>
                        </a:rPr>
                        <a:t>Column2</a:t>
                      </a:r>
                      <a:endParaRPr lang="en-GB" sz="1200" b="1" i="1"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453076843"/>
                  </a:ext>
                </a:extLst>
              </a:tr>
              <a:tr h="240963">
                <a:tc gridSpan="2">
                  <a:txBody>
                    <a:bodyPr/>
                    <a:lstStyle/>
                    <a:p>
                      <a:pPr algn="ctr" fontAlgn="b"/>
                      <a:r>
                        <a:rPr lang="en-GB" sz="1200" u="none" strike="noStrike">
                          <a:effectLst/>
                        </a:rPr>
                        <a:t>Applicant Income</a:t>
                      </a:r>
                      <a:endParaRPr lang="en-GB" sz="1200" b="0" i="1" u="none" strike="noStrike">
                        <a:solidFill>
                          <a:srgbClr val="000000"/>
                        </a:solidFill>
                        <a:effectLst/>
                        <a:latin typeface="Calibri" panose="020F0502020204030204" pitchFamily="34" charset="0"/>
                      </a:endParaRPr>
                    </a:p>
                  </a:txBody>
                  <a:tcPr marL="0" marR="0" marT="0" marB="0" anchor="b"/>
                </a:tc>
                <a:tc hMerge="1">
                  <a:txBody>
                    <a:bodyPr/>
                    <a:lstStyle/>
                    <a:p>
                      <a:endParaRPr lang="en-GB"/>
                    </a:p>
                  </a:txBody>
                  <a:tcPr/>
                </a:tc>
                <a:extLst>
                  <a:ext uri="{0D108BD9-81ED-4DB2-BD59-A6C34878D82A}">
                    <a16:rowId xmlns:a16="http://schemas.microsoft.com/office/drawing/2014/main" val="2441639168"/>
                  </a:ext>
                </a:extLst>
              </a:tr>
              <a:tr h="240963">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55245124"/>
                  </a:ext>
                </a:extLst>
              </a:tr>
              <a:tr h="248736">
                <a:tc>
                  <a:txBody>
                    <a:bodyPr/>
                    <a:lstStyle/>
                    <a:p>
                      <a:pPr algn="l" fontAlgn="b"/>
                      <a:r>
                        <a:rPr lang="en-GB" sz="1200" u="none" strike="noStrike">
                          <a:effectLst/>
                        </a:rPr>
                        <a:t>Mean</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5403.459283</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7104647"/>
                  </a:ext>
                </a:extLst>
              </a:tr>
              <a:tr h="240963">
                <a:tc>
                  <a:txBody>
                    <a:bodyPr/>
                    <a:lstStyle/>
                    <a:p>
                      <a:pPr algn="l" fontAlgn="b"/>
                      <a:r>
                        <a:rPr lang="en-GB" sz="1200" u="none" strike="noStrike">
                          <a:effectLst/>
                        </a:rPr>
                        <a:t>Standard Error</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246.5408575</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79112707"/>
                  </a:ext>
                </a:extLst>
              </a:tr>
              <a:tr h="248736">
                <a:tc>
                  <a:txBody>
                    <a:bodyPr/>
                    <a:lstStyle/>
                    <a:p>
                      <a:pPr algn="l" fontAlgn="b"/>
                      <a:r>
                        <a:rPr lang="en-GB" sz="1200" u="none" strike="noStrike">
                          <a:effectLst/>
                        </a:rPr>
                        <a:t>Median</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3812.5</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19395251"/>
                  </a:ext>
                </a:extLst>
              </a:tr>
              <a:tr h="248736">
                <a:tc>
                  <a:txBody>
                    <a:bodyPr/>
                    <a:lstStyle/>
                    <a:p>
                      <a:pPr algn="l" fontAlgn="b"/>
                      <a:r>
                        <a:rPr lang="en-GB" sz="1200" u="none" strike="noStrike">
                          <a:effectLst/>
                        </a:rPr>
                        <a:t>Mode</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2500</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65597276"/>
                  </a:ext>
                </a:extLst>
              </a:tr>
              <a:tr h="447724">
                <a:tc>
                  <a:txBody>
                    <a:bodyPr/>
                    <a:lstStyle/>
                    <a:p>
                      <a:pPr algn="l" fontAlgn="b"/>
                      <a:r>
                        <a:rPr lang="en-GB" sz="1200" u="none" strike="noStrike">
                          <a:effectLst/>
                        </a:rPr>
                        <a:t>Standard Deviation</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6109.041673</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83695117"/>
                  </a:ext>
                </a:extLst>
              </a:tr>
              <a:tr h="248736">
                <a:tc>
                  <a:txBody>
                    <a:bodyPr/>
                    <a:lstStyle/>
                    <a:p>
                      <a:pPr algn="l" fontAlgn="b"/>
                      <a:r>
                        <a:rPr lang="en-GB" sz="1200" u="none" strike="noStrike">
                          <a:effectLst/>
                        </a:rPr>
                        <a:t>Sample Variance</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37320390.17</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79795989"/>
                  </a:ext>
                </a:extLst>
              </a:tr>
              <a:tr h="248736">
                <a:tc>
                  <a:txBody>
                    <a:bodyPr/>
                    <a:lstStyle/>
                    <a:p>
                      <a:pPr algn="l" fontAlgn="b"/>
                      <a:r>
                        <a:rPr lang="en-GB" sz="1200" u="none" strike="noStrike">
                          <a:effectLst/>
                        </a:rPr>
                        <a:t>Kurtosis</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60.54067593</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47377696"/>
                  </a:ext>
                </a:extLst>
              </a:tr>
              <a:tr h="248736">
                <a:tc>
                  <a:txBody>
                    <a:bodyPr/>
                    <a:lstStyle/>
                    <a:p>
                      <a:pPr algn="l" fontAlgn="b"/>
                      <a:r>
                        <a:rPr lang="en-GB" sz="1200" u="none" strike="noStrike">
                          <a:effectLst/>
                        </a:rPr>
                        <a:t>Skewness</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6.539513114</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65437638"/>
                  </a:ext>
                </a:extLst>
              </a:tr>
              <a:tr h="248736">
                <a:tc>
                  <a:txBody>
                    <a:bodyPr/>
                    <a:lstStyle/>
                    <a:p>
                      <a:pPr algn="l" fontAlgn="b"/>
                      <a:r>
                        <a:rPr lang="en-GB" sz="1200" u="none" strike="noStrike">
                          <a:effectLst/>
                        </a:rPr>
                        <a:t>Range</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80850</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74848513"/>
                  </a:ext>
                </a:extLst>
              </a:tr>
              <a:tr h="248736">
                <a:tc>
                  <a:txBody>
                    <a:bodyPr/>
                    <a:lstStyle/>
                    <a:p>
                      <a:pPr algn="l" fontAlgn="b"/>
                      <a:r>
                        <a:rPr lang="en-GB" sz="1200" u="none" strike="noStrike">
                          <a:effectLst/>
                        </a:rPr>
                        <a:t>Minimum</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150</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42538506"/>
                  </a:ext>
                </a:extLst>
              </a:tr>
              <a:tr h="248736">
                <a:tc>
                  <a:txBody>
                    <a:bodyPr/>
                    <a:lstStyle/>
                    <a:p>
                      <a:pPr algn="l" fontAlgn="b"/>
                      <a:r>
                        <a:rPr lang="en-GB" sz="1200" u="none" strike="noStrike">
                          <a:effectLst/>
                        </a:rPr>
                        <a:t>Maximum</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81000</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19216503"/>
                  </a:ext>
                </a:extLst>
              </a:tr>
              <a:tr h="248736">
                <a:tc>
                  <a:txBody>
                    <a:bodyPr/>
                    <a:lstStyle/>
                    <a:p>
                      <a:pPr algn="l" fontAlgn="b"/>
                      <a:r>
                        <a:rPr lang="en-GB" sz="1200" u="none" strike="noStrike">
                          <a:effectLst/>
                        </a:rPr>
                        <a:t>Sum</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a:effectLst/>
                        </a:rPr>
                        <a:t>3317724</a:t>
                      </a:r>
                      <a:endParaRPr lang="en-GB"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24243083"/>
                  </a:ext>
                </a:extLst>
              </a:tr>
              <a:tr h="248736">
                <a:tc>
                  <a:txBody>
                    <a:bodyPr/>
                    <a:lstStyle/>
                    <a:p>
                      <a:pPr algn="l" fontAlgn="b"/>
                      <a:r>
                        <a:rPr lang="en-GB" sz="1200" u="none" strike="noStrike">
                          <a:effectLst/>
                        </a:rPr>
                        <a:t>Count</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200" u="none" strike="noStrike" dirty="0">
                          <a:effectLst/>
                        </a:rPr>
                        <a:t>614</a:t>
                      </a:r>
                      <a:endParaRPr lang="en-GB"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98561333"/>
                  </a:ext>
                </a:extLst>
              </a:tr>
            </a:tbl>
          </a:graphicData>
        </a:graphic>
      </p:graphicFrame>
    </p:spTree>
    <p:extLst>
      <p:ext uri="{BB962C8B-B14F-4D97-AF65-F5344CB8AC3E}">
        <p14:creationId xmlns:p14="http://schemas.microsoft.com/office/powerpoint/2010/main" val="158919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0930-B83E-EB38-D8BD-AD6EE6815CD4}"/>
              </a:ext>
            </a:extLst>
          </p:cNvPr>
          <p:cNvSpPr>
            <a:spLocks noGrp="1"/>
          </p:cNvSpPr>
          <p:nvPr>
            <p:ph type="title"/>
          </p:nvPr>
        </p:nvSpPr>
        <p:spPr>
          <a:xfrm>
            <a:off x="252308" y="19514"/>
            <a:ext cx="10874586" cy="670560"/>
          </a:xfrm>
        </p:spPr>
        <p:txBody>
          <a:bodyPr/>
          <a:lstStyle/>
          <a:p>
            <a:r>
              <a:rPr lang="en-GB" dirty="0"/>
              <a:t>Similarities and Comparisons within the Data:</a:t>
            </a:r>
          </a:p>
        </p:txBody>
      </p:sp>
      <p:graphicFrame>
        <p:nvGraphicFramePr>
          <p:cNvPr id="3" name="Chart 2">
            <a:extLst>
              <a:ext uri="{FF2B5EF4-FFF2-40B4-BE49-F238E27FC236}">
                <a16:creationId xmlns:a16="http://schemas.microsoft.com/office/drawing/2014/main" id="{A59ED565-E3D9-4EB5-8C80-FC64E3522FE8}"/>
              </a:ext>
            </a:extLst>
          </p:cNvPr>
          <p:cNvGraphicFramePr>
            <a:graphicFrameLocks/>
          </p:cNvGraphicFramePr>
          <p:nvPr>
            <p:extLst>
              <p:ext uri="{D42A27DB-BD31-4B8C-83A1-F6EECF244321}">
                <p14:modId xmlns:p14="http://schemas.microsoft.com/office/powerpoint/2010/main" val="357377044"/>
              </p:ext>
            </p:extLst>
          </p:nvPr>
        </p:nvGraphicFramePr>
        <p:xfrm>
          <a:off x="179185" y="450558"/>
          <a:ext cx="4789055" cy="30720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B762E28-0C72-486E-B76C-66F1A78C6EDE}"/>
              </a:ext>
            </a:extLst>
          </p:cNvPr>
          <p:cNvGraphicFramePr>
            <a:graphicFrameLocks/>
          </p:cNvGraphicFramePr>
          <p:nvPr>
            <p:extLst>
              <p:ext uri="{D42A27DB-BD31-4B8C-83A1-F6EECF244321}">
                <p14:modId xmlns:p14="http://schemas.microsoft.com/office/powerpoint/2010/main" val="1082732920"/>
              </p:ext>
            </p:extLst>
          </p:nvPr>
        </p:nvGraphicFramePr>
        <p:xfrm>
          <a:off x="406401" y="3522601"/>
          <a:ext cx="5689599" cy="31838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3670075-AA43-44EC-B492-9213E0A34AD7}"/>
              </a:ext>
            </a:extLst>
          </p:cNvPr>
          <p:cNvGraphicFramePr>
            <a:graphicFrameLocks/>
          </p:cNvGraphicFramePr>
          <p:nvPr>
            <p:extLst>
              <p:ext uri="{D42A27DB-BD31-4B8C-83A1-F6EECF244321}">
                <p14:modId xmlns:p14="http://schemas.microsoft.com/office/powerpoint/2010/main" val="818068499"/>
              </p:ext>
            </p:extLst>
          </p:nvPr>
        </p:nvGraphicFramePr>
        <p:xfrm>
          <a:off x="6445234" y="1625600"/>
          <a:ext cx="5076206" cy="34330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9409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2B61-E61E-83C0-ABE5-10A77CEE4F88}"/>
              </a:ext>
            </a:extLst>
          </p:cNvPr>
          <p:cNvSpPr>
            <a:spLocks noGrp="1"/>
          </p:cNvSpPr>
          <p:nvPr>
            <p:ph type="title"/>
          </p:nvPr>
        </p:nvSpPr>
        <p:spPr>
          <a:xfrm>
            <a:off x="0" y="0"/>
            <a:ext cx="4921414" cy="1320800"/>
          </a:xfrm>
        </p:spPr>
        <p:txBody>
          <a:bodyPr anchor="ctr">
            <a:normAutofit/>
          </a:bodyPr>
          <a:lstStyle/>
          <a:p>
            <a:r>
              <a:rPr lang="en-GB" dirty="0"/>
              <a:t>Suggestions for DHF</a:t>
            </a:r>
          </a:p>
        </p:txBody>
      </p:sp>
      <p:sp>
        <p:nvSpPr>
          <p:cNvPr id="3" name="Content Placeholder 2">
            <a:extLst>
              <a:ext uri="{FF2B5EF4-FFF2-40B4-BE49-F238E27FC236}">
                <a16:creationId xmlns:a16="http://schemas.microsoft.com/office/drawing/2014/main" id="{BC87A428-F9EB-D73C-38DA-AFCFE06AEE1C}"/>
              </a:ext>
            </a:extLst>
          </p:cNvPr>
          <p:cNvSpPr>
            <a:spLocks noGrp="1"/>
          </p:cNvSpPr>
          <p:nvPr>
            <p:ph idx="1"/>
          </p:nvPr>
        </p:nvSpPr>
        <p:spPr>
          <a:xfrm>
            <a:off x="944880" y="921025"/>
            <a:ext cx="4732381" cy="2614611"/>
          </a:xfrm>
        </p:spPr>
        <p:txBody>
          <a:bodyPr>
            <a:normAutofit/>
          </a:bodyPr>
          <a:lstStyle/>
          <a:p>
            <a:r>
              <a:rPr lang="en-GB" dirty="0"/>
              <a:t>Before automating their loan eligibility process, I would suggest that DHF think about streamlining their applicants. From looking at the graph, it shows that 100% of applicants had an approved loan status. Where 7 means “yes” and 8 means “no” </a:t>
            </a:r>
          </a:p>
          <a:p>
            <a:endParaRPr lang="en-GB" dirty="0"/>
          </a:p>
        </p:txBody>
      </p:sp>
      <p:sp>
        <p:nvSpPr>
          <p:cNvPr id="5" name="TextBox 4">
            <a:extLst>
              <a:ext uri="{FF2B5EF4-FFF2-40B4-BE49-F238E27FC236}">
                <a16:creationId xmlns:a16="http://schemas.microsoft.com/office/drawing/2014/main" id="{D61726F3-7BA5-45FD-95FA-72D59ED8941F}"/>
              </a:ext>
            </a:extLst>
          </p:cNvPr>
          <p:cNvSpPr txBox="1"/>
          <p:nvPr/>
        </p:nvSpPr>
        <p:spPr>
          <a:xfrm>
            <a:off x="-23722" y="2986365"/>
            <a:ext cx="3512003" cy="3693319"/>
          </a:xfrm>
          <a:prstGeom prst="rect">
            <a:avLst/>
          </a:prstGeom>
          <a:noFill/>
        </p:spPr>
        <p:txBody>
          <a:bodyPr wrap="square" rtlCol="0">
            <a:spAutoFit/>
          </a:bodyPr>
          <a:lstStyle/>
          <a:p>
            <a:pPr marL="285750" indent="-285750">
              <a:buFont typeface="Arial" panose="020B0604020202020204" pitchFamily="34" charset="0"/>
              <a:buChar char="•"/>
            </a:pPr>
            <a:r>
              <a:rPr lang="en-GB" dirty="0"/>
              <a:t>Even though all applicants had an approved loan status, not all of them had a credit history of 1. Some had a history of 0 or did not even fill in that section of the application.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 Also, when looking at the dataset, around 5% of applicant’s did not provide an answer when asked if they were self-employed or not.</a:t>
            </a:r>
          </a:p>
        </p:txBody>
      </p:sp>
      <p:graphicFrame>
        <p:nvGraphicFramePr>
          <p:cNvPr id="6" name="Chart 5">
            <a:extLst>
              <a:ext uri="{FF2B5EF4-FFF2-40B4-BE49-F238E27FC236}">
                <a16:creationId xmlns:a16="http://schemas.microsoft.com/office/drawing/2014/main" id="{002D1179-A71F-D7EB-1053-B3190AB6DA86}"/>
              </a:ext>
            </a:extLst>
          </p:cNvPr>
          <p:cNvGraphicFramePr>
            <a:graphicFrameLocks/>
          </p:cNvGraphicFramePr>
          <p:nvPr>
            <p:extLst>
              <p:ext uri="{D42A27DB-BD31-4B8C-83A1-F6EECF244321}">
                <p14:modId xmlns:p14="http://schemas.microsoft.com/office/powerpoint/2010/main" val="685499315"/>
              </p:ext>
            </p:extLst>
          </p:nvPr>
        </p:nvGraphicFramePr>
        <p:xfrm>
          <a:off x="2611120" y="3632200"/>
          <a:ext cx="5862320" cy="322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A2E931B-70EE-0B88-36F3-0C5F87F0C30E}"/>
              </a:ext>
            </a:extLst>
          </p:cNvPr>
          <p:cNvGraphicFramePr>
            <a:graphicFrameLocks/>
          </p:cNvGraphicFramePr>
          <p:nvPr>
            <p:extLst>
              <p:ext uri="{D42A27DB-BD31-4B8C-83A1-F6EECF244321}">
                <p14:modId xmlns:p14="http://schemas.microsoft.com/office/powerpoint/2010/main" val="4112642538"/>
              </p:ext>
            </p:extLst>
          </p:nvPr>
        </p:nvGraphicFramePr>
        <p:xfrm>
          <a:off x="5887720" y="368126"/>
          <a:ext cx="4572000" cy="30709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96591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20164</TotalTime>
  <Words>463</Words>
  <Application>Microsoft Office PowerPoint</Application>
  <PresentationFormat>Widescreen</PresentationFormat>
  <Paragraphs>79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Dream Housing Finance</vt:lpstr>
      <vt:lpstr>Problem Statement</vt:lpstr>
      <vt:lpstr>Opening stats:</vt:lpstr>
      <vt:lpstr>Applicant Income vs Gender</vt:lpstr>
      <vt:lpstr>Similarities and Comparisons within the Data:</vt:lpstr>
      <vt:lpstr>Suggestions for DHF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 Housing Finance</dc:title>
  <dc:creator>Ayomide Oso</dc:creator>
  <cp:lastModifiedBy>Ayomide Oso</cp:lastModifiedBy>
  <cp:revision>3</cp:revision>
  <dcterms:created xsi:type="dcterms:W3CDTF">2023-09-14T15:19:18Z</dcterms:created>
  <dcterms:modified xsi:type="dcterms:W3CDTF">2023-10-04T19:19:42Z</dcterms:modified>
</cp:coreProperties>
</file>