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Youtube-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702A00-3FAC-4BF3-B67E-B8A4245C5C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Youtube-Analysis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D098282-3687-4156-8E8A-B461892C300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8/28/2022 5:03:31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Top DS-YT-Channel" id="2" name="slide2">
            <a:extLst>
              <a:ext uri="{FF2B5EF4-FFF2-40B4-BE49-F238E27FC236}">
                <a16:creationId xmlns:a16="http://schemas.microsoft.com/office/drawing/2014/main" id="{5F1E7E57-EC6B-41C2-9583-F45458308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43012"/>
            <a:ext cx="91440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s Ages" id="3" name="slide3">
            <a:extLst>
              <a:ext uri="{FF2B5EF4-FFF2-40B4-BE49-F238E27FC236}">
                <a16:creationId xmlns:a16="http://schemas.microsoft.com/office/drawing/2014/main" id="{370F3E80-785F-400E-8EAC-CAEAF4040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243012"/>
            <a:ext cx="8153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" id="4" name="slide4">
            <a:extLst>
              <a:ext uri="{FF2B5EF4-FFF2-40B4-BE49-F238E27FC236}">
                <a16:creationId xmlns:a16="http://schemas.microsoft.com/office/drawing/2014/main" id="{89DDA4CF-2478-47B0-AFD4-ED476D0F31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29" y="0"/>
            <a:ext cx="7641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s" id="5" name="slide5">
            <a:extLst>
              <a:ext uri="{FF2B5EF4-FFF2-40B4-BE49-F238E27FC236}">
                <a16:creationId xmlns:a16="http://schemas.microsoft.com/office/drawing/2014/main" id="{8B6723D4-6A8B-4C4F-9E75-ED7EE46396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071812"/>
            <a:ext cx="52387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5 Young" id="6" name="slide6">
            <a:extLst>
              <a:ext uri="{FF2B5EF4-FFF2-40B4-BE49-F238E27FC236}">
                <a16:creationId xmlns:a16="http://schemas.microsoft.com/office/drawing/2014/main" id="{E3A8924A-7A9C-4C21-9848-C3E1A9CD09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7" y="1243012"/>
            <a:ext cx="63341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BC6984B8-4CFD-41CB-8223-1CFD37F4B4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52" y="0"/>
            <a:ext cx="8383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2022-08-28T17:03:31Z</dcterms:created>
  <dcterms:modified xsi:type="dcterms:W3CDTF">2022-08-28T17:03:31Z</dcterms:modified>
</cp:coreProperties>
</file>