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18"/>
  </p:notesMasterIdLst>
  <p:handoutMasterIdLst>
    <p:handoutMasterId r:id="rId19"/>
  </p:handoutMasterIdLst>
  <p:sldIdLst>
    <p:sldId id="1820" r:id="rId6"/>
    <p:sldId id="1472" r:id="rId7"/>
    <p:sldId id="1588" r:id="rId8"/>
    <p:sldId id="1819" r:id="rId9"/>
    <p:sldId id="1689" r:id="rId10"/>
    <p:sldId id="1814" r:id="rId11"/>
    <p:sldId id="1815" r:id="rId12"/>
    <p:sldId id="1816" r:id="rId13"/>
    <p:sldId id="1818" r:id="rId14"/>
    <p:sldId id="1817" r:id="rId15"/>
    <p:sldId id="1813" r:id="rId16"/>
    <p:sldId id="1805" r:id="rId17"/>
  </p:sldIdLst>
  <p:sldSz cx="14630400" cy="8229600"/>
  <p:notesSz cx="6858000" cy="9144000"/>
  <p:defaultTextStyle>
    <a:defPPr>
      <a:defRPr lang="en-US"/>
    </a:defPPr>
    <a:lvl1pPr marL="0" algn="l" defTabSz="1097278" rtl="0" eaLnBrk="1" latinLnBrk="0" hangingPunct="1">
      <a:defRPr sz="2118" kern="1200">
        <a:solidFill>
          <a:schemeClr val="tx1"/>
        </a:solidFill>
        <a:latin typeface="+mn-lt"/>
        <a:ea typeface="+mn-ea"/>
        <a:cs typeface="+mn-cs"/>
      </a:defRPr>
    </a:lvl1pPr>
    <a:lvl2pPr marL="548639" algn="l" defTabSz="1097278" rtl="0" eaLnBrk="1" latinLnBrk="0" hangingPunct="1">
      <a:defRPr sz="2118" kern="1200">
        <a:solidFill>
          <a:schemeClr val="tx1"/>
        </a:solidFill>
        <a:latin typeface="+mn-lt"/>
        <a:ea typeface="+mn-ea"/>
        <a:cs typeface="+mn-cs"/>
      </a:defRPr>
    </a:lvl2pPr>
    <a:lvl3pPr marL="1097278" algn="l" defTabSz="1097278" rtl="0" eaLnBrk="1" latinLnBrk="0" hangingPunct="1">
      <a:defRPr sz="2118" kern="1200">
        <a:solidFill>
          <a:schemeClr val="tx1"/>
        </a:solidFill>
        <a:latin typeface="+mn-lt"/>
        <a:ea typeface="+mn-ea"/>
        <a:cs typeface="+mn-cs"/>
      </a:defRPr>
    </a:lvl3pPr>
    <a:lvl4pPr marL="1645917" algn="l" defTabSz="1097278" rtl="0" eaLnBrk="1" latinLnBrk="0" hangingPunct="1">
      <a:defRPr sz="2118" kern="1200">
        <a:solidFill>
          <a:schemeClr val="tx1"/>
        </a:solidFill>
        <a:latin typeface="+mn-lt"/>
        <a:ea typeface="+mn-ea"/>
        <a:cs typeface="+mn-cs"/>
      </a:defRPr>
    </a:lvl4pPr>
    <a:lvl5pPr marL="2194555" algn="l" defTabSz="1097278" rtl="0" eaLnBrk="1" latinLnBrk="0" hangingPunct="1">
      <a:defRPr sz="2118" kern="1200">
        <a:solidFill>
          <a:schemeClr val="tx1"/>
        </a:solidFill>
        <a:latin typeface="+mn-lt"/>
        <a:ea typeface="+mn-ea"/>
        <a:cs typeface="+mn-cs"/>
      </a:defRPr>
    </a:lvl5pPr>
    <a:lvl6pPr marL="2743195" algn="l" defTabSz="1097278" rtl="0" eaLnBrk="1" latinLnBrk="0" hangingPunct="1">
      <a:defRPr sz="2118" kern="1200">
        <a:solidFill>
          <a:schemeClr val="tx1"/>
        </a:solidFill>
        <a:latin typeface="+mn-lt"/>
        <a:ea typeface="+mn-ea"/>
        <a:cs typeface="+mn-cs"/>
      </a:defRPr>
    </a:lvl6pPr>
    <a:lvl7pPr marL="3291833" algn="l" defTabSz="1097278" rtl="0" eaLnBrk="1" latinLnBrk="0" hangingPunct="1">
      <a:defRPr sz="2118" kern="1200">
        <a:solidFill>
          <a:schemeClr val="tx1"/>
        </a:solidFill>
        <a:latin typeface="+mn-lt"/>
        <a:ea typeface="+mn-ea"/>
        <a:cs typeface="+mn-cs"/>
      </a:defRPr>
    </a:lvl7pPr>
    <a:lvl8pPr marL="3840472" algn="l" defTabSz="1097278" rtl="0" eaLnBrk="1" latinLnBrk="0" hangingPunct="1">
      <a:defRPr sz="2118" kern="1200">
        <a:solidFill>
          <a:schemeClr val="tx1"/>
        </a:solidFill>
        <a:latin typeface="+mn-lt"/>
        <a:ea typeface="+mn-ea"/>
        <a:cs typeface="+mn-cs"/>
      </a:defRPr>
    </a:lvl8pPr>
    <a:lvl9pPr marL="4389112" algn="l" defTabSz="1097278" rtl="0" eaLnBrk="1" latinLnBrk="0" hangingPunct="1">
      <a:defRPr sz="211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8D7"/>
    <a:srgbClr val="000000"/>
    <a:srgbClr val="23B02A"/>
    <a:srgbClr val="EF4539"/>
    <a:srgbClr val="4A6573"/>
    <a:srgbClr val="FF16F8"/>
    <a:srgbClr val="A3180D"/>
    <a:srgbClr val="039BC6"/>
    <a:srgbClr val="004562"/>
    <a:srgbClr val="FC64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4" autoAdjust="0"/>
    <p:restoredTop sz="92995" autoAdjust="0"/>
  </p:normalViewPr>
  <p:slideViewPr>
    <p:cSldViewPr>
      <p:cViewPr>
        <p:scale>
          <a:sx n="100" d="100"/>
          <a:sy n="100" d="100"/>
        </p:scale>
        <p:origin x="176" y="8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12480"/>
    </p:cViewPr>
  </p:sorterViewPr>
  <p:notesViewPr>
    <p:cSldViewPr showGuides="1">
      <p:cViewPr>
        <p:scale>
          <a:sx n="100" d="100"/>
          <a:sy n="100" d="100"/>
        </p:scale>
        <p:origin x="28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46" Type="http://schemas.microsoft.com/office/2015/10/relationships/revisionInfo" Target="revisionInfo.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WintellectNOW</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11/15/17 2:57 AM</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WintellectNOW</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11/15/17 2:57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1097278" rtl="0" eaLnBrk="1" latinLnBrk="0" hangingPunct="1">
      <a:lnSpc>
        <a:spcPct val="90000"/>
      </a:lnSpc>
      <a:spcAft>
        <a:spcPts val="400"/>
      </a:spcAft>
      <a:defRPr sz="1059" kern="1200">
        <a:solidFill>
          <a:schemeClr val="tx1"/>
        </a:solidFill>
        <a:latin typeface="Segoe UI Light" pitchFamily="34" charset="0"/>
        <a:ea typeface="+mn-ea"/>
        <a:cs typeface="+mn-cs"/>
      </a:defRPr>
    </a:lvl1pPr>
    <a:lvl2pPr marL="255587" indent="-126999" algn="l" defTabSz="1097278" rtl="0" eaLnBrk="1" latinLnBrk="0" hangingPunct="1">
      <a:lnSpc>
        <a:spcPct val="90000"/>
      </a:lnSpc>
      <a:spcAft>
        <a:spcPts val="400"/>
      </a:spcAft>
      <a:buFont typeface="Arial" pitchFamily="34" charset="0"/>
      <a:buChar char="•"/>
      <a:defRPr sz="1059" kern="1200">
        <a:solidFill>
          <a:schemeClr val="tx1"/>
        </a:solidFill>
        <a:latin typeface="Segoe UI Light" pitchFamily="34" charset="0"/>
        <a:ea typeface="+mn-ea"/>
        <a:cs typeface="+mn-cs"/>
      </a:defRPr>
    </a:lvl2pPr>
    <a:lvl3pPr marL="393699" indent="-138113" algn="l" defTabSz="1097278" rtl="0" eaLnBrk="1" latinLnBrk="0" hangingPunct="1">
      <a:lnSpc>
        <a:spcPct val="90000"/>
      </a:lnSpc>
      <a:spcAft>
        <a:spcPts val="400"/>
      </a:spcAft>
      <a:buFont typeface="Arial" pitchFamily="34" charset="0"/>
      <a:buChar char="•"/>
      <a:defRPr sz="1059" kern="1200">
        <a:solidFill>
          <a:schemeClr val="tx1"/>
        </a:solidFill>
        <a:latin typeface="Segoe UI Light" pitchFamily="34" charset="0"/>
        <a:ea typeface="+mn-ea"/>
        <a:cs typeface="+mn-cs"/>
      </a:defRPr>
    </a:lvl3pPr>
    <a:lvl4pPr marL="579437" indent="-176212" algn="l" defTabSz="1097278" rtl="0" eaLnBrk="1" latinLnBrk="0" hangingPunct="1">
      <a:lnSpc>
        <a:spcPct val="90000"/>
      </a:lnSpc>
      <a:spcAft>
        <a:spcPts val="400"/>
      </a:spcAft>
      <a:buFont typeface="Arial" pitchFamily="34" charset="0"/>
      <a:buChar char="•"/>
      <a:defRPr sz="1059" kern="1200">
        <a:solidFill>
          <a:schemeClr val="tx1"/>
        </a:solidFill>
        <a:latin typeface="Segoe UI Light" pitchFamily="34" charset="0"/>
        <a:ea typeface="+mn-ea"/>
        <a:cs typeface="+mn-cs"/>
      </a:defRPr>
    </a:lvl4pPr>
    <a:lvl5pPr marL="738186" indent="-138113" algn="l" defTabSz="1097278" rtl="0" eaLnBrk="1" latinLnBrk="0" hangingPunct="1">
      <a:lnSpc>
        <a:spcPct val="90000"/>
      </a:lnSpc>
      <a:spcAft>
        <a:spcPts val="400"/>
      </a:spcAft>
      <a:buFont typeface="Arial" pitchFamily="34" charset="0"/>
      <a:buChar char="•"/>
      <a:defRPr sz="1059" kern="1200">
        <a:solidFill>
          <a:schemeClr val="tx1"/>
        </a:solidFill>
        <a:latin typeface="Segoe UI Light" pitchFamily="34" charset="0"/>
        <a:ea typeface="+mn-ea"/>
        <a:cs typeface="+mn-cs"/>
      </a:defRPr>
    </a:lvl5pPr>
    <a:lvl6pPr marL="2743195" algn="l" defTabSz="1097278" rtl="0" eaLnBrk="1" latinLnBrk="0" hangingPunct="1">
      <a:defRPr sz="1412" kern="1200">
        <a:solidFill>
          <a:schemeClr val="tx1"/>
        </a:solidFill>
        <a:latin typeface="+mn-lt"/>
        <a:ea typeface="+mn-ea"/>
        <a:cs typeface="+mn-cs"/>
      </a:defRPr>
    </a:lvl6pPr>
    <a:lvl7pPr marL="3291833" algn="l" defTabSz="1097278" rtl="0" eaLnBrk="1" latinLnBrk="0" hangingPunct="1">
      <a:defRPr sz="1412" kern="1200">
        <a:solidFill>
          <a:schemeClr val="tx1"/>
        </a:solidFill>
        <a:latin typeface="+mn-lt"/>
        <a:ea typeface="+mn-ea"/>
        <a:cs typeface="+mn-cs"/>
      </a:defRPr>
    </a:lvl7pPr>
    <a:lvl8pPr marL="3840472" algn="l" defTabSz="1097278" rtl="0" eaLnBrk="1" latinLnBrk="0" hangingPunct="1">
      <a:defRPr sz="1412" kern="1200">
        <a:solidFill>
          <a:schemeClr val="tx1"/>
        </a:solidFill>
        <a:latin typeface="+mn-lt"/>
        <a:ea typeface="+mn-ea"/>
        <a:cs typeface="+mn-cs"/>
      </a:defRPr>
    </a:lvl8pPr>
    <a:lvl9pPr marL="4389112" algn="l" defTabSz="1097278" rtl="0" eaLnBrk="1" latinLnBrk="0" hangingPunct="1">
      <a:defRPr sz="14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375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02031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6" name="Date Placeholder 5"/>
          <p:cNvSpPr>
            <a:spLocks noGrp="1"/>
          </p:cNvSpPr>
          <p:nvPr>
            <p:ph type="dt" idx="12"/>
          </p:nvPr>
        </p:nvSpPr>
        <p:spPr/>
        <p:txBody>
          <a:bodyPr/>
          <a:lstStyle/>
          <a:p>
            <a:fld id="{38EEC551-8CDA-4EB6-89BB-2A86C9F091C8}" type="datetime8">
              <a:rPr lang="en-US" smtClean="0"/>
              <a:t>11/15/17 2:57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7217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1013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6303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437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6699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080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8205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0766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0746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WintellectNOW</a:t>
            </a:r>
          </a:p>
        </p:txBody>
      </p:sp>
      <p:sp>
        <p:nvSpPr>
          <p:cNvPr id="5" name="Date Placeholder 4"/>
          <p:cNvSpPr>
            <a:spLocks noGrp="1"/>
          </p:cNvSpPr>
          <p:nvPr>
            <p:ph type="dt" idx="11"/>
          </p:nvPr>
        </p:nvSpPr>
        <p:spPr/>
        <p:txBody>
          <a:bodyPr/>
          <a:lstStyle/>
          <a:p>
            <a:fld id="{38EEC551-8CDA-4EB6-89BB-2A86C9F091C8}" type="datetime8">
              <a:rPr lang="en-US" smtClean="0"/>
              <a:t>11/15/17 2:57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4181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4A6573"/>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0243" y="7342977"/>
            <a:ext cx="1504053" cy="322543"/>
          </a:xfrm>
          <a:prstGeom prst="rect">
            <a:avLst/>
          </a:prstGeom>
        </p:spPr>
      </p:pic>
      <p:pic>
        <p:nvPicPr>
          <p:cNvPr id="7" name="Picture 6"/>
          <p:cNvPicPr>
            <a:picLocks noChangeAspect="1"/>
          </p:cNvPicPr>
          <p:nvPr userDrawn="1"/>
        </p:nvPicPr>
        <p:blipFill>
          <a:blip r:embed="rId3"/>
          <a:stretch>
            <a:fillRect/>
          </a:stretch>
        </p:blipFill>
        <p:spPr>
          <a:xfrm>
            <a:off x="12424821" y="6983766"/>
            <a:ext cx="1523922" cy="570601"/>
          </a:xfrm>
          <a:prstGeom prst="rect">
            <a:avLst/>
          </a:prstGeom>
        </p:spPr>
      </p:pic>
      <p:sp>
        <p:nvSpPr>
          <p:cNvPr id="26" name="TextBox 25"/>
          <p:cNvSpPr txBox="1"/>
          <p:nvPr userDrawn="1"/>
        </p:nvSpPr>
        <p:spPr>
          <a:xfrm>
            <a:off x="4143866" y="3452115"/>
            <a:ext cx="6191896" cy="1325101"/>
          </a:xfrm>
          <a:prstGeom prst="rect">
            <a:avLst/>
          </a:prstGeom>
          <a:noFill/>
        </p:spPr>
        <p:txBody>
          <a:bodyPr wrap="none" lIns="215142" tIns="172114" rIns="215142" bIns="172114" rtlCol="0">
            <a:spAutoFit/>
          </a:bodyPr>
          <a:lstStyle/>
          <a:p>
            <a:pPr>
              <a:lnSpc>
                <a:spcPct val="90000"/>
              </a:lnSpc>
              <a:spcAft>
                <a:spcPts val="706"/>
              </a:spcAft>
            </a:pPr>
            <a:r>
              <a:rPr lang="en-US" sz="7058" dirty="0">
                <a:solidFill>
                  <a:schemeClr val="bg1"/>
                </a:solidFill>
                <a:latin typeface="+mj-lt"/>
              </a:rPr>
              <a:t>Wintellect</a:t>
            </a:r>
            <a:r>
              <a:rPr lang="en-US" sz="7058" dirty="0">
                <a:solidFill>
                  <a:schemeClr val="bg1"/>
                </a:solidFill>
                <a:latin typeface="+mn-lt"/>
              </a:rPr>
              <a:t>NOW</a:t>
            </a:r>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23089" y="1427011"/>
            <a:ext cx="6454257" cy="2252404"/>
          </a:xfrm>
        </p:spPr>
        <p:txBody>
          <a:bodyPr wrap="square">
            <a:spAutoFit/>
          </a:bodyPr>
          <a:lstStyle>
            <a:lvl1pPr marL="0" indent="0">
              <a:spcBef>
                <a:spcPts val="1440"/>
              </a:spcBef>
              <a:buClr>
                <a:schemeClr val="tx1"/>
              </a:buClr>
              <a:buFont typeface="Wingdings" pitchFamily="2" charset="2"/>
              <a:buNone/>
              <a:defRPr sz="3764">
                <a:gradFill>
                  <a:gsLst>
                    <a:gs pos="1250">
                      <a:schemeClr val="tx2"/>
                    </a:gs>
                    <a:gs pos="99000">
                      <a:schemeClr val="tx2"/>
                    </a:gs>
                  </a:gsLst>
                  <a:lin ang="5400000" scaled="0"/>
                </a:gradFill>
              </a:defRPr>
            </a:lvl1pPr>
            <a:lvl2pPr marL="0" indent="0">
              <a:buNone/>
              <a:defRPr sz="2353"/>
            </a:lvl2pPr>
            <a:lvl3pPr marL="272660" indent="0">
              <a:buNone/>
              <a:tabLst/>
              <a:defRPr sz="2353"/>
            </a:lvl3pPr>
            <a:lvl4pPr marL="541585" indent="0">
              <a:buNone/>
              <a:defRPr/>
            </a:lvl4pPr>
            <a:lvl5pPr marL="806775" indent="0">
              <a:buNone/>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7853057" y="1427011"/>
            <a:ext cx="6454257" cy="2252404"/>
          </a:xfrm>
        </p:spPr>
        <p:txBody>
          <a:bodyPr wrap="square">
            <a:spAutoFit/>
          </a:bodyPr>
          <a:lstStyle>
            <a:lvl1pPr marL="0" indent="0">
              <a:spcBef>
                <a:spcPts val="1440"/>
              </a:spcBef>
              <a:buClr>
                <a:schemeClr val="tx1"/>
              </a:buClr>
              <a:buFont typeface="Wingdings" pitchFamily="2" charset="2"/>
              <a:buNone/>
              <a:defRPr sz="3764">
                <a:gradFill>
                  <a:gsLst>
                    <a:gs pos="1250">
                      <a:schemeClr val="tx2"/>
                    </a:gs>
                    <a:gs pos="99000">
                      <a:schemeClr val="tx2"/>
                    </a:gs>
                  </a:gsLst>
                  <a:lin ang="5400000" scaled="0"/>
                </a:gradFill>
              </a:defRPr>
            </a:lvl1pPr>
            <a:lvl2pPr marL="0" indent="0">
              <a:buNone/>
              <a:defRPr sz="2353"/>
            </a:lvl2pPr>
            <a:lvl3pPr marL="272660" indent="0">
              <a:buNone/>
              <a:tabLst/>
              <a:defRPr sz="2353"/>
            </a:lvl3pPr>
            <a:lvl4pPr marL="541585" indent="0">
              <a:buNone/>
              <a:defRPr/>
            </a:lvl4pPr>
            <a:lvl5pPr marL="806775"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23089" y="1427011"/>
            <a:ext cx="6454257" cy="2252404"/>
          </a:xfrm>
        </p:spPr>
        <p:txBody>
          <a:bodyPr wrap="square">
            <a:spAutoFit/>
          </a:bodyPr>
          <a:lstStyle>
            <a:lvl1pPr marL="0" indent="0">
              <a:spcBef>
                <a:spcPts val="1440"/>
              </a:spcBef>
              <a:buClr>
                <a:schemeClr val="tx1"/>
              </a:buClr>
              <a:buFont typeface="Wingdings" pitchFamily="2" charset="2"/>
              <a:buNone/>
              <a:defRPr sz="3764"/>
            </a:lvl1pPr>
            <a:lvl2pPr marL="0" indent="0">
              <a:buNone/>
              <a:defRPr sz="2353"/>
            </a:lvl2pPr>
            <a:lvl3pPr marL="272660" indent="0">
              <a:buNone/>
              <a:tabLst/>
              <a:defRPr sz="2353"/>
            </a:lvl3pPr>
            <a:lvl4pPr marL="541585" indent="0">
              <a:buNone/>
              <a:defRPr/>
            </a:lvl4pPr>
            <a:lvl5pPr marL="806775"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7853057" y="1427011"/>
            <a:ext cx="6454257" cy="2252404"/>
          </a:xfrm>
        </p:spPr>
        <p:txBody>
          <a:bodyPr wrap="square">
            <a:spAutoFit/>
          </a:bodyPr>
          <a:lstStyle>
            <a:lvl1pPr marL="0" indent="0">
              <a:spcBef>
                <a:spcPts val="1440"/>
              </a:spcBef>
              <a:buClr>
                <a:schemeClr val="tx1"/>
              </a:buClr>
              <a:buFont typeface="Wingdings" pitchFamily="2" charset="2"/>
              <a:buNone/>
              <a:defRPr sz="3764"/>
            </a:lvl1pPr>
            <a:lvl2pPr marL="0" indent="0">
              <a:buNone/>
              <a:defRPr sz="2353"/>
            </a:lvl2pPr>
            <a:lvl3pPr marL="272660" indent="0">
              <a:buNone/>
              <a:tabLst/>
              <a:defRPr sz="2353"/>
            </a:lvl3pPr>
            <a:lvl4pPr marL="541585" indent="0">
              <a:buNone/>
              <a:defRPr/>
            </a:lvl4pPr>
            <a:lvl5pPr marL="806775"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23089" y="1427011"/>
            <a:ext cx="6454257" cy="2332072"/>
          </a:xfrm>
        </p:spPr>
        <p:txBody>
          <a:bodyPr wrap="square">
            <a:spAutoFit/>
          </a:bodyPr>
          <a:lstStyle>
            <a:lvl1pPr marL="338024" indent="-338024">
              <a:spcBef>
                <a:spcPts val="1440"/>
              </a:spcBef>
              <a:buClr>
                <a:srgbClr val="EF4539"/>
              </a:buClr>
              <a:buFont typeface="Arial" pitchFamily="34" charset="0"/>
              <a:buChar char="•"/>
              <a:defRPr sz="3764">
                <a:solidFill>
                  <a:srgbClr val="FF0000"/>
                </a:solidFill>
              </a:defRPr>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7853057" y="1427011"/>
            <a:ext cx="6454257" cy="2332072"/>
          </a:xfrm>
        </p:spPr>
        <p:txBody>
          <a:bodyPr wrap="square">
            <a:spAutoFit/>
          </a:bodyPr>
          <a:lstStyle>
            <a:lvl1pPr marL="338024" indent="-338024">
              <a:spcBef>
                <a:spcPts val="1440"/>
              </a:spcBef>
              <a:buClr>
                <a:srgbClr val="EF4539"/>
              </a:buClr>
              <a:buFont typeface="Arial" pitchFamily="34" charset="0"/>
              <a:buChar char="•"/>
              <a:defRPr sz="3764">
                <a:solidFill>
                  <a:srgbClr val="FF0000"/>
                </a:solidFill>
              </a:defRPr>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23089" y="1427012"/>
            <a:ext cx="6454257" cy="2299284"/>
          </a:xfrm>
        </p:spPr>
        <p:txBody>
          <a:bodyPr wrap="square">
            <a:spAutoFit/>
          </a:bodyPr>
          <a:lstStyle>
            <a:lvl1pPr marL="338024" indent="-338024">
              <a:spcBef>
                <a:spcPts val="1440"/>
              </a:spcBef>
              <a:buClr>
                <a:schemeClr val="tx1"/>
              </a:buClr>
              <a:buFont typeface="Arial" pitchFamily="34" charset="0"/>
              <a:buChar char="•"/>
              <a:defRPr sz="3764"/>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7853057" y="1427012"/>
            <a:ext cx="6454257" cy="2299284"/>
          </a:xfrm>
        </p:spPr>
        <p:txBody>
          <a:bodyPr wrap="square">
            <a:spAutoFit/>
          </a:bodyPr>
          <a:lstStyle>
            <a:lvl1pPr marL="338024" indent="-338024">
              <a:spcBef>
                <a:spcPts val="1440"/>
              </a:spcBef>
              <a:buClr>
                <a:schemeClr val="tx1"/>
              </a:buClr>
              <a:buFont typeface="Arial" pitchFamily="34" charset="0"/>
              <a:buChar char="•"/>
              <a:defRPr sz="3764"/>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295741" y="3487214"/>
            <a:ext cx="12041698" cy="1079598"/>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4A657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1" y="7351726"/>
            <a:ext cx="14630400" cy="887212"/>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rotWithShape="1">
          <a:blip r:embed="rId2">
            <a:alphaModFix amt="10000"/>
          </a:blip>
          <a:srcRect t="43378" r="43213" b="10783"/>
          <a:stretch/>
        </p:blipFill>
        <p:spPr>
          <a:xfrm>
            <a:off x="3598675" y="573"/>
            <a:ext cx="11007447" cy="8229027"/>
          </a:xfrm>
          <a:prstGeom prst="rect">
            <a:avLst/>
          </a:prstGeom>
        </p:spPr>
      </p:pic>
      <p:sp>
        <p:nvSpPr>
          <p:cNvPr id="13" name="Text Placeholder 4"/>
          <p:cNvSpPr>
            <a:spLocks noGrp="1"/>
          </p:cNvSpPr>
          <p:nvPr>
            <p:ph type="body" sz="quarter" idx="13" hasCustomPrompt="1"/>
          </p:nvPr>
        </p:nvSpPr>
        <p:spPr>
          <a:xfrm>
            <a:off x="652897" y="4653105"/>
            <a:ext cx="11014803" cy="742960"/>
          </a:xfrm>
          <a:prstGeom prst="rect">
            <a:avLst/>
          </a:prstGeom>
          <a:noFill/>
        </p:spPr>
        <p:txBody>
          <a:bodyPr wrap="square" lIns="146304" tIns="109728" rIns="146304" bIns="109728">
            <a:spAutoFit/>
          </a:bodyPr>
          <a:lstStyle>
            <a:lvl1pPr marL="0" indent="0">
              <a:spcBef>
                <a:spcPts val="0"/>
              </a:spcBef>
              <a:buNone/>
              <a:defRPr sz="3764"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652896" y="2487932"/>
            <a:ext cx="11014805" cy="2165173"/>
          </a:xfrm>
          <a:prstGeom prst="rect">
            <a:avLst/>
          </a:prstGeom>
        </p:spPr>
        <p:txBody>
          <a:bodyPr lIns="146304" tIns="9144" rIns="146304" bIns="9144" anchor="b" anchorCtr="0"/>
          <a:lstStyle>
            <a:lvl1pPr marL="0" indent="0">
              <a:spcBef>
                <a:spcPts val="0"/>
              </a:spcBef>
              <a:buNone/>
              <a:defRPr sz="8470">
                <a:solidFill>
                  <a:schemeClr val="bg1"/>
                </a:solidFill>
                <a:latin typeface="+mj-lt"/>
              </a:defRPr>
            </a:lvl1pPr>
          </a:lstStyle>
          <a:p>
            <a:r>
              <a:rPr lang="en-US" sz="7058" dirty="0">
                <a:solidFill>
                  <a:schemeClr val="bg1"/>
                </a:solidFill>
              </a:rPr>
              <a:t>Demo</a:t>
            </a:r>
          </a:p>
        </p:txBody>
      </p:sp>
      <p:pic>
        <p:nvPicPr>
          <p:cNvPr id="7" name="Picture 6"/>
          <p:cNvPicPr>
            <a:picLocks noChangeAspect="1"/>
          </p:cNvPicPr>
          <p:nvPr userDrawn="1"/>
        </p:nvPicPr>
        <p:blipFill>
          <a:blip r:embed="rId3"/>
          <a:stretch>
            <a:fillRect/>
          </a:stretch>
        </p:blipFill>
        <p:spPr>
          <a:xfrm>
            <a:off x="508536" y="7561247"/>
            <a:ext cx="1123697" cy="42074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4A657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10000"/>
          </a:blip>
          <a:srcRect t="43378" r="43213" b="10783"/>
          <a:stretch/>
        </p:blipFill>
        <p:spPr>
          <a:xfrm>
            <a:off x="3598675" y="573"/>
            <a:ext cx="11007447" cy="8229027"/>
          </a:xfrm>
          <a:prstGeom prst="rect">
            <a:avLst/>
          </a:prstGeom>
        </p:spPr>
      </p:pic>
      <p:sp>
        <p:nvSpPr>
          <p:cNvPr id="2" name="Title 1"/>
          <p:cNvSpPr>
            <a:spLocks noGrp="1"/>
          </p:cNvSpPr>
          <p:nvPr>
            <p:ph type="title" hasCustomPrompt="1"/>
          </p:nvPr>
        </p:nvSpPr>
        <p:spPr>
          <a:xfrm>
            <a:off x="681656" y="1423627"/>
            <a:ext cx="13087802" cy="1390552"/>
          </a:xfrm>
          <a:noFill/>
        </p:spPr>
        <p:txBody>
          <a:bodyPr wrap="square" tIns="91440" bIns="91440" anchor="t" anchorCtr="0">
            <a:spAutoFit/>
          </a:bodyPr>
          <a:lstStyle>
            <a:lvl1pPr>
              <a:defRPr sz="8470" spc="-11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Transmission">
    <p:bg>
      <p:bgPr>
        <a:solidFill>
          <a:srgbClr val="4A657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10000"/>
          </a:blip>
          <a:srcRect t="43378" r="43213" b="10783"/>
          <a:stretch/>
        </p:blipFill>
        <p:spPr>
          <a:xfrm>
            <a:off x="3598675" y="573"/>
            <a:ext cx="11007447" cy="8229027"/>
          </a:xfrm>
          <a:prstGeom prst="rect">
            <a:avLst/>
          </a:prstGeom>
        </p:spPr>
      </p:pic>
      <p:sp>
        <p:nvSpPr>
          <p:cNvPr id="4" name="Title 1"/>
          <p:cNvSpPr>
            <a:spLocks noGrp="1"/>
          </p:cNvSpPr>
          <p:nvPr>
            <p:ph type="title" hasCustomPrompt="1"/>
          </p:nvPr>
        </p:nvSpPr>
        <p:spPr>
          <a:xfrm>
            <a:off x="648040" y="2501006"/>
            <a:ext cx="13625657" cy="1390552"/>
          </a:xfrm>
          <a:noFill/>
        </p:spPr>
        <p:txBody>
          <a:bodyPr wrap="square" tIns="91440" bIns="91440" anchor="t" anchorCtr="0">
            <a:spAutoFit/>
          </a:bodyPr>
          <a:lstStyle>
            <a:lvl1pPr>
              <a:defRPr sz="8470" spc="-118" baseline="0">
                <a:solidFill>
                  <a:schemeClr val="tx1"/>
                </a:soli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lain">
    <p:bg>
      <p:bgPr>
        <a:solidFill>
          <a:srgbClr val="4A657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8040" y="2501006"/>
            <a:ext cx="13625657" cy="1390552"/>
          </a:xfrm>
          <a:noFill/>
        </p:spPr>
        <p:txBody>
          <a:bodyPr wrap="square" tIns="91440" bIns="91440" anchor="t" anchorCtr="0">
            <a:spAutoFit/>
          </a:bodyPr>
          <a:lstStyle>
            <a:lvl1pPr>
              <a:defRPr sz="8470" spc="-118" baseline="0">
                <a:solidFill>
                  <a:schemeClr val="bg1"/>
                </a:soli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1">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8" name="Rectangle 7"/>
          <p:cNvSpPr/>
          <p:nvPr userDrawn="1"/>
        </p:nvSpPr>
        <p:spPr bwMode="auto">
          <a:xfrm>
            <a:off x="1" y="7342388"/>
            <a:ext cx="14630399" cy="887212"/>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3" name="Picture 2"/>
          <p:cNvPicPr>
            <a:picLocks noChangeAspect="1"/>
          </p:cNvPicPr>
          <p:nvPr userDrawn="1"/>
        </p:nvPicPr>
        <p:blipFill>
          <a:blip r:embed="rId3"/>
          <a:stretch>
            <a:fillRect/>
          </a:stretch>
        </p:blipFill>
        <p:spPr>
          <a:xfrm>
            <a:off x="508536" y="7561247"/>
            <a:ext cx="1123697" cy="420745"/>
          </a:xfrm>
          <a:prstGeom prst="rect">
            <a:avLst/>
          </a:prstGeom>
        </p:spPr>
      </p:pic>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800" fill="hold"/>
                                        <p:tgtEl>
                                          <p:spTgt spid="8"/>
                                        </p:tgtEl>
                                        <p:attrNameLst>
                                          <p:attrName>ppt_x</p:attrName>
                                        </p:attrNameLst>
                                      </p:cBhvr>
                                      <p:tavLst>
                                        <p:tav tm="0">
                                          <p:val>
                                            <p:strVal val="#ppt_x"/>
                                          </p:val>
                                        </p:tav>
                                        <p:tav tm="100000">
                                          <p:val>
                                            <p:strVal val="#ppt_x"/>
                                          </p:val>
                                        </p:tav>
                                      </p:tavLst>
                                    </p:anim>
                                    <p:anim calcmode="lin" valueType="num">
                                      <p:cBhvr additive="base">
                                        <p:cTn id="8" dur="8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p:bg>
      <p:bgPr>
        <a:solidFill>
          <a:srgbClr val="4A657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2014" y="1460635"/>
            <a:ext cx="6185332" cy="2368284"/>
          </a:xfrm>
        </p:spPr>
        <p:txBody>
          <a:bodyPr wrap="square">
            <a:spAutoFit/>
          </a:bodyPr>
          <a:lstStyle>
            <a:lvl1pPr>
              <a:defRPr sz="7764" baseline="0">
                <a:solidFill>
                  <a:schemeClr val="bg1"/>
                </a:solidFill>
              </a:defRPr>
            </a:lvl1pPr>
          </a:lstStyle>
          <a:p>
            <a:r>
              <a:rPr lang="en-US" dirty="0"/>
              <a:t>50/50 photo layout</a:t>
            </a:r>
          </a:p>
        </p:txBody>
      </p:sp>
      <p:sp>
        <p:nvSpPr>
          <p:cNvPr id="6" name="Picture Placeholder 4"/>
          <p:cNvSpPr>
            <a:spLocks noGrp="1"/>
          </p:cNvSpPr>
          <p:nvPr>
            <p:ph type="pic" sz="quarter" idx="10"/>
          </p:nvPr>
        </p:nvSpPr>
        <p:spPr bwMode="ltGray">
          <a:xfrm>
            <a:off x="7332008" y="0"/>
            <a:ext cx="7313332" cy="8227320"/>
          </a:xfrm>
          <a:blipFill dpi="0" rotWithShape="1">
            <a:blip r:embed="rId2"/>
            <a:srcRect/>
            <a:stretch>
              <a:fillRect/>
            </a:stretch>
          </a:blipFill>
        </p:spPr>
        <p:txBody>
          <a:bodyPr tIns="548640" anchor="ctr" anchorCtr="0">
            <a:noAutofit/>
          </a:bodyPr>
          <a:lstStyle>
            <a:lvl1pPr marL="0" indent="0" algn="ctr">
              <a:buNone/>
              <a:defRPr sz="1882"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
    <p:bg>
      <p:bgPr>
        <a:solidFill>
          <a:srgbClr val="4A657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427011"/>
            <a:ext cx="14630400" cy="680258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867" tIns="54867" rIns="54867" bIns="54867" numCol="1" spcCol="0" rtlCol="0" fromWordArt="0" anchor="ctr" anchorCtr="0" forceAA="0" compatLnSpc="1">
            <a:prstTxWarp prst="textNoShape">
              <a:avLst/>
            </a:prstTxWarp>
            <a:noAutofit/>
          </a:bodyPr>
          <a:lstStyle/>
          <a:p>
            <a:pPr algn="ctr" defTabSz="1096960" fontAlgn="base">
              <a:spcBef>
                <a:spcPct val="0"/>
              </a:spcBef>
              <a:spcAft>
                <a:spcPct val="0"/>
              </a:spcAft>
            </a:pPr>
            <a:endParaRPr lang="en-US" sz="2492"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23088" y="1436786"/>
            <a:ext cx="13984226" cy="2348367"/>
          </a:xfrm>
        </p:spPr>
        <p:txBody>
          <a:bodyPr/>
          <a:lstStyle>
            <a:lvl1pPr marL="0" indent="0">
              <a:buNone/>
              <a:defRPr sz="388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4076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68773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9582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2363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Connect logo">
    <p:bg>
      <p:bgPr>
        <a:solidFill>
          <a:srgbClr val="4A6573"/>
        </a:solidFill>
        <a:effectLst/>
      </p:bgPr>
    </p:bg>
    <p:spTree>
      <p:nvGrpSpPr>
        <p:cNvPr id="1" name=""/>
        <p:cNvGrpSpPr/>
        <p:nvPr/>
      </p:nvGrpSpPr>
      <p:grpSpPr>
        <a:xfrm>
          <a:off x="0" y="0"/>
          <a:ext cx="0" cy="0"/>
          <a:chOff x="0" y="0"/>
          <a:chExt cx="0" cy="0"/>
        </a:xfrm>
      </p:grpSpPr>
      <p:sp>
        <p:nvSpPr>
          <p:cNvPr id="5" name="TextBox 4"/>
          <p:cNvSpPr txBox="1"/>
          <p:nvPr userDrawn="1"/>
        </p:nvSpPr>
        <p:spPr>
          <a:xfrm>
            <a:off x="4143866" y="3452115"/>
            <a:ext cx="6191896" cy="1325101"/>
          </a:xfrm>
          <a:prstGeom prst="rect">
            <a:avLst/>
          </a:prstGeom>
          <a:noFill/>
        </p:spPr>
        <p:txBody>
          <a:bodyPr wrap="none" lIns="215142" tIns="172114" rIns="215142" bIns="172114" rtlCol="0">
            <a:spAutoFit/>
          </a:bodyPr>
          <a:lstStyle/>
          <a:p>
            <a:pPr>
              <a:lnSpc>
                <a:spcPct val="90000"/>
              </a:lnSpc>
              <a:spcAft>
                <a:spcPts val="706"/>
              </a:spcAft>
            </a:pPr>
            <a:r>
              <a:rPr lang="en-US" sz="7058" dirty="0">
                <a:solidFill>
                  <a:schemeClr val="bg1"/>
                </a:solidFill>
                <a:latin typeface="+mj-lt"/>
              </a:rPr>
              <a:t>Wintellect</a:t>
            </a:r>
            <a:r>
              <a:rPr lang="en-US" sz="7058" dirty="0">
                <a:solidFill>
                  <a:schemeClr val="bg1"/>
                </a:solidFill>
                <a:latin typeface="+mn-lt"/>
              </a:rPr>
              <a:t>NOW</a:t>
            </a:r>
          </a:p>
        </p:txBody>
      </p:sp>
      <p:pic>
        <p:nvPicPr>
          <p:cNvPr id="6" name="Picture 5"/>
          <p:cNvPicPr>
            <a:picLocks noChangeAspect="1"/>
          </p:cNvPicPr>
          <p:nvPr userDrawn="1"/>
        </p:nvPicPr>
        <p:blipFill>
          <a:blip r:embed="rId2"/>
          <a:stretch>
            <a:fillRect/>
          </a:stretch>
        </p:blipFill>
        <p:spPr>
          <a:xfrm>
            <a:off x="12424821" y="6983766"/>
            <a:ext cx="1523922" cy="570601"/>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Microsoft">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23088" y="7405939"/>
            <a:ext cx="13984226" cy="474227"/>
          </a:xfrm>
          <a:prstGeom prst="rect">
            <a:avLst/>
          </a:prstGeom>
          <a:noFill/>
          <a:ln w="12700">
            <a:noFill/>
            <a:miter lim="800000"/>
            <a:headEnd type="none" w="sm" len="sm"/>
            <a:tailEnd type="none" w="sm" len="sm"/>
          </a:ln>
          <a:effectLst/>
        </p:spPr>
        <p:txBody>
          <a:bodyPr vert="horz" wrap="square" lIns="215142" tIns="172114" rIns="215142" bIns="172114" numCol="1" anchor="t" anchorCtr="0" compatLnSpc="1">
            <a:prstTxWarp prst="textNoShape">
              <a:avLst/>
            </a:prstTxWarp>
            <a:spAutoFit/>
          </a:bodyPr>
          <a:lstStyle/>
          <a:p>
            <a:pPr defTabSz="1096746" eaLnBrk="0" hangingPunct="0"/>
            <a:r>
              <a:rPr lang="en-US" sz="823" dirty="0">
                <a:gradFill>
                  <a:gsLst>
                    <a:gs pos="0">
                      <a:schemeClr val="tx1"/>
                    </a:gs>
                    <a:gs pos="100000">
                      <a:schemeClr val="tx1"/>
                    </a:gs>
                  </a:gsLst>
                  <a:lin ang="5400000" scaled="0"/>
                </a:gradFill>
                <a:cs typeface="Segoe UI" pitchFamily="34" charset="0"/>
              </a:rPr>
              <a:t>Copyright ©2016 Wintellect, LLC. All rights reserved. </a:t>
            </a:r>
          </a:p>
        </p:txBody>
      </p:sp>
      <p:pic>
        <p:nvPicPr>
          <p:cNvPr id="3" name="Picture 2"/>
          <p:cNvPicPr>
            <a:picLocks noChangeAspect="1"/>
          </p:cNvPicPr>
          <p:nvPr userDrawn="1"/>
        </p:nvPicPr>
        <p:blipFill>
          <a:blip r:embed="rId2"/>
          <a:stretch>
            <a:fillRect/>
          </a:stretch>
        </p:blipFill>
        <p:spPr>
          <a:xfrm>
            <a:off x="4666844" y="2949282"/>
            <a:ext cx="5296711" cy="2050631"/>
          </a:xfrm>
          <a:prstGeom prst="rect">
            <a:avLst/>
          </a:prstGeom>
        </p:spPr>
      </p:pic>
    </p:spTree>
    <p:extLst>
      <p:ext uri="{BB962C8B-B14F-4D97-AF65-F5344CB8AC3E}">
        <p14:creationId xmlns:p14="http://schemas.microsoft.com/office/powerpoint/2010/main" val="5813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23087" y="1427012"/>
            <a:ext cx="13984227" cy="2875256"/>
          </a:xfrm>
          <a:prstGeom prst="rect">
            <a:avLst/>
          </a:prstGeom>
        </p:spPr>
        <p:txBody>
          <a:bodyPr/>
          <a:lstStyle>
            <a:lvl1pPr marL="341759" indent="-341759">
              <a:buClr>
                <a:schemeClr val="tx1"/>
              </a:buClr>
              <a:buSzPct val="90000"/>
              <a:buFont typeface="Arial" pitchFamily="34" charset="0"/>
              <a:buChar char="•"/>
              <a:defRPr sz="423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672313" indent="-330554">
              <a:buClr>
                <a:schemeClr val="tx1"/>
              </a:buClr>
              <a:buSzPct val="90000"/>
              <a:buFont typeface="Arial" pitchFamily="34" charset="0"/>
              <a:buChar char="•"/>
              <a:defRPr sz="37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1014072" indent="-341759">
              <a:buClr>
                <a:schemeClr val="tx1"/>
              </a:buClr>
              <a:buSzPct val="90000"/>
              <a:buFont typeface="Arial" pitchFamily="34" charset="0"/>
              <a:buChar char="•"/>
              <a:defRPr sz="329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282997" indent="-268925">
              <a:buClr>
                <a:schemeClr val="tx1"/>
              </a:buClr>
              <a:buSzPct val="90000"/>
              <a:buFont typeface="Arial" pitchFamily="34" charset="0"/>
              <a:buChar char="•"/>
              <a:defRPr sz="282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551922" indent="-26892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7486651"/>
            <a:ext cx="14630401" cy="7429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4353" spc="-6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4A6573"/>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0243" y="7342977"/>
            <a:ext cx="1504053" cy="322543"/>
          </a:xfrm>
          <a:prstGeom prst="rect">
            <a:avLst/>
          </a:prstGeom>
        </p:spPr>
      </p:pic>
      <p:pic>
        <p:nvPicPr>
          <p:cNvPr id="6" name="Picture 5"/>
          <p:cNvPicPr>
            <a:picLocks noChangeAspect="1"/>
          </p:cNvPicPr>
          <p:nvPr userDrawn="1"/>
        </p:nvPicPr>
        <p:blipFill>
          <a:blip r:embed="rId3"/>
          <a:stretch>
            <a:fillRect/>
          </a:stretch>
        </p:blipFill>
        <p:spPr>
          <a:xfrm>
            <a:off x="12424821" y="6983766"/>
            <a:ext cx="1523922" cy="570601"/>
          </a:xfrm>
          <a:prstGeom prst="rect">
            <a:avLst/>
          </a:prstGeom>
        </p:spPr>
      </p:pic>
      <p:sp>
        <p:nvSpPr>
          <p:cNvPr id="7" name="TextBox 6"/>
          <p:cNvSpPr txBox="1"/>
          <p:nvPr userDrawn="1"/>
        </p:nvSpPr>
        <p:spPr>
          <a:xfrm>
            <a:off x="4143866" y="3452115"/>
            <a:ext cx="6191896" cy="1325101"/>
          </a:xfrm>
          <a:prstGeom prst="rect">
            <a:avLst/>
          </a:prstGeom>
          <a:noFill/>
        </p:spPr>
        <p:txBody>
          <a:bodyPr wrap="none" lIns="215142" tIns="172114" rIns="215142" bIns="172114" rtlCol="0">
            <a:spAutoFit/>
          </a:bodyPr>
          <a:lstStyle/>
          <a:p>
            <a:pPr>
              <a:lnSpc>
                <a:spcPct val="90000"/>
              </a:lnSpc>
              <a:spcAft>
                <a:spcPts val="706"/>
              </a:spcAft>
            </a:pPr>
            <a:r>
              <a:rPr lang="en-US" sz="7058" dirty="0">
                <a:solidFill>
                  <a:schemeClr val="bg1"/>
                </a:solidFill>
                <a:latin typeface="+mj-lt"/>
              </a:rPr>
              <a:t>Wintellect</a:t>
            </a:r>
            <a:r>
              <a:rPr lang="en-US" sz="7058" dirty="0">
                <a:solidFill>
                  <a:schemeClr val="bg1"/>
                </a:solidFill>
                <a:latin typeface="+mn-lt"/>
              </a:rPr>
              <a:t>NOW</a:t>
            </a:r>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1 - Connect">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14" name="Rectangle 13"/>
          <p:cNvSpPr/>
          <p:nvPr userDrawn="1"/>
        </p:nvSpPr>
        <p:spPr bwMode="auto">
          <a:xfrm>
            <a:off x="-1" y="6870764"/>
            <a:ext cx="14630400" cy="1358836"/>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userDrawn="1"/>
        </p:nvPicPr>
        <p:blipFill rotWithShape="1">
          <a:blip r:embed="rId3">
            <a:alphaModFix amt="10000"/>
          </a:blip>
          <a:srcRect t="43378" r="43213" b="10783"/>
          <a:stretch/>
        </p:blipFill>
        <p:spPr>
          <a:xfrm>
            <a:off x="3604278" y="573"/>
            <a:ext cx="11007447" cy="8229027"/>
          </a:xfrm>
          <a:prstGeom prst="rect">
            <a:avLst/>
          </a:prstGeom>
        </p:spPr>
      </p:pic>
      <p:sp>
        <p:nvSpPr>
          <p:cNvPr id="23"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24"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0" name="Picture 9"/>
          <p:cNvPicPr>
            <a:picLocks noChangeAspect="1"/>
          </p:cNvPicPr>
          <p:nvPr userDrawn="1"/>
        </p:nvPicPr>
        <p:blipFill>
          <a:blip r:embed="rId4"/>
          <a:stretch>
            <a:fillRect/>
          </a:stretch>
        </p:blipFill>
        <p:spPr>
          <a:xfrm>
            <a:off x="377599" y="7245023"/>
            <a:ext cx="1561551" cy="604557"/>
          </a:xfrm>
          <a:prstGeom prst="rect">
            <a:avLst/>
          </a:prstGeom>
        </p:spPr>
      </p:pic>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2 - Connect">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17" name="Rectangle 16"/>
          <p:cNvSpPr/>
          <p:nvPr userDrawn="1"/>
        </p:nvSpPr>
        <p:spPr bwMode="auto">
          <a:xfrm>
            <a:off x="-1" y="6870764"/>
            <a:ext cx="14630400" cy="1358836"/>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p:cNvPicPr>
            <a:picLocks noChangeAspect="1"/>
          </p:cNvPicPr>
          <p:nvPr userDrawn="1"/>
        </p:nvPicPr>
        <p:blipFill rotWithShape="1">
          <a:blip r:embed="rId3">
            <a:alphaModFix amt="10000"/>
          </a:blip>
          <a:srcRect t="43378" r="43213" b="10783"/>
          <a:stretch/>
        </p:blipFill>
        <p:spPr>
          <a:xfrm>
            <a:off x="3604278" y="573"/>
            <a:ext cx="11007447" cy="8229027"/>
          </a:xfrm>
          <a:prstGeom prst="rect">
            <a:avLst/>
          </a:prstGeom>
        </p:spPr>
      </p:pic>
      <p:sp>
        <p:nvSpPr>
          <p:cNvPr id="27"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28"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4"/>
          <a:stretch>
            <a:fillRect/>
          </a:stretch>
        </p:blipFill>
        <p:spPr>
          <a:xfrm>
            <a:off x="377599" y="7245023"/>
            <a:ext cx="1561551" cy="604557"/>
          </a:xfrm>
          <a:prstGeom prst="rect">
            <a:avLst/>
          </a:prstGeom>
        </p:spPr>
      </p:pic>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23087" y="1427013"/>
            <a:ext cx="13984227" cy="2429845"/>
          </a:xfrm>
        </p:spPr>
        <p:txBody>
          <a:bodyPr/>
          <a:lstStyle>
            <a:lvl1pPr marL="0" indent="0">
              <a:buNone/>
              <a:defRPr>
                <a:gradFill>
                  <a:gsLst>
                    <a:gs pos="1250">
                      <a:schemeClr val="tx1"/>
                    </a:gs>
                    <a:gs pos="99000">
                      <a:schemeClr val="tx1"/>
                    </a:gs>
                  </a:gsLst>
                  <a:lin ang="5400000" scaled="0"/>
                </a:gradFill>
              </a:defRPr>
            </a:lvl1pPr>
            <a:lvl2pPr marL="0" indent="0">
              <a:buFontTx/>
              <a:buNone/>
              <a:defRPr sz="2823"/>
            </a:lvl2pPr>
            <a:lvl3pPr marL="268925" indent="0">
              <a:buNone/>
              <a:defRPr/>
            </a:lvl3pPr>
            <a:lvl4pPr marL="537850" indent="0">
              <a:buNone/>
              <a:defRPr/>
            </a:lvl4pPr>
            <a:lvl5pPr marL="80677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10" name="Rectangle 9"/>
          <p:cNvSpPr/>
          <p:nvPr userDrawn="1"/>
        </p:nvSpPr>
        <p:spPr bwMode="auto">
          <a:xfrm>
            <a:off x="1" y="574"/>
            <a:ext cx="14630399" cy="781879"/>
          </a:xfrm>
          <a:prstGeom prst="rect">
            <a:avLst/>
          </a:prstGeom>
          <a:solidFill>
            <a:srgbClr val="FFFFFF"/>
          </a:solidFill>
          <a:ln>
            <a:noFill/>
            <a:headEnd type="none" w="med" len="med"/>
            <a:tailEnd type="none" w="med" len="med"/>
          </a:ln>
          <a:effectLst>
            <a:outerShdw blurRad="25400" dist="12700" dir="5400000" algn="t"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0913" tIns="168730" rIns="210913" bIns="168730" numCol="1" spcCol="0" rtlCol="0" fromWordArt="0" anchor="t" anchorCtr="0" forceAA="0" compatLnSpc="1">
            <a:prstTxWarp prst="textNoShape">
              <a:avLst/>
            </a:prstTxWarp>
            <a:noAutofit/>
          </a:bodyPr>
          <a:lstStyle/>
          <a:p>
            <a:pPr algn="ctr" defTabSz="1075350" fontAlgn="base">
              <a:lnSpc>
                <a:spcPct val="90000"/>
              </a:lnSpc>
              <a:spcBef>
                <a:spcPct val="0"/>
              </a:spcBef>
              <a:spcAft>
                <a:spcPct val="0"/>
              </a:spcAft>
            </a:pPr>
            <a:endParaRPr lang="en-US" sz="2768" dirty="0">
              <a:gradFill>
                <a:gsLst>
                  <a:gs pos="0">
                    <a:srgbClr val="FFFFFF"/>
                  </a:gs>
                  <a:gs pos="100000">
                    <a:srgbClr val="FFFFFF"/>
                  </a:gs>
                </a:gsLst>
                <a:lin ang="5400000" scaled="0"/>
              </a:gradFill>
              <a:ea typeface="Segoe UI" pitchFamily="34" charset="0"/>
              <a:cs typeface="Segoe UI" pitchFamily="34" charset="0"/>
            </a:endParaRPr>
          </a:p>
        </p:txBody>
      </p:sp>
      <p:sp>
        <p:nvSpPr>
          <p:cNvPr id="20"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21"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3"/>
          <a:stretch>
            <a:fillRect/>
          </a:stretch>
        </p:blipFill>
        <p:spPr>
          <a:xfrm>
            <a:off x="480631" y="181140"/>
            <a:ext cx="1123697" cy="420745"/>
          </a:xfrm>
          <a:prstGeom prst="rect">
            <a:avLst/>
          </a:prstGeom>
        </p:spPr>
      </p:pic>
      <p:sp>
        <p:nvSpPr>
          <p:cNvPr id="9" name="TextBox 8"/>
          <p:cNvSpPr txBox="1"/>
          <p:nvPr userDrawn="1"/>
        </p:nvSpPr>
        <p:spPr>
          <a:xfrm>
            <a:off x="10544846" y="7035695"/>
            <a:ext cx="3887611" cy="934160"/>
          </a:xfrm>
          <a:prstGeom prst="rect">
            <a:avLst/>
          </a:prstGeom>
          <a:noFill/>
        </p:spPr>
        <p:txBody>
          <a:bodyPr wrap="none" lIns="215142" tIns="172114" rIns="215142" bIns="172114" rtlCol="0">
            <a:spAutoFit/>
          </a:bodyPr>
          <a:lstStyle/>
          <a:p>
            <a:pPr algn="r">
              <a:lnSpc>
                <a:spcPct val="90000"/>
              </a:lnSpc>
              <a:spcAft>
                <a:spcPts val="706"/>
              </a:spcAft>
            </a:pPr>
            <a:r>
              <a:rPr lang="en-US" sz="4235" dirty="0">
                <a:solidFill>
                  <a:schemeClr val="tx1"/>
                </a:solidFill>
                <a:latin typeface="+mj-lt"/>
              </a:rPr>
              <a:t>Wintellect</a:t>
            </a:r>
            <a:r>
              <a:rPr lang="en-US" sz="4235" dirty="0">
                <a:solidFill>
                  <a:schemeClr val="tx1"/>
                </a:solidFill>
                <a:latin typeface="+mn-lt"/>
              </a:rPr>
              <a:t>NOW</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3087" y="1427013"/>
            <a:ext cx="13984227" cy="2462436"/>
          </a:xfrm>
        </p:spPr>
        <p:txBody>
          <a:bodyPr>
            <a:spAutoFit/>
          </a:bodyPr>
          <a:lstStyle>
            <a:lvl1pPr>
              <a:defRPr sz="4706"/>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23089" y="1427011"/>
            <a:ext cx="6454257" cy="2332072"/>
          </a:xfrm>
        </p:spPr>
        <p:txBody>
          <a:bodyPr wrap="square">
            <a:spAutoFit/>
          </a:bodyPr>
          <a:lstStyle>
            <a:lvl1pPr marL="0" indent="0">
              <a:spcBef>
                <a:spcPts val="1440"/>
              </a:spcBef>
              <a:buClr>
                <a:schemeClr val="tx1"/>
              </a:buClr>
              <a:buFont typeface="Wingdings" pitchFamily="2" charset="2"/>
              <a:buNone/>
              <a:defRPr sz="3764"/>
            </a:lvl1pPr>
            <a:lvl2pPr marL="0" indent="0">
              <a:buNone/>
              <a:defRPr sz="2823"/>
            </a:lvl2pPr>
            <a:lvl3pPr marL="272660" indent="0">
              <a:buNone/>
              <a:tabLst/>
              <a:defRPr sz="2353"/>
            </a:lvl3pPr>
            <a:lvl4pPr marL="541585" indent="0">
              <a:buNone/>
              <a:defRPr/>
            </a:lvl4pPr>
            <a:lvl5pPr marL="80677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7853057" y="1427011"/>
            <a:ext cx="6454257" cy="2332072"/>
          </a:xfrm>
        </p:spPr>
        <p:txBody>
          <a:bodyPr wrap="square">
            <a:spAutoFit/>
          </a:bodyPr>
          <a:lstStyle>
            <a:lvl1pPr marL="0" indent="0">
              <a:spcBef>
                <a:spcPts val="1440"/>
              </a:spcBef>
              <a:buClr>
                <a:schemeClr val="tx1"/>
              </a:buClr>
              <a:buFont typeface="Wingdings" pitchFamily="2" charset="2"/>
              <a:buNone/>
              <a:defRPr sz="3764"/>
            </a:lvl1pPr>
            <a:lvl2pPr marL="0" indent="0">
              <a:buNone/>
              <a:defRPr sz="2823"/>
            </a:lvl2pPr>
            <a:lvl3pPr marL="272660" indent="0">
              <a:buNone/>
              <a:tabLst/>
              <a:defRPr sz="2353"/>
            </a:lvl3pPr>
            <a:lvl4pPr marL="541585" indent="0">
              <a:buNone/>
              <a:defRPr/>
            </a:lvl4pPr>
            <a:lvl5pPr marL="80677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23089" y="1427012"/>
            <a:ext cx="6454257" cy="2853528"/>
          </a:xfrm>
        </p:spPr>
        <p:txBody>
          <a:bodyPr wrap="square">
            <a:spAutoFit/>
          </a:bodyPr>
          <a:lstStyle>
            <a:lvl1pPr marL="338024" indent="-338024">
              <a:spcBef>
                <a:spcPts val="1440"/>
              </a:spcBef>
              <a:buClr>
                <a:schemeClr val="tx1"/>
              </a:buClr>
              <a:buFont typeface="Arial" pitchFamily="34" charset="0"/>
              <a:buChar char="•"/>
              <a:defRPr sz="3764"/>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7853057" y="1427012"/>
            <a:ext cx="6454257" cy="2853528"/>
          </a:xfrm>
        </p:spPr>
        <p:txBody>
          <a:bodyPr wrap="square">
            <a:spAutoFit/>
          </a:bodyPr>
          <a:lstStyle>
            <a:lvl1pPr marL="338024" indent="-338024">
              <a:spcBef>
                <a:spcPts val="1440"/>
              </a:spcBef>
              <a:buClr>
                <a:schemeClr val="tx1"/>
              </a:buClr>
              <a:buFont typeface="Arial" pitchFamily="34" charset="0"/>
              <a:buChar char="•"/>
              <a:defRPr sz="3764"/>
            </a:lvl1pPr>
            <a:lvl2pPr marL="624864" indent="-274331">
              <a:defRPr sz="2823"/>
            </a:lvl2pPr>
            <a:lvl3pPr marL="822992" indent="-198128">
              <a:tabLst/>
              <a:defRPr sz="2353"/>
            </a:lvl3pPr>
            <a:lvl4pPr marL="1036359" indent="-213368">
              <a:defRPr/>
            </a:lvl4pPr>
            <a:lvl5pPr marL="1234487" indent="-19812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295741" y="3487214"/>
            <a:ext cx="12041698" cy="1079598"/>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4A6573"/>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1" y="6870764"/>
            <a:ext cx="14630400" cy="1358836"/>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rotWithShape="1">
          <a:blip r:embed="rId2">
            <a:alphaModFix amt="10000"/>
          </a:blip>
          <a:srcRect t="43378" r="43213" b="10783"/>
          <a:stretch/>
        </p:blipFill>
        <p:spPr>
          <a:xfrm>
            <a:off x="3604278" y="573"/>
            <a:ext cx="11007447" cy="8229027"/>
          </a:xfrm>
          <a:prstGeom prst="rect">
            <a:avLst/>
          </a:prstGeom>
        </p:spPr>
      </p:pic>
      <p:sp>
        <p:nvSpPr>
          <p:cNvPr id="20" name="Title 12"/>
          <p:cNvSpPr>
            <a:spLocks noGrp="1"/>
          </p:cNvSpPr>
          <p:nvPr>
            <p:ph type="title" hasCustomPrompt="1"/>
          </p:nvPr>
        </p:nvSpPr>
        <p:spPr>
          <a:xfrm>
            <a:off x="652896" y="2487932"/>
            <a:ext cx="11014805" cy="2165173"/>
          </a:xfrm>
          <a:prstGeom prst="rect">
            <a:avLst/>
          </a:prstGeom>
        </p:spPr>
        <p:txBody>
          <a:bodyPr lIns="146304" tIns="9144" rIns="146304" bIns="9144" anchor="b" anchorCtr="0"/>
          <a:lstStyle>
            <a:lvl1pPr marL="0" indent="0">
              <a:spcBef>
                <a:spcPts val="0"/>
              </a:spcBef>
              <a:buNone/>
              <a:defRPr sz="7058">
                <a:solidFill>
                  <a:schemeClr val="tx1"/>
                </a:solidFill>
                <a:latin typeface="+mj-lt"/>
              </a:defRPr>
            </a:lvl1pPr>
          </a:lstStyle>
          <a:p>
            <a:r>
              <a:rPr lang="en-US" dirty="0"/>
              <a:t>Demo</a:t>
            </a:r>
          </a:p>
        </p:txBody>
      </p:sp>
      <p:sp>
        <p:nvSpPr>
          <p:cNvPr id="22" name="Text Placeholder 4"/>
          <p:cNvSpPr>
            <a:spLocks noGrp="1"/>
          </p:cNvSpPr>
          <p:nvPr>
            <p:ph type="body" sz="quarter" idx="14" hasCustomPrompt="1"/>
          </p:nvPr>
        </p:nvSpPr>
        <p:spPr>
          <a:xfrm>
            <a:off x="652897" y="4643766"/>
            <a:ext cx="11014803" cy="742960"/>
          </a:xfrm>
          <a:prstGeom prst="rect">
            <a:avLst/>
          </a:prstGeom>
          <a:noFill/>
        </p:spPr>
        <p:txBody>
          <a:bodyPr wrap="square" lIns="146304" tIns="109728" rIns="146304" bIns="109728">
            <a:spAutoFit/>
          </a:bodyPr>
          <a:lstStyle>
            <a:lvl1pPr marL="0" indent="0">
              <a:spcBef>
                <a:spcPts val="0"/>
              </a:spcBef>
              <a:buNone/>
              <a:defRPr lang="en-US" sz="3764" kern="1200" spc="0" baseline="0" dirty="0">
                <a:solidFill>
                  <a:schemeClr val="tx1"/>
                </a:solidFill>
                <a:latin typeface="+mj-lt"/>
                <a:ea typeface="+mn-ea"/>
                <a:cs typeface="+mn-cs"/>
              </a:defRPr>
            </a:lvl1pPr>
          </a:lstStyle>
          <a:p>
            <a:pPr lvl="0"/>
            <a:r>
              <a:rPr lang="en-US" dirty="0"/>
              <a:t>Name</a:t>
            </a:r>
          </a:p>
        </p:txBody>
      </p:sp>
      <p:sp>
        <p:nvSpPr>
          <p:cNvPr id="7" name="TextBox 6"/>
          <p:cNvSpPr txBox="1"/>
          <p:nvPr userDrawn="1"/>
        </p:nvSpPr>
        <p:spPr>
          <a:xfrm>
            <a:off x="10544846" y="7035695"/>
            <a:ext cx="3887611" cy="934160"/>
          </a:xfrm>
          <a:prstGeom prst="rect">
            <a:avLst/>
          </a:prstGeom>
          <a:noFill/>
        </p:spPr>
        <p:txBody>
          <a:bodyPr wrap="none" lIns="215142" tIns="172114" rIns="215142" bIns="172114" rtlCol="0">
            <a:spAutoFit/>
          </a:bodyPr>
          <a:lstStyle/>
          <a:p>
            <a:pPr algn="r">
              <a:lnSpc>
                <a:spcPct val="90000"/>
              </a:lnSpc>
              <a:spcAft>
                <a:spcPts val="706"/>
              </a:spcAft>
            </a:pPr>
            <a:r>
              <a:rPr lang="en-US" sz="4235" dirty="0">
                <a:solidFill>
                  <a:schemeClr val="tx1"/>
                </a:solidFill>
                <a:latin typeface="+mj-lt"/>
              </a:rPr>
              <a:t>Wintellect</a:t>
            </a:r>
            <a:r>
              <a:rPr lang="en-US" sz="4235" dirty="0">
                <a:solidFill>
                  <a:schemeClr val="tx1"/>
                </a:solidFill>
                <a:latin typeface="+mn-lt"/>
              </a:rPr>
              <a:t>NOW</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4A6573"/>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48040" y="1423627"/>
            <a:ext cx="13625657" cy="1390552"/>
          </a:xfrm>
          <a:noFill/>
        </p:spPr>
        <p:txBody>
          <a:bodyPr wrap="square" tIns="91440" bIns="91440" anchor="t" anchorCtr="0">
            <a:spAutoFit/>
          </a:bodyPr>
          <a:lstStyle>
            <a:lvl1pPr>
              <a:defRPr sz="8470" spc="-118" baseline="0">
                <a:solidFill>
                  <a:schemeClr val="tx1"/>
                </a:solidFill>
              </a:defRPr>
            </a:lvl1pPr>
          </a:lstStyle>
          <a:p>
            <a:r>
              <a:rPr lang="en-US" dirty="0"/>
              <a:t>Video title</a:t>
            </a:r>
          </a:p>
        </p:txBody>
      </p:sp>
      <p:pic>
        <p:nvPicPr>
          <p:cNvPr id="3" name="Picture 2"/>
          <p:cNvPicPr>
            <a:picLocks noChangeAspect="1"/>
          </p:cNvPicPr>
          <p:nvPr userDrawn="1"/>
        </p:nvPicPr>
        <p:blipFill rotWithShape="1">
          <a:blip r:embed="rId2">
            <a:alphaModFix amt="10000"/>
          </a:blip>
          <a:srcRect t="43378" r="43213" b="10783"/>
          <a:stretch/>
        </p:blipFill>
        <p:spPr>
          <a:xfrm>
            <a:off x="3777960" y="179883"/>
            <a:ext cx="11007447" cy="8229027"/>
          </a:xfrm>
          <a:prstGeom prst="rect">
            <a:avLst/>
          </a:prstGeom>
        </p:spPr>
      </p:pic>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Transmission">
    <p:bg>
      <p:bgPr>
        <a:solidFill>
          <a:srgbClr val="4A657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10000"/>
          </a:blip>
          <a:srcRect t="43378" r="43213" b="10783"/>
          <a:stretch/>
        </p:blipFill>
        <p:spPr>
          <a:xfrm>
            <a:off x="3777960" y="179883"/>
            <a:ext cx="11007447" cy="8229027"/>
          </a:xfrm>
          <a:prstGeom prst="rect">
            <a:avLst/>
          </a:prstGeom>
        </p:spPr>
      </p:pic>
      <p:sp>
        <p:nvSpPr>
          <p:cNvPr id="7" name="Title 1"/>
          <p:cNvSpPr>
            <a:spLocks noGrp="1"/>
          </p:cNvSpPr>
          <p:nvPr>
            <p:ph type="title" hasCustomPrompt="1"/>
          </p:nvPr>
        </p:nvSpPr>
        <p:spPr>
          <a:xfrm>
            <a:off x="648040" y="2501006"/>
            <a:ext cx="13625657" cy="1390552"/>
          </a:xfrm>
          <a:noFill/>
        </p:spPr>
        <p:txBody>
          <a:bodyPr wrap="square" tIns="91440" bIns="91440" anchor="t" anchorCtr="0">
            <a:spAutoFit/>
          </a:bodyPr>
          <a:lstStyle>
            <a:lvl1pPr>
              <a:defRPr sz="8470" spc="-118" baseline="0">
                <a:solidFill>
                  <a:schemeClr val="tx1"/>
                </a:soli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4A657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8040" y="2501006"/>
            <a:ext cx="13625657" cy="1390552"/>
          </a:xfrm>
          <a:noFill/>
        </p:spPr>
        <p:txBody>
          <a:bodyPr wrap="square" tIns="91440" bIns="91440" anchor="t" anchorCtr="0">
            <a:spAutoFit/>
          </a:bodyPr>
          <a:lstStyle>
            <a:lvl1pPr>
              <a:defRPr sz="8470" spc="-118" baseline="0">
                <a:solidFill>
                  <a:schemeClr val="tx1"/>
                </a:soli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p:bg>
      <p:bgPr>
        <a:solidFill>
          <a:srgbClr val="4A6573"/>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92015" y="1460635"/>
            <a:ext cx="6274973" cy="2368284"/>
          </a:xfrm>
        </p:spPr>
        <p:txBody>
          <a:bodyPr wrap="square">
            <a:spAutoFit/>
          </a:bodyPr>
          <a:lstStyle>
            <a:lvl1pPr>
              <a:defRPr sz="7764" baseline="0">
                <a:solidFill>
                  <a:schemeClr val="tx1"/>
                </a:solidFill>
              </a:defRPr>
            </a:lvl1pPr>
          </a:lstStyle>
          <a:p>
            <a:r>
              <a:rPr lang="en-US" dirty="0"/>
              <a:t>50/50 photo layout</a:t>
            </a:r>
          </a:p>
        </p:txBody>
      </p:sp>
      <p:sp>
        <p:nvSpPr>
          <p:cNvPr id="6" name="Picture Placeholder 4"/>
          <p:cNvSpPr>
            <a:spLocks noGrp="1"/>
          </p:cNvSpPr>
          <p:nvPr>
            <p:ph type="pic" sz="quarter" idx="10"/>
          </p:nvPr>
        </p:nvSpPr>
        <p:spPr bwMode="ltGray">
          <a:xfrm>
            <a:off x="7332008" y="0"/>
            <a:ext cx="7313332" cy="8227320"/>
          </a:xfrm>
          <a:blipFill dpi="0" rotWithShape="1">
            <a:blip r:embed="rId2"/>
            <a:srcRect/>
            <a:stretch>
              <a:fillRect/>
            </a:stretch>
          </a:blipFill>
        </p:spPr>
        <p:txBody>
          <a:bodyPr tIns="548640" anchor="ctr" anchorCtr="0">
            <a:noAutofit/>
          </a:bodyPr>
          <a:lstStyle>
            <a:lvl1pPr marL="0" indent="0" algn="ctr">
              <a:buNone/>
              <a:defRPr sz="1882"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3">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13" name="Rectangle 12"/>
          <p:cNvSpPr/>
          <p:nvPr userDrawn="1"/>
        </p:nvSpPr>
        <p:spPr bwMode="auto">
          <a:xfrm>
            <a:off x="-1" y="6870764"/>
            <a:ext cx="14630400" cy="1358836"/>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rotWithShape="1">
          <a:blip r:embed="rId3">
            <a:alphaModFix amt="10000"/>
          </a:blip>
          <a:srcRect t="43378" r="43213" b="10783"/>
          <a:stretch/>
        </p:blipFill>
        <p:spPr>
          <a:xfrm>
            <a:off x="3604278" y="573"/>
            <a:ext cx="11007447" cy="8229027"/>
          </a:xfrm>
          <a:prstGeom prst="rect">
            <a:avLst/>
          </a:prstGeom>
        </p:spPr>
      </p:pic>
      <p:sp>
        <p:nvSpPr>
          <p:cNvPr id="23"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24"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2" name="Picture 1"/>
          <p:cNvPicPr>
            <a:picLocks noChangeAspect="1"/>
          </p:cNvPicPr>
          <p:nvPr userDrawn="1"/>
        </p:nvPicPr>
        <p:blipFill>
          <a:blip r:embed="rId4"/>
          <a:stretch>
            <a:fillRect/>
          </a:stretch>
        </p:blipFill>
        <p:spPr>
          <a:xfrm>
            <a:off x="377599" y="7245023"/>
            <a:ext cx="1561551" cy="604557"/>
          </a:xfrm>
          <a:prstGeom prst="rect">
            <a:avLst/>
          </a:prstGeom>
        </p:spPr>
      </p:pic>
    </p:spTree>
    <p:extLst>
      <p:ext uri="{BB962C8B-B14F-4D97-AF65-F5344CB8AC3E}">
        <p14:creationId xmlns:p14="http://schemas.microsoft.com/office/powerpoint/2010/main" val="3717450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bg>
      <p:bgPr>
        <a:solidFill>
          <a:srgbClr val="4A657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4A657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427011"/>
            <a:ext cx="14630400" cy="680258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867" tIns="54867" rIns="54867" bIns="54867" numCol="1" spcCol="0" rtlCol="0" fromWordArt="0" anchor="ctr" anchorCtr="0" forceAA="0" compatLnSpc="1">
            <a:prstTxWarp prst="textNoShape">
              <a:avLst/>
            </a:prstTxWarp>
            <a:noAutofit/>
          </a:bodyPr>
          <a:lstStyle/>
          <a:p>
            <a:pPr algn="ctr" defTabSz="1096960" fontAlgn="base">
              <a:spcBef>
                <a:spcPct val="0"/>
              </a:spcBef>
              <a:spcAft>
                <a:spcPct val="0"/>
              </a:spcAft>
            </a:pPr>
            <a:endParaRPr lang="en-US" sz="2492"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23088" y="1436786"/>
            <a:ext cx="13984226" cy="2348367"/>
          </a:xfrm>
        </p:spPr>
        <p:txBody>
          <a:bodyPr/>
          <a:lstStyle>
            <a:lvl1pPr marL="0" indent="0">
              <a:buNone/>
              <a:defRPr sz="388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4076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68773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9582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2363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slide Connect logo">
    <p:bg>
      <p:bgPr>
        <a:solidFill>
          <a:srgbClr val="4A657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2424821" y="6983766"/>
            <a:ext cx="1523922" cy="570601"/>
          </a:xfrm>
          <a:prstGeom prst="rect">
            <a:avLst/>
          </a:prstGeom>
        </p:spPr>
      </p:pic>
      <p:sp>
        <p:nvSpPr>
          <p:cNvPr id="6" name="TextBox 5"/>
          <p:cNvSpPr txBox="1"/>
          <p:nvPr userDrawn="1"/>
        </p:nvSpPr>
        <p:spPr>
          <a:xfrm>
            <a:off x="4143866" y="3452115"/>
            <a:ext cx="6191896" cy="1325101"/>
          </a:xfrm>
          <a:prstGeom prst="rect">
            <a:avLst/>
          </a:prstGeom>
          <a:noFill/>
        </p:spPr>
        <p:txBody>
          <a:bodyPr wrap="none" lIns="215142" tIns="172114" rIns="215142" bIns="172114" rtlCol="0">
            <a:spAutoFit/>
          </a:bodyPr>
          <a:lstStyle/>
          <a:p>
            <a:pPr>
              <a:lnSpc>
                <a:spcPct val="90000"/>
              </a:lnSpc>
              <a:spcAft>
                <a:spcPts val="706"/>
              </a:spcAft>
            </a:pPr>
            <a:r>
              <a:rPr lang="en-US" sz="7058" dirty="0">
                <a:solidFill>
                  <a:schemeClr val="bg1"/>
                </a:solidFill>
                <a:latin typeface="+mj-lt"/>
              </a:rPr>
              <a:t>Wintellect</a:t>
            </a:r>
            <a:r>
              <a:rPr lang="en-US" sz="7058" dirty="0">
                <a:solidFill>
                  <a:schemeClr val="bg1"/>
                </a:solidFill>
                <a:latin typeface="+mn-lt"/>
              </a:rPr>
              <a:t>NOW</a:t>
            </a:r>
          </a:p>
        </p:txBody>
      </p:sp>
    </p:spTree>
    <p:extLst>
      <p:ext uri="{BB962C8B-B14F-4D97-AF65-F5344CB8AC3E}">
        <p14:creationId xmlns:p14="http://schemas.microsoft.com/office/powerpoint/2010/main" val="2435131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slide Microsoft">
    <p:bg>
      <p:bgPr>
        <a:solidFill>
          <a:srgbClr val="4A6573"/>
        </a:soli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23088" y="7405939"/>
            <a:ext cx="13984226" cy="474227"/>
          </a:xfrm>
          <a:prstGeom prst="rect">
            <a:avLst/>
          </a:prstGeom>
          <a:noFill/>
          <a:ln w="12700">
            <a:noFill/>
            <a:miter lim="800000"/>
            <a:headEnd type="none" w="sm" len="sm"/>
            <a:tailEnd type="none" w="sm" len="sm"/>
          </a:ln>
          <a:effectLst/>
        </p:spPr>
        <p:txBody>
          <a:bodyPr vert="horz" wrap="square" lIns="215142" tIns="172114" rIns="215142" bIns="172114" numCol="1" anchor="t" anchorCtr="0" compatLnSpc="1">
            <a:prstTxWarp prst="textNoShape">
              <a:avLst/>
            </a:prstTxWarp>
            <a:spAutoFit/>
          </a:bodyPr>
          <a:lstStyle/>
          <a:p>
            <a:pPr defTabSz="1096746" eaLnBrk="0" hangingPunct="0"/>
            <a:r>
              <a:rPr lang="en-US" sz="823" dirty="0">
                <a:solidFill>
                  <a:schemeClr val="bg1"/>
                </a:solidFill>
                <a:cs typeface="Segoe UI" pitchFamily="34" charset="0"/>
              </a:rPr>
              <a:t>Copyright ©2016 Wintellect, LLC. All rights reserved. </a:t>
            </a:r>
          </a:p>
        </p:txBody>
      </p:sp>
      <p:pic>
        <p:nvPicPr>
          <p:cNvPr id="4" name="Picture 3"/>
          <p:cNvPicPr>
            <a:picLocks noChangeAspect="1"/>
          </p:cNvPicPr>
          <p:nvPr userDrawn="1"/>
        </p:nvPicPr>
        <p:blipFill>
          <a:blip r:embed="rId2"/>
          <a:stretch>
            <a:fillRect/>
          </a:stretch>
        </p:blipFill>
        <p:spPr>
          <a:xfrm>
            <a:off x="4666844" y="2949282"/>
            <a:ext cx="5296711" cy="2050631"/>
          </a:xfrm>
          <a:prstGeom prst="rect">
            <a:avLst/>
          </a:prstGeom>
        </p:spPr>
      </p:pic>
    </p:spTree>
    <p:extLst>
      <p:ext uri="{BB962C8B-B14F-4D97-AF65-F5344CB8AC3E}">
        <p14:creationId xmlns:p14="http://schemas.microsoft.com/office/powerpoint/2010/main" val="15967958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23087" y="1427012"/>
            <a:ext cx="13984227" cy="2875256"/>
          </a:xfrm>
          <a:prstGeom prst="rect">
            <a:avLst/>
          </a:prstGeom>
        </p:spPr>
        <p:txBody>
          <a:bodyPr/>
          <a:lstStyle>
            <a:lvl1pPr marL="341759" indent="-341759">
              <a:buClr>
                <a:schemeClr val="tx1"/>
              </a:buClr>
              <a:buSzPct val="90000"/>
              <a:buFont typeface="Arial" pitchFamily="34" charset="0"/>
              <a:buChar char="•"/>
              <a:defRPr sz="423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672313" indent="-330554">
              <a:buClr>
                <a:schemeClr val="tx1"/>
              </a:buClr>
              <a:buSzPct val="90000"/>
              <a:buFont typeface="Arial" pitchFamily="34" charset="0"/>
              <a:buChar char="•"/>
              <a:defRPr sz="37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1014072" indent="-341759">
              <a:buClr>
                <a:schemeClr val="tx1"/>
              </a:buClr>
              <a:buSzPct val="90000"/>
              <a:buFont typeface="Arial" pitchFamily="34" charset="0"/>
              <a:buChar char="•"/>
              <a:defRPr sz="329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282997" indent="-268925">
              <a:buClr>
                <a:schemeClr val="tx1"/>
              </a:buClr>
              <a:buSzPct val="90000"/>
              <a:buFont typeface="Arial" pitchFamily="34" charset="0"/>
              <a:buChar char="•"/>
              <a:defRPr sz="282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551922" indent="-26892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7486651"/>
            <a:ext cx="14630401" cy="7429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4353" spc="-6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4">
    <p:bg>
      <p:bgPr>
        <a:solidFill>
          <a:srgbClr val="4A6573"/>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0243" y="7342977"/>
            <a:ext cx="1504053" cy="322543"/>
          </a:xfrm>
          <a:prstGeom prst="rect">
            <a:avLst/>
          </a:prstGeom>
        </p:spPr>
      </p:pic>
      <p:sp>
        <p:nvSpPr>
          <p:cNvPr id="13" name="Rectangle 12"/>
          <p:cNvSpPr/>
          <p:nvPr userDrawn="1"/>
        </p:nvSpPr>
        <p:spPr bwMode="auto">
          <a:xfrm>
            <a:off x="-1" y="6870764"/>
            <a:ext cx="14630400" cy="1358836"/>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5142" tIns="172114" rIns="215142" bIns="172114" numCol="1" spcCol="0" rtlCol="0" fromWordArt="0" anchor="t" anchorCtr="0" forceAA="0" compatLnSpc="1">
            <a:prstTxWarp prst="textNoShape">
              <a:avLst/>
            </a:prstTxWarp>
            <a:noAutofit/>
          </a:bodyPr>
          <a:lstStyle/>
          <a:p>
            <a:pPr algn="ctr" defTabSz="1096960" fontAlgn="base">
              <a:lnSpc>
                <a:spcPct val="90000"/>
              </a:lnSpc>
              <a:spcBef>
                <a:spcPct val="0"/>
              </a:spcBef>
              <a:spcAft>
                <a:spcPct val="0"/>
              </a:spcAft>
            </a:pPr>
            <a:endParaRPr lang="en-US" sz="282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rotWithShape="1">
          <a:blip r:embed="rId3">
            <a:alphaModFix amt="10000"/>
          </a:blip>
          <a:srcRect t="43378" r="43213" b="10783"/>
          <a:stretch/>
        </p:blipFill>
        <p:spPr>
          <a:xfrm>
            <a:off x="3604278" y="573"/>
            <a:ext cx="11007447" cy="8229027"/>
          </a:xfrm>
          <a:prstGeom prst="rect">
            <a:avLst/>
          </a:prstGeom>
        </p:spPr>
      </p:pic>
      <p:sp>
        <p:nvSpPr>
          <p:cNvPr id="9" name="Title 1"/>
          <p:cNvSpPr>
            <a:spLocks noGrp="1"/>
          </p:cNvSpPr>
          <p:nvPr>
            <p:ph type="title" hasCustomPrompt="1"/>
          </p:nvPr>
        </p:nvSpPr>
        <p:spPr>
          <a:xfrm>
            <a:off x="651776" y="2501025"/>
            <a:ext cx="11832732" cy="2151708"/>
          </a:xfrm>
          <a:noFill/>
        </p:spPr>
        <p:txBody>
          <a:bodyPr lIns="146304" tIns="91440" rIns="146304" bIns="91440" anchor="t" anchorCtr="0"/>
          <a:lstStyle>
            <a:lvl1pPr>
              <a:defRPr sz="6353" spc="-118" baseline="0">
                <a:gradFill>
                  <a:gsLst>
                    <a:gs pos="100000">
                      <a:schemeClr val="tx2"/>
                    </a:gs>
                    <a:gs pos="0">
                      <a:schemeClr val="tx2"/>
                    </a:gs>
                  </a:gsLst>
                  <a:lin ang="5400000" scaled="0"/>
                </a:gradFill>
              </a:defRPr>
            </a:lvl1pPr>
          </a:lstStyle>
          <a:p>
            <a:r>
              <a:rPr lang="en-US" dirty="0"/>
              <a:t>Presentation title</a:t>
            </a:r>
          </a:p>
        </p:txBody>
      </p:sp>
      <p:sp>
        <p:nvSpPr>
          <p:cNvPr id="10" name="Text Placeholder 4"/>
          <p:cNvSpPr>
            <a:spLocks noGrp="1"/>
          </p:cNvSpPr>
          <p:nvPr>
            <p:ph type="body" sz="quarter" idx="12" hasCustomPrompt="1"/>
          </p:nvPr>
        </p:nvSpPr>
        <p:spPr>
          <a:xfrm>
            <a:off x="651776" y="4654289"/>
            <a:ext cx="11832733" cy="2150792"/>
          </a:xfrm>
          <a:noFill/>
        </p:spPr>
        <p:txBody>
          <a:bodyPr lIns="146304" tIns="109728" rIns="146304" bIns="109728">
            <a:noAutofit/>
          </a:bodyPr>
          <a:lstStyle>
            <a:lvl1pPr marL="0" indent="0">
              <a:spcBef>
                <a:spcPts val="0"/>
              </a:spcBef>
              <a:buNone/>
              <a:defRPr sz="376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4"/>
          <a:stretch>
            <a:fillRect/>
          </a:stretch>
        </p:blipFill>
        <p:spPr>
          <a:xfrm>
            <a:off x="377599" y="7245023"/>
            <a:ext cx="1561551" cy="604557"/>
          </a:xfrm>
          <a:prstGeom prst="rect">
            <a:avLst/>
          </a:prstGeom>
        </p:spPr>
      </p:pic>
    </p:spTree>
    <p:extLst>
      <p:ext uri="{BB962C8B-B14F-4D97-AF65-F5344CB8AC3E}">
        <p14:creationId xmlns:p14="http://schemas.microsoft.com/office/powerpoint/2010/main" val="2763768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23087" y="1427012"/>
            <a:ext cx="13984227" cy="2382769"/>
          </a:xfrm>
        </p:spPr>
        <p:txBody>
          <a:bodyPr/>
          <a:lstStyle>
            <a:lvl1pPr marL="0" indent="0">
              <a:buNone/>
              <a:defRPr>
                <a:solidFill>
                  <a:srgbClr val="EF4539"/>
                </a:solidFill>
              </a:defRPr>
            </a:lvl1pPr>
            <a:lvl2pPr marL="0" indent="0">
              <a:buFontTx/>
              <a:buNone/>
              <a:defRPr sz="2353"/>
            </a:lvl2pPr>
            <a:lvl3pPr marL="268925" indent="0">
              <a:buNone/>
              <a:defRPr/>
            </a:lvl3pPr>
            <a:lvl4pPr marL="537850" indent="0">
              <a:buNone/>
              <a:defRPr/>
            </a:lvl4pPr>
            <a:lvl5pPr marL="806775"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23087" y="1427012"/>
            <a:ext cx="13984227" cy="2382769"/>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68925" indent="0">
              <a:buNone/>
              <a:defRPr/>
            </a:lvl3pPr>
            <a:lvl4pPr marL="537850" indent="0">
              <a:buNone/>
              <a:defRPr/>
            </a:lvl4pPr>
            <a:lvl5pPr marL="806775"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3087" y="1427013"/>
            <a:ext cx="13984227" cy="2462436"/>
          </a:xfrm>
        </p:spPr>
        <p:txBody>
          <a:bodyPr>
            <a:spAutoFit/>
          </a:bodyPr>
          <a:lstStyle>
            <a:lvl1pPr>
              <a:defRPr sz="4706">
                <a:solidFill>
                  <a:srgbClr val="FF0000"/>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1858" y="1828800"/>
            <a:ext cx="13984227" cy="2862322"/>
          </a:xfrm>
        </p:spPr>
        <p:txBody>
          <a:bodyPr>
            <a:spAutoFit/>
          </a:bodyPr>
          <a:lstStyle>
            <a:lvl1pPr marL="182880" indent="-182880">
              <a:lnSpc>
                <a:spcPct val="100000"/>
              </a:lnSpc>
              <a:buFont typeface="Arial" charset="0"/>
              <a:buChar char="•"/>
              <a:defRPr sz="3000">
                <a:solidFill>
                  <a:srgbClr val="000000"/>
                </a:solidFill>
                <a:latin typeface="+mn-lt"/>
              </a:defRPr>
            </a:lvl1pPr>
            <a:lvl2pPr marL="365760" indent="-182880">
              <a:lnSpc>
                <a:spcPct val="100000"/>
              </a:lnSpc>
              <a:buFont typeface="Arial" charset="0"/>
              <a:buChar char="•"/>
              <a:defRPr sz="3000">
                <a:solidFill>
                  <a:srgbClr val="000000"/>
                </a:solidFill>
                <a:latin typeface="+mn-lt"/>
              </a:defRPr>
            </a:lvl2pPr>
            <a:lvl3pPr marL="548640" indent="-182880">
              <a:lnSpc>
                <a:spcPct val="100000"/>
              </a:lnSpc>
              <a:buFont typeface="Arial" charset="0"/>
              <a:buChar char="•"/>
              <a:defRPr sz="3000">
                <a:solidFill>
                  <a:srgbClr val="000000"/>
                </a:solidFill>
                <a:latin typeface="+mn-lt"/>
              </a:defRPr>
            </a:lvl3pPr>
            <a:lvl4pPr marL="731520" indent="-182880">
              <a:lnSpc>
                <a:spcPct val="100000"/>
              </a:lnSpc>
              <a:buFont typeface="Arial" charset="0"/>
              <a:buChar char="•"/>
              <a:defRPr sz="3000">
                <a:solidFill>
                  <a:srgbClr val="000000"/>
                </a:solidFill>
                <a:latin typeface="+mn-lt"/>
              </a:defRPr>
            </a:lvl4pPr>
            <a:lvl5pPr marL="914400" indent="-182880">
              <a:lnSpc>
                <a:spcPct val="100000"/>
              </a:lnSpc>
              <a:buFont typeface="Arial" charset="0"/>
              <a:buChar char="•"/>
              <a:defRPr sz="3000">
                <a:solidFill>
                  <a:srgbClr val="000000"/>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23088" y="347413"/>
            <a:ext cx="13987008" cy="643187"/>
          </a:xfrm>
        </p:spPr>
        <p:txBody>
          <a:bodyPr lIns="0" tIns="0" rIns="0" bIns="0"/>
          <a:lstStyle>
            <a:lvl1pPr>
              <a:defRPr sz="5400" b="0"/>
            </a:lvl1pPr>
          </a:lstStyle>
          <a:p>
            <a:r>
              <a:rPr lang="en-US" dirty="0"/>
              <a:t>Click to edit Master title style</a:t>
            </a:r>
          </a:p>
        </p:txBody>
      </p:sp>
      <p:sp>
        <p:nvSpPr>
          <p:cNvPr id="11" name="Text Placeholder 10"/>
          <p:cNvSpPr>
            <a:spLocks noGrp="1"/>
          </p:cNvSpPr>
          <p:nvPr>
            <p:ph type="body" sz="quarter" idx="11" hasCustomPrompt="1"/>
          </p:nvPr>
        </p:nvSpPr>
        <p:spPr>
          <a:xfrm>
            <a:off x="319077" y="1022684"/>
            <a:ext cx="13987008" cy="609398"/>
          </a:xfrm>
        </p:spPr>
        <p:txBody>
          <a:bodyPr lIns="0" tIns="0" rIns="0" bIns="0"/>
          <a:lstStyle>
            <a:lvl1pPr marL="0" indent="0">
              <a:buNone/>
              <a:defRPr sz="4400" b="0">
                <a:solidFill>
                  <a:schemeClr val="accent1"/>
                </a:solidFill>
              </a:defRPr>
            </a:lvl1pPr>
          </a:lstStyle>
          <a:p>
            <a:pPr lvl="0"/>
            <a:r>
              <a:rPr lang="en-US" dirty="0"/>
              <a:t>Subtitle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088" y="347413"/>
            <a:ext cx="13987008" cy="1079598"/>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23089" y="1427014"/>
            <a:ext cx="13984225" cy="246243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4845084" y="9866"/>
            <a:ext cx="1104092" cy="6775416"/>
            <a:chOff x="12618967" y="8385"/>
            <a:chExt cx="938526" cy="5758581"/>
          </a:xfrm>
        </p:grpSpPr>
        <p:grpSp>
          <p:nvGrpSpPr>
            <p:cNvPr id="18" name="Group 17"/>
            <p:cNvGrpSpPr/>
            <p:nvPr userDrawn="1"/>
          </p:nvGrpSpPr>
          <p:grpSpPr>
            <a:xfrm>
              <a:off x="12618967" y="8385"/>
              <a:ext cx="938526" cy="5758581"/>
              <a:chOff x="12618967" y="8385"/>
              <a:chExt cx="938526" cy="575858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1096960" fontAlgn="base">
                    <a:lnSpc>
                      <a:spcPct val="100000"/>
                    </a:lnSpc>
                    <a:spcBef>
                      <a:spcPct val="0"/>
                    </a:spcBef>
                    <a:spcAft>
                      <a:spcPct val="0"/>
                    </a:spcAft>
                  </a:pPr>
                  <a:r>
                    <a:rPr lang="en-US" sz="588" dirty="0">
                      <a:gradFill>
                        <a:gsLst>
                          <a:gs pos="7965">
                            <a:srgbClr val="000000"/>
                          </a:gs>
                          <a:gs pos="28319">
                            <a:srgbClr val="000000"/>
                          </a:gs>
                        </a:gsLst>
                        <a:lin ang="5400000" scaled="0"/>
                      </a:gradFill>
                      <a:ea typeface="Segoe UI" pitchFamily="34" charset="0"/>
                      <a:cs typeface="Segoe UI" pitchFamily="34" charset="0"/>
                    </a:rPr>
                    <a:t>R:</a:t>
                  </a:r>
                  <a:r>
                    <a:rPr lang="en-US" sz="588"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88"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1096960" fontAlgn="base">
                    <a:lnSpc>
                      <a:spcPct val="100000"/>
                    </a:lnSpc>
                    <a:spcBef>
                      <a:spcPct val="0"/>
                    </a:spcBef>
                    <a:spcAft>
                      <a:spcPct val="0"/>
                    </a:spcAft>
                  </a:pPr>
                  <a:r>
                    <a:rPr lang="en-US" sz="588" dirty="0">
                      <a:gradFill>
                        <a:gsLst>
                          <a:gs pos="92035">
                            <a:srgbClr val="505050"/>
                          </a:gs>
                          <a:gs pos="27000">
                            <a:srgbClr val="505050"/>
                          </a:gs>
                        </a:gsLst>
                        <a:lin ang="5400000" scaled="0"/>
                      </a:gradFill>
                      <a:ea typeface="Segoe UI" pitchFamily="34" charset="0"/>
                      <a:cs typeface="Segoe UI" pitchFamily="34" charset="0"/>
                    </a:rPr>
                    <a:t>R:</a:t>
                  </a:r>
                  <a:r>
                    <a:rPr lang="en-US" sz="588"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88"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1096960" fontAlgn="base">
                    <a:lnSpc>
                      <a:spcPct val="10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R:92</a:t>
                  </a:r>
                  <a:r>
                    <a:rPr lang="en-US" sz="588" baseline="0" dirty="0">
                      <a:gradFill>
                        <a:gsLst>
                          <a:gs pos="0">
                            <a:srgbClr val="FFFFFF"/>
                          </a:gs>
                          <a:gs pos="100000">
                            <a:srgbClr val="FFFFFF"/>
                          </a:gs>
                        </a:gsLst>
                        <a:lin ang="5400000" scaled="0"/>
                      </a:gradFill>
                      <a:ea typeface="Segoe UI" pitchFamily="34" charset="0"/>
                      <a:cs typeface="Segoe UI" pitchFamily="34" charset="0"/>
                    </a:rPr>
                    <a:t> G:45 B:145</a:t>
                  </a:r>
                  <a:endParaRPr lang="en-US" sz="588"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solidFill>
                        <a:srgbClr val="000000"/>
                      </a:solidFill>
                      <a:latin typeface="+mn-lt"/>
                      <a:ea typeface="Segoe UI" pitchFamily="34" charset="0"/>
                      <a:cs typeface="Segoe UI" pitchFamily="34" charset="0"/>
                    </a:rPr>
                    <a:t>Yellow</a:t>
                  </a:r>
                </a:p>
                <a:p>
                  <a:pPr marL="0" algn="l" defTabSz="1096960" rtl="0" eaLnBrk="1" fontAlgn="base" latinLnBrk="0" hangingPunct="1">
                    <a:lnSpc>
                      <a:spcPct val="100000"/>
                    </a:lnSpc>
                    <a:spcBef>
                      <a:spcPct val="0"/>
                    </a:spcBef>
                    <a:spcAft>
                      <a:spcPct val="0"/>
                    </a:spcAft>
                  </a:pPr>
                  <a:r>
                    <a:rPr lang="en-US" sz="588" kern="1200" dirty="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Teal</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R:0</a:t>
                  </a:r>
                  <a:r>
                    <a:rPr lang="en-US" sz="588" baseline="0" dirty="0">
                      <a:gradFill>
                        <a:gsLst>
                          <a:gs pos="2092">
                            <a:srgbClr val="F8F8F8"/>
                          </a:gs>
                          <a:gs pos="10042">
                            <a:srgbClr val="F8F8F8"/>
                          </a:gs>
                        </a:gsLst>
                        <a:lin ang="5400000" scaled="0"/>
                      </a:gradFill>
                      <a:ea typeface="Segoe UI" pitchFamily="34" charset="0"/>
                      <a:cs typeface="Segoe UI" pitchFamily="34" charset="0"/>
                    </a:rPr>
                    <a:t> G:130 B:114</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3025443" y="274043"/>
                <a:ext cx="768683" cy="295416"/>
              </a:xfrm>
              <a:prstGeom prst="rect">
                <a:avLst/>
              </a:prstGeom>
              <a:noFill/>
            </p:spPr>
            <p:txBody>
              <a:bodyPr wrap="none" lIns="0" tIns="91440" rIns="182880" bIns="91440" rtlCol="0">
                <a:spAutoFit/>
              </a:bodyPr>
              <a:lstStyle/>
              <a:p>
                <a:pPr>
                  <a:lnSpc>
                    <a:spcPct val="90000"/>
                  </a:lnSpc>
                  <a:spcAft>
                    <a:spcPts val="706"/>
                  </a:spcAft>
                </a:pPr>
                <a:r>
                  <a:rPr lang="en-US" sz="1176"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846721" y="4244454"/>
                <a:ext cx="2447195" cy="295416"/>
              </a:xfrm>
              <a:prstGeom prst="rect">
                <a:avLst/>
              </a:prstGeom>
              <a:noFill/>
            </p:spPr>
            <p:txBody>
              <a:bodyPr wrap="none" lIns="0" tIns="91440" rIns="182880" bIns="91440" rtlCol="0">
                <a:spAutoFit/>
              </a:bodyPr>
              <a:lstStyle/>
              <a:p>
                <a:pPr>
                  <a:lnSpc>
                    <a:spcPct val="90000"/>
                  </a:lnSpc>
                  <a:spcAft>
                    <a:spcPts val="706"/>
                  </a:spcAft>
                </a:pPr>
                <a:r>
                  <a:rPr lang="en-US" sz="1176" dirty="0">
                    <a:gradFill>
                      <a:gsLst>
                        <a:gs pos="2917">
                          <a:schemeClr val="tx1"/>
                        </a:gs>
                        <a:gs pos="30000">
                          <a:schemeClr val="tx1"/>
                        </a:gs>
                      </a:gsLst>
                      <a:lin ang="5400000" scaled="0"/>
                    </a:gradFill>
                  </a:rPr>
                  <a:t>Secondary colors (use only when</a:t>
                </a:r>
                <a:r>
                  <a:rPr lang="en-US" sz="1176" baseline="0" dirty="0">
                    <a:gradFill>
                      <a:gsLst>
                        <a:gs pos="2917">
                          <a:schemeClr val="tx1"/>
                        </a:gs>
                        <a:gs pos="30000">
                          <a:schemeClr val="tx1"/>
                        </a:gs>
                      </a:gsLst>
                      <a:lin ang="5400000" scaled="0"/>
                    </a:gradFill>
                  </a:rPr>
                  <a:t> necessary)</a:t>
                </a:r>
                <a:endParaRPr lang="en-US" sz="1176" dirty="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1096960" fontAlgn="base">
                <a:lnSpc>
                  <a:spcPct val="100000"/>
                </a:lnSpc>
                <a:spcBef>
                  <a:spcPct val="0"/>
                </a:spcBef>
                <a:spcAft>
                  <a:spcPct val="0"/>
                </a:spcAft>
              </a:pPr>
              <a:r>
                <a:rPr lang="en-US" sz="588" dirty="0">
                  <a:gradFill>
                    <a:gsLst>
                      <a:gs pos="7965">
                        <a:srgbClr val="000000"/>
                      </a:gs>
                      <a:gs pos="28319">
                        <a:srgbClr val="000000"/>
                      </a:gs>
                    </a:gsLst>
                    <a:lin ang="5400000" scaled="0"/>
                  </a:gradFill>
                  <a:ea typeface="Segoe UI" pitchFamily="34" charset="0"/>
                  <a:cs typeface="Segoe UI" pitchFamily="34" charset="0"/>
                </a:rPr>
                <a:t>R:</a:t>
              </a:r>
              <a:r>
                <a:rPr lang="en-US" sz="588"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88" dirty="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341" r:id="rId4"/>
    <p:sldLayoutId id="2147484342" r:id="rId5"/>
    <p:sldLayoutId id="2147484295" r:id="rId6"/>
    <p:sldLayoutId id="2147484240" r:id="rId7"/>
    <p:sldLayoutId id="2147484296" r:id="rId8"/>
    <p:sldLayoutId id="2147484241" r:id="rId9"/>
    <p:sldLayoutId id="2147484297" r:id="rId10"/>
    <p:sldLayoutId id="2147484244" r:id="rId11"/>
    <p:sldLayoutId id="2147484298" r:id="rId12"/>
    <p:sldLayoutId id="2147484245" r:id="rId13"/>
    <p:sldLayoutId id="2147484247" r:id="rId14"/>
    <p:sldLayoutId id="2147484337" r:id="rId15"/>
    <p:sldLayoutId id="2147484249" r:id="rId16"/>
    <p:sldLayoutId id="2147484301" r:id="rId17"/>
    <p:sldLayoutId id="2147484252" r:id="rId18"/>
    <p:sldLayoutId id="2147484251" r:id="rId19"/>
    <p:sldLayoutId id="2147484254" r:id="rId20"/>
    <p:sldLayoutId id="2147484257" r:id="rId21"/>
    <p:sldLayoutId id="2147484260" r:id="rId22"/>
    <p:sldLayoutId id="2147484299" r:id="rId23"/>
    <p:sldLayoutId id="2147484345" r:id="rId24"/>
    <p:sldLayoutId id="2147484263" r:id="rId25"/>
  </p:sldLayoutIdLst>
  <p:transition>
    <p:fade/>
  </p:transition>
  <p:txStyles>
    <p:titleStyle>
      <a:lvl1pPr algn="l" defTabSz="1097278" rtl="0" eaLnBrk="1" latinLnBrk="0" hangingPunct="1">
        <a:lnSpc>
          <a:spcPct val="90000"/>
        </a:lnSpc>
        <a:spcBef>
          <a:spcPct val="0"/>
        </a:spcBef>
        <a:buNone/>
        <a:defRPr lang="en-US" sz="5647" b="0" kern="1200" cap="none" spc="-12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403388" marR="0" indent="-403388" algn="l" defTabSz="1097278" rtl="0" eaLnBrk="1" fontAlgn="auto" latinLnBrk="0" hangingPunct="1">
        <a:lnSpc>
          <a:spcPct val="90000"/>
        </a:lnSpc>
        <a:spcBef>
          <a:spcPct val="20000"/>
        </a:spcBef>
        <a:spcAft>
          <a:spcPts val="0"/>
        </a:spcAft>
        <a:buClrTx/>
        <a:buSzPct val="90000"/>
        <a:buFont typeface="Arial" pitchFamily="34" charset="0"/>
        <a:buChar char="•"/>
        <a:tabLst/>
        <a:defRPr sz="4706" kern="1200" spc="0" baseline="0">
          <a:gradFill>
            <a:gsLst>
              <a:gs pos="1250">
                <a:schemeClr val="tx1"/>
              </a:gs>
              <a:gs pos="100000">
                <a:schemeClr val="tx1"/>
              </a:gs>
            </a:gsLst>
            <a:lin ang="5400000" scaled="0"/>
          </a:gradFill>
          <a:latin typeface="+mj-lt"/>
          <a:ea typeface="+mn-ea"/>
          <a:cs typeface="+mn-cs"/>
        </a:defRPr>
      </a:lvl1pPr>
      <a:lvl2pPr marL="687253" marR="0" indent="-283865" algn="l" defTabSz="1097278" rtl="0" eaLnBrk="1" fontAlgn="auto" latinLnBrk="0" hangingPunct="1">
        <a:lnSpc>
          <a:spcPct val="90000"/>
        </a:lnSpc>
        <a:spcBef>
          <a:spcPct val="20000"/>
        </a:spcBef>
        <a:spcAft>
          <a:spcPts val="0"/>
        </a:spcAft>
        <a:buClrTx/>
        <a:buSzPct val="90000"/>
        <a:buFont typeface="Arial" pitchFamily="34" charset="0"/>
        <a:buChar char="•"/>
        <a:tabLst/>
        <a:defRPr sz="2823" kern="1200" spc="0" baseline="0">
          <a:gradFill>
            <a:gsLst>
              <a:gs pos="1250">
                <a:schemeClr val="tx1"/>
              </a:gs>
              <a:gs pos="100000">
                <a:schemeClr val="tx1"/>
              </a:gs>
            </a:gsLst>
            <a:lin ang="5400000" scaled="0"/>
          </a:gradFill>
          <a:latin typeface="+mn-lt"/>
          <a:ea typeface="+mn-ea"/>
          <a:cs typeface="+mn-cs"/>
        </a:defRPr>
      </a:lvl2pPr>
      <a:lvl3pPr marL="941238"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210163"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118" kern="1200" spc="0" baseline="0">
          <a:gradFill>
            <a:gsLst>
              <a:gs pos="1250">
                <a:schemeClr val="tx1"/>
              </a:gs>
              <a:gs pos="100000">
                <a:schemeClr val="tx1"/>
              </a:gs>
            </a:gsLst>
            <a:lin ang="5400000" scaled="0"/>
          </a:gradFill>
          <a:latin typeface="+mn-lt"/>
          <a:ea typeface="+mn-ea"/>
          <a:cs typeface="+mn-cs"/>
        </a:defRPr>
      </a:lvl4pPr>
      <a:lvl5pPr marL="1479088"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118" kern="1200" spc="0" baseline="0">
          <a:gradFill>
            <a:gsLst>
              <a:gs pos="1250">
                <a:schemeClr val="tx1"/>
              </a:gs>
              <a:gs pos="100000">
                <a:schemeClr val="tx1"/>
              </a:gs>
            </a:gsLst>
            <a:lin ang="5400000" scaled="0"/>
          </a:gradFill>
          <a:latin typeface="+mn-lt"/>
          <a:ea typeface="+mn-ea"/>
          <a:cs typeface="+mn-cs"/>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p:bodyStyle>
    <p:otherStyle>
      <a:defPPr>
        <a:defRPr lang="en-US"/>
      </a:defPPr>
      <a:lvl1pPr marL="0" algn="l" defTabSz="1097278" rtl="0" eaLnBrk="1" latinLnBrk="0" hangingPunct="1">
        <a:defRPr sz="2118" kern="1200">
          <a:solidFill>
            <a:schemeClr val="tx1"/>
          </a:solidFill>
          <a:latin typeface="+mn-lt"/>
          <a:ea typeface="+mn-ea"/>
          <a:cs typeface="+mn-cs"/>
        </a:defRPr>
      </a:lvl1pPr>
      <a:lvl2pPr marL="548639" algn="l" defTabSz="1097278" rtl="0" eaLnBrk="1" latinLnBrk="0" hangingPunct="1">
        <a:defRPr sz="2118" kern="1200">
          <a:solidFill>
            <a:schemeClr val="tx1"/>
          </a:solidFill>
          <a:latin typeface="+mn-lt"/>
          <a:ea typeface="+mn-ea"/>
          <a:cs typeface="+mn-cs"/>
        </a:defRPr>
      </a:lvl2pPr>
      <a:lvl3pPr marL="1097278" algn="l" defTabSz="1097278" rtl="0" eaLnBrk="1" latinLnBrk="0" hangingPunct="1">
        <a:defRPr sz="2118" kern="1200">
          <a:solidFill>
            <a:schemeClr val="tx1"/>
          </a:solidFill>
          <a:latin typeface="+mn-lt"/>
          <a:ea typeface="+mn-ea"/>
          <a:cs typeface="+mn-cs"/>
        </a:defRPr>
      </a:lvl3pPr>
      <a:lvl4pPr marL="1645917" algn="l" defTabSz="1097278" rtl="0" eaLnBrk="1" latinLnBrk="0" hangingPunct="1">
        <a:defRPr sz="2118" kern="1200">
          <a:solidFill>
            <a:schemeClr val="tx1"/>
          </a:solidFill>
          <a:latin typeface="+mn-lt"/>
          <a:ea typeface="+mn-ea"/>
          <a:cs typeface="+mn-cs"/>
        </a:defRPr>
      </a:lvl4pPr>
      <a:lvl5pPr marL="2194555" algn="l" defTabSz="1097278" rtl="0" eaLnBrk="1" latinLnBrk="0" hangingPunct="1">
        <a:defRPr sz="2118" kern="1200">
          <a:solidFill>
            <a:schemeClr val="tx1"/>
          </a:solidFill>
          <a:latin typeface="+mn-lt"/>
          <a:ea typeface="+mn-ea"/>
          <a:cs typeface="+mn-cs"/>
        </a:defRPr>
      </a:lvl5pPr>
      <a:lvl6pPr marL="2743195" algn="l" defTabSz="1097278" rtl="0" eaLnBrk="1" latinLnBrk="0" hangingPunct="1">
        <a:defRPr sz="2118" kern="1200">
          <a:solidFill>
            <a:schemeClr val="tx1"/>
          </a:solidFill>
          <a:latin typeface="+mn-lt"/>
          <a:ea typeface="+mn-ea"/>
          <a:cs typeface="+mn-cs"/>
        </a:defRPr>
      </a:lvl6pPr>
      <a:lvl7pPr marL="3291833" algn="l" defTabSz="1097278" rtl="0" eaLnBrk="1" latinLnBrk="0" hangingPunct="1">
        <a:defRPr sz="2118" kern="1200">
          <a:solidFill>
            <a:schemeClr val="tx1"/>
          </a:solidFill>
          <a:latin typeface="+mn-lt"/>
          <a:ea typeface="+mn-ea"/>
          <a:cs typeface="+mn-cs"/>
        </a:defRPr>
      </a:lvl7pPr>
      <a:lvl8pPr marL="3840472" algn="l" defTabSz="1097278" rtl="0" eaLnBrk="1" latinLnBrk="0" hangingPunct="1">
        <a:defRPr sz="2118" kern="1200">
          <a:solidFill>
            <a:schemeClr val="tx1"/>
          </a:solidFill>
          <a:latin typeface="+mn-lt"/>
          <a:ea typeface="+mn-ea"/>
          <a:cs typeface="+mn-cs"/>
        </a:defRPr>
      </a:lvl8pPr>
      <a:lvl9pPr marL="4389112" algn="l" defTabSz="1097278" rtl="0" eaLnBrk="1" latinLnBrk="0" hangingPunct="1">
        <a:defRPr sz="211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 userDrawn="1">
          <p15:clr>
            <a:srgbClr val="5ACBF0"/>
          </p15:clr>
        </p15:guide>
        <p15:guide id="2" pos="204" userDrawn="1">
          <p15:clr>
            <a:srgbClr val="5ACBF0"/>
          </p15:clr>
        </p15:guide>
        <p15:guide id="3" pos="881" userDrawn="1">
          <p15:clr>
            <a:srgbClr val="5ACBF0"/>
          </p15:clr>
        </p15:guide>
        <p15:guide id="4" pos="1559" userDrawn="1">
          <p15:clr>
            <a:srgbClr val="5ACBF0"/>
          </p15:clr>
        </p15:guide>
        <p15:guide id="5" pos="2236" userDrawn="1">
          <p15:clr>
            <a:srgbClr val="5ACBF0"/>
          </p15:clr>
        </p15:guide>
        <p15:guide id="6" pos="2914" userDrawn="1">
          <p15:clr>
            <a:srgbClr val="5ACBF0"/>
          </p15:clr>
        </p15:guide>
        <p15:guide id="7" pos="3592" userDrawn="1">
          <p15:clr>
            <a:srgbClr val="5ACBF0"/>
          </p15:clr>
        </p15:guide>
        <p15:guide id="8" pos="4269" userDrawn="1">
          <p15:clr>
            <a:srgbClr val="5ACBF0"/>
          </p15:clr>
        </p15:guide>
        <p15:guide id="9" pos="4947" userDrawn="1">
          <p15:clr>
            <a:srgbClr val="5ACBF0"/>
          </p15:clr>
        </p15:guide>
        <p15:guide id="10" pos="5624" userDrawn="1">
          <p15:clr>
            <a:srgbClr val="5ACBF0"/>
          </p15:clr>
        </p15:guide>
        <p15:guide id="11" pos="6302" userDrawn="1">
          <p15:clr>
            <a:srgbClr val="5ACBF0"/>
          </p15:clr>
        </p15:guide>
        <p15:guide id="12" pos="6980" userDrawn="1">
          <p15:clr>
            <a:srgbClr val="5ACBF0"/>
          </p15:clr>
        </p15:guide>
        <p15:guide id="13" pos="7657" userDrawn="1">
          <p15:clr>
            <a:srgbClr val="5ACBF0"/>
          </p15:clr>
        </p15:guide>
        <p15:guide id="14" pos="8335" userDrawn="1">
          <p15:clr>
            <a:srgbClr val="5ACBF0"/>
          </p15:clr>
        </p15:guide>
        <p15:guide id="15" pos="9012" userDrawn="1">
          <p15:clr>
            <a:srgbClr val="5ACBF0"/>
          </p15:clr>
        </p15:guide>
        <p15:guide id="16" pos="339" userDrawn="1">
          <p15:clr>
            <a:srgbClr val="C35EA4"/>
          </p15:clr>
        </p15:guide>
        <p15:guide id="17" pos="8877" userDrawn="1">
          <p15:clr>
            <a:srgbClr val="C35EA4"/>
          </p15:clr>
        </p15:guide>
        <p15:guide id="18" orient="horz" pos="898" userDrawn="1">
          <p15:clr>
            <a:srgbClr val="5ACBF0"/>
          </p15:clr>
        </p15:guide>
        <p15:guide id="19" orient="horz" pos="1575" userDrawn="1">
          <p15:clr>
            <a:srgbClr val="5ACBF0"/>
          </p15:clr>
        </p15:guide>
        <p15:guide id="20" orient="horz" pos="2253" userDrawn="1">
          <p15:clr>
            <a:srgbClr val="5ACBF0"/>
          </p15:clr>
        </p15:guide>
        <p15:guide id="21" orient="horz" pos="2931" userDrawn="1">
          <p15:clr>
            <a:srgbClr val="5ACBF0"/>
          </p15:clr>
        </p15:guide>
        <p15:guide id="22" orient="horz" pos="3609" userDrawn="1">
          <p15:clr>
            <a:srgbClr val="5ACBF0"/>
          </p15:clr>
        </p15:guide>
        <p15:guide id="23" orient="horz" pos="4286" userDrawn="1">
          <p15:clr>
            <a:srgbClr val="5ACBF0"/>
          </p15:clr>
        </p15:guide>
        <p15:guide id="24" orient="horz" pos="4964" userDrawn="1">
          <p15:clr>
            <a:srgbClr val="5ACBF0"/>
          </p15:clr>
        </p15:guide>
        <p15:guide id="25" orient="horz" pos="355" userDrawn="1">
          <p15:clr>
            <a:srgbClr val="C35EA4"/>
          </p15:clr>
        </p15:guide>
        <p15:guide id="26" orient="horz" pos="4829"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rgbClr val="4A657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088" y="347413"/>
            <a:ext cx="13987008" cy="1079598"/>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323089" y="1427013"/>
            <a:ext cx="13984225" cy="2429704"/>
          </a:xfrm>
          <a:prstGeom prst="rect">
            <a:avLst/>
          </a:prstGeom>
        </p:spPr>
        <p:txBody>
          <a:bodyPr vert="horz" wrap="square" lIns="146304" tIns="91440" rIns="146304" bIns="91440" rtlCol="0">
            <a:spAutoFit/>
          </a:bodyPr>
          <a:lstStyle/>
          <a:p>
            <a:pPr marL="403388" marR="0" lvl="0" indent="-403388" algn="l" defTabSz="1097278"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687253" marR="0" lvl="1" indent="-283865" algn="l" defTabSz="1097278"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64" name="Group 63"/>
          <p:cNvGrpSpPr/>
          <p:nvPr userDrawn="1"/>
        </p:nvGrpSpPr>
        <p:grpSpPr>
          <a:xfrm>
            <a:off x="14845084" y="9866"/>
            <a:ext cx="1104092" cy="6775416"/>
            <a:chOff x="12618967" y="8385"/>
            <a:chExt cx="938526" cy="5758581"/>
          </a:xfrm>
        </p:grpSpPr>
        <p:grpSp>
          <p:nvGrpSpPr>
            <p:cNvPr id="65" name="Group 64"/>
            <p:cNvGrpSpPr/>
            <p:nvPr userDrawn="1"/>
          </p:nvGrpSpPr>
          <p:grpSpPr>
            <a:xfrm>
              <a:off x="12618967" y="8385"/>
              <a:ext cx="938526" cy="5758581"/>
              <a:chOff x="12618967" y="8385"/>
              <a:chExt cx="938526" cy="5758581"/>
            </a:xfrm>
          </p:grpSpPr>
          <p:grpSp>
            <p:nvGrpSpPr>
              <p:cNvPr id="67" name="Group 66"/>
              <p:cNvGrpSpPr/>
              <p:nvPr userDrawn="1"/>
            </p:nvGrpSpPr>
            <p:grpSpPr>
              <a:xfrm rot="5400000">
                <a:off x="11582059" y="1045293"/>
                <a:ext cx="2703052" cy="629236"/>
                <a:chOff x="1586734" y="4543426"/>
                <a:chExt cx="2703052" cy="629236"/>
              </a:xfrm>
            </p:grpSpPr>
            <p:sp>
              <p:nvSpPr>
                <p:cNvPr id="74" name="Rectangle 73"/>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sp>
              <p:nvSpPr>
                <p:cNvPr id="75" name="Rectangle 74"/>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1096960" fontAlgn="base">
                    <a:lnSpc>
                      <a:spcPct val="100000"/>
                    </a:lnSpc>
                    <a:spcBef>
                      <a:spcPct val="0"/>
                    </a:spcBef>
                    <a:spcAft>
                      <a:spcPct val="0"/>
                    </a:spcAft>
                  </a:pPr>
                  <a:r>
                    <a:rPr lang="en-US" sz="588" dirty="0">
                      <a:gradFill>
                        <a:gsLst>
                          <a:gs pos="7965">
                            <a:srgbClr val="000000"/>
                          </a:gs>
                          <a:gs pos="28319">
                            <a:srgbClr val="000000"/>
                          </a:gs>
                        </a:gsLst>
                        <a:lin ang="5400000" scaled="0"/>
                      </a:gradFill>
                      <a:ea typeface="Segoe UI" pitchFamily="34" charset="0"/>
                      <a:cs typeface="Segoe UI" pitchFamily="34" charset="0"/>
                    </a:rPr>
                    <a:t>R:</a:t>
                  </a:r>
                  <a:r>
                    <a:rPr lang="en-US" sz="588"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88" dirty="0">
                    <a:gradFill>
                      <a:gsLst>
                        <a:gs pos="7965">
                          <a:srgbClr val="000000"/>
                        </a:gs>
                        <a:gs pos="28319">
                          <a:srgbClr val="000000"/>
                        </a:gs>
                      </a:gsLst>
                      <a:lin ang="5400000" scaled="0"/>
                    </a:gradFill>
                    <a:ea typeface="Segoe UI" pitchFamily="34" charset="0"/>
                    <a:cs typeface="Segoe UI" pitchFamily="34" charset="0"/>
                  </a:endParaRPr>
                </a:p>
              </p:txBody>
            </p:sp>
            <p:sp>
              <p:nvSpPr>
                <p:cNvPr id="76" name="Rectangle 75"/>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1096960" fontAlgn="base">
                    <a:lnSpc>
                      <a:spcPct val="100000"/>
                    </a:lnSpc>
                    <a:spcBef>
                      <a:spcPct val="0"/>
                    </a:spcBef>
                    <a:spcAft>
                      <a:spcPct val="0"/>
                    </a:spcAft>
                  </a:pPr>
                  <a:r>
                    <a:rPr lang="en-US" sz="588" dirty="0">
                      <a:gradFill>
                        <a:gsLst>
                          <a:gs pos="92035">
                            <a:srgbClr val="505050"/>
                          </a:gs>
                          <a:gs pos="27000">
                            <a:srgbClr val="505050"/>
                          </a:gs>
                        </a:gsLst>
                        <a:lin ang="5400000" scaled="0"/>
                      </a:gradFill>
                      <a:ea typeface="Segoe UI" pitchFamily="34" charset="0"/>
                      <a:cs typeface="Segoe UI" pitchFamily="34" charset="0"/>
                    </a:rPr>
                    <a:t>R:</a:t>
                  </a:r>
                  <a:r>
                    <a:rPr lang="en-US" sz="588"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88" dirty="0">
                    <a:gradFill>
                      <a:gsLst>
                        <a:gs pos="92035">
                          <a:srgbClr val="505050"/>
                        </a:gs>
                        <a:gs pos="27000">
                          <a:srgbClr val="505050"/>
                        </a:gs>
                      </a:gsLst>
                      <a:lin ang="5400000" scaled="0"/>
                    </a:gradFill>
                    <a:ea typeface="Segoe UI" pitchFamily="34" charset="0"/>
                    <a:cs typeface="Segoe UI" pitchFamily="34" charset="0"/>
                  </a:endParaRPr>
                </a:p>
              </p:txBody>
            </p:sp>
            <p:sp>
              <p:nvSpPr>
                <p:cNvPr id="77" name="Rectangle 76"/>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1096960" fontAlgn="base">
                    <a:lnSpc>
                      <a:spcPct val="100000"/>
                    </a:lnSpc>
                    <a:spcBef>
                      <a:spcPct val="0"/>
                    </a:spcBef>
                    <a:spcAft>
                      <a:spcPct val="0"/>
                    </a:spcAft>
                  </a:pPr>
                  <a:r>
                    <a:rPr lang="en-US" sz="588" dirty="0">
                      <a:gradFill>
                        <a:gsLst>
                          <a:gs pos="0">
                            <a:srgbClr val="FFFFFF"/>
                          </a:gs>
                          <a:gs pos="100000">
                            <a:srgbClr val="FFFFFF"/>
                          </a:gs>
                        </a:gsLst>
                        <a:lin ang="5400000" scaled="0"/>
                      </a:gradFill>
                      <a:ea typeface="Segoe UI" pitchFamily="34" charset="0"/>
                      <a:cs typeface="Segoe UI" pitchFamily="34" charset="0"/>
                    </a:rPr>
                    <a:t>R:92</a:t>
                  </a:r>
                  <a:r>
                    <a:rPr lang="en-US" sz="588" baseline="0" dirty="0">
                      <a:gradFill>
                        <a:gsLst>
                          <a:gs pos="0">
                            <a:srgbClr val="FFFFFF"/>
                          </a:gs>
                          <a:gs pos="100000">
                            <a:srgbClr val="FFFFFF"/>
                          </a:gs>
                        </a:gsLst>
                        <a:lin ang="5400000" scaled="0"/>
                      </a:gradFill>
                      <a:ea typeface="Segoe UI" pitchFamily="34" charset="0"/>
                      <a:cs typeface="Segoe UI" pitchFamily="34" charset="0"/>
                    </a:rPr>
                    <a:t> G:45 B:145</a:t>
                  </a:r>
                  <a:endParaRPr lang="en-US" sz="588"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sp>
              <p:nvSpPr>
                <p:cNvPr id="79" name="Rectangle 78"/>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68" name="Group 67"/>
              <p:cNvGrpSpPr/>
              <p:nvPr userDrawn="1"/>
            </p:nvGrpSpPr>
            <p:grpSpPr>
              <a:xfrm rot="5400000">
                <a:off x="10970856" y="3489620"/>
                <a:ext cx="3925458" cy="629233"/>
                <a:chOff x="3254158" y="4203959"/>
                <a:chExt cx="3925458" cy="629233"/>
              </a:xfrm>
            </p:grpSpPr>
            <p:sp>
              <p:nvSpPr>
                <p:cNvPr id="71" name="Rectangle 70"/>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solidFill>
                        <a:srgbClr val="000000"/>
                      </a:solidFill>
                      <a:latin typeface="+mn-lt"/>
                      <a:ea typeface="Segoe UI" pitchFamily="34" charset="0"/>
                      <a:cs typeface="Segoe UI" pitchFamily="34" charset="0"/>
                    </a:rPr>
                    <a:t>Yellow</a:t>
                  </a:r>
                </a:p>
                <a:p>
                  <a:pPr marL="0" algn="l" defTabSz="1096960" rtl="0" eaLnBrk="1" fontAlgn="base" latinLnBrk="0" hangingPunct="1">
                    <a:lnSpc>
                      <a:spcPct val="100000"/>
                    </a:lnSpc>
                    <a:spcBef>
                      <a:spcPct val="0"/>
                    </a:spcBef>
                    <a:spcAft>
                      <a:spcPct val="0"/>
                    </a:spcAft>
                  </a:pPr>
                  <a:r>
                    <a:rPr lang="en-US" sz="588" kern="1200" dirty="0">
                      <a:solidFill>
                        <a:srgbClr val="000000"/>
                      </a:solidFill>
                      <a:latin typeface="+mn-lt"/>
                      <a:ea typeface="Segoe UI" pitchFamily="34" charset="0"/>
                      <a:cs typeface="Segoe UI" pitchFamily="34" charset="0"/>
                    </a:rPr>
                    <a:t>R:255 G:185 B:0</a:t>
                  </a:r>
                </a:p>
              </p:txBody>
            </p:sp>
            <p:sp>
              <p:nvSpPr>
                <p:cNvPr id="72" name="Rectangle 71"/>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a:t>
                  </a:r>
                  <a:r>
                    <a:rPr lang="en-US" sz="588"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73" name="Rectangle 72"/>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1096960" rtl="0" eaLnBrk="1" fontAlgn="base" latinLnBrk="0" hangingPunct="1">
                    <a:lnSpc>
                      <a:spcPct val="100000"/>
                    </a:lnSpc>
                    <a:spcBef>
                      <a:spcPct val="0"/>
                    </a:spcBef>
                    <a:spcAft>
                      <a:spcPct val="0"/>
                    </a:spcAft>
                  </a:pPr>
                  <a:r>
                    <a:rPr lang="en-US" sz="588" b="1" kern="1200" baseline="0" dirty="0">
                      <a:gradFill>
                        <a:gsLst>
                          <a:gs pos="0">
                            <a:srgbClr val="FFFFFF"/>
                          </a:gs>
                          <a:gs pos="100000">
                            <a:srgbClr val="FFFFFF"/>
                          </a:gs>
                        </a:gsLst>
                        <a:lin ang="5400000" scaled="0"/>
                      </a:gradFill>
                      <a:latin typeface="+mn-lt"/>
                      <a:ea typeface="Segoe UI" pitchFamily="34" charset="0"/>
                      <a:cs typeface="Segoe UI" pitchFamily="34" charset="0"/>
                    </a:rPr>
                    <a:t>Teal</a:t>
                  </a:r>
                </a:p>
                <a:p>
                  <a:pPr algn="l" defTabSz="1096960" fontAlgn="base">
                    <a:lnSpc>
                      <a:spcPct val="100000"/>
                    </a:lnSpc>
                    <a:spcBef>
                      <a:spcPct val="0"/>
                    </a:spcBef>
                    <a:spcAft>
                      <a:spcPct val="0"/>
                    </a:spcAft>
                  </a:pPr>
                  <a:r>
                    <a:rPr lang="en-US" sz="588" dirty="0">
                      <a:gradFill>
                        <a:gsLst>
                          <a:gs pos="2092">
                            <a:srgbClr val="F8F8F8"/>
                          </a:gs>
                          <a:gs pos="10042">
                            <a:srgbClr val="F8F8F8"/>
                          </a:gs>
                        </a:gsLst>
                        <a:lin ang="5400000" scaled="0"/>
                      </a:gradFill>
                      <a:ea typeface="Segoe UI" pitchFamily="34" charset="0"/>
                      <a:cs typeface="Segoe UI" pitchFamily="34" charset="0"/>
                    </a:rPr>
                    <a:t>R:0</a:t>
                  </a:r>
                  <a:r>
                    <a:rPr lang="en-US" sz="588" baseline="0" dirty="0">
                      <a:gradFill>
                        <a:gsLst>
                          <a:gs pos="2092">
                            <a:srgbClr val="F8F8F8"/>
                          </a:gs>
                          <a:gs pos="10042">
                            <a:srgbClr val="F8F8F8"/>
                          </a:gs>
                        </a:gsLst>
                        <a:lin ang="5400000" scaled="0"/>
                      </a:gradFill>
                      <a:ea typeface="Segoe UI" pitchFamily="34" charset="0"/>
                      <a:cs typeface="Segoe UI" pitchFamily="34" charset="0"/>
                    </a:rPr>
                    <a:t> G:130 B:114</a:t>
                  </a:r>
                  <a:endParaRPr lang="en-US" sz="588"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69" name="TextBox 68"/>
              <p:cNvSpPr txBox="1"/>
              <p:nvPr userDrawn="1"/>
            </p:nvSpPr>
            <p:spPr>
              <a:xfrm rot="5400000">
                <a:off x="13025443" y="274043"/>
                <a:ext cx="768683" cy="295416"/>
              </a:xfrm>
              <a:prstGeom prst="rect">
                <a:avLst/>
              </a:prstGeom>
              <a:noFill/>
            </p:spPr>
            <p:txBody>
              <a:bodyPr wrap="none" lIns="0" tIns="91440" rIns="182880" bIns="91440" rtlCol="0">
                <a:spAutoFit/>
              </a:bodyPr>
              <a:lstStyle/>
              <a:p>
                <a:pPr>
                  <a:lnSpc>
                    <a:spcPct val="90000"/>
                  </a:lnSpc>
                  <a:spcAft>
                    <a:spcPts val="706"/>
                  </a:spcAft>
                </a:pPr>
                <a:r>
                  <a:rPr lang="en-US" sz="1176" dirty="0">
                    <a:solidFill>
                      <a:schemeClr val="bg1"/>
                    </a:solidFill>
                  </a:rPr>
                  <a:t>Main colors</a:t>
                </a:r>
              </a:p>
            </p:txBody>
          </p:sp>
          <p:sp>
            <p:nvSpPr>
              <p:cNvPr id="70" name="TextBox 69"/>
              <p:cNvSpPr txBox="1"/>
              <p:nvPr userDrawn="1"/>
            </p:nvSpPr>
            <p:spPr>
              <a:xfrm rot="5400000">
                <a:off x="11846721" y="4244454"/>
                <a:ext cx="2447195" cy="295416"/>
              </a:xfrm>
              <a:prstGeom prst="rect">
                <a:avLst/>
              </a:prstGeom>
              <a:noFill/>
            </p:spPr>
            <p:txBody>
              <a:bodyPr wrap="none" lIns="0" tIns="91440" rIns="182880" bIns="91440" rtlCol="0">
                <a:spAutoFit/>
              </a:bodyPr>
              <a:lstStyle/>
              <a:p>
                <a:pPr>
                  <a:lnSpc>
                    <a:spcPct val="90000"/>
                  </a:lnSpc>
                  <a:spcAft>
                    <a:spcPts val="706"/>
                  </a:spcAft>
                </a:pPr>
                <a:r>
                  <a:rPr lang="en-US" sz="1176" dirty="0">
                    <a:solidFill>
                      <a:schemeClr val="bg1"/>
                    </a:solidFill>
                  </a:rPr>
                  <a:t>Secondary colors (use only when</a:t>
                </a:r>
                <a:r>
                  <a:rPr lang="en-US" sz="1176" baseline="0" dirty="0">
                    <a:solidFill>
                      <a:schemeClr val="bg1"/>
                    </a:solidFill>
                  </a:rPr>
                  <a:t> necessary)</a:t>
                </a:r>
                <a:endParaRPr lang="en-US" sz="1176" dirty="0">
                  <a:solidFill>
                    <a:schemeClr val="bg1"/>
                  </a:solidFill>
                </a:endParaRPr>
              </a:p>
            </p:txBody>
          </p:sp>
        </p:grpSp>
        <p:sp>
          <p:nvSpPr>
            <p:cNvPr id="66" name="Rectangle 65"/>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1096960" fontAlgn="base">
                <a:lnSpc>
                  <a:spcPct val="100000"/>
                </a:lnSpc>
                <a:spcBef>
                  <a:spcPct val="0"/>
                </a:spcBef>
                <a:spcAft>
                  <a:spcPct val="0"/>
                </a:spcAft>
              </a:pPr>
              <a:r>
                <a:rPr lang="en-US" sz="588"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1096960" fontAlgn="base">
                <a:lnSpc>
                  <a:spcPct val="100000"/>
                </a:lnSpc>
                <a:spcBef>
                  <a:spcPct val="0"/>
                </a:spcBef>
                <a:spcAft>
                  <a:spcPct val="0"/>
                </a:spcAft>
              </a:pPr>
              <a:r>
                <a:rPr lang="en-US" sz="588" dirty="0">
                  <a:gradFill>
                    <a:gsLst>
                      <a:gs pos="7965">
                        <a:srgbClr val="000000"/>
                      </a:gs>
                      <a:gs pos="28319">
                        <a:srgbClr val="000000"/>
                      </a:gs>
                    </a:gsLst>
                    <a:lin ang="5400000" scaled="0"/>
                  </a:gradFill>
                  <a:ea typeface="Segoe UI" pitchFamily="34" charset="0"/>
                  <a:cs typeface="Segoe UI" pitchFamily="34" charset="0"/>
                </a:rPr>
                <a:t>R:</a:t>
              </a:r>
              <a:r>
                <a:rPr lang="en-US" sz="588"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88" dirty="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4" r:id="rId17"/>
    <p:sldLayoutId id="2147484346" r:id="rId18"/>
    <p:sldLayoutId id="2147484347" r:id="rId19"/>
    <p:sldLayoutId id="2147484336" r:id="rId20"/>
  </p:sldLayoutIdLst>
  <p:transition>
    <p:fade/>
  </p:transition>
  <p:txStyles>
    <p:titleStyle>
      <a:lvl1pPr algn="l" defTabSz="1097278" rtl="0" eaLnBrk="1" latinLnBrk="0" hangingPunct="1">
        <a:lnSpc>
          <a:spcPct val="90000"/>
        </a:lnSpc>
        <a:spcBef>
          <a:spcPct val="0"/>
        </a:spcBef>
        <a:buNone/>
        <a:defRPr lang="en-US" sz="5647" b="0" kern="1200" cap="none" spc="-12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403388" marR="0" indent="-403388" algn="l" defTabSz="1097278" rtl="0" eaLnBrk="1" fontAlgn="auto" latinLnBrk="0" hangingPunct="1">
        <a:lnSpc>
          <a:spcPct val="90000"/>
        </a:lnSpc>
        <a:spcBef>
          <a:spcPct val="20000"/>
        </a:spcBef>
        <a:spcAft>
          <a:spcPts val="0"/>
        </a:spcAft>
        <a:buClrTx/>
        <a:buSzPct val="90000"/>
        <a:buFont typeface="Arial" pitchFamily="34" charset="0"/>
        <a:buChar char="•"/>
        <a:tabLst/>
        <a:defRPr lang="en-US" sz="4706" kern="1200" spc="0" baseline="0" dirty="0" smtClean="0">
          <a:gradFill>
            <a:gsLst>
              <a:gs pos="1250">
                <a:schemeClr val="tx1"/>
              </a:gs>
              <a:gs pos="100000">
                <a:schemeClr val="tx1"/>
              </a:gs>
            </a:gsLst>
            <a:lin ang="5400000" scaled="0"/>
          </a:gradFill>
          <a:latin typeface="+mj-lt"/>
          <a:ea typeface="+mn-ea"/>
          <a:cs typeface="+mn-cs"/>
        </a:defRPr>
      </a:lvl1pPr>
      <a:lvl2pPr marL="687253" marR="0" indent="-283865" algn="l" defTabSz="1097278" rtl="0" eaLnBrk="1" fontAlgn="auto" latinLnBrk="0" hangingPunct="1">
        <a:lnSpc>
          <a:spcPct val="90000"/>
        </a:lnSpc>
        <a:spcBef>
          <a:spcPct val="20000"/>
        </a:spcBef>
        <a:spcAft>
          <a:spcPts val="0"/>
        </a:spcAft>
        <a:buClrTx/>
        <a:buSzPct val="90000"/>
        <a:buFont typeface="Arial" pitchFamily="34" charset="0"/>
        <a:buChar char="•"/>
        <a:tabLst/>
        <a:defRPr lang="en-US" sz="282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941238"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210163"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118"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479088" marR="0" indent="-268925" algn="l" defTabSz="1097278" rtl="0" eaLnBrk="1" fontAlgn="auto" latinLnBrk="0" hangingPunct="1">
        <a:lnSpc>
          <a:spcPct val="90000"/>
        </a:lnSpc>
        <a:spcBef>
          <a:spcPct val="20000"/>
        </a:spcBef>
        <a:spcAft>
          <a:spcPts val="0"/>
        </a:spcAft>
        <a:buClrTx/>
        <a:buSzPct val="90000"/>
        <a:buFont typeface="Arial" pitchFamily="34" charset="0"/>
        <a:buChar char="•"/>
        <a:tabLst/>
        <a:defRPr sz="2118"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p:bodyStyle>
    <p:otherStyle>
      <a:defPPr>
        <a:defRPr lang="en-US"/>
      </a:defPPr>
      <a:lvl1pPr marL="0" algn="l" defTabSz="1097278" rtl="0" eaLnBrk="1" latinLnBrk="0" hangingPunct="1">
        <a:defRPr sz="2118" kern="1200">
          <a:solidFill>
            <a:schemeClr val="tx1"/>
          </a:solidFill>
          <a:latin typeface="+mn-lt"/>
          <a:ea typeface="+mn-ea"/>
          <a:cs typeface="+mn-cs"/>
        </a:defRPr>
      </a:lvl1pPr>
      <a:lvl2pPr marL="548639" algn="l" defTabSz="1097278" rtl="0" eaLnBrk="1" latinLnBrk="0" hangingPunct="1">
        <a:defRPr sz="2118" kern="1200">
          <a:solidFill>
            <a:schemeClr val="tx1"/>
          </a:solidFill>
          <a:latin typeface="+mn-lt"/>
          <a:ea typeface="+mn-ea"/>
          <a:cs typeface="+mn-cs"/>
        </a:defRPr>
      </a:lvl2pPr>
      <a:lvl3pPr marL="1097278" algn="l" defTabSz="1097278" rtl="0" eaLnBrk="1" latinLnBrk="0" hangingPunct="1">
        <a:defRPr sz="2118" kern="1200">
          <a:solidFill>
            <a:schemeClr val="tx1"/>
          </a:solidFill>
          <a:latin typeface="+mn-lt"/>
          <a:ea typeface="+mn-ea"/>
          <a:cs typeface="+mn-cs"/>
        </a:defRPr>
      </a:lvl3pPr>
      <a:lvl4pPr marL="1645917" algn="l" defTabSz="1097278" rtl="0" eaLnBrk="1" latinLnBrk="0" hangingPunct="1">
        <a:defRPr sz="2118" kern="1200">
          <a:solidFill>
            <a:schemeClr val="tx1"/>
          </a:solidFill>
          <a:latin typeface="+mn-lt"/>
          <a:ea typeface="+mn-ea"/>
          <a:cs typeface="+mn-cs"/>
        </a:defRPr>
      </a:lvl4pPr>
      <a:lvl5pPr marL="2194555" algn="l" defTabSz="1097278" rtl="0" eaLnBrk="1" latinLnBrk="0" hangingPunct="1">
        <a:defRPr sz="2118" kern="1200">
          <a:solidFill>
            <a:schemeClr val="tx1"/>
          </a:solidFill>
          <a:latin typeface="+mn-lt"/>
          <a:ea typeface="+mn-ea"/>
          <a:cs typeface="+mn-cs"/>
        </a:defRPr>
      </a:lvl5pPr>
      <a:lvl6pPr marL="2743195" algn="l" defTabSz="1097278" rtl="0" eaLnBrk="1" latinLnBrk="0" hangingPunct="1">
        <a:defRPr sz="2118" kern="1200">
          <a:solidFill>
            <a:schemeClr val="tx1"/>
          </a:solidFill>
          <a:latin typeface="+mn-lt"/>
          <a:ea typeface="+mn-ea"/>
          <a:cs typeface="+mn-cs"/>
        </a:defRPr>
      </a:lvl6pPr>
      <a:lvl7pPr marL="3291833" algn="l" defTabSz="1097278" rtl="0" eaLnBrk="1" latinLnBrk="0" hangingPunct="1">
        <a:defRPr sz="2118" kern="1200">
          <a:solidFill>
            <a:schemeClr val="tx1"/>
          </a:solidFill>
          <a:latin typeface="+mn-lt"/>
          <a:ea typeface="+mn-ea"/>
          <a:cs typeface="+mn-cs"/>
        </a:defRPr>
      </a:lvl7pPr>
      <a:lvl8pPr marL="3840472" algn="l" defTabSz="1097278" rtl="0" eaLnBrk="1" latinLnBrk="0" hangingPunct="1">
        <a:defRPr sz="2118" kern="1200">
          <a:solidFill>
            <a:schemeClr val="tx1"/>
          </a:solidFill>
          <a:latin typeface="+mn-lt"/>
          <a:ea typeface="+mn-ea"/>
          <a:cs typeface="+mn-cs"/>
        </a:defRPr>
      </a:lvl8pPr>
      <a:lvl9pPr marL="4389112" algn="l" defTabSz="1097278" rtl="0" eaLnBrk="1" latinLnBrk="0" hangingPunct="1">
        <a:defRPr sz="211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 userDrawn="1">
          <p15:clr>
            <a:srgbClr val="5ACBF0"/>
          </p15:clr>
        </p15:guide>
        <p15:guide id="2" pos="204" userDrawn="1">
          <p15:clr>
            <a:srgbClr val="5ACBF0"/>
          </p15:clr>
        </p15:guide>
        <p15:guide id="3" pos="881" userDrawn="1">
          <p15:clr>
            <a:srgbClr val="5ACBF0"/>
          </p15:clr>
        </p15:guide>
        <p15:guide id="4" pos="1559" userDrawn="1">
          <p15:clr>
            <a:srgbClr val="5ACBF0"/>
          </p15:clr>
        </p15:guide>
        <p15:guide id="5" pos="2236" userDrawn="1">
          <p15:clr>
            <a:srgbClr val="5ACBF0"/>
          </p15:clr>
        </p15:guide>
        <p15:guide id="6" pos="2914" userDrawn="1">
          <p15:clr>
            <a:srgbClr val="5ACBF0"/>
          </p15:clr>
        </p15:guide>
        <p15:guide id="7" pos="3592" userDrawn="1">
          <p15:clr>
            <a:srgbClr val="5ACBF0"/>
          </p15:clr>
        </p15:guide>
        <p15:guide id="8" pos="4269" userDrawn="1">
          <p15:clr>
            <a:srgbClr val="5ACBF0"/>
          </p15:clr>
        </p15:guide>
        <p15:guide id="9" pos="4947" userDrawn="1">
          <p15:clr>
            <a:srgbClr val="5ACBF0"/>
          </p15:clr>
        </p15:guide>
        <p15:guide id="10" pos="5624" userDrawn="1">
          <p15:clr>
            <a:srgbClr val="5ACBF0"/>
          </p15:clr>
        </p15:guide>
        <p15:guide id="11" pos="6302" userDrawn="1">
          <p15:clr>
            <a:srgbClr val="5ACBF0"/>
          </p15:clr>
        </p15:guide>
        <p15:guide id="12" pos="6980" userDrawn="1">
          <p15:clr>
            <a:srgbClr val="5ACBF0"/>
          </p15:clr>
        </p15:guide>
        <p15:guide id="13" pos="7657" userDrawn="1">
          <p15:clr>
            <a:srgbClr val="5ACBF0"/>
          </p15:clr>
        </p15:guide>
        <p15:guide id="14" pos="8335" userDrawn="1">
          <p15:clr>
            <a:srgbClr val="5ACBF0"/>
          </p15:clr>
        </p15:guide>
        <p15:guide id="15" pos="9012" userDrawn="1">
          <p15:clr>
            <a:srgbClr val="5ACBF0"/>
          </p15:clr>
        </p15:guide>
        <p15:guide id="16" pos="339" userDrawn="1">
          <p15:clr>
            <a:srgbClr val="C35EA4"/>
          </p15:clr>
        </p15:guide>
        <p15:guide id="17" pos="8877" userDrawn="1">
          <p15:clr>
            <a:srgbClr val="C35EA4"/>
          </p15:clr>
        </p15:guide>
        <p15:guide id="18" orient="horz" pos="898" userDrawn="1">
          <p15:clr>
            <a:srgbClr val="5ACBF0"/>
          </p15:clr>
        </p15:guide>
        <p15:guide id="19" orient="horz" pos="1575" userDrawn="1">
          <p15:clr>
            <a:srgbClr val="5ACBF0"/>
          </p15:clr>
        </p15:guide>
        <p15:guide id="20" orient="horz" pos="2253" userDrawn="1">
          <p15:clr>
            <a:srgbClr val="5ACBF0"/>
          </p15:clr>
        </p15:guide>
        <p15:guide id="21" orient="horz" pos="2931" userDrawn="1">
          <p15:clr>
            <a:srgbClr val="5ACBF0"/>
          </p15:clr>
        </p15:guide>
        <p15:guide id="22" orient="horz" pos="3609" userDrawn="1">
          <p15:clr>
            <a:srgbClr val="5ACBF0"/>
          </p15:clr>
        </p15:guide>
        <p15:guide id="23" orient="horz" pos="4286" userDrawn="1">
          <p15:clr>
            <a:srgbClr val="5ACBF0"/>
          </p15:clr>
        </p15:guide>
        <p15:guide id="24" orient="horz" pos="4964" userDrawn="1">
          <p15:clr>
            <a:srgbClr val="5ACBF0"/>
          </p15:clr>
        </p15:guide>
        <p15:guide id="25" orient="horz" pos="355" userDrawn="1">
          <p15:clr>
            <a:srgbClr val="C35EA4"/>
          </p15:clr>
        </p15:guide>
        <p15:guide id="26" orient="horz" pos="482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5835444"/>
          </a:xfrm>
        </p:spPr>
        <p:txBody>
          <a:bodyPr/>
          <a:lstStyle/>
          <a:p>
            <a:r>
              <a:rPr lang="en-US" sz="3600" dirty="0" smtClean="0"/>
              <a:t>Hello, my name is Eric, I am a trainer with Wintellect and WintellectNOW</a:t>
            </a:r>
          </a:p>
          <a:p>
            <a:r>
              <a:rPr lang="en-US" sz="3600" dirty="0" smtClean="0"/>
              <a:t>Thank you for attending today's session!</a:t>
            </a:r>
          </a:p>
          <a:p>
            <a:endParaRPr lang="en-US" sz="3600" dirty="0"/>
          </a:p>
          <a:p>
            <a:r>
              <a:rPr lang="en-US" sz="3600" dirty="0" smtClean="0"/>
              <a:t>While you are waiting, locate the hand raising button, and raise your hand so I can see that you can see this slide</a:t>
            </a:r>
            <a:r>
              <a:rPr lang="mr-IN" sz="3600" dirty="0" smtClean="0"/>
              <a:t>…</a:t>
            </a:r>
            <a:endParaRPr lang="en-US" sz="3600" dirty="0" smtClean="0"/>
          </a:p>
          <a:p>
            <a:endParaRPr lang="en-US" sz="3600" dirty="0" smtClean="0"/>
          </a:p>
          <a:p>
            <a:r>
              <a:rPr lang="en-US" sz="3600" dirty="0" smtClean="0"/>
              <a:t>Also, find the question box, so you can ask questions throughout the presentation</a:t>
            </a:r>
          </a:p>
          <a:p>
            <a:r>
              <a:rPr lang="en-US" sz="3600" dirty="0" smtClean="0"/>
              <a:t>As many questions as possible will be answered at the end</a:t>
            </a:r>
            <a:r>
              <a:rPr lang="mr-IN" sz="3600" dirty="0" smtClean="0"/>
              <a:t>…</a:t>
            </a:r>
            <a:endParaRPr lang="en-US" sz="3600" dirty="0"/>
          </a:p>
        </p:txBody>
      </p:sp>
      <p:sp>
        <p:nvSpPr>
          <p:cNvPr id="3" name="Title 2"/>
          <p:cNvSpPr>
            <a:spLocks noGrp="1"/>
          </p:cNvSpPr>
          <p:nvPr>
            <p:ph type="title"/>
          </p:nvPr>
        </p:nvSpPr>
        <p:spPr/>
        <p:txBody>
          <a:bodyPr/>
          <a:lstStyle/>
          <a:p>
            <a:r>
              <a:rPr lang="en-US" dirty="0" smtClean="0"/>
              <a:t>Welcome to the Angular 5 Webinar!</a:t>
            </a:r>
            <a:endParaRPr lang="en-US" dirty="0"/>
          </a:p>
        </p:txBody>
      </p:sp>
      <p:sp>
        <p:nvSpPr>
          <p:cNvPr id="2" name="Text Placeholder 1"/>
          <p:cNvSpPr>
            <a:spLocks noGrp="1"/>
          </p:cNvSpPr>
          <p:nvPr>
            <p:ph type="body" sz="quarter" idx="11"/>
          </p:nvPr>
        </p:nvSpPr>
        <p:spPr/>
        <p:txBody>
          <a:bodyPr/>
          <a:lstStyle/>
          <a:p>
            <a:r>
              <a:rPr lang="en-US" dirty="0" smtClean="0"/>
              <a:t>We will be starting shortly</a:t>
            </a:r>
            <a:r>
              <a:rPr lang="mr-IN" dirty="0" smtClean="0"/>
              <a:t>…</a:t>
            </a:r>
            <a:endParaRPr lang="en-US" dirty="0"/>
          </a:p>
        </p:txBody>
      </p:sp>
    </p:spTree>
    <p:extLst>
      <p:ext uri="{BB962C8B-B14F-4D97-AF65-F5344CB8AC3E}">
        <p14:creationId xmlns:p14="http://schemas.microsoft.com/office/powerpoint/2010/main" val="30806430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3031599"/>
          </a:xfrm>
        </p:spPr>
        <p:txBody>
          <a:bodyPr/>
          <a:lstStyle/>
          <a:p>
            <a:pPr>
              <a:spcBef>
                <a:spcPts val="600"/>
              </a:spcBef>
            </a:pPr>
            <a:r>
              <a:rPr lang="en-US" sz="3600" dirty="0"/>
              <a:t>React rocks! But it's only part of the puzzle, React must be combined with other libraries to fill out all of the requirements of a framework</a:t>
            </a:r>
          </a:p>
          <a:p>
            <a:pPr>
              <a:spcBef>
                <a:spcPts val="600"/>
              </a:spcBef>
            </a:pPr>
            <a:r>
              <a:rPr lang="en-US" sz="3600" dirty="0"/>
              <a:t>If you want full control over every piece of your framework, then React combined with other libraries (that you choose) will give you that flexibility – for many developers this is not </a:t>
            </a:r>
            <a:r>
              <a:rPr lang="en-US" sz="3600" dirty="0" smtClean="0"/>
              <a:t>desired</a:t>
            </a:r>
            <a:endParaRPr lang="en-US" sz="3600" dirty="0"/>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a:t>What about React?</a:t>
            </a:r>
          </a:p>
        </p:txBody>
      </p:sp>
    </p:spTree>
    <p:extLst>
      <p:ext uri="{BB962C8B-B14F-4D97-AF65-F5344CB8AC3E}">
        <p14:creationId xmlns:p14="http://schemas.microsoft.com/office/powerpoint/2010/main" val="20845927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52897" y="4653030"/>
            <a:ext cx="11014803" cy="775597"/>
          </a:xfrm>
        </p:spPr>
        <p:txBody>
          <a:bodyPr/>
          <a:lstStyle/>
          <a:p>
            <a:r>
              <a:rPr lang="en-US" sz="4000" dirty="0" smtClean="0"/>
              <a:t>Build an Angular 5 Application</a:t>
            </a:r>
            <a:endParaRPr lang="en-US" dirty="0"/>
          </a:p>
        </p:txBody>
      </p:sp>
      <p:sp>
        <p:nvSpPr>
          <p:cNvPr id="3" name="Title 2"/>
          <p:cNvSpPr>
            <a:spLocks noGrp="1"/>
          </p:cNvSpPr>
          <p:nvPr>
            <p:ph type="title"/>
          </p:nvPr>
        </p:nvSpPr>
        <p:spPr/>
        <p:txBody>
          <a:bodyPr/>
          <a:lstStyle/>
          <a:p>
            <a:r>
              <a:rPr lang="en-US" dirty="0" smtClean="0"/>
              <a:t>Coding Demo</a:t>
            </a:r>
            <a:endParaRPr lang="en-US" dirty="0"/>
          </a:p>
        </p:txBody>
      </p:sp>
    </p:spTree>
    <p:extLst>
      <p:ext uri="{BB962C8B-B14F-4D97-AF65-F5344CB8AC3E}">
        <p14:creationId xmlns:p14="http://schemas.microsoft.com/office/powerpoint/2010/main" val="10164934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5059847"/>
          </a:xfrm>
        </p:spPr>
        <p:txBody>
          <a:bodyPr/>
          <a:lstStyle/>
          <a:p>
            <a:r>
              <a:rPr lang="en-US" sz="3600" dirty="0" smtClean="0"/>
              <a:t>In the Questions </a:t>
            </a:r>
            <a:r>
              <a:rPr lang="en-US" sz="3600" dirty="0"/>
              <a:t>B</a:t>
            </a:r>
            <a:r>
              <a:rPr lang="en-US" sz="3600" dirty="0" smtClean="0"/>
              <a:t>ox of </a:t>
            </a:r>
            <a:r>
              <a:rPr lang="en-US" sz="3600" dirty="0" err="1" smtClean="0"/>
              <a:t>GoToWebinar</a:t>
            </a:r>
            <a:r>
              <a:rPr lang="en-US" sz="3600" dirty="0" smtClean="0"/>
              <a:t>, feel free to ask questions on anything related to Angular, TypeScript, Front-End Development, JavaScript, etc</a:t>
            </a:r>
            <a:r>
              <a:rPr lang="mr-IN" sz="3600" dirty="0" smtClean="0"/>
              <a:t>…</a:t>
            </a:r>
            <a:endParaRPr lang="en-US" sz="3600" dirty="0" smtClean="0"/>
          </a:p>
          <a:p>
            <a:endParaRPr lang="en-US" sz="3600" dirty="0"/>
          </a:p>
          <a:p>
            <a:r>
              <a:rPr lang="en-US" sz="3600" dirty="0" smtClean="0"/>
              <a:t>We will take questions until 3:30pm IST</a:t>
            </a:r>
          </a:p>
          <a:p>
            <a:endParaRPr lang="en-US" sz="3600" dirty="0"/>
          </a:p>
          <a:p>
            <a:r>
              <a:rPr lang="en-US" sz="3600" dirty="0" smtClean="0"/>
              <a:t>A recording of this webinar and coding demonstrations will be made available after the webinar</a:t>
            </a:r>
            <a:endParaRPr lang="en-US" sz="3600" dirty="0"/>
          </a:p>
        </p:txBody>
      </p:sp>
      <p:sp>
        <p:nvSpPr>
          <p:cNvPr id="3" name="Title 2"/>
          <p:cNvSpPr>
            <a:spLocks noGrp="1"/>
          </p:cNvSpPr>
          <p:nvPr>
            <p:ph type="title"/>
          </p:nvPr>
        </p:nvSpPr>
        <p:spPr/>
        <p:txBody>
          <a:bodyPr/>
          <a:lstStyle/>
          <a:p>
            <a:r>
              <a:rPr lang="en-US" dirty="0" smtClean="0"/>
              <a:t>Questions???</a:t>
            </a:r>
            <a:endParaRPr lang="en-US" dirty="0"/>
          </a:p>
        </p:txBody>
      </p:sp>
      <p:sp>
        <p:nvSpPr>
          <p:cNvPr id="6" name="Text Placeholder 5"/>
          <p:cNvSpPr>
            <a:spLocks noGrp="1"/>
          </p:cNvSpPr>
          <p:nvPr>
            <p:ph type="body" sz="quarter" idx="11"/>
          </p:nvPr>
        </p:nvSpPr>
        <p:spPr/>
        <p:txBody>
          <a:bodyPr/>
          <a:lstStyle/>
          <a:p>
            <a:r>
              <a:rPr lang="en-US" dirty="0" smtClean="0"/>
              <a:t>Ask anything you want</a:t>
            </a:r>
            <a:r>
              <a:rPr lang="mr-IN" dirty="0" smtClean="0"/>
              <a:t>…</a:t>
            </a:r>
            <a:endParaRPr lang="en-US" dirty="0"/>
          </a:p>
        </p:txBody>
      </p:sp>
    </p:spTree>
    <p:extLst>
      <p:ext uri="{BB962C8B-B14F-4D97-AF65-F5344CB8AC3E}">
        <p14:creationId xmlns:p14="http://schemas.microsoft.com/office/powerpoint/2010/main" val="3479685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1776" y="2501254"/>
            <a:ext cx="12579827" cy="2151403"/>
          </a:xfrm>
        </p:spPr>
        <p:txBody>
          <a:bodyPr/>
          <a:lstStyle/>
          <a:p>
            <a:r>
              <a:rPr lang="en-US" sz="5400" smtClean="0"/>
              <a:t>Getting Started with Angular </a:t>
            </a:r>
            <a:r>
              <a:rPr lang="en-US" sz="5400" dirty="0" smtClean="0"/>
              <a:t>5</a:t>
            </a:r>
            <a:r>
              <a:rPr lang="en-US" sz="5400" dirty="0"/>
              <a:t/>
            </a:r>
            <a:br>
              <a:rPr lang="en-US" sz="5400" dirty="0"/>
            </a:br>
            <a:r>
              <a:rPr lang="en-US" sz="3600" dirty="0" smtClean="0"/>
              <a:t>WintellectNOW Webinars</a:t>
            </a:r>
            <a:endParaRPr lang="en-US" sz="3600" b="1" dirty="0"/>
          </a:p>
        </p:txBody>
      </p:sp>
      <p:sp>
        <p:nvSpPr>
          <p:cNvPr id="5" name="Text Placeholder 4"/>
          <p:cNvSpPr>
            <a:spLocks noGrp="1"/>
          </p:cNvSpPr>
          <p:nvPr>
            <p:ph type="body" sz="quarter" idx="12"/>
          </p:nvPr>
        </p:nvSpPr>
        <p:spPr/>
        <p:txBody>
          <a:bodyPr/>
          <a:lstStyle/>
          <a:p>
            <a:r>
              <a:rPr lang="en-US" dirty="0"/>
              <a:t>Eric Greene, CTT+</a:t>
            </a:r>
          </a:p>
          <a:p>
            <a:r>
              <a:rPr lang="en-US" dirty="0"/>
              <a:t>Developer &amp; Trainer</a:t>
            </a:r>
          </a:p>
          <a:p>
            <a:r>
              <a:rPr lang="en-US" sz="2823" dirty="0"/>
              <a:t>eric@training4developers.com</a:t>
            </a:r>
          </a:p>
        </p:txBody>
      </p:sp>
    </p:spTree>
    <p:extLst>
      <p:ext uri="{BB962C8B-B14F-4D97-AF65-F5344CB8AC3E}">
        <p14:creationId xmlns:p14="http://schemas.microsoft.com/office/powerpoint/2010/main" val="38435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a:t>
            </a:r>
            <a:r>
              <a:rPr lang="en-US" dirty="0" smtClean="0"/>
              <a:t>Wintellect &amp; WintellectNOW</a:t>
            </a:r>
            <a:endParaRPr lang="en-US" dirty="0"/>
          </a:p>
        </p:txBody>
      </p:sp>
      <p:sp>
        <p:nvSpPr>
          <p:cNvPr id="2" name="Text Placeholder 1"/>
          <p:cNvSpPr>
            <a:spLocks noGrp="1"/>
          </p:cNvSpPr>
          <p:nvPr>
            <p:ph type="body" sz="quarter" idx="11"/>
          </p:nvPr>
        </p:nvSpPr>
        <p:spPr>
          <a:xfrm>
            <a:off x="319077" y="1022684"/>
            <a:ext cx="13987008" cy="609398"/>
          </a:xfrm>
        </p:spPr>
        <p:txBody>
          <a:bodyPr/>
          <a:lstStyle/>
          <a:p>
            <a:r>
              <a:rPr lang="en-US" dirty="0"/>
              <a:t>consulting/training</a:t>
            </a:r>
          </a:p>
        </p:txBody>
      </p:sp>
      <p:sp>
        <p:nvSpPr>
          <p:cNvPr id="6" name="Content Placeholder 2"/>
          <p:cNvSpPr txBox="1">
            <a:spLocks/>
          </p:cNvSpPr>
          <p:nvPr/>
        </p:nvSpPr>
        <p:spPr>
          <a:xfrm>
            <a:off x="367962" y="4923568"/>
            <a:ext cx="6993312" cy="2184016"/>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2400" b="1" dirty="0" smtClean="0">
              <a:solidFill>
                <a:schemeClr val="tx2">
                  <a:lumMod val="75000"/>
                  <a:lumOff val="25000"/>
                </a:schemeClr>
              </a:solidFill>
            </a:endParaRPr>
          </a:p>
          <a:p>
            <a:pPr lvl="0"/>
            <a:r>
              <a:rPr lang="en-US" sz="2400" dirty="0" smtClean="0"/>
              <a:t>Architecture, Analysis and Design </a:t>
            </a:r>
          </a:p>
          <a:p>
            <a:pPr lvl="0"/>
            <a:r>
              <a:rPr lang="en-US" sz="2400" dirty="0" smtClean="0"/>
              <a:t>Full lifecycle software development</a:t>
            </a:r>
          </a:p>
          <a:p>
            <a:pPr lvl="0"/>
            <a:r>
              <a:rPr lang="en-US" sz="2400" dirty="0" smtClean="0"/>
              <a:t>Debugging and Performance tuning </a:t>
            </a:r>
          </a:p>
          <a:p>
            <a:pPr lvl="0"/>
            <a:r>
              <a:rPr lang="en-US" sz="2400" dirty="0" smtClean="0"/>
              <a:t>Database design and development </a:t>
            </a:r>
          </a:p>
          <a:p>
            <a:pPr marL="0" indent="0">
              <a:buFont typeface="Wingdings 2" pitchFamily="18" charset="2"/>
              <a:buNone/>
            </a:pPr>
            <a:endParaRPr lang="en-US" sz="2400" dirty="0"/>
          </a:p>
        </p:txBody>
      </p:sp>
      <p:sp>
        <p:nvSpPr>
          <p:cNvPr id="7" name="Content Placeholder 2"/>
          <p:cNvSpPr txBox="1">
            <a:spLocks/>
          </p:cNvSpPr>
          <p:nvPr/>
        </p:nvSpPr>
        <p:spPr>
          <a:xfrm>
            <a:off x="332951" y="2286000"/>
            <a:ext cx="13764049" cy="1219200"/>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2400" dirty="0" smtClean="0"/>
              <a:t>Founded by top experts on Microsoft – Jeffrey Richter, Jeff Prosise, and John Robbins, along with a team of industry leaders – we pull out all the stops to help our customers achieve their goals through advanced software-based consulting and training solutions.</a:t>
            </a:r>
            <a:endParaRPr lang="en-US" sz="2400" b="1" dirty="0" smtClean="0">
              <a:solidFill>
                <a:schemeClr val="tx2">
                  <a:lumMod val="75000"/>
                  <a:lumOff val="25000"/>
                </a:schemeClr>
              </a:solidFill>
            </a:endParaRPr>
          </a:p>
          <a:p>
            <a:pPr marL="0" indent="0">
              <a:buFont typeface="Wingdings 2" pitchFamily="18" charset="2"/>
              <a:buNone/>
            </a:pPr>
            <a:endParaRPr lang="en-US" sz="2400" b="1" dirty="0" smtClean="0">
              <a:solidFill>
                <a:schemeClr val="tx2">
                  <a:lumMod val="75000"/>
                  <a:lumOff val="25000"/>
                </a:schemeClr>
              </a:solidFill>
            </a:endParaRPr>
          </a:p>
          <a:p>
            <a:pPr marL="0" indent="0">
              <a:buFont typeface="Wingdings 2" pitchFamily="18" charset="2"/>
              <a:buNone/>
            </a:pPr>
            <a:endParaRPr lang="en-US" sz="2400" b="1" dirty="0">
              <a:solidFill>
                <a:schemeClr val="tx2">
                  <a:lumMod val="75000"/>
                  <a:lumOff val="25000"/>
                </a:schemeClr>
              </a:solidFill>
            </a:endParaRPr>
          </a:p>
        </p:txBody>
      </p:sp>
      <p:sp>
        <p:nvSpPr>
          <p:cNvPr id="8" name="Content Placeholder 2"/>
          <p:cNvSpPr txBox="1">
            <a:spLocks/>
          </p:cNvSpPr>
          <p:nvPr/>
        </p:nvSpPr>
        <p:spPr>
          <a:xfrm>
            <a:off x="7786721" y="4557423"/>
            <a:ext cx="6519364" cy="2262920"/>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2400" b="1" dirty="0" smtClean="0">
              <a:solidFill>
                <a:schemeClr val="tx2">
                  <a:lumMod val="75000"/>
                  <a:lumOff val="25000"/>
                </a:schemeClr>
              </a:solidFill>
            </a:endParaRPr>
          </a:p>
          <a:p>
            <a:r>
              <a:rPr lang="en-US" sz="2400" dirty="0"/>
              <a:t>Learn from the best. Access the same training Microsoft’s worldwide developers enjoy.</a:t>
            </a:r>
          </a:p>
          <a:p>
            <a:r>
              <a:rPr lang="en-US" sz="2400" dirty="0"/>
              <a:t>Real world knowledge and solutions on both current and cutting edge technologies</a:t>
            </a:r>
          </a:p>
          <a:p>
            <a:r>
              <a:rPr lang="en-US" sz="2400" dirty="0"/>
              <a:t>Flexibility in training options – onsite, virtual, on demand</a:t>
            </a:r>
          </a:p>
          <a:p>
            <a:pPr marL="0" indent="0">
              <a:buFont typeface="Wingdings 2" pitchFamily="18" charset="2"/>
              <a:buNone/>
            </a:pPr>
            <a:endParaRPr lang="en-US" sz="2400" dirty="0"/>
          </a:p>
        </p:txBody>
      </p:sp>
      <p:cxnSp>
        <p:nvCxnSpPr>
          <p:cNvPr id="9" name="Straight Connector 8"/>
          <p:cNvCxnSpPr/>
          <p:nvPr/>
        </p:nvCxnSpPr>
        <p:spPr bwMode="auto">
          <a:xfrm>
            <a:off x="7543800" y="3648775"/>
            <a:ext cx="0" cy="4199825"/>
          </a:xfrm>
          <a:prstGeom prst="line">
            <a:avLst/>
          </a:prstGeom>
          <a:solidFill>
            <a:schemeClr val="accent1"/>
          </a:solidFill>
          <a:ln w="15875" cap="flat" cmpd="sng" algn="ctr">
            <a:solidFill>
              <a:schemeClr val="tx1">
                <a:lumMod val="65000"/>
              </a:schemeClr>
            </a:solidFill>
            <a:prstDash val="solid"/>
            <a:round/>
            <a:headEnd type="none" w="sm" len="sm"/>
            <a:tailEnd type="none" w="lg" len="lg"/>
          </a:ln>
          <a:effectLst/>
        </p:spPr>
      </p:cxnSp>
      <p:sp>
        <p:nvSpPr>
          <p:cNvPr id="10" name="Content Placeholder 2"/>
          <p:cNvSpPr txBox="1">
            <a:spLocks/>
          </p:cNvSpPr>
          <p:nvPr/>
        </p:nvSpPr>
        <p:spPr>
          <a:xfrm>
            <a:off x="359054" y="1795519"/>
            <a:ext cx="2155546" cy="465717"/>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3200" b="1" dirty="0">
                <a:solidFill>
                  <a:schemeClr val="tx2">
                    <a:lumMod val="75000"/>
                    <a:lumOff val="25000"/>
                  </a:schemeClr>
                </a:solidFill>
              </a:rPr>
              <a:t>w</a:t>
            </a:r>
            <a:r>
              <a:rPr lang="en-US" sz="3200" b="1" dirty="0" smtClean="0">
                <a:solidFill>
                  <a:schemeClr val="tx2">
                    <a:lumMod val="75000"/>
                    <a:lumOff val="25000"/>
                  </a:schemeClr>
                </a:solidFill>
              </a:rPr>
              <a:t>ho we are</a:t>
            </a:r>
            <a:endParaRPr lang="en-US" sz="3200" b="1" dirty="0">
              <a:solidFill>
                <a:schemeClr val="tx2">
                  <a:lumMod val="75000"/>
                  <a:lumOff val="25000"/>
                </a:schemeClr>
              </a:solidFill>
            </a:endParaRPr>
          </a:p>
          <a:p>
            <a:pPr marL="0" indent="0">
              <a:buFont typeface="Wingdings 2" pitchFamily="18" charset="2"/>
              <a:buNone/>
            </a:pPr>
            <a:endParaRPr lang="en-US" sz="3200" dirty="0"/>
          </a:p>
        </p:txBody>
      </p:sp>
      <p:sp>
        <p:nvSpPr>
          <p:cNvPr id="11" name="Content Placeholder 2"/>
          <p:cNvSpPr txBox="1">
            <a:spLocks/>
          </p:cNvSpPr>
          <p:nvPr/>
        </p:nvSpPr>
        <p:spPr>
          <a:xfrm>
            <a:off x="357177" y="4003966"/>
            <a:ext cx="7069929" cy="919602"/>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2400" i="1" dirty="0"/>
              <a:t>Wintellect helps you build better software, faster, tackling the tough projects and solving the software and technology questions that help you transform your business. </a:t>
            </a:r>
          </a:p>
          <a:p>
            <a:pPr marL="0" indent="0">
              <a:buFont typeface="Wingdings 2" pitchFamily="18" charset="2"/>
              <a:buNone/>
            </a:pPr>
            <a:endParaRPr lang="en-US" sz="2400" b="1" i="1" dirty="0">
              <a:solidFill>
                <a:schemeClr val="tx2">
                  <a:lumMod val="75000"/>
                  <a:lumOff val="25000"/>
                </a:schemeClr>
              </a:solidFill>
            </a:endParaRPr>
          </a:p>
        </p:txBody>
      </p:sp>
      <p:sp>
        <p:nvSpPr>
          <p:cNvPr id="12" name="Content Placeholder 2"/>
          <p:cNvSpPr txBox="1">
            <a:spLocks/>
          </p:cNvSpPr>
          <p:nvPr/>
        </p:nvSpPr>
        <p:spPr>
          <a:xfrm>
            <a:off x="367962" y="3505200"/>
            <a:ext cx="2146638" cy="465717"/>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3200" b="1" dirty="0" smtClean="0">
                <a:solidFill>
                  <a:schemeClr val="tx2">
                    <a:lumMod val="75000"/>
                    <a:lumOff val="25000"/>
                  </a:schemeClr>
                </a:solidFill>
              </a:rPr>
              <a:t>consulting</a:t>
            </a:r>
            <a:endParaRPr lang="en-US" sz="3200" dirty="0"/>
          </a:p>
        </p:txBody>
      </p:sp>
      <p:sp>
        <p:nvSpPr>
          <p:cNvPr id="13" name="Content Placeholder 2"/>
          <p:cNvSpPr txBox="1">
            <a:spLocks/>
          </p:cNvSpPr>
          <p:nvPr/>
        </p:nvSpPr>
        <p:spPr>
          <a:xfrm>
            <a:off x="7786721" y="3505200"/>
            <a:ext cx="1528841" cy="465717"/>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3200" b="1" dirty="0" smtClean="0">
                <a:solidFill>
                  <a:schemeClr val="tx2">
                    <a:lumMod val="75000"/>
                    <a:lumOff val="25000"/>
                  </a:schemeClr>
                </a:solidFill>
              </a:rPr>
              <a:t>training</a:t>
            </a:r>
            <a:endParaRPr lang="en-US" sz="3200" dirty="0"/>
          </a:p>
        </p:txBody>
      </p:sp>
      <p:sp>
        <p:nvSpPr>
          <p:cNvPr id="14" name="Content Placeholder 2"/>
          <p:cNvSpPr txBox="1">
            <a:spLocks/>
          </p:cNvSpPr>
          <p:nvPr/>
        </p:nvSpPr>
        <p:spPr>
          <a:xfrm>
            <a:off x="7726327" y="4003966"/>
            <a:ext cx="6579758" cy="1186151"/>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2400" i="1" dirty="0"/>
              <a:t>Wintellect's courses are written and taught by some of the </a:t>
            </a:r>
            <a:r>
              <a:rPr lang="en-US" sz="2400" i="1" dirty="0" smtClean="0"/>
              <a:t>most renowned and respected names </a:t>
            </a:r>
            <a:r>
              <a:rPr lang="en-US" sz="2400" i="1" dirty="0"/>
              <a:t>in the Microsoft programming industry</a:t>
            </a:r>
            <a:r>
              <a:rPr lang="en-US" sz="2400" i="1" dirty="0" smtClean="0"/>
              <a:t>.</a:t>
            </a:r>
            <a:endParaRPr lang="en-US" sz="2400" i="1" dirty="0"/>
          </a:p>
        </p:txBody>
      </p:sp>
    </p:spTree>
    <p:extLst>
      <p:ext uri="{BB962C8B-B14F-4D97-AF65-F5344CB8AC3E}">
        <p14:creationId xmlns:p14="http://schemas.microsoft.com/office/powerpoint/2010/main" val="19233544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6057043"/>
          </a:xfrm>
        </p:spPr>
        <p:txBody>
          <a:bodyPr/>
          <a:lstStyle/>
          <a:p>
            <a:r>
              <a:rPr lang="en-US" sz="3600" dirty="0" smtClean="0"/>
              <a:t>Brief Overview of Angular 5</a:t>
            </a:r>
          </a:p>
          <a:p>
            <a:r>
              <a:rPr lang="en-US" sz="3600" dirty="0" smtClean="0"/>
              <a:t>Code an Angular 5 Application</a:t>
            </a:r>
          </a:p>
          <a:p>
            <a:pPr lvl="1"/>
            <a:r>
              <a:rPr lang="en-US" sz="3600" dirty="0" smtClean="0"/>
              <a:t>Angular CLI</a:t>
            </a:r>
          </a:p>
          <a:p>
            <a:pPr lvl="1"/>
            <a:r>
              <a:rPr lang="en-US" sz="3600" dirty="0" smtClean="0"/>
              <a:t>Modules and Components</a:t>
            </a:r>
          </a:p>
          <a:p>
            <a:pPr lvl="1"/>
            <a:r>
              <a:rPr lang="en-US" sz="3600" dirty="0" smtClean="0"/>
              <a:t>REST Services and Http Client</a:t>
            </a:r>
          </a:p>
          <a:p>
            <a:pPr lvl="1"/>
            <a:r>
              <a:rPr lang="en-US" sz="3600" dirty="0" smtClean="0"/>
              <a:t>Services</a:t>
            </a:r>
          </a:p>
          <a:p>
            <a:pPr lvl="1"/>
            <a:r>
              <a:rPr lang="en-US" sz="3600" dirty="0" smtClean="0"/>
              <a:t>Reactive Forms</a:t>
            </a:r>
          </a:p>
          <a:p>
            <a:pPr lvl="1"/>
            <a:r>
              <a:rPr lang="en-US" sz="3600" dirty="0" smtClean="0"/>
              <a:t>Component Composition</a:t>
            </a:r>
          </a:p>
          <a:p>
            <a:r>
              <a:rPr lang="en-US" sz="3600" dirty="0" smtClean="0"/>
              <a:t>Questions</a:t>
            </a:r>
            <a:endParaRPr lang="en-US" sz="3600" dirty="0"/>
          </a:p>
        </p:txBody>
      </p:sp>
      <p:sp>
        <p:nvSpPr>
          <p:cNvPr id="3" name="Title 2"/>
          <p:cNvSpPr>
            <a:spLocks noGrp="1"/>
          </p:cNvSpPr>
          <p:nvPr>
            <p:ph type="title"/>
          </p:nvPr>
        </p:nvSpPr>
        <p:spPr/>
        <p:txBody>
          <a:bodyPr/>
          <a:lstStyle/>
          <a:p>
            <a:r>
              <a:rPr lang="en-US"/>
              <a:t>Agenda</a:t>
            </a:r>
            <a:endParaRPr lang="en-US" dirty="0"/>
          </a:p>
        </p:txBody>
      </p:sp>
      <p:sp>
        <p:nvSpPr>
          <p:cNvPr id="2" name="Text Placeholder 1"/>
          <p:cNvSpPr>
            <a:spLocks noGrp="1"/>
          </p:cNvSpPr>
          <p:nvPr>
            <p:ph type="body" sz="quarter" idx="11"/>
          </p:nvPr>
        </p:nvSpPr>
        <p:spPr/>
        <p:txBody>
          <a:bodyPr/>
          <a:lstStyle/>
          <a:p>
            <a:r>
              <a:rPr lang="en-US"/>
              <a:t>In this session</a:t>
            </a:r>
            <a:endParaRPr lang="en-US" dirty="0"/>
          </a:p>
        </p:txBody>
      </p:sp>
    </p:spTree>
    <p:extLst>
      <p:ext uri="{BB962C8B-B14F-4D97-AF65-F5344CB8AC3E}">
        <p14:creationId xmlns:p14="http://schemas.microsoft.com/office/powerpoint/2010/main" val="109844924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5059847"/>
          </a:xfrm>
        </p:spPr>
        <p:txBody>
          <a:bodyPr/>
          <a:lstStyle/>
          <a:p>
            <a:r>
              <a:rPr lang="en-US" sz="3600" dirty="0"/>
              <a:t>HTML/CSS/JS based Application Framework</a:t>
            </a:r>
          </a:p>
          <a:p>
            <a:r>
              <a:rPr lang="en-US" sz="3600" dirty="0"/>
              <a:t>Cross Platform – web application, desktop applications and native applications</a:t>
            </a:r>
          </a:p>
          <a:p>
            <a:r>
              <a:rPr lang="en-US" sz="3600" dirty="0"/>
              <a:t>Speed &amp;</a:t>
            </a:r>
            <a:r>
              <a:rPr lang="en-US" sz="3600" dirty="0" smtClean="0"/>
              <a:t> </a:t>
            </a:r>
            <a:r>
              <a:rPr lang="en-US" sz="3600" dirty="0"/>
              <a:t>Performance – </a:t>
            </a:r>
            <a:r>
              <a:rPr lang="en-US" sz="3600" dirty="0" smtClean="0"/>
              <a:t>Ahead-Of-Time Compilation, Web Workers and Server-Side Rendering</a:t>
            </a:r>
            <a:endParaRPr lang="en-US" sz="3600" dirty="0"/>
          </a:p>
          <a:p>
            <a:r>
              <a:rPr lang="en-US" sz="3600" dirty="0" smtClean="0"/>
              <a:t>Incredible Tooling </a:t>
            </a:r>
            <a:r>
              <a:rPr lang="en-US" sz="3600" dirty="0"/>
              <a:t>– </a:t>
            </a:r>
            <a:r>
              <a:rPr lang="en-US" sz="3600" dirty="0" smtClean="0"/>
              <a:t>Angular CLI, Lots of 3</a:t>
            </a:r>
            <a:r>
              <a:rPr lang="en-US" sz="3600" baseline="30000" dirty="0" smtClean="0"/>
              <a:t>rd</a:t>
            </a:r>
            <a:r>
              <a:rPr lang="en-US" sz="3600" dirty="0" smtClean="0"/>
              <a:t> Party Components, and support in almost every editor</a:t>
            </a:r>
            <a:endParaRPr lang="en-US" sz="3600" dirty="0"/>
          </a:p>
          <a:p>
            <a:r>
              <a:rPr lang="en-US" sz="3600" dirty="0"/>
              <a:t>Full Development Story – testing, animations, accessibility</a:t>
            </a:r>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smtClean="0"/>
              <a:t>What is Angular 5?</a:t>
            </a:r>
            <a:endParaRPr lang="en-US" dirty="0"/>
          </a:p>
        </p:txBody>
      </p:sp>
    </p:spTree>
    <p:extLst>
      <p:ext uri="{BB962C8B-B14F-4D97-AF65-F5344CB8AC3E}">
        <p14:creationId xmlns:p14="http://schemas.microsoft.com/office/powerpoint/2010/main" val="18757680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4838248"/>
          </a:xfrm>
        </p:spPr>
        <p:txBody>
          <a:bodyPr/>
          <a:lstStyle/>
          <a:p>
            <a:r>
              <a:rPr lang="en-US" sz="3600" dirty="0" smtClean="0"/>
              <a:t>Angular </a:t>
            </a:r>
            <a:r>
              <a:rPr lang="en-US" sz="3600" dirty="0"/>
              <a:t>is more than a user interface (UI) widget library (such as React)</a:t>
            </a:r>
          </a:p>
          <a:p>
            <a:r>
              <a:rPr lang="en-US" sz="3600" dirty="0" smtClean="0"/>
              <a:t>Angular </a:t>
            </a:r>
            <a:r>
              <a:rPr lang="en-US" sz="3600" dirty="0"/>
              <a:t>is a complete framework for building the UI layer of many kinds of applications including web applications, desktop applications and even native applications</a:t>
            </a:r>
          </a:p>
          <a:p>
            <a:r>
              <a:rPr lang="en-US" sz="3600" dirty="0" smtClean="0"/>
              <a:t>Angular </a:t>
            </a:r>
            <a:r>
              <a:rPr lang="en-US" sz="3600" dirty="0"/>
              <a:t>organizes code through modules, provides UI widgets through components, formats data with pipes, manipulates the DOM through directives, provides access to REST services through the HTTP module, enhances HTML forms, application routing, etc…</a:t>
            </a:r>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smtClean="0"/>
              <a:t>Application Framework</a:t>
            </a:r>
            <a:endParaRPr lang="en-US" dirty="0"/>
          </a:p>
        </p:txBody>
      </p:sp>
    </p:spTree>
    <p:extLst>
      <p:ext uri="{BB962C8B-B14F-4D97-AF65-F5344CB8AC3E}">
        <p14:creationId xmlns:p14="http://schemas.microsoft.com/office/powerpoint/2010/main" val="56671019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5059847"/>
          </a:xfrm>
        </p:spPr>
        <p:txBody>
          <a:bodyPr/>
          <a:lstStyle/>
          <a:p>
            <a:r>
              <a:rPr lang="en-US" sz="3600" dirty="0" smtClean="0"/>
              <a:t>An important </a:t>
            </a:r>
            <a:r>
              <a:rPr lang="en-US" sz="3600" dirty="0"/>
              <a:t>aspect of </a:t>
            </a:r>
            <a:r>
              <a:rPr lang="en-US" sz="3600" dirty="0" smtClean="0"/>
              <a:t>Angular </a:t>
            </a:r>
            <a:r>
              <a:rPr lang="en-US" sz="3600" dirty="0"/>
              <a:t>is Component Driven Development</a:t>
            </a:r>
          </a:p>
          <a:p>
            <a:r>
              <a:rPr lang="en-US" sz="3600" dirty="0" smtClean="0"/>
              <a:t>Developing with components divides large UIs into smaller, more manageable pieces</a:t>
            </a:r>
          </a:p>
          <a:p>
            <a:r>
              <a:rPr lang="en-US" sz="3600" dirty="0" smtClean="0"/>
              <a:t>Properly designed components can be re-used throughout an application, and shared across many applications</a:t>
            </a:r>
          </a:p>
          <a:p>
            <a:r>
              <a:rPr lang="en-US" sz="3600" dirty="0" smtClean="0"/>
              <a:t>Components provide structured mechanisms for sharing data and handling user events</a:t>
            </a:r>
          </a:p>
          <a:p>
            <a:endParaRPr lang="en-US" sz="3600" dirty="0"/>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a:t>Component Driven Development</a:t>
            </a:r>
          </a:p>
        </p:txBody>
      </p:sp>
    </p:spTree>
    <p:extLst>
      <p:ext uri="{BB962C8B-B14F-4D97-AF65-F5344CB8AC3E}">
        <p14:creationId xmlns:p14="http://schemas.microsoft.com/office/powerpoint/2010/main" val="8697497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3397853"/>
          </a:xfrm>
        </p:spPr>
        <p:txBody>
          <a:bodyPr/>
          <a:lstStyle/>
          <a:p>
            <a:pPr>
              <a:spcBef>
                <a:spcPts val="600"/>
              </a:spcBef>
            </a:pPr>
            <a:r>
              <a:rPr lang="en-US" sz="3600" dirty="0" smtClean="0"/>
              <a:t>Angular </a:t>
            </a:r>
            <a:r>
              <a:rPr lang="en-US" sz="3600" dirty="0"/>
              <a:t>works on the following platforms</a:t>
            </a:r>
          </a:p>
          <a:p>
            <a:pPr lvl="1"/>
            <a:r>
              <a:rPr lang="en-US" sz="3600" dirty="0"/>
              <a:t>Web Browsers</a:t>
            </a:r>
          </a:p>
          <a:p>
            <a:pPr lvl="1"/>
            <a:r>
              <a:rPr lang="en-US" sz="3600" dirty="0"/>
              <a:t>Electron Framework</a:t>
            </a:r>
          </a:p>
          <a:p>
            <a:pPr lvl="1"/>
            <a:r>
              <a:rPr lang="en-US" sz="3600" dirty="0"/>
              <a:t>Native iOS and Android Applications with </a:t>
            </a:r>
            <a:r>
              <a:rPr lang="en-US" sz="3600" dirty="0" err="1"/>
              <a:t>NativeScript</a:t>
            </a:r>
            <a:endParaRPr lang="en-US" sz="3600" dirty="0"/>
          </a:p>
          <a:p>
            <a:pPr lvl="1"/>
            <a:r>
              <a:rPr lang="en-US" sz="3600" dirty="0"/>
              <a:t>Server Rendering for Universal Web Applications (isomorphic)</a:t>
            </a:r>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a:t>Cross-Platform</a:t>
            </a:r>
          </a:p>
        </p:txBody>
      </p:sp>
    </p:spTree>
    <p:extLst>
      <p:ext uri="{BB962C8B-B14F-4D97-AF65-F5344CB8AC3E}">
        <p14:creationId xmlns:p14="http://schemas.microsoft.com/office/powerpoint/2010/main" val="201569953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21858" y="1828800"/>
            <a:ext cx="13984227" cy="5786199"/>
          </a:xfrm>
        </p:spPr>
        <p:txBody>
          <a:bodyPr/>
          <a:lstStyle/>
          <a:p>
            <a:pPr>
              <a:spcBef>
                <a:spcPts val="600"/>
              </a:spcBef>
            </a:pPr>
            <a:r>
              <a:rPr lang="en-US" sz="3600" dirty="0" smtClean="0"/>
              <a:t>Demo Parts</a:t>
            </a:r>
          </a:p>
          <a:p>
            <a:pPr lvl="1">
              <a:spcBef>
                <a:spcPts val="600"/>
              </a:spcBef>
            </a:pPr>
            <a:r>
              <a:rPr lang="en-US" sz="3600" dirty="0" smtClean="0"/>
              <a:t>Modules </a:t>
            </a:r>
            <a:r>
              <a:rPr lang="mr-IN" sz="3600" dirty="0" smtClean="0"/>
              <a:t>–</a:t>
            </a:r>
            <a:r>
              <a:rPr lang="en-US" sz="3600" dirty="0" smtClean="0"/>
              <a:t> groups related parts</a:t>
            </a:r>
          </a:p>
          <a:p>
            <a:pPr lvl="1">
              <a:spcBef>
                <a:spcPts val="600"/>
              </a:spcBef>
            </a:pPr>
            <a:r>
              <a:rPr lang="en-US" sz="3600" dirty="0" smtClean="0"/>
              <a:t>Components </a:t>
            </a:r>
            <a:r>
              <a:rPr lang="mr-IN" sz="3600" dirty="0" smtClean="0"/>
              <a:t>–</a:t>
            </a:r>
            <a:r>
              <a:rPr lang="en-US" sz="3600" dirty="0" smtClean="0"/>
              <a:t> user interface</a:t>
            </a:r>
          </a:p>
          <a:p>
            <a:pPr lvl="1">
              <a:spcBef>
                <a:spcPts val="600"/>
              </a:spcBef>
            </a:pPr>
            <a:r>
              <a:rPr lang="en-US" sz="3600" dirty="0" smtClean="0"/>
              <a:t>Services </a:t>
            </a:r>
            <a:r>
              <a:rPr lang="mr-IN" sz="3600" dirty="0" smtClean="0"/>
              <a:t>–</a:t>
            </a:r>
            <a:r>
              <a:rPr lang="en-US" sz="3600" dirty="0" smtClean="0"/>
              <a:t> business logic and data</a:t>
            </a:r>
          </a:p>
          <a:p>
            <a:pPr lvl="1">
              <a:spcBef>
                <a:spcPts val="600"/>
              </a:spcBef>
            </a:pPr>
            <a:r>
              <a:rPr lang="en-US" sz="3600" dirty="0" smtClean="0"/>
              <a:t>Forms </a:t>
            </a:r>
            <a:r>
              <a:rPr lang="mr-IN" sz="3600" dirty="0" smtClean="0"/>
              <a:t>–</a:t>
            </a:r>
            <a:r>
              <a:rPr lang="en-US" sz="3600" dirty="0" smtClean="0"/>
              <a:t> collects and validates data</a:t>
            </a:r>
          </a:p>
          <a:p>
            <a:pPr>
              <a:spcBef>
                <a:spcPts val="600"/>
              </a:spcBef>
            </a:pPr>
            <a:r>
              <a:rPr lang="en-US" sz="3600" dirty="0" smtClean="0"/>
              <a:t>Other Parts</a:t>
            </a:r>
          </a:p>
          <a:p>
            <a:pPr lvl="1">
              <a:spcBef>
                <a:spcPts val="600"/>
              </a:spcBef>
            </a:pPr>
            <a:r>
              <a:rPr lang="en-US" sz="3600" dirty="0" smtClean="0"/>
              <a:t>Pipes </a:t>
            </a:r>
            <a:r>
              <a:rPr lang="mr-IN" sz="3600" dirty="0" smtClean="0"/>
              <a:t>–</a:t>
            </a:r>
            <a:r>
              <a:rPr lang="en-US" sz="3600" dirty="0" smtClean="0"/>
              <a:t> format data</a:t>
            </a:r>
          </a:p>
          <a:p>
            <a:pPr lvl="1">
              <a:spcBef>
                <a:spcPts val="600"/>
              </a:spcBef>
            </a:pPr>
            <a:r>
              <a:rPr lang="en-US" sz="3600" dirty="0" smtClean="0"/>
              <a:t>Routing </a:t>
            </a:r>
            <a:r>
              <a:rPr lang="mr-IN" sz="3600" dirty="0" smtClean="0"/>
              <a:t>–</a:t>
            </a:r>
            <a:r>
              <a:rPr lang="en-US" sz="3600" dirty="0" smtClean="0"/>
              <a:t> swaps views</a:t>
            </a:r>
          </a:p>
          <a:p>
            <a:pPr lvl="1">
              <a:spcBef>
                <a:spcPts val="600"/>
              </a:spcBef>
            </a:pPr>
            <a:r>
              <a:rPr lang="en-US" sz="3600" dirty="0" smtClean="0"/>
              <a:t>Custom Directives </a:t>
            </a:r>
            <a:r>
              <a:rPr lang="mr-IN" sz="3600" dirty="0" smtClean="0"/>
              <a:t>–</a:t>
            </a:r>
            <a:r>
              <a:rPr lang="en-US" sz="3600" dirty="0" smtClean="0"/>
              <a:t> manipulates elements</a:t>
            </a:r>
          </a:p>
        </p:txBody>
      </p:sp>
      <p:sp>
        <p:nvSpPr>
          <p:cNvPr id="3" name="Title 2"/>
          <p:cNvSpPr>
            <a:spLocks noGrp="1"/>
          </p:cNvSpPr>
          <p:nvPr>
            <p:ph type="title"/>
          </p:nvPr>
        </p:nvSpPr>
        <p:spPr/>
        <p:txBody>
          <a:bodyPr/>
          <a:lstStyle/>
          <a:p>
            <a:r>
              <a:rPr lang="en-US" dirty="0" smtClean="0"/>
              <a:t>Overview </a:t>
            </a:r>
            <a:r>
              <a:rPr lang="en-US" dirty="0"/>
              <a:t>of Angular 5</a:t>
            </a:r>
          </a:p>
        </p:txBody>
      </p:sp>
      <p:sp>
        <p:nvSpPr>
          <p:cNvPr id="6" name="Text Placeholder 5"/>
          <p:cNvSpPr>
            <a:spLocks noGrp="1"/>
          </p:cNvSpPr>
          <p:nvPr>
            <p:ph type="body" sz="quarter" idx="11"/>
          </p:nvPr>
        </p:nvSpPr>
        <p:spPr/>
        <p:txBody>
          <a:bodyPr/>
          <a:lstStyle/>
          <a:p>
            <a:r>
              <a:rPr lang="en-US" dirty="0" smtClean="0"/>
              <a:t>Angular Parts</a:t>
            </a:r>
            <a:endParaRPr lang="en-US" dirty="0"/>
          </a:p>
        </p:txBody>
      </p:sp>
    </p:spTree>
    <p:extLst>
      <p:ext uri="{BB962C8B-B14F-4D97-AF65-F5344CB8AC3E}">
        <p14:creationId xmlns:p14="http://schemas.microsoft.com/office/powerpoint/2010/main" val="7307284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nect_2016_Template_Light">
  <a:themeElements>
    <a:clrScheme name="Custom 1">
      <a:dk1>
        <a:srgbClr val="505050"/>
      </a:dk1>
      <a:lt1>
        <a:srgbClr val="FFFFFF"/>
      </a:lt1>
      <a:dk2>
        <a:srgbClr val="EF4439"/>
      </a:dk2>
      <a:lt2>
        <a:srgbClr val="FFFFFF"/>
      </a:lt2>
      <a:accent1>
        <a:srgbClr val="EF4439"/>
      </a:accent1>
      <a:accent2>
        <a:srgbClr val="2B2B2B"/>
      </a:accent2>
      <a:accent3>
        <a:srgbClr val="4A6573"/>
      </a:accent3>
      <a:accent4>
        <a:srgbClr val="D2D2D2"/>
      </a:accent4>
      <a:accent5>
        <a:srgbClr val="737373"/>
      </a:accent5>
      <a:accent6>
        <a:srgbClr val="505050"/>
      </a:accent6>
      <a:hlink>
        <a:srgbClr val="EF4439"/>
      </a:hlink>
      <a:folHlink>
        <a:srgbClr val="EF443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LIVE_SlideTemplate.potx" id="{0B5B9AF7-9C19-4256-8A0C-BB7805B94328}" vid="{961E8EC5-E9A0-469F-A8CF-A468D49ABC4B}"/>
    </a:ext>
  </a:extLst>
</a:theme>
</file>

<file path=ppt/theme/theme2.xml><?xml version="1.0" encoding="utf-8"?>
<a:theme xmlns:a="http://schemas.openxmlformats.org/drawingml/2006/main" name="Connect_2016_Template_Dark">
  <a:themeElements>
    <a:clrScheme name="Custom 1">
      <a:dk1>
        <a:srgbClr val="505050"/>
      </a:dk1>
      <a:lt1>
        <a:srgbClr val="FFFFFF"/>
      </a:lt1>
      <a:dk2>
        <a:srgbClr val="0078D7"/>
      </a:dk2>
      <a:lt2>
        <a:srgbClr val="FFFFFF"/>
      </a:lt2>
      <a:accent1>
        <a:srgbClr val="0078D7"/>
      </a:accent1>
      <a:accent2>
        <a:srgbClr val="5C2D91"/>
      </a:accent2>
      <a:accent3>
        <a:srgbClr val="008272"/>
      </a:accent3>
      <a:accent4>
        <a:srgbClr val="D2D2D2"/>
      </a:accent4>
      <a:accent5>
        <a:srgbClr val="00BCF2"/>
      </a:accent5>
      <a:accent6>
        <a:srgbClr val="737373"/>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LIVE_SlideTemplate.potx" id="{0B5B9AF7-9C19-4256-8A0C-BB7805B94328}" vid="{F36DBE8E-5EB5-4D70-B3FC-028A7A5543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0E5FADC60A22459F19FAD19F629E48" ma:contentTypeVersion="2" ma:contentTypeDescription="Create a new document." ma:contentTypeScope="" ma:versionID="131175627f6d23dbf4e249f00ae220ae">
  <xsd:schema xmlns:xsd="http://www.w3.org/2001/XMLSchema" xmlns:xs="http://www.w3.org/2001/XMLSchema" xmlns:p="http://schemas.microsoft.com/office/2006/metadata/properties" xmlns:ns2="2510b06a-33fa-4509-abe4-ac222753389e" targetNamespace="http://schemas.microsoft.com/office/2006/metadata/properties" ma:root="true" ma:fieldsID="c5f5d2f953cffbdfe68ac7de8b0ab3af" ns2:_="">
    <xsd:import namespace="2510b06a-33fa-4509-abe4-ac222753389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0b06a-33fa-4509-abe4-ac22275338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EF1FC6-200F-4B44-B7DF-E1FB205F6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10b06a-33fa-4509-abe4-ac22275338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2392437d-f48b-4742-9413-8098c99206b1"/>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Connect 2016</Template>
  <TotalTime>43866</TotalTime>
  <Words>743</Words>
  <Application>Microsoft Macintosh PowerPoint</Application>
  <PresentationFormat>Custom</PresentationFormat>
  <Paragraphs>126</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Calibri</vt:lpstr>
      <vt:lpstr>Consolas</vt:lpstr>
      <vt:lpstr>Segoe UI</vt:lpstr>
      <vt:lpstr>Segoe UI Light</vt:lpstr>
      <vt:lpstr>Wingdings</vt:lpstr>
      <vt:lpstr>Wingdings 2</vt:lpstr>
      <vt:lpstr>Arial</vt:lpstr>
      <vt:lpstr>Connect_2016_Template_Light</vt:lpstr>
      <vt:lpstr>Connect_2016_Template_Dark</vt:lpstr>
      <vt:lpstr>Welcome to the Angular 5 Webinar!</vt:lpstr>
      <vt:lpstr>Getting Started with Angular 5 WintellectNOW Webinars</vt:lpstr>
      <vt:lpstr>About Wintellect &amp; WintellectNOW</vt:lpstr>
      <vt:lpstr>Agenda</vt:lpstr>
      <vt:lpstr>Overview of Angular 5</vt:lpstr>
      <vt:lpstr>Overview of Angular 5</vt:lpstr>
      <vt:lpstr>Overview of Angular 5</vt:lpstr>
      <vt:lpstr>Overview of Angular 5</vt:lpstr>
      <vt:lpstr>Overview of Angular 5</vt:lpstr>
      <vt:lpstr>Overview of Angular 5</vt:lpstr>
      <vt:lpstr>Coding Demo</vt:lpstr>
      <vt:lpstr>Questions???</vt:lpstr>
    </vt:vector>
  </TitlesOfParts>
  <Manager/>
  <Company>Microsoft Corporation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WintellectNOW</dc:title>
  <dc:subject>&lt;Speech title here&gt;</dc:subject>
  <dc:creator>Scott Peterson</dc:creator>
  <cp:keywords/>
  <dc:description>Template: Mindseye
Formatting: 
Audience Type:</dc:description>
  <cp:lastModifiedBy>Eric W. Greene</cp:lastModifiedBy>
  <cp:revision>1798</cp:revision>
  <dcterms:created xsi:type="dcterms:W3CDTF">2016-10-14T20:19:31Z</dcterms:created>
  <dcterms:modified xsi:type="dcterms:W3CDTF">2017-11-15T07:58:07Z</dcterms:modified>
  <cp:category>WintellectNOW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0x010100FF0E5FADC60A22459F19FAD19F629E48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