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DD2CB-172D-4978-80F8-12059EB7C874}" v="11" dt="2024-09-03T10:26:45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deji esan" userId="5408f99b13f3fa96" providerId="LiveId" clId="{772DD2CB-172D-4978-80F8-12059EB7C874}"/>
    <pc:docChg chg="undo custSel addSld delSld modSld">
      <pc:chgData name="ayodeji esan" userId="5408f99b13f3fa96" providerId="LiveId" clId="{772DD2CB-172D-4978-80F8-12059EB7C874}" dt="2024-09-03T10:28:11.877" v="119" actId="122"/>
      <pc:docMkLst>
        <pc:docMk/>
      </pc:docMkLst>
      <pc:sldChg chg="delSp modSp mod delDesignElem">
        <pc:chgData name="ayodeji esan" userId="5408f99b13f3fa96" providerId="LiveId" clId="{772DD2CB-172D-4978-80F8-12059EB7C874}" dt="2024-09-03T10:28:11.877" v="119" actId="122"/>
        <pc:sldMkLst>
          <pc:docMk/>
          <pc:sldMk cId="538041989" sldId="256"/>
        </pc:sldMkLst>
        <pc:spChg chg="mod">
          <ac:chgData name="ayodeji esan" userId="5408f99b13f3fa96" providerId="LiveId" clId="{772DD2CB-172D-4978-80F8-12059EB7C874}" dt="2024-09-03T10:28:05.747" v="118" actId="120"/>
          <ac:spMkLst>
            <pc:docMk/>
            <pc:sldMk cId="538041989" sldId="256"/>
            <ac:spMk id="2" creationId="{2EF4AE34-F1DE-2AE3-D95B-01F450FD44D2}"/>
          </ac:spMkLst>
        </pc:spChg>
        <pc:spChg chg="mod">
          <ac:chgData name="ayodeji esan" userId="5408f99b13f3fa96" providerId="LiveId" clId="{772DD2CB-172D-4978-80F8-12059EB7C874}" dt="2024-09-03T10:28:11.877" v="119" actId="122"/>
          <ac:spMkLst>
            <pc:docMk/>
            <pc:sldMk cId="538041989" sldId="256"/>
            <ac:spMk id="3" creationId="{22D4A5F3-B530-F38D-3E62-FD53D714C91F}"/>
          </ac:spMkLst>
        </pc:spChg>
        <pc:spChg chg="del">
          <ac:chgData name="ayodeji esan" userId="5408f99b13f3fa96" providerId="LiveId" clId="{772DD2CB-172D-4978-80F8-12059EB7C874}" dt="2024-09-03T10:25:13.801" v="104"/>
          <ac:spMkLst>
            <pc:docMk/>
            <pc:sldMk cId="538041989" sldId="256"/>
            <ac:spMk id="9" creationId="{EA164D6B-6878-4B9F-A2D0-985D39B17B46}"/>
          </ac:spMkLst>
        </pc:spChg>
        <pc:spChg chg="del">
          <ac:chgData name="ayodeji esan" userId="5408f99b13f3fa96" providerId="LiveId" clId="{772DD2CB-172D-4978-80F8-12059EB7C874}" dt="2024-09-03T10:25:13.801" v="104"/>
          <ac:spMkLst>
            <pc:docMk/>
            <pc:sldMk cId="538041989" sldId="256"/>
            <ac:spMk id="11" creationId="{362F176A-9349-4CD7-8042-59C0200C8CE9}"/>
          </ac:spMkLst>
        </pc:spChg>
        <pc:spChg chg="del">
          <ac:chgData name="ayodeji esan" userId="5408f99b13f3fa96" providerId="LiveId" clId="{772DD2CB-172D-4978-80F8-12059EB7C874}" dt="2024-09-03T10:25:13.801" v="104"/>
          <ac:spMkLst>
            <pc:docMk/>
            <pc:sldMk cId="538041989" sldId="256"/>
            <ac:spMk id="13" creationId="{4E9A171F-91A7-42F8-B25C-E38B244E757C}"/>
          </ac:spMkLst>
        </pc:spChg>
        <pc:spChg chg="del">
          <ac:chgData name="ayodeji esan" userId="5408f99b13f3fa96" providerId="LiveId" clId="{772DD2CB-172D-4978-80F8-12059EB7C874}" dt="2024-09-03T10:25:13.801" v="104"/>
          <ac:spMkLst>
            <pc:docMk/>
            <pc:sldMk cId="538041989" sldId="256"/>
            <ac:spMk id="15" creationId="{064738AB-B6BE-4867-889A-52CE4AC8DBD0}"/>
          </ac:spMkLst>
        </pc:spChg>
        <pc:spChg chg="del">
          <ac:chgData name="ayodeji esan" userId="5408f99b13f3fa96" providerId="LiveId" clId="{772DD2CB-172D-4978-80F8-12059EB7C874}" dt="2024-09-03T10:25:13.801" v="104"/>
          <ac:spMkLst>
            <pc:docMk/>
            <pc:sldMk cId="538041989" sldId="256"/>
            <ac:spMk id="17" creationId="{57851D67-7085-40E2-B146-F91433A28E08}"/>
          </ac:spMkLst>
        </pc:spChg>
        <pc:spChg chg="del">
          <ac:chgData name="ayodeji esan" userId="5408f99b13f3fa96" providerId="LiveId" clId="{772DD2CB-172D-4978-80F8-12059EB7C874}" dt="2024-09-03T10:25:13.801" v="104"/>
          <ac:spMkLst>
            <pc:docMk/>
            <pc:sldMk cId="538041989" sldId="256"/>
            <ac:spMk id="19" creationId="{985AAE23-FCB6-4663-907C-0110B0FDC58E}"/>
          </ac:spMkLst>
        </pc:spChg>
        <pc:spChg chg="del">
          <ac:chgData name="ayodeji esan" userId="5408f99b13f3fa96" providerId="LiveId" clId="{772DD2CB-172D-4978-80F8-12059EB7C874}" dt="2024-09-03T10:25:13.801" v="104"/>
          <ac:spMkLst>
            <pc:docMk/>
            <pc:sldMk cId="538041989" sldId="256"/>
            <ac:spMk id="21" creationId="{9C969C2C-E7E3-4052-87D4-61E733EC1BBD}"/>
          </ac:spMkLst>
        </pc:spChg>
        <pc:spChg chg="del">
          <ac:chgData name="ayodeji esan" userId="5408f99b13f3fa96" providerId="LiveId" clId="{772DD2CB-172D-4978-80F8-12059EB7C874}" dt="2024-09-03T10:25:13.801" v="104"/>
          <ac:spMkLst>
            <pc:docMk/>
            <pc:sldMk cId="538041989" sldId="256"/>
            <ac:spMk id="23" creationId="{7C60369F-A41B-4D6E-8990-30E2715C5730}"/>
          </ac:spMkLst>
        </pc:spChg>
        <pc:picChg chg="del">
          <ac:chgData name="ayodeji esan" userId="5408f99b13f3fa96" providerId="LiveId" clId="{772DD2CB-172D-4978-80F8-12059EB7C874}" dt="2024-09-02T20:27:18.901" v="7" actId="478"/>
          <ac:picMkLst>
            <pc:docMk/>
            <pc:sldMk cId="538041989" sldId="256"/>
            <ac:picMk id="4" creationId="{795B7AF9-6500-6BA4-3F58-5EED21473A56}"/>
          </ac:picMkLst>
        </pc:picChg>
      </pc:sldChg>
      <pc:sldChg chg="modSp new mod">
        <pc:chgData name="ayodeji esan" userId="5408f99b13f3fa96" providerId="LiveId" clId="{772DD2CB-172D-4978-80F8-12059EB7C874}" dt="2024-09-03T10:26:45.729" v="112"/>
        <pc:sldMkLst>
          <pc:docMk/>
          <pc:sldMk cId="2846966909" sldId="257"/>
        </pc:sldMkLst>
        <pc:spChg chg="mod">
          <ac:chgData name="ayodeji esan" userId="5408f99b13f3fa96" providerId="LiveId" clId="{772DD2CB-172D-4978-80F8-12059EB7C874}" dt="2024-09-03T10:26:45.729" v="112"/>
          <ac:spMkLst>
            <pc:docMk/>
            <pc:sldMk cId="2846966909" sldId="257"/>
            <ac:spMk id="2" creationId="{65E7CF1E-DA23-297A-E660-3B2AB92E845B}"/>
          </ac:spMkLst>
        </pc:spChg>
        <pc:spChg chg="mod">
          <ac:chgData name="ayodeji esan" userId="5408f99b13f3fa96" providerId="LiveId" clId="{772DD2CB-172D-4978-80F8-12059EB7C874}" dt="2024-09-03T10:26:45.729" v="112"/>
          <ac:spMkLst>
            <pc:docMk/>
            <pc:sldMk cId="2846966909" sldId="257"/>
            <ac:spMk id="3" creationId="{26116B9E-21CA-2E9D-8CCD-40C37BEECA90}"/>
          </ac:spMkLst>
        </pc:spChg>
      </pc:sldChg>
      <pc:sldChg chg="addSp delSp modSp new mod">
        <pc:chgData name="ayodeji esan" userId="5408f99b13f3fa96" providerId="LiveId" clId="{772DD2CB-172D-4978-80F8-12059EB7C874}" dt="2024-09-03T10:27:16.618" v="115" actId="14100"/>
        <pc:sldMkLst>
          <pc:docMk/>
          <pc:sldMk cId="3701741510" sldId="258"/>
        </pc:sldMkLst>
        <pc:spChg chg="mod">
          <ac:chgData name="ayodeji esan" userId="5408f99b13f3fa96" providerId="LiveId" clId="{772DD2CB-172D-4978-80F8-12059EB7C874}" dt="2024-09-03T10:26:45.729" v="112"/>
          <ac:spMkLst>
            <pc:docMk/>
            <pc:sldMk cId="3701741510" sldId="258"/>
            <ac:spMk id="2" creationId="{F71FD7AE-87B1-F388-7FE0-54FC18B16964}"/>
          </ac:spMkLst>
        </pc:spChg>
        <pc:spChg chg="del">
          <ac:chgData name="ayodeji esan" userId="5408f99b13f3fa96" providerId="LiveId" clId="{772DD2CB-172D-4978-80F8-12059EB7C874}" dt="2024-09-02T20:30:07.343" v="16"/>
          <ac:spMkLst>
            <pc:docMk/>
            <pc:sldMk cId="3701741510" sldId="258"/>
            <ac:spMk id="3" creationId="{46A53F91-37AD-7F43-71E3-FDA7621D1AC8}"/>
          </ac:spMkLst>
        </pc:spChg>
        <pc:picChg chg="add mod">
          <ac:chgData name="ayodeji esan" userId="5408f99b13f3fa96" providerId="LiveId" clId="{772DD2CB-172D-4978-80F8-12059EB7C874}" dt="2024-09-03T10:27:16.618" v="115" actId="14100"/>
          <ac:picMkLst>
            <pc:docMk/>
            <pc:sldMk cId="3701741510" sldId="258"/>
            <ac:picMk id="4" creationId="{9076B0A3-4FA1-2395-E360-CF922CE73716}"/>
          </ac:picMkLst>
        </pc:picChg>
      </pc:sldChg>
      <pc:sldChg chg="new del">
        <pc:chgData name="ayodeji esan" userId="5408f99b13f3fa96" providerId="LiveId" clId="{772DD2CB-172D-4978-80F8-12059EB7C874}" dt="2024-09-02T20:35:09.279" v="50" actId="2696"/>
        <pc:sldMkLst>
          <pc:docMk/>
          <pc:sldMk cId="3531258784" sldId="259"/>
        </pc:sldMkLst>
      </pc:sldChg>
      <pc:sldChg chg="addSp delSp modSp new mod">
        <pc:chgData name="ayodeji esan" userId="5408f99b13f3fa96" providerId="LiveId" clId="{772DD2CB-172D-4978-80F8-12059EB7C874}" dt="2024-09-02T20:33:32.106" v="42" actId="14100"/>
        <pc:sldMkLst>
          <pc:docMk/>
          <pc:sldMk cId="3322765462" sldId="260"/>
        </pc:sldMkLst>
        <pc:spChg chg="del mod">
          <ac:chgData name="ayodeji esan" userId="5408f99b13f3fa96" providerId="LiveId" clId="{772DD2CB-172D-4978-80F8-12059EB7C874}" dt="2024-09-02T20:33:13.620" v="38" actId="478"/>
          <ac:spMkLst>
            <pc:docMk/>
            <pc:sldMk cId="3322765462" sldId="260"/>
            <ac:spMk id="2" creationId="{9818EEC3-442D-0050-CFB9-FF913FBEE8B6}"/>
          </ac:spMkLst>
        </pc:spChg>
        <pc:spChg chg="del">
          <ac:chgData name="ayodeji esan" userId="5408f99b13f3fa96" providerId="LiveId" clId="{772DD2CB-172D-4978-80F8-12059EB7C874}" dt="2024-09-02T20:32:42.189" v="32"/>
          <ac:spMkLst>
            <pc:docMk/>
            <pc:sldMk cId="3322765462" sldId="260"/>
            <ac:spMk id="3" creationId="{27B7B3EC-461D-9EDB-3C62-180976E42158}"/>
          </ac:spMkLst>
        </pc:spChg>
        <pc:picChg chg="add mod">
          <ac:chgData name="ayodeji esan" userId="5408f99b13f3fa96" providerId="LiveId" clId="{772DD2CB-172D-4978-80F8-12059EB7C874}" dt="2024-09-02T20:33:32.106" v="42" actId="14100"/>
          <ac:picMkLst>
            <pc:docMk/>
            <pc:sldMk cId="3322765462" sldId="260"/>
            <ac:picMk id="4" creationId="{16A65EC5-D056-A5B6-36E2-0D71125B3C45}"/>
          </ac:picMkLst>
        </pc:picChg>
      </pc:sldChg>
      <pc:sldChg chg="new del">
        <pc:chgData name="ayodeji esan" userId="5408f99b13f3fa96" providerId="LiveId" clId="{772DD2CB-172D-4978-80F8-12059EB7C874}" dt="2024-09-02T20:35:24.804" v="51" actId="2696"/>
        <pc:sldMkLst>
          <pc:docMk/>
          <pc:sldMk cId="4274003837" sldId="261"/>
        </pc:sldMkLst>
      </pc:sldChg>
      <pc:sldChg chg="modSp add mod">
        <pc:chgData name="ayodeji esan" userId="5408f99b13f3fa96" providerId="LiveId" clId="{772DD2CB-172D-4978-80F8-12059EB7C874}" dt="2024-09-03T10:27:28.683" v="117" actId="1076"/>
        <pc:sldMkLst>
          <pc:docMk/>
          <pc:sldMk cId="4278604033" sldId="262"/>
        </pc:sldMkLst>
        <pc:spChg chg="mod">
          <ac:chgData name="ayodeji esan" userId="5408f99b13f3fa96" providerId="LiveId" clId="{772DD2CB-172D-4978-80F8-12059EB7C874}" dt="2024-09-02T20:32:19.036" v="31" actId="14100"/>
          <ac:spMkLst>
            <pc:docMk/>
            <pc:sldMk cId="4278604033" sldId="262"/>
            <ac:spMk id="2" creationId="{E7FCDAD0-885C-C5CC-99A6-CEF6769EFE6F}"/>
          </ac:spMkLst>
        </pc:spChg>
        <pc:spChg chg="mod">
          <ac:chgData name="ayodeji esan" userId="5408f99b13f3fa96" providerId="LiveId" clId="{772DD2CB-172D-4978-80F8-12059EB7C874}" dt="2024-09-03T10:27:25.054" v="116" actId="14100"/>
          <ac:spMkLst>
            <pc:docMk/>
            <pc:sldMk cId="4278604033" sldId="262"/>
            <ac:spMk id="3" creationId="{E6872EFA-308C-061E-428E-7725C95A4C66}"/>
          </ac:spMkLst>
        </pc:spChg>
        <pc:picChg chg="mod">
          <ac:chgData name="ayodeji esan" userId="5408f99b13f3fa96" providerId="LiveId" clId="{772DD2CB-172D-4978-80F8-12059EB7C874}" dt="2024-09-03T10:27:28.683" v="117" actId="1076"/>
          <ac:picMkLst>
            <pc:docMk/>
            <pc:sldMk cId="4278604033" sldId="262"/>
            <ac:picMk id="7" creationId="{94842B23-516E-B309-BF80-92B58A2546DF}"/>
          </ac:picMkLst>
        </pc:picChg>
      </pc:sldChg>
      <pc:sldChg chg="modSp add mod">
        <pc:chgData name="ayodeji esan" userId="5408f99b13f3fa96" providerId="LiveId" clId="{772DD2CB-172D-4978-80F8-12059EB7C874}" dt="2024-09-03T10:22:21.737" v="97" actId="20577"/>
        <pc:sldMkLst>
          <pc:docMk/>
          <pc:sldMk cId="849111188" sldId="263"/>
        </pc:sldMkLst>
        <pc:spChg chg="mod">
          <ac:chgData name="ayodeji esan" userId="5408f99b13f3fa96" providerId="LiveId" clId="{772DD2CB-172D-4978-80F8-12059EB7C874}" dt="2024-09-03T10:22:21.737" v="97" actId="20577"/>
          <ac:spMkLst>
            <pc:docMk/>
            <pc:sldMk cId="849111188" sldId="263"/>
            <ac:spMk id="2" creationId="{7552CFCC-F83B-9CEB-C793-95A1E406FB9C}"/>
          </ac:spMkLst>
        </pc:spChg>
        <pc:spChg chg="mod">
          <ac:chgData name="ayodeji esan" userId="5408f99b13f3fa96" providerId="LiveId" clId="{772DD2CB-172D-4978-80F8-12059EB7C874}" dt="2024-09-03T10:22:15.443" v="96" actId="5793"/>
          <ac:spMkLst>
            <pc:docMk/>
            <pc:sldMk cId="849111188" sldId="263"/>
            <ac:spMk id="3" creationId="{F69C53F2-4CD2-C034-BC4C-C5A79308859F}"/>
          </ac:spMkLst>
        </pc:spChg>
        <pc:picChg chg="mod">
          <ac:chgData name="ayodeji esan" userId="5408f99b13f3fa96" providerId="LiveId" clId="{772DD2CB-172D-4978-80F8-12059EB7C874}" dt="2024-09-02T20:34:24.037" v="49" actId="14100"/>
          <ac:picMkLst>
            <pc:docMk/>
            <pc:sldMk cId="849111188" sldId="263"/>
            <ac:picMk id="5" creationId="{18CC6089-98E5-46BF-62F6-5EEB41C685CA}"/>
          </ac:picMkLst>
        </pc:picChg>
      </pc:sldChg>
      <pc:sldChg chg="addSp delSp modSp new mod">
        <pc:chgData name="ayodeji esan" userId="5408f99b13f3fa96" providerId="LiveId" clId="{772DD2CB-172D-4978-80F8-12059EB7C874}" dt="2024-09-03T10:20:06.491" v="83" actId="14100"/>
        <pc:sldMkLst>
          <pc:docMk/>
          <pc:sldMk cId="973017118" sldId="264"/>
        </pc:sldMkLst>
        <pc:spChg chg="del">
          <ac:chgData name="ayodeji esan" userId="5408f99b13f3fa96" providerId="LiveId" clId="{772DD2CB-172D-4978-80F8-12059EB7C874}" dt="2024-09-03T10:19:45.932" v="81" actId="478"/>
          <ac:spMkLst>
            <pc:docMk/>
            <pc:sldMk cId="973017118" sldId="264"/>
            <ac:spMk id="2" creationId="{50BD3E4F-D1FD-D6A0-8713-0810095670A1}"/>
          </ac:spMkLst>
        </pc:spChg>
        <pc:spChg chg="del">
          <ac:chgData name="ayodeji esan" userId="5408f99b13f3fa96" providerId="LiveId" clId="{772DD2CB-172D-4978-80F8-12059EB7C874}" dt="2024-09-03T10:17:22.533" v="60"/>
          <ac:spMkLst>
            <pc:docMk/>
            <pc:sldMk cId="973017118" sldId="264"/>
            <ac:spMk id="3" creationId="{52181573-F2F4-368C-3517-6EDD9B47F10B}"/>
          </ac:spMkLst>
        </pc:spChg>
        <pc:picChg chg="add mod">
          <ac:chgData name="ayodeji esan" userId="5408f99b13f3fa96" providerId="LiveId" clId="{772DD2CB-172D-4978-80F8-12059EB7C874}" dt="2024-09-03T10:20:06.491" v="83" actId="14100"/>
          <ac:picMkLst>
            <pc:docMk/>
            <pc:sldMk cId="973017118" sldId="264"/>
            <ac:picMk id="4" creationId="{A043FB90-EE83-0ECA-74B5-F8B807DF5273}"/>
          </ac:picMkLst>
        </pc:picChg>
      </pc:sldChg>
      <pc:sldChg chg="addSp delSp modSp new mod">
        <pc:chgData name="ayodeji esan" userId="5408f99b13f3fa96" providerId="LiveId" clId="{772DD2CB-172D-4978-80F8-12059EB7C874}" dt="2024-09-03T10:20:13.395" v="84" actId="14100"/>
        <pc:sldMkLst>
          <pc:docMk/>
          <pc:sldMk cId="4259983330" sldId="265"/>
        </pc:sldMkLst>
        <pc:spChg chg="del">
          <ac:chgData name="ayodeji esan" userId="5408f99b13f3fa96" providerId="LiveId" clId="{772DD2CB-172D-4978-80F8-12059EB7C874}" dt="2024-09-03T10:19:39.688" v="80" actId="478"/>
          <ac:spMkLst>
            <pc:docMk/>
            <pc:sldMk cId="4259983330" sldId="265"/>
            <ac:spMk id="2" creationId="{9DDA635B-319B-BD91-23AC-916338A00ED5}"/>
          </ac:spMkLst>
        </pc:spChg>
        <pc:spChg chg="del">
          <ac:chgData name="ayodeji esan" userId="5408f99b13f3fa96" providerId="LiveId" clId="{772DD2CB-172D-4978-80F8-12059EB7C874}" dt="2024-09-03T10:18:18.621" v="67"/>
          <ac:spMkLst>
            <pc:docMk/>
            <pc:sldMk cId="4259983330" sldId="265"/>
            <ac:spMk id="3" creationId="{BD1248FA-1333-EB2D-A16A-FD98DFBDCFFB}"/>
          </ac:spMkLst>
        </pc:spChg>
        <pc:picChg chg="add mod">
          <ac:chgData name="ayodeji esan" userId="5408f99b13f3fa96" providerId="LiveId" clId="{772DD2CB-172D-4978-80F8-12059EB7C874}" dt="2024-09-03T10:20:13.395" v="84" actId="14100"/>
          <ac:picMkLst>
            <pc:docMk/>
            <pc:sldMk cId="4259983330" sldId="265"/>
            <ac:picMk id="4" creationId="{D7BA40E6-C671-D5FA-DD7E-180ADB2C1A92}"/>
          </ac:picMkLst>
        </pc:picChg>
      </pc:sldChg>
      <pc:sldChg chg="addSp delSp modSp new mod">
        <pc:chgData name="ayodeji esan" userId="5408f99b13f3fa96" providerId="LiveId" clId="{772DD2CB-172D-4978-80F8-12059EB7C874}" dt="2024-09-03T10:20:18.049" v="85" actId="14100"/>
        <pc:sldMkLst>
          <pc:docMk/>
          <pc:sldMk cId="3574031705" sldId="266"/>
        </pc:sldMkLst>
        <pc:spChg chg="del">
          <ac:chgData name="ayodeji esan" userId="5408f99b13f3fa96" providerId="LiveId" clId="{772DD2CB-172D-4978-80F8-12059EB7C874}" dt="2024-09-03T10:19:25.465" v="79" actId="478"/>
          <ac:spMkLst>
            <pc:docMk/>
            <pc:sldMk cId="3574031705" sldId="266"/>
            <ac:spMk id="2" creationId="{08113FD8-72E0-D926-52F7-D38E47FFF9BC}"/>
          </ac:spMkLst>
        </pc:spChg>
        <pc:spChg chg="del">
          <ac:chgData name="ayodeji esan" userId="5408f99b13f3fa96" providerId="LiveId" clId="{772DD2CB-172D-4978-80F8-12059EB7C874}" dt="2024-09-03T10:19:01.033" v="74"/>
          <ac:spMkLst>
            <pc:docMk/>
            <pc:sldMk cId="3574031705" sldId="266"/>
            <ac:spMk id="3" creationId="{BD0FA55D-0DAD-D32B-A544-164270F8293B}"/>
          </ac:spMkLst>
        </pc:spChg>
        <pc:picChg chg="add mod">
          <ac:chgData name="ayodeji esan" userId="5408f99b13f3fa96" providerId="LiveId" clId="{772DD2CB-172D-4978-80F8-12059EB7C874}" dt="2024-09-03T10:20:18.049" v="85" actId="14100"/>
          <ac:picMkLst>
            <pc:docMk/>
            <pc:sldMk cId="3574031705" sldId="266"/>
            <ac:picMk id="4" creationId="{F4B26690-8D18-35EF-3E7F-A475213E18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8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4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0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3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3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5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5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AE34-F1DE-2AE3-D95B-01F450FD4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4218497" cy="2528515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00B0F0"/>
                </a:solidFill>
              </a:rPr>
              <a:t>Techtonix Dashboard</a:t>
            </a:r>
            <a:endParaRPr lang="en-IE" sz="36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A5F3-B530-F38D-3E62-FD53D714C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Ayodeji esan</a:t>
            </a:r>
          </a:p>
          <a:p>
            <a:endParaRPr lang="en-I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CF1E-DA23-297A-E660-3B2AB92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Executive Summary</a:t>
            </a: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6B9E-21CA-2E9D-8CCD-40C37BEE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report presents an in-depth analysis of </a:t>
            </a:r>
            <a:r>
              <a:rPr lang="en-US" dirty="0" err="1"/>
              <a:t>Techtronix</a:t>
            </a:r>
            <a:r>
              <a:rPr lang="en-US" dirty="0"/>
              <a:t> Innovations' sales performance, customer insights, inventory management, profitability, and market expansion opportunities. Utilizing the Power BI dashboard, </a:t>
            </a:r>
            <a:r>
              <a:rPr lang="en-US" dirty="0" err="1"/>
              <a:t>i</a:t>
            </a:r>
            <a:r>
              <a:rPr lang="en-US" dirty="0"/>
              <a:t> have identified key trends, operational inefficiencies, and potential growth areas, providing actionable recommendations to address the company's current challenges.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69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D7AE-87B1-F388-7FE0-54FC18B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Data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6B0A3-4FA1-2395-E360-CF922CE73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91440"/>
            <a:ext cx="1219200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4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DAD0-885C-C5CC-99A6-CEF6769E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05113"/>
            <a:ext cx="3800891" cy="5197498"/>
          </a:xfrm>
        </p:spPr>
        <p:txBody>
          <a:bodyPr/>
          <a:lstStyle/>
          <a:p>
            <a:r>
              <a:rPr lang="en-IE" dirty="0"/>
              <a:t>. Sales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2EFA-308C-061E-428E-7725C95A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223519"/>
            <a:ext cx="6172412" cy="567909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Microchip</a:t>
            </a:r>
            <a:r>
              <a:rPr lang="en-US" dirty="0"/>
              <a:t> category has consistently driven the highest sales revenue, particularly in the </a:t>
            </a:r>
            <a:r>
              <a:rPr lang="en-US" b="1" dirty="0"/>
              <a:t>automotive sector</a:t>
            </a:r>
            <a:r>
              <a:rPr lang="en-US" dirty="0"/>
              <a:t>. The </a:t>
            </a:r>
            <a:r>
              <a:rPr lang="en-US" b="1" dirty="0"/>
              <a:t>sensors</a:t>
            </a:r>
            <a:r>
              <a:rPr lang="en-US" dirty="0"/>
              <a:t> category shows fluctuating sales, indicating market volatility.</a:t>
            </a:r>
          </a:p>
          <a:p>
            <a:endParaRPr lang="en-US" dirty="0"/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42B23-516E-B309-BF80-92B58A25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71" y="3303862"/>
            <a:ext cx="4939079" cy="26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0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65EC5-D056-A5B6-36E2-0D71125B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640" y="132080"/>
            <a:ext cx="111252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CFCC-F83B-9CEB-C793-95A1E406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-1198880"/>
            <a:ext cx="3411973" cy="7101491"/>
          </a:xfrm>
        </p:spPr>
        <p:txBody>
          <a:bodyPr/>
          <a:lstStyle/>
          <a:p>
            <a:r>
              <a:rPr lang="en-IE" dirty="0"/>
              <a:t> 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53F2-4CD2-C034-BC4C-C5A79308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-2783839"/>
            <a:ext cx="6172412" cy="8686450"/>
          </a:xfrm>
        </p:spPr>
        <p:txBody>
          <a:bodyPr/>
          <a:lstStyle/>
          <a:p>
            <a:r>
              <a:rPr lang="en-US" dirty="0"/>
              <a:t>The majority of sales come from </a:t>
            </a:r>
            <a:r>
              <a:rPr lang="en-US" b="1" dirty="0"/>
              <a:t>Asia Pacific  </a:t>
            </a:r>
            <a:r>
              <a:rPr lang="en-US" dirty="0"/>
              <a:t>and </a:t>
            </a:r>
            <a:r>
              <a:rPr lang="en-US" b="1" dirty="0"/>
              <a:t>EUROPE</a:t>
            </a:r>
            <a:r>
              <a:rPr lang="en-US" dirty="0"/>
              <a:t>  with a significant concentration of high-value customers in the </a:t>
            </a:r>
            <a:r>
              <a:rPr lang="en-US" b="1" dirty="0"/>
              <a:t>consumer and industrial sectors</a:t>
            </a:r>
            <a:r>
              <a:rPr lang="en-US" dirty="0"/>
              <a:t>.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C6089-98E5-46BF-62F6-5EEB41C6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7" y="3324378"/>
            <a:ext cx="11549083" cy="35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43FB90-EE83-0ECA-74B5-F8B807DF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06400"/>
            <a:ext cx="12192000" cy="7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A40E6-C671-D5FA-DD7E-180ADB2C1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82880"/>
            <a:ext cx="12192000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8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B26690-8D18-35EF-3E7F-A475213E1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1119"/>
            <a:ext cx="12192000" cy="70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973</TotalTime>
  <Words>123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2013 - 2022 Theme</vt:lpstr>
      <vt:lpstr>Techtonix Dashboard</vt:lpstr>
      <vt:lpstr>Executive Summary</vt:lpstr>
      <vt:lpstr>Data Overview</vt:lpstr>
      <vt:lpstr>. Sales Performance Analysis</vt:lpstr>
      <vt:lpstr>PowerPoint Presentation</vt:lpstr>
      <vt:lpstr> Customer Insights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Nourish ppc report</dc:title>
  <dc:creator>ayoesan015@gmail.com</dc:creator>
  <cp:lastModifiedBy>ayodeji esan</cp:lastModifiedBy>
  <cp:revision>1</cp:revision>
  <dcterms:created xsi:type="dcterms:W3CDTF">2023-05-01T15:52:13Z</dcterms:created>
  <dcterms:modified xsi:type="dcterms:W3CDTF">2024-09-03T10:28:14Z</dcterms:modified>
</cp:coreProperties>
</file>