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8" r:id="rId8"/>
    <p:sldId id="262" r:id="rId9"/>
    <p:sldId id="263" r:id="rId10"/>
    <p:sldId id="267" r:id="rId11"/>
    <p:sldId id="269" r:id="rId12"/>
    <p:sldId id="270" r:id="rId13"/>
    <p:sldId id="271" r:id="rId14"/>
    <p:sldId id="272" r:id="rId15"/>
    <p:sldId id="273" r:id="rId16"/>
    <p:sldId id="274" r:id="rId17"/>
    <p:sldId id="266" r:id="rId18"/>
  </p:sldIdLst>
  <p:sldSz cx="18288000" cy="10287000"/>
  <p:notesSz cx="6858000" cy="9144000"/>
  <p:embeddedFontLst>
    <p:embeddedFont>
      <p:font typeface="Clear Sans Regular Bold" panose="020B0604020202020204" charset="0"/>
      <p:regular r:id="rId20"/>
    </p:embeddedFont>
    <p:embeddedFont>
      <p:font typeface="Calibri" panose="020F0502020204030204"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34" d="100"/>
          <a:sy n="34" d="100"/>
        </p:scale>
        <p:origin x="69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W%20PAW\Documents\excel\cleaned%20and%20merged.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W%20PAW\Documents\excel\cleaned%20and%20merged.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W%20PAW\Documents\my%20project\excel\final%20acme%20tas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AW%20PAW\Documents\my%20project\excel\final%20acme%20tas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AW%20PAW\Documents\my%20project\excel\final%20acme%20tas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AW%20PAW\Documents\my%20project\excel\final%20acme%20tas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AW%20PAW\Documents\my%20project\excel\final%20acme%20task.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800" b="1" i="0" u="none" strike="noStrike" kern="1200" cap="all" spc="50" baseline="0">
                <a:solidFill>
                  <a:schemeClr val="tx1">
                    <a:lumMod val="65000"/>
                    <a:lumOff val="35000"/>
                  </a:schemeClr>
                </a:solidFill>
                <a:latin typeface="+mn-lt"/>
                <a:ea typeface="+mn-ea"/>
                <a:cs typeface="+mn-cs"/>
              </a:defRPr>
            </a:pPr>
            <a:r>
              <a:rPr lang="en-US" sz="2800" dirty="0"/>
              <a:t>Top 5 Content Categories</a:t>
            </a:r>
          </a:p>
        </c:rich>
      </c:tx>
      <c:layout>
        <c:manualLayout>
          <c:xMode val="edge"/>
          <c:yMode val="edge"/>
          <c:x val="0.19684800001246641"/>
          <c:y val="0.1025193551320662"/>
        </c:manualLayout>
      </c:layout>
      <c:overlay val="0"/>
      <c:spPr>
        <a:noFill/>
        <a:ln>
          <a:noFill/>
        </a:ln>
        <a:effectLst/>
      </c:spPr>
      <c:txPr>
        <a:bodyPr rot="0" spcFirstLastPara="1" vertOverflow="ellipsis" vert="horz" wrap="square" anchor="ctr" anchorCtr="1"/>
        <a:lstStyle/>
        <a:p>
          <a:pPr>
            <a:defRPr sz="28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inEnd"/>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450616037983368E-2"/>
          <c:y val="9.2704166790152608E-3"/>
          <c:w val="0.95447112110266119"/>
          <c:h val="0.94227927989109672"/>
        </c:manualLayout>
      </c:layout>
      <c:barChart>
        <c:barDir val="col"/>
        <c:grouping val="clustered"/>
        <c:varyColors val="0"/>
        <c:dLbls>
          <c:dLblPos val="outEnd"/>
          <c:showLegendKey val="0"/>
          <c:showVal val="1"/>
          <c:showCatName val="0"/>
          <c:showSerName val="0"/>
          <c:showPercent val="0"/>
          <c:showBubbleSize val="0"/>
        </c:dLbls>
        <c:gapWidth val="219"/>
        <c:overlap val="-27"/>
        <c:axId val="739720367"/>
        <c:axId val="739709551"/>
      </c:barChart>
      <c:catAx>
        <c:axId val="739720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739709551"/>
        <c:crosses val="autoZero"/>
        <c:auto val="1"/>
        <c:lblAlgn val="ctr"/>
        <c:lblOffset val="100"/>
        <c:noMultiLvlLbl val="0"/>
      </c:catAx>
      <c:valAx>
        <c:axId val="739709551"/>
        <c:scaling>
          <c:orientation val="minMax"/>
        </c:scaling>
        <c:delete val="1"/>
        <c:axPos val="l"/>
        <c:numFmt formatCode="General" sourceLinked="1"/>
        <c:majorTickMark val="none"/>
        <c:minorTickMark val="none"/>
        <c:tickLblPos val="nextTo"/>
        <c:crossAx val="7397203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acme task.xlsx]Monthly sales trend!PivotTable7</c:name>
    <c:fmtId val="14"/>
  </c:pivotSource>
  <c:chart>
    <c:autoTitleDeleted val="1"/>
    <c:pivotFmts>
      <c:pivotFmt>
        <c:idx val="0"/>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spPr>
          <a:solidFill>
            <a:schemeClr val="accent1"/>
          </a:solidFill>
          <a:ln w="28575" cap="rnd">
            <a:solidFill>
              <a:schemeClr val="accent6">
                <a:lumMod val="75000"/>
              </a:schemeClr>
            </a:solidFill>
            <a:round/>
          </a:ln>
          <a:effectLst/>
        </c:spPr>
        <c:marker>
          <c:symbol val="circle"/>
          <c:size val="5"/>
          <c:spPr>
            <a:solidFill>
              <a:schemeClr val="accent6">
                <a:lumMod val="50000"/>
              </a:schemeClr>
            </a:solidFill>
            <a:ln w="9525">
              <a:noFill/>
            </a:ln>
            <a:effectLst/>
          </c:spPr>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6">
                <a:lumMod val="75000"/>
              </a:schemeClr>
            </a:solidFill>
            <a:round/>
          </a:ln>
          <a:effectLst/>
        </c:spPr>
        <c:marker>
          <c:symbol val="circle"/>
          <c:size val="5"/>
          <c:spPr>
            <a:solidFill>
              <a:schemeClr val="accent6">
                <a:lumMod val="50000"/>
              </a:schemeClr>
            </a:solidFill>
            <a:ln w="9525">
              <a:noFill/>
            </a:ln>
            <a:effectLst/>
          </c:spPr>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6">
                <a:lumMod val="75000"/>
              </a:schemeClr>
            </a:solidFill>
            <a:round/>
          </a:ln>
          <a:effectLst/>
        </c:spPr>
        <c:marker>
          <c:symbol val="circle"/>
          <c:size val="5"/>
          <c:spPr>
            <a:solidFill>
              <a:schemeClr val="accent6">
                <a:lumMod val="50000"/>
              </a:schemeClr>
            </a:solidFill>
            <a:ln w="9525">
              <a:noFill/>
            </a:ln>
            <a:effectLst/>
          </c:spPr>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'Monthly sales trend'!$C$34</c:f>
              <c:strCache>
                <c:ptCount val="1"/>
                <c:pt idx="0">
                  <c:v>Total</c:v>
                </c:pt>
              </c:strCache>
            </c:strRef>
          </c:tx>
          <c:spPr>
            <a:ln w="28575" cap="rnd">
              <a:solidFill>
                <a:schemeClr val="accent6">
                  <a:lumMod val="75000"/>
                </a:schemeClr>
              </a:solidFill>
              <a:round/>
            </a:ln>
            <a:effectLst/>
          </c:spPr>
          <c:marker>
            <c:symbol val="circle"/>
            <c:size val="5"/>
            <c:spPr>
              <a:solidFill>
                <a:schemeClr val="accent6">
                  <a:lumMod val="50000"/>
                </a:schemeClr>
              </a:solidFill>
              <a:ln w="9525">
                <a:noFill/>
              </a:ln>
              <a:effectLst/>
            </c:spPr>
          </c:marker>
          <c:dLbls>
            <c:numFmt formatCode="0.0,&quot;k&quot;" sourceLinked="0"/>
            <c:spPr>
              <a:noFill/>
              <a:ln>
                <a:noFill/>
              </a:ln>
              <a:effectLst/>
            </c:spPr>
            <c:txPr>
              <a:bodyPr rot="0" spcFirstLastPara="1" vertOverflow="ellipsis" vert="horz" wrap="square" anchor="ctr" anchorCtr="1"/>
              <a:lstStyle/>
              <a:p>
                <a:pPr>
                  <a:defRPr sz="18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'Monthly sales trend'!$B$35:$B$40</c:f>
              <c:strCache>
                <c:ptCount val="6"/>
                <c:pt idx="0">
                  <c:v>January</c:v>
                </c:pt>
                <c:pt idx="1">
                  <c:v>February</c:v>
                </c:pt>
                <c:pt idx="2">
                  <c:v>March</c:v>
                </c:pt>
                <c:pt idx="3">
                  <c:v>April</c:v>
                </c:pt>
                <c:pt idx="4">
                  <c:v>May</c:v>
                </c:pt>
                <c:pt idx="5">
                  <c:v>June</c:v>
                </c:pt>
              </c:strCache>
            </c:strRef>
          </c:cat>
          <c:val>
            <c:numRef>
              <c:f>'Monthly sales trend'!$C$35:$C$40</c:f>
              <c:numCache>
                <c:formatCode>_("$"* #,##0.00_);_("$"* \(#,##0.00\);_("$"* "-"??_);_(@_)</c:formatCode>
                <c:ptCount val="6"/>
                <c:pt idx="0">
                  <c:v>274766.92000000016</c:v>
                </c:pt>
                <c:pt idx="1">
                  <c:v>326101.46999999997</c:v>
                </c:pt>
                <c:pt idx="2">
                  <c:v>271696.67000000016</c:v>
                </c:pt>
                <c:pt idx="3">
                  <c:v>389831.94999999978</c:v>
                </c:pt>
                <c:pt idx="4">
                  <c:v>306572.06999999977</c:v>
                </c:pt>
                <c:pt idx="5">
                  <c:v>355368.79999999964</c:v>
                </c:pt>
              </c:numCache>
            </c:numRef>
          </c:val>
          <c:smooth val="0"/>
          <c:extLst>
            <c:ext xmlns:c16="http://schemas.microsoft.com/office/drawing/2014/chart" uri="{C3380CC4-5D6E-409C-BE32-E72D297353CC}">
              <c16:uniqueId val="{00000000-9A12-476C-9A73-CF191910CEB3}"/>
            </c:ext>
          </c:extLst>
        </c:ser>
        <c:dLbls>
          <c:dLblPos val="t"/>
          <c:showLegendKey val="0"/>
          <c:showVal val="1"/>
          <c:showCatName val="0"/>
          <c:showSerName val="0"/>
          <c:showPercent val="0"/>
          <c:showBubbleSize val="0"/>
        </c:dLbls>
        <c:upDownBars>
          <c:gapWidth val="219"/>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marker val="1"/>
        <c:smooth val="0"/>
        <c:axId val="1747544480"/>
        <c:axId val="1747535328"/>
      </c:lineChart>
      <c:catAx>
        <c:axId val="1747544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747535328"/>
        <c:crosses val="autoZero"/>
        <c:auto val="1"/>
        <c:lblAlgn val="ctr"/>
        <c:lblOffset val="100"/>
        <c:noMultiLvlLbl val="0"/>
      </c:catAx>
      <c:valAx>
        <c:axId val="1747535328"/>
        <c:scaling>
          <c:orientation val="minMax"/>
        </c:scaling>
        <c:delete val="0"/>
        <c:axPos val="l"/>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747544480"/>
        <c:crosses val="autoZero"/>
        <c:crossBetween val="between"/>
      </c:valAx>
      <c:spPr>
        <a:noFill/>
        <a:ln>
          <a:noFill/>
        </a:ln>
        <a:effectLst/>
      </c:spPr>
    </c:plotArea>
    <c:plotVisOnly val="1"/>
    <c:dispBlanksAs val="gap"/>
    <c:showDLblsOverMax val="0"/>
  </c:chart>
  <c:spPr>
    <a:noFill/>
    <a:ln>
      <a:noFill/>
    </a:ln>
    <a:effectLst/>
  </c:spPr>
  <c:txPr>
    <a:bodyPr/>
    <a:lstStyle/>
    <a:p>
      <a:pPr>
        <a:defRPr sz="1800"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acme task.xlsx]Category comparism!PivotTable1</c:name>
    <c:fmtId val="8"/>
  </c:pivotSource>
  <c:chart>
    <c:autoTitleDeleted val="0"/>
    <c:pivotFmts>
      <c:pivotFmt>
        <c:idx val="0"/>
        <c:spPr>
          <a:solidFill>
            <a:schemeClr val="accent6">
              <a:lumMod val="75000"/>
            </a:schemeClr>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lumMod val="75000"/>
            </a:schemeClr>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lumMod val="75000"/>
            </a:schemeClr>
          </a:solidFill>
          <a:ln>
            <a:noFill/>
          </a:ln>
          <a:effectLst/>
        </c:spPr>
        <c:marker>
          <c:symbol val="none"/>
        </c:marker>
        <c:dLbl>
          <c:idx val="0"/>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1123999393431806"/>
          <c:y val="5.3810686952503253E-2"/>
          <c:w val="0.39911722081162371"/>
          <c:h val="0.8416746864975212"/>
        </c:manualLayout>
      </c:layout>
      <c:barChart>
        <c:barDir val="bar"/>
        <c:grouping val="clustered"/>
        <c:varyColors val="0"/>
        <c:ser>
          <c:idx val="0"/>
          <c:order val="0"/>
          <c:tx>
            <c:strRef>
              <c:f>'Category comparism'!$B$3</c:f>
              <c:strCache>
                <c:ptCount val="1"/>
                <c:pt idx="0">
                  <c:v>Total sales</c:v>
                </c:pt>
              </c:strCache>
            </c:strRef>
          </c:tx>
          <c:spPr>
            <a:solidFill>
              <a:schemeClr val="accent6">
                <a:lumMod val="75000"/>
              </a:schemeClr>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'Category comparism'!$A$4:$A$7</c:f>
              <c:strCache>
                <c:ptCount val="3"/>
                <c:pt idx="0">
                  <c:v>Technology</c:v>
                </c:pt>
                <c:pt idx="1">
                  <c:v>Furniture</c:v>
                </c:pt>
                <c:pt idx="2">
                  <c:v>Office Supplies</c:v>
                </c:pt>
              </c:strCache>
            </c:strRef>
          </c:cat>
          <c:val>
            <c:numRef>
              <c:f>'Category comparism'!$B$4:$B$7</c:f>
              <c:numCache>
                <c:formatCode>_("$"* #,##0.00_);_("$"* \(#,##0.00\);_("$"* "-"??_);_(@_)</c:formatCode>
                <c:ptCount val="3"/>
                <c:pt idx="0">
                  <c:v>516934.17000000016</c:v>
                </c:pt>
                <c:pt idx="1">
                  <c:v>454837.30999999982</c:v>
                </c:pt>
                <c:pt idx="2">
                  <c:v>363345.73999999993</c:v>
                </c:pt>
              </c:numCache>
            </c:numRef>
          </c:val>
          <c:extLst>
            <c:ext xmlns:c16="http://schemas.microsoft.com/office/drawing/2014/chart" uri="{C3380CC4-5D6E-409C-BE32-E72D297353CC}">
              <c16:uniqueId val="{00000000-619E-41FB-8DFB-C35E7ECADBF6}"/>
            </c:ext>
          </c:extLst>
        </c:ser>
        <c:ser>
          <c:idx val="1"/>
          <c:order val="1"/>
          <c:tx>
            <c:strRef>
              <c:f>'Category comparism'!$C$3</c:f>
              <c:strCache>
                <c:ptCount val="1"/>
                <c:pt idx="0">
                  <c:v>Average discount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'Category comparism'!$A$4:$A$7</c:f>
              <c:strCache>
                <c:ptCount val="3"/>
                <c:pt idx="0">
                  <c:v>Technology</c:v>
                </c:pt>
                <c:pt idx="1">
                  <c:v>Furniture</c:v>
                </c:pt>
                <c:pt idx="2">
                  <c:v>Office Supplies</c:v>
                </c:pt>
              </c:strCache>
            </c:strRef>
          </c:cat>
          <c:val>
            <c:numRef>
              <c:f>'Category comparism'!$C$4:$C$7</c:f>
              <c:numCache>
                <c:formatCode>0.00%</c:formatCode>
                <c:ptCount val="3"/>
                <c:pt idx="0">
                  <c:v>4.6608996539792301E-2</c:v>
                </c:pt>
                <c:pt idx="1">
                  <c:v>5.4767441860465026E-2</c:v>
                </c:pt>
                <c:pt idx="2">
                  <c:v>4.7636363636363539E-2</c:v>
                </c:pt>
              </c:numCache>
            </c:numRef>
          </c:val>
          <c:extLst>
            <c:ext xmlns:c16="http://schemas.microsoft.com/office/drawing/2014/chart" uri="{C3380CC4-5D6E-409C-BE32-E72D297353CC}">
              <c16:uniqueId val="{00000001-619E-41FB-8DFB-C35E7ECADBF6}"/>
            </c:ext>
          </c:extLst>
        </c:ser>
        <c:ser>
          <c:idx val="2"/>
          <c:order val="2"/>
          <c:tx>
            <c:strRef>
              <c:f>'Category comparism'!$D$3</c:f>
              <c:strCache>
                <c:ptCount val="1"/>
                <c:pt idx="0">
                  <c:v>Total profit</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'Category comparism'!$A$4:$A$7</c:f>
              <c:strCache>
                <c:ptCount val="3"/>
                <c:pt idx="0">
                  <c:v>Technology</c:v>
                </c:pt>
                <c:pt idx="1">
                  <c:v>Furniture</c:v>
                </c:pt>
                <c:pt idx="2">
                  <c:v>Office Supplies</c:v>
                </c:pt>
              </c:strCache>
            </c:strRef>
          </c:cat>
          <c:val>
            <c:numRef>
              <c:f>'Category comparism'!$D$4:$D$7</c:f>
              <c:numCache>
                <c:formatCode>_("$"* #,##0_);_("$"* \(#,##0\);_("$"* "-"??_);_(@_)</c:formatCode>
                <c:ptCount val="3"/>
                <c:pt idx="0">
                  <c:v>49614.904803999976</c:v>
                </c:pt>
                <c:pt idx="1">
                  <c:v>41455.765236349995</c:v>
                </c:pt>
                <c:pt idx="2">
                  <c:v>66420.677630000006</c:v>
                </c:pt>
              </c:numCache>
            </c:numRef>
          </c:val>
          <c:extLst>
            <c:ext xmlns:c16="http://schemas.microsoft.com/office/drawing/2014/chart" uri="{C3380CC4-5D6E-409C-BE32-E72D297353CC}">
              <c16:uniqueId val="{00000002-619E-41FB-8DFB-C35E7ECADBF6}"/>
            </c:ext>
          </c:extLst>
        </c:ser>
        <c:dLbls>
          <c:dLblPos val="outEnd"/>
          <c:showLegendKey val="0"/>
          <c:showVal val="1"/>
          <c:showCatName val="0"/>
          <c:showSerName val="0"/>
          <c:showPercent val="0"/>
          <c:showBubbleSize val="0"/>
        </c:dLbls>
        <c:gapWidth val="182"/>
        <c:axId val="1743149759"/>
        <c:axId val="1743145183"/>
      </c:barChart>
      <c:catAx>
        <c:axId val="1743149759"/>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1743145183"/>
        <c:crosses val="autoZero"/>
        <c:auto val="1"/>
        <c:lblAlgn val="ctr"/>
        <c:lblOffset val="100"/>
        <c:noMultiLvlLbl val="0"/>
      </c:catAx>
      <c:valAx>
        <c:axId val="1743145183"/>
        <c:scaling>
          <c:orientation val="minMax"/>
        </c:scaling>
        <c:delete val="0"/>
        <c:axPos val="b"/>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1743149759"/>
        <c:crosses val="autoZero"/>
        <c:crossBetween val="between"/>
      </c:valAx>
      <c:spPr>
        <a:noFill/>
        <a:ln>
          <a:noFill/>
        </a:ln>
        <a:effectLst/>
      </c:spPr>
    </c:plotArea>
    <c:legend>
      <c:legendPos val="t"/>
      <c:layout>
        <c:manualLayout>
          <c:xMode val="edge"/>
          <c:yMode val="edge"/>
          <c:x val="0.40755626105382864"/>
          <c:y val="4.3271060485106067E-2"/>
          <c:w val="0.44952660720932569"/>
          <c:h val="5.048585678005843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acme task.xlsx]Count of transaction!PivotTable8</c:name>
    <c:fmtId val="5"/>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Count</a:t>
            </a:r>
            <a:r>
              <a:rPr lang="en-US" sz="2400" b="1" baseline="0"/>
              <a:t>  of Transactions by category</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lumMod val="75000"/>
            </a:schemeClr>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6">
              <a:lumMod val="50000"/>
            </a:schemeClr>
          </a:solidFill>
          <a:ln w="19050">
            <a:noFill/>
          </a:ln>
          <a:effectLst/>
        </c:spPr>
        <c:dLbl>
          <c:idx val="0"/>
          <c:layout>
            <c:manualLayout>
              <c:x val="-5.1290022855670171E-2"/>
              <c:y val="-0.1518314377369495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extLst>
        </c:dLbl>
      </c:pivotFmt>
      <c:pivotFmt>
        <c:idx val="2"/>
        <c:spPr>
          <a:solidFill>
            <a:schemeClr val="accent6">
              <a:lumMod val="40000"/>
              <a:lumOff val="60000"/>
            </a:schemeClr>
          </a:solidFill>
          <a:ln w="19050">
            <a:noFill/>
          </a:ln>
          <a:effectLst/>
        </c:spPr>
      </c:pivotFmt>
      <c:pivotFmt>
        <c:idx val="3"/>
        <c:spPr>
          <a:solidFill>
            <a:schemeClr val="accent6">
              <a:lumMod val="75000"/>
            </a:schemeClr>
          </a:solidFill>
          <a:ln w="19050">
            <a:noFill/>
          </a:ln>
          <a:effectLst/>
        </c:spPr>
        <c:dLbl>
          <c:idx val="0"/>
          <c:layout>
            <c:manualLayout>
              <c:x val="0.14334181095580106"/>
              <c:y val="0.1509004082822980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extLst>
        </c:dLbl>
      </c:pivotFmt>
      <c:pivotFmt>
        <c:idx val="4"/>
        <c:spPr>
          <a:solidFill>
            <a:schemeClr val="accent6">
              <a:lumMod val="75000"/>
            </a:schemeClr>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5"/>
        <c:spPr>
          <a:solidFill>
            <a:schemeClr val="accent6">
              <a:lumMod val="40000"/>
              <a:lumOff val="60000"/>
            </a:schemeClr>
          </a:solidFill>
          <a:ln w="19050">
            <a:noFill/>
          </a:ln>
          <a:effectLst/>
        </c:spPr>
      </c:pivotFmt>
      <c:pivotFmt>
        <c:idx val="6"/>
        <c:spPr>
          <a:solidFill>
            <a:schemeClr val="accent6">
              <a:lumMod val="50000"/>
            </a:schemeClr>
          </a:solidFill>
          <a:ln w="19050">
            <a:noFill/>
          </a:ln>
          <a:effectLst/>
        </c:spPr>
        <c:dLbl>
          <c:idx val="0"/>
          <c:layout>
            <c:manualLayout>
              <c:x val="-5.1290022855670171E-2"/>
              <c:y val="-0.1518314377369495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extLst>
        </c:dLbl>
      </c:pivotFmt>
      <c:pivotFmt>
        <c:idx val="7"/>
        <c:spPr>
          <a:solidFill>
            <a:schemeClr val="accent6">
              <a:lumMod val="75000"/>
            </a:schemeClr>
          </a:solidFill>
          <a:ln w="19050">
            <a:noFill/>
          </a:ln>
          <a:effectLst/>
        </c:spPr>
        <c:dLbl>
          <c:idx val="0"/>
          <c:layout>
            <c:manualLayout>
              <c:x val="0.14334181095580106"/>
              <c:y val="0.1509004082822980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extLst>
        </c:dLbl>
      </c:pivotFmt>
      <c:pivotFmt>
        <c:idx val="8"/>
        <c:spPr>
          <a:solidFill>
            <a:schemeClr val="accent6">
              <a:lumMod val="75000"/>
            </a:schemeClr>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9"/>
        <c:spPr>
          <a:solidFill>
            <a:schemeClr val="accent6">
              <a:lumMod val="40000"/>
              <a:lumOff val="60000"/>
            </a:schemeClr>
          </a:solidFill>
          <a:ln w="19050">
            <a:noFill/>
          </a:ln>
          <a:effectLst/>
        </c:spPr>
      </c:pivotFmt>
      <c:pivotFmt>
        <c:idx val="10"/>
        <c:spPr>
          <a:solidFill>
            <a:schemeClr val="accent6">
              <a:lumMod val="50000"/>
            </a:schemeClr>
          </a:solidFill>
          <a:ln w="19050">
            <a:noFill/>
          </a:ln>
          <a:effectLst/>
        </c:spPr>
        <c:dLbl>
          <c:idx val="0"/>
          <c:layout>
            <c:manualLayout>
              <c:x val="-5.1290022855670171E-2"/>
              <c:y val="-0.1518314377369495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extLst>
        </c:dLbl>
      </c:pivotFmt>
      <c:pivotFmt>
        <c:idx val="11"/>
        <c:spPr>
          <a:solidFill>
            <a:schemeClr val="accent6">
              <a:lumMod val="75000"/>
            </a:schemeClr>
          </a:solidFill>
          <a:ln w="19050">
            <a:noFill/>
          </a:ln>
          <a:effectLst/>
        </c:spPr>
        <c:dLbl>
          <c:idx val="0"/>
          <c:layout>
            <c:manualLayout>
              <c:x val="0.14334181095580106"/>
              <c:y val="0.1509004082822980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extLst>
        </c:dLbl>
      </c:pivotFmt>
    </c:pivotFmts>
    <c:plotArea>
      <c:layout/>
      <c:pieChart>
        <c:varyColors val="1"/>
        <c:ser>
          <c:idx val="0"/>
          <c:order val="0"/>
          <c:tx>
            <c:strRef>
              <c:f>'Count of transaction'!$B$3</c:f>
              <c:strCache>
                <c:ptCount val="1"/>
                <c:pt idx="0">
                  <c:v>Total</c:v>
                </c:pt>
              </c:strCache>
            </c:strRef>
          </c:tx>
          <c:spPr>
            <a:solidFill>
              <a:schemeClr val="accent6">
                <a:lumMod val="75000"/>
              </a:schemeClr>
            </a:solidFill>
            <a:ln>
              <a:noFill/>
            </a:ln>
          </c:spPr>
          <c:dPt>
            <c:idx val="0"/>
            <c:bubble3D val="0"/>
            <c:spPr>
              <a:solidFill>
                <a:schemeClr val="accent6">
                  <a:lumMod val="40000"/>
                  <a:lumOff val="60000"/>
                </a:schemeClr>
              </a:solidFill>
              <a:ln w="19050">
                <a:noFill/>
              </a:ln>
              <a:effectLst/>
            </c:spPr>
            <c:extLst>
              <c:ext xmlns:c16="http://schemas.microsoft.com/office/drawing/2014/chart" uri="{C3380CC4-5D6E-409C-BE32-E72D297353CC}">
                <c16:uniqueId val="{00000001-9BC6-4B09-9CD7-8C30EF5AFAA5}"/>
              </c:ext>
            </c:extLst>
          </c:dPt>
          <c:dPt>
            <c:idx val="1"/>
            <c:bubble3D val="0"/>
            <c:spPr>
              <a:solidFill>
                <a:schemeClr val="accent6">
                  <a:lumMod val="50000"/>
                </a:schemeClr>
              </a:solidFill>
              <a:ln w="19050">
                <a:noFill/>
              </a:ln>
              <a:effectLst/>
            </c:spPr>
            <c:extLst>
              <c:ext xmlns:c16="http://schemas.microsoft.com/office/drawing/2014/chart" uri="{C3380CC4-5D6E-409C-BE32-E72D297353CC}">
                <c16:uniqueId val="{00000003-9BC6-4B09-9CD7-8C30EF5AFAA5}"/>
              </c:ext>
            </c:extLst>
          </c:dPt>
          <c:dPt>
            <c:idx val="2"/>
            <c:bubble3D val="0"/>
            <c:spPr>
              <a:solidFill>
                <a:schemeClr val="accent6">
                  <a:lumMod val="75000"/>
                </a:schemeClr>
              </a:solidFill>
              <a:ln w="19050">
                <a:noFill/>
              </a:ln>
              <a:effectLst/>
            </c:spPr>
            <c:extLst>
              <c:ext xmlns:c16="http://schemas.microsoft.com/office/drawing/2014/chart" uri="{C3380CC4-5D6E-409C-BE32-E72D297353CC}">
                <c16:uniqueId val="{00000005-9BC6-4B09-9CD7-8C30EF5AFAA5}"/>
              </c:ext>
            </c:extLst>
          </c:dPt>
          <c:dLbls>
            <c:dLbl>
              <c:idx val="0"/>
              <c:layout>
                <c:manualLayout>
                  <c:x val="-0.17317416744925238"/>
                  <c:y val="0.22132751478354362"/>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9BC6-4B09-9CD7-8C30EF5AFAA5}"/>
                </c:ext>
              </c:extLst>
            </c:dLbl>
            <c:dLbl>
              <c:idx val="1"/>
              <c:layout>
                <c:manualLayout>
                  <c:x val="-5.1290022855670171E-2"/>
                  <c:y val="-0.15183143773694954"/>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9BC6-4B09-9CD7-8C30EF5AFAA5}"/>
                </c:ext>
              </c:extLst>
            </c:dLbl>
            <c:dLbl>
              <c:idx val="2"/>
              <c:layout>
                <c:manualLayout>
                  <c:x val="0.21291362662236024"/>
                  <c:y val="0.22720567308604497"/>
                </c:manualLayout>
              </c:layout>
              <c:dLblPos val="bestFit"/>
              <c:showLegendKey val="0"/>
              <c:showVal val="1"/>
              <c:showCatName val="1"/>
              <c:showSerName val="0"/>
              <c:showPercent val="1"/>
              <c:showBubbleSize val="0"/>
              <c:separator>, </c:separator>
              <c:extLst>
                <c:ext xmlns:c15="http://schemas.microsoft.com/office/drawing/2012/chart" uri="{CE6537A1-D6FC-4f65-9D91-7224C49458BB}">
                  <c15:layout>
                    <c:manualLayout>
                      <c:w val="0.21174311926605502"/>
                      <c:h val="0.2119277108433735"/>
                    </c:manualLayout>
                  </c15:layout>
                </c:ext>
                <c:ext xmlns:c16="http://schemas.microsoft.com/office/drawing/2014/chart" uri="{C3380CC4-5D6E-409C-BE32-E72D297353CC}">
                  <c16:uniqueId val="{00000005-9BC6-4B09-9CD7-8C30EF5AFAA5}"/>
                </c:ext>
              </c:extLst>
            </c:dLbl>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mn-lt"/>
                    <a:ea typeface="+mn-ea"/>
                    <a:cs typeface="+mn-cs"/>
                  </a:defRPr>
                </a:pPr>
                <a:endParaRPr lang="en-US"/>
              </a:p>
            </c:txPr>
            <c:dLblPos val="inEnd"/>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'Count of transaction'!$A$4:$A$7</c:f>
              <c:strCache>
                <c:ptCount val="3"/>
                <c:pt idx="0">
                  <c:v>Furniture</c:v>
                </c:pt>
                <c:pt idx="1">
                  <c:v>Office Supplies</c:v>
                </c:pt>
                <c:pt idx="2">
                  <c:v>Technology</c:v>
                </c:pt>
              </c:strCache>
            </c:strRef>
          </c:cat>
          <c:val>
            <c:numRef>
              <c:f>'Count of transaction'!$B$4:$B$7</c:f>
              <c:numCache>
                <c:formatCode>General</c:formatCode>
                <c:ptCount val="3"/>
                <c:pt idx="0">
                  <c:v>400</c:v>
                </c:pt>
                <c:pt idx="1">
                  <c:v>1071</c:v>
                </c:pt>
                <c:pt idx="2">
                  <c:v>481</c:v>
                </c:pt>
              </c:numCache>
            </c:numRef>
          </c:val>
          <c:extLst>
            <c:ext xmlns:c16="http://schemas.microsoft.com/office/drawing/2014/chart" uri="{C3380CC4-5D6E-409C-BE32-E72D297353CC}">
              <c16:uniqueId val="{00000006-9BC6-4B09-9CD7-8C30EF5AFAA5}"/>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4515868429290379"/>
          <c:y val="0.95205799576257788"/>
          <c:w val="0.76319933058826361"/>
          <c:h val="3.5893811466337792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77662167229098"/>
          <c:y val="4.0738354675362548E-2"/>
          <c:w val="0.68580539187568446"/>
          <c:h val="0.8179223998515337"/>
        </c:manualLayout>
      </c:layout>
      <c:scatterChart>
        <c:scatterStyle val="lineMarker"/>
        <c:varyColors val="0"/>
        <c:ser>
          <c:idx val="0"/>
          <c:order val="0"/>
          <c:tx>
            <c:strRef>
              <c:f>'Discount analysis'!$L$5</c:f>
              <c:strCache>
                <c:ptCount val="1"/>
                <c:pt idx="0">
                  <c:v>Furniture</c:v>
                </c:pt>
              </c:strCache>
            </c:strRef>
          </c:tx>
          <c:spPr>
            <a:ln w="28575" cap="rnd">
              <a:noFill/>
              <a:round/>
            </a:ln>
            <a:effectLst/>
          </c:spPr>
          <c:marker>
            <c:symbol val="circle"/>
            <c:size val="5"/>
            <c:spPr>
              <a:solidFill>
                <a:schemeClr val="accent6">
                  <a:lumMod val="40000"/>
                  <a:lumOff val="60000"/>
                </a:schemeClr>
              </a:solidFill>
              <a:ln w="9525">
                <a:noFill/>
              </a:ln>
              <a:effectLst/>
            </c:spPr>
          </c:marker>
          <c:xVal>
            <c:numRef>
              <c:f>'Discount analysis'!$K$6:$K$1957</c:f>
              <c:numCache>
                <c:formatCode>0%</c:formatCode>
                <c:ptCount val="1952"/>
                <c:pt idx="0">
                  <c:v>0.02</c:v>
                </c:pt>
                <c:pt idx="1">
                  <c:v>0.06</c:v>
                </c:pt>
                <c:pt idx="2">
                  <c:v>0.09</c:v>
                </c:pt>
                <c:pt idx="3">
                  <c:v>0.05</c:v>
                </c:pt>
                <c:pt idx="4">
                  <c:v>0.05</c:v>
                </c:pt>
                <c:pt idx="5">
                  <c:v>0.04</c:v>
                </c:pt>
                <c:pt idx="6">
                  <c:v>0</c:v>
                </c:pt>
                <c:pt idx="7">
                  <c:v>7.0000000000000007E-2</c:v>
                </c:pt>
                <c:pt idx="8">
                  <c:v>0.09</c:v>
                </c:pt>
                <c:pt idx="9">
                  <c:v>0.09</c:v>
                </c:pt>
                <c:pt idx="10">
                  <c:v>0.04</c:v>
                </c:pt>
                <c:pt idx="11">
                  <c:v>0</c:v>
                </c:pt>
                <c:pt idx="12">
                  <c:v>0.01</c:v>
                </c:pt>
                <c:pt idx="13">
                  <c:v>0.04</c:v>
                </c:pt>
                <c:pt idx="14">
                  <c:v>0.04</c:v>
                </c:pt>
                <c:pt idx="15">
                  <c:v>0.04</c:v>
                </c:pt>
                <c:pt idx="16">
                  <c:v>0.04</c:v>
                </c:pt>
                <c:pt idx="17">
                  <c:v>0.02</c:v>
                </c:pt>
                <c:pt idx="18">
                  <c:v>7.0000000000000007E-2</c:v>
                </c:pt>
                <c:pt idx="19">
                  <c:v>0.01</c:v>
                </c:pt>
                <c:pt idx="20">
                  <c:v>0.06</c:v>
                </c:pt>
                <c:pt idx="21">
                  <c:v>0.01</c:v>
                </c:pt>
                <c:pt idx="22">
                  <c:v>0.05</c:v>
                </c:pt>
                <c:pt idx="23">
                  <c:v>0.02</c:v>
                </c:pt>
                <c:pt idx="24">
                  <c:v>0.03</c:v>
                </c:pt>
                <c:pt idx="25">
                  <c:v>0.04</c:v>
                </c:pt>
                <c:pt idx="26">
                  <c:v>0.06</c:v>
                </c:pt>
                <c:pt idx="27">
                  <c:v>0.02</c:v>
                </c:pt>
                <c:pt idx="28">
                  <c:v>0.1</c:v>
                </c:pt>
                <c:pt idx="29">
                  <c:v>0.05</c:v>
                </c:pt>
                <c:pt idx="30">
                  <c:v>0.03</c:v>
                </c:pt>
                <c:pt idx="31">
                  <c:v>0</c:v>
                </c:pt>
                <c:pt idx="32">
                  <c:v>0.03</c:v>
                </c:pt>
                <c:pt idx="33">
                  <c:v>0.1</c:v>
                </c:pt>
                <c:pt idx="34">
                  <c:v>0.09</c:v>
                </c:pt>
                <c:pt idx="35">
                  <c:v>0.06</c:v>
                </c:pt>
                <c:pt idx="36">
                  <c:v>0.06</c:v>
                </c:pt>
                <c:pt idx="37">
                  <c:v>0.09</c:v>
                </c:pt>
                <c:pt idx="38">
                  <c:v>7.0000000000000007E-2</c:v>
                </c:pt>
                <c:pt idx="39">
                  <c:v>0.03</c:v>
                </c:pt>
                <c:pt idx="40">
                  <c:v>0.04</c:v>
                </c:pt>
                <c:pt idx="41">
                  <c:v>0.04</c:v>
                </c:pt>
                <c:pt idx="42">
                  <c:v>7.0000000000000007E-2</c:v>
                </c:pt>
                <c:pt idx="43">
                  <c:v>0.09</c:v>
                </c:pt>
                <c:pt idx="44">
                  <c:v>0.02</c:v>
                </c:pt>
                <c:pt idx="45">
                  <c:v>0.02</c:v>
                </c:pt>
                <c:pt idx="46">
                  <c:v>0.03</c:v>
                </c:pt>
                <c:pt idx="47">
                  <c:v>0.01</c:v>
                </c:pt>
                <c:pt idx="48">
                  <c:v>0.1</c:v>
                </c:pt>
                <c:pt idx="49">
                  <c:v>0.05</c:v>
                </c:pt>
                <c:pt idx="50">
                  <c:v>0</c:v>
                </c:pt>
                <c:pt idx="51">
                  <c:v>0.09</c:v>
                </c:pt>
                <c:pt idx="52">
                  <c:v>0.04</c:v>
                </c:pt>
                <c:pt idx="53">
                  <c:v>0.03</c:v>
                </c:pt>
                <c:pt idx="54">
                  <c:v>0.02</c:v>
                </c:pt>
                <c:pt idx="55">
                  <c:v>0.05</c:v>
                </c:pt>
                <c:pt idx="56">
                  <c:v>0.01</c:v>
                </c:pt>
                <c:pt idx="57">
                  <c:v>7.0000000000000007E-2</c:v>
                </c:pt>
                <c:pt idx="58">
                  <c:v>0.01</c:v>
                </c:pt>
                <c:pt idx="59">
                  <c:v>0.03</c:v>
                </c:pt>
                <c:pt idx="60">
                  <c:v>0.1</c:v>
                </c:pt>
                <c:pt idx="61">
                  <c:v>0.08</c:v>
                </c:pt>
                <c:pt idx="62">
                  <c:v>0.08</c:v>
                </c:pt>
                <c:pt idx="63">
                  <c:v>0.02</c:v>
                </c:pt>
                <c:pt idx="64">
                  <c:v>0.09</c:v>
                </c:pt>
                <c:pt idx="65">
                  <c:v>0.04</c:v>
                </c:pt>
                <c:pt idx="66">
                  <c:v>7.0000000000000007E-2</c:v>
                </c:pt>
                <c:pt idx="67">
                  <c:v>0.09</c:v>
                </c:pt>
                <c:pt idx="68">
                  <c:v>0.09</c:v>
                </c:pt>
                <c:pt idx="69">
                  <c:v>0.03</c:v>
                </c:pt>
                <c:pt idx="70">
                  <c:v>0.01</c:v>
                </c:pt>
                <c:pt idx="71">
                  <c:v>0.06</c:v>
                </c:pt>
                <c:pt idx="72">
                  <c:v>0</c:v>
                </c:pt>
                <c:pt idx="73">
                  <c:v>0</c:v>
                </c:pt>
                <c:pt idx="74">
                  <c:v>0.06</c:v>
                </c:pt>
                <c:pt idx="75">
                  <c:v>0.03</c:v>
                </c:pt>
                <c:pt idx="76">
                  <c:v>0.02</c:v>
                </c:pt>
                <c:pt idx="77">
                  <c:v>0.04</c:v>
                </c:pt>
                <c:pt idx="78">
                  <c:v>7.0000000000000007E-2</c:v>
                </c:pt>
                <c:pt idx="79">
                  <c:v>0.02</c:v>
                </c:pt>
                <c:pt idx="80">
                  <c:v>0.04</c:v>
                </c:pt>
                <c:pt idx="81">
                  <c:v>0.02</c:v>
                </c:pt>
                <c:pt idx="82">
                  <c:v>0.04</c:v>
                </c:pt>
                <c:pt idx="83">
                  <c:v>0.08</c:v>
                </c:pt>
                <c:pt idx="84">
                  <c:v>0.06</c:v>
                </c:pt>
                <c:pt idx="85">
                  <c:v>0.02</c:v>
                </c:pt>
                <c:pt idx="86">
                  <c:v>7.0000000000000007E-2</c:v>
                </c:pt>
                <c:pt idx="87">
                  <c:v>0</c:v>
                </c:pt>
                <c:pt idx="88">
                  <c:v>0.05</c:v>
                </c:pt>
                <c:pt idx="89">
                  <c:v>0.05</c:v>
                </c:pt>
                <c:pt idx="90">
                  <c:v>7.0000000000000007E-2</c:v>
                </c:pt>
                <c:pt idx="91">
                  <c:v>0.04</c:v>
                </c:pt>
                <c:pt idx="92">
                  <c:v>0.06</c:v>
                </c:pt>
                <c:pt idx="93">
                  <c:v>0.02</c:v>
                </c:pt>
                <c:pt idx="94">
                  <c:v>0.06</c:v>
                </c:pt>
                <c:pt idx="95">
                  <c:v>0.06</c:v>
                </c:pt>
                <c:pt idx="96">
                  <c:v>0.02</c:v>
                </c:pt>
                <c:pt idx="97">
                  <c:v>0.01</c:v>
                </c:pt>
                <c:pt idx="98">
                  <c:v>0.04</c:v>
                </c:pt>
                <c:pt idx="99">
                  <c:v>0.09</c:v>
                </c:pt>
                <c:pt idx="100">
                  <c:v>0.1</c:v>
                </c:pt>
                <c:pt idx="101">
                  <c:v>0.03</c:v>
                </c:pt>
                <c:pt idx="102">
                  <c:v>0.04</c:v>
                </c:pt>
                <c:pt idx="103">
                  <c:v>0.09</c:v>
                </c:pt>
                <c:pt idx="104">
                  <c:v>0.03</c:v>
                </c:pt>
                <c:pt idx="105">
                  <c:v>0.06</c:v>
                </c:pt>
                <c:pt idx="106">
                  <c:v>0.08</c:v>
                </c:pt>
                <c:pt idx="107">
                  <c:v>0.01</c:v>
                </c:pt>
                <c:pt idx="108">
                  <c:v>0.01</c:v>
                </c:pt>
                <c:pt idx="109">
                  <c:v>0.04</c:v>
                </c:pt>
                <c:pt idx="110">
                  <c:v>0.06</c:v>
                </c:pt>
                <c:pt idx="111">
                  <c:v>0.09</c:v>
                </c:pt>
                <c:pt idx="112">
                  <c:v>0.01</c:v>
                </c:pt>
                <c:pt idx="113">
                  <c:v>0.09</c:v>
                </c:pt>
                <c:pt idx="114">
                  <c:v>0.09</c:v>
                </c:pt>
                <c:pt idx="115">
                  <c:v>0.08</c:v>
                </c:pt>
                <c:pt idx="116">
                  <c:v>0.05</c:v>
                </c:pt>
                <c:pt idx="117">
                  <c:v>0</c:v>
                </c:pt>
                <c:pt idx="118">
                  <c:v>0.03</c:v>
                </c:pt>
                <c:pt idx="119">
                  <c:v>0</c:v>
                </c:pt>
                <c:pt idx="120">
                  <c:v>0.1</c:v>
                </c:pt>
                <c:pt idx="121">
                  <c:v>0.03</c:v>
                </c:pt>
                <c:pt idx="122">
                  <c:v>0.1</c:v>
                </c:pt>
                <c:pt idx="123">
                  <c:v>0</c:v>
                </c:pt>
                <c:pt idx="124">
                  <c:v>0.02</c:v>
                </c:pt>
                <c:pt idx="125">
                  <c:v>0.01</c:v>
                </c:pt>
                <c:pt idx="126">
                  <c:v>0.09</c:v>
                </c:pt>
                <c:pt idx="127">
                  <c:v>0.09</c:v>
                </c:pt>
                <c:pt idx="128">
                  <c:v>0.06</c:v>
                </c:pt>
                <c:pt idx="129">
                  <c:v>0.01</c:v>
                </c:pt>
                <c:pt idx="130">
                  <c:v>0.04</c:v>
                </c:pt>
                <c:pt idx="131">
                  <c:v>0.08</c:v>
                </c:pt>
                <c:pt idx="132">
                  <c:v>0.08</c:v>
                </c:pt>
                <c:pt idx="133">
                  <c:v>0.03</c:v>
                </c:pt>
                <c:pt idx="134">
                  <c:v>0.09</c:v>
                </c:pt>
                <c:pt idx="135">
                  <c:v>0.02</c:v>
                </c:pt>
                <c:pt idx="136">
                  <c:v>0.05</c:v>
                </c:pt>
                <c:pt idx="137">
                  <c:v>0.04</c:v>
                </c:pt>
                <c:pt idx="138">
                  <c:v>0.06</c:v>
                </c:pt>
                <c:pt idx="139">
                  <c:v>0.09</c:v>
                </c:pt>
                <c:pt idx="140">
                  <c:v>0.03</c:v>
                </c:pt>
                <c:pt idx="141">
                  <c:v>0.03</c:v>
                </c:pt>
                <c:pt idx="142">
                  <c:v>0.03</c:v>
                </c:pt>
                <c:pt idx="143">
                  <c:v>0.03</c:v>
                </c:pt>
                <c:pt idx="144">
                  <c:v>0.08</c:v>
                </c:pt>
                <c:pt idx="145">
                  <c:v>0.09</c:v>
                </c:pt>
                <c:pt idx="146">
                  <c:v>0.09</c:v>
                </c:pt>
                <c:pt idx="147">
                  <c:v>0.03</c:v>
                </c:pt>
                <c:pt idx="148">
                  <c:v>0.02</c:v>
                </c:pt>
                <c:pt idx="149">
                  <c:v>0.01</c:v>
                </c:pt>
                <c:pt idx="150">
                  <c:v>0.04</c:v>
                </c:pt>
                <c:pt idx="151">
                  <c:v>0.04</c:v>
                </c:pt>
                <c:pt idx="152">
                  <c:v>0.09</c:v>
                </c:pt>
                <c:pt idx="153">
                  <c:v>0.05</c:v>
                </c:pt>
                <c:pt idx="154">
                  <c:v>0.1</c:v>
                </c:pt>
                <c:pt idx="155">
                  <c:v>0.08</c:v>
                </c:pt>
                <c:pt idx="156">
                  <c:v>0.1</c:v>
                </c:pt>
                <c:pt idx="157">
                  <c:v>0.1</c:v>
                </c:pt>
                <c:pt idx="158">
                  <c:v>0.1</c:v>
                </c:pt>
                <c:pt idx="159">
                  <c:v>0.04</c:v>
                </c:pt>
                <c:pt idx="160">
                  <c:v>0</c:v>
                </c:pt>
                <c:pt idx="161">
                  <c:v>0.05</c:v>
                </c:pt>
                <c:pt idx="162">
                  <c:v>0.03</c:v>
                </c:pt>
                <c:pt idx="163">
                  <c:v>0.03</c:v>
                </c:pt>
                <c:pt idx="164">
                  <c:v>0.06</c:v>
                </c:pt>
                <c:pt idx="165">
                  <c:v>0.02</c:v>
                </c:pt>
                <c:pt idx="166">
                  <c:v>0.01</c:v>
                </c:pt>
                <c:pt idx="167">
                  <c:v>0.05</c:v>
                </c:pt>
                <c:pt idx="168">
                  <c:v>7.0000000000000007E-2</c:v>
                </c:pt>
                <c:pt idx="169">
                  <c:v>0.09</c:v>
                </c:pt>
                <c:pt idx="170">
                  <c:v>0.1</c:v>
                </c:pt>
                <c:pt idx="171">
                  <c:v>0.04</c:v>
                </c:pt>
                <c:pt idx="172">
                  <c:v>0.04</c:v>
                </c:pt>
                <c:pt idx="173">
                  <c:v>7.0000000000000007E-2</c:v>
                </c:pt>
                <c:pt idx="174">
                  <c:v>0.05</c:v>
                </c:pt>
                <c:pt idx="175">
                  <c:v>0.06</c:v>
                </c:pt>
                <c:pt idx="176">
                  <c:v>0.09</c:v>
                </c:pt>
                <c:pt idx="177">
                  <c:v>0.08</c:v>
                </c:pt>
                <c:pt idx="178">
                  <c:v>0.1</c:v>
                </c:pt>
                <c:pt idx="179">
                  <c:v>0.01</c:v>
                </c:pt>
                <c:pt idx="180">
                  <c:v>0.03</c:v>
                </c:pt>
                <c:pt idx="181">
                  <c:v>0.1</c:v>
                </c:pt>
                <c:pt idx="182">
                  <c:v>0.05</c:v>
                </c:pt>
                <c:pt idx="183">
                  <c:v>0.03</c:v>
                </c:pt>
                <c:pt idx="184">
                  <c:v>0.01</c:v>
                </c:pt>
                <c:pt idx="185">
                  <c:v>0.08</c:v>
                </c:pt>
                <c:pt idx="186">
                  <c:v>0.05</c:v>
                </c:pt>
                <c:pt idx="187">
                  <c:v>0</c:v>
                </c:pt>
                <c:pt idx="188">
                  <c:v>0.08</c:v>
                </c:pt>
                <c:pt idx="189">
                  <c:v>0.04</c:v>
                </c:pt>
                <c:pt idx="190">
                  <c:v>0.09</c:v>
                </c:pt>
                <c:pt idx="191">
                  <c:v>0.02</c:v>
                </c:pt>
                <c:pt idx="192">
                  <c:v>7.0000000000000007E-2</c:v>
                </c:pt>
                <c:pt idx="193">
                  <c:v>0.03</c:v>
                </c:pt>
                <c:pt idx="194">
                  <c:v>0.04</c:v>
                </c:pt>
                <c:pt idx="195">
                  <c:v>0.04</c:v>
                </c:pt>
                <c:pt idx="196">
                  <c:v>0.08</c:v>
                </c:pt>
                <c:pt idx="197">
                  <c:v>7.0000000000000007E-2</c:v>
                </c:pt>
                <c:pt idx="198">
                  <c:v>0.01</c:v>
                </c:pt>
                <c:pt idx="199">
                  <c:v>0.09</c:v>
                </c:pt>
                <c:pt idx="200">
                  <c:v>0.09</c:v>
                </c:pt>
                <c:pt idx="201">
                  <c:v>0.04</c:v>
                </c:pt>
                <c:pt idx="202">
                  <c:v>0.04</c:v>
                </c:pt>
                <c:pt idx="203">
                  <c:v>0.04</c:v>
                </c:pt>
                <c:pt idx="204">
                  <c:v>0.04</c:v>
                </c:pt>
                <c:pt idx="205">
                  <c:v>0.06</c:v>
                </c:pt>
                <c:pt idx="206">
                  <c:v>0.08</c:v>
                </c:pt>
                <c:pt idx="207">
                  <c:v>0.03</c:v>
                </c:pt>
                <c:pt idx="208">
                  <c:v>0.03</c:v>
                </c:pt>
                <c:pt idx="209">
                  <c:v>0.04</c:v>
                </c:pt>
                <c:pt idx="210">
                  <c:v>7.0000000000000007E-2</c:v>
                </c:pt>
                <c:pt idx="211">
                  <c:v>7.0000000000000007E-2</c:v>
                </c:pt>
                <c:pt idx="212">
                  <c:v>0.01</c:v>
                </c:pt>
                <c:pt idx="213">
                  <c:v>0.08</c:v>
                </c:pt>
                <c:pt idx="214">
                  <c:v>0.03</c:v>
                </c:pt>
                <c:pt idx="215">
                  <c:v>0.03</c:v>
                </c:pt>
                <c:pt idx="216">
                  <c:v>0</c:v>
                </c:pt>
                <c:pt idx="217">
                  <c:v>0.08</c:v>
                </c:pt>
                <c:pt idx="218">
                  <c:v>0.08</c:v>
                </c:pt>
                <c:pt idx="219">
                  <c:v>0.02</c:v>
                </c:pt>
                <c:pt idx="220">
                  <c:v>0.04</c:v>
                </c:pt>
                <c:pt idx="221">
                  <c:v>0.01</c:v>
                </c:pt>
                <c:pt idx="222">
                  <c:v>0.08</c:v>
                </c:pt>
                <c:pt idx="223">
                  <c:v>0.08</c:v>
                </c:pt>
                <c:pt idx="224">
                  <c:v>0.05</c:v>
                </c:pt>
                <c:pt idx="225">
                  <c:v>0</c:v>
                </c:pt>
                <c:pt idx="226">
                  <c:v>0.05</c:v>
                </c:pt>
                <c:pt idx="227">
                  <c:v>0.05</c:v>
                </c:pt>
                <c:pt idx="228">
                  <c:v>0.05</c:v>
                </c:pt>
                <c:pt idx="229">
                  <c:v>0.04</c:v>
                </c:pt>
                <c:pt idx="230">
                  <c:v>0.02</c:v>
                </c:pt>
                <c:pt idx="231">
                  <c:v>0.06</c:v>
                </c:pt>
                <c:pt idx="232">
                  <c:v>0.06</c:v>
                </c:pt>
                <c:pt idx="233">
                  <c:v>0.02</c:v>
                </c:pt>
                <c:pt idx="234">
                  <c:v>0.04</c:v>
                </c:pt>
                <c:pt idx="235">
                  <c:v>0.09</c:v>
                </c:pt>
                <c:pt idx="236">
                  <c:v>0.01</c:v>
                </c:pt>
                <c:pt idx="237">
                  <c:v>0.05</c:v>
                </c:pt>
                <c:pt idx="238">
                  <c:v>0.08</c:v>
                </c:pt>
                <c:pt idx="239">
                  <c:v>0.06</c:v>
                </c:pt>
                <c:pt idx="240">
                  <c:v>7.0000000000000007E-2</c:v>
                </c:pt>
                <c:pt idx="241">
                  <c:v>0.02</c:v>
                </c:pt>
                <c:pt idx="242">
                  <c:v>0.03</c:v>
                </c:pt>
                <c:pt idx="243">
                  <c:v>0.03</c:v>
                </c:pt>
                <c:pt idx="244">
                  <c:v>0.09</c:v>
                </c:pt>
                <c:pt idx="245">
                  <c:v>0</c:v>
                </c:pt>
                <c:pt idx="246">
                  <c:v>0.08</c:v>
                </c:pt>
                <c:pt idx="247">
                  <c:v>0.05</c:v>
                </c:pt>
                <c:pt idx="248">
                  <c:v>7.0000000000000007E-2</c:v>
                </c:pt>
                <c:pt idx="249">
                  <c:v>7.0000000000000007E-2</c:v>
                </c:pt>
                <c:pt idx="250">
                  <c:v>0.09</c:v>
                </c:pt>
                <c:pt idx="251">
                  <c:v>0</c:v>
                </c:pt>
                <c:pt idx="252">
                  <c:v>0.17</c:v>
                </c:pt>
                <c:pt idx="253">
                  <c:v>0.09</c:v>
                </c:pt>
                <c:pt idx="254">
                  <c:v>7.0000000000000007E-2</c:v>
                </c:pt>
                <c:pt idx="255">
                  <c:v>0.04</c:v>
                </c:pt>
                <c:pt idx="256">
                  <c:v>0.09</c:v>
                </c:pt>
                <c:pt idx="257">
                  <c:v>0</c:v>
                </c:pt>
                <c:pt idx="258">
                  <c:v>0</c:v>
                </c:pt>
                <c:pt idx="259">
                  <c:v>7.0000000000000007E-2</c:v>
                </c:pt>
                <c:pt idx="260">
                  <c:v>0.08</c:v>
                </c:pt>
                <c:pt idx="261">
                  <c:v>0.05</c:v>
                </c:pt>
                <c:pt idx="262">
                  <c:v>0.01</c:v>
                </c:pt>
                <c:pt idx="263">
                  <c:v>7.0000000000000007E-2</c:v>
                </c:pt>
                <c:pt idx="264">
                  <c:v>0.1</c:v>
                </c:pt>
                <c:pt idx="265">
                  <c:v>7.0000000000000007E-2</c:v>
                </c:pt>
                <c:pt idx="266">
                  <c:v>0.1</c:v>
                </c:pt>
                <c:pt idx="267">
                  <c:v>0.08</c:v>
                </c:pt>
                <c:pt idx="268">
                  <c:v>0.06</c:v>
                </c:pt>
                <c:pt idx="269">
                  <c:v>0.06</c:v>
                </c:pt>
                <c:pt idx="270">
                  <c:v>0.06</c:v>
                </c:pt>
                <c:pt idx="271">
                  <c:v>7.0000000000000007E-2</c:v>
                </c:pt>
                <c:pt idx="272">
                  <c:v>0.02</c:v>
                </c:pt>
                <c:pt idx="273">
                  <c:v>0.1</c:v>
                </c:pt>
                <c:pt idx="274">
                  <c:v>0.09</c:v>
                </c:pt>
                <c:pt idx="275">
                  <c:v>0.1</c:v>
                </c:pt>
                <c:pt idx="276">
                  <c:v>0.06</c:v>
                </c:pt>
                <c:pt idx="277">
                  <c:v>0</c:v>
                </c:pt>
                <c:pt idx="278">
                  <c:v>0</c:v>
                </c:pt>
                <c:pt idx="279">
                  <c:v>0.1</c:v>
                </c:pt>
                <c:pt idx="280">
                  <c:v>0.06</c:v>
                </c:pt>
                <c:pt idx="281">
                  <c:v>0.05</c:v>
                </c:pt>
                <c:pt idx="282">
                  <c:v>0.08</c:v>
                </c:pt>
                <c:pt idx="283">
                  <c:v>0</c:v>
                </c:pt>
                <c:pt idx="284">
                  <c:v>0.02</c:v>
                </c:pt>
                <c:pt idx="285">
                  <c:v>0.02</c:v>
                </c:pt>
                <c:pt idx="286">
                  <c:v>0.09</c:v>
                </c:pt>
                <c:pt idx="287">
                  <c:v>0.08</c:v>
                </c:pt>
                <c:pt idx="288">
                  <c:v>0.02</c:v>
                </c:pt>
                <c:pt idx="289">
                  <c:v>0</c:v>
                </c:pt>
                <c:pt idx="290">
                  <c:v>0.02</c:v>
                </c:pt>
                <c:pt idx="291">
                  <c:v>0.09</c:v>
                </c:pt>
                <c:pt idx="292">
                  <c:v>0.09</c:v>
                </c:pt>
                <c:pt idx="293">
                  <c:v>0.09</c:v>
                </c:pt>
                <c:pt idx="294">
                  <c:v>0.04</c:v>
                </c:pt>
                <c:pt idx="295">
                  <c:v>0.09</c:v>
                </c:pt>
                <c:pt idx="296">
                  <c:v>0.09</c:v>
                </c:pt>
                <c:pt idx="297">
                  <c:v>0.09</c:v>
                </c:pt>
                <c:pt idx="298">
                  <c:v>0.05</c:v>
                </c:pt>
                <c:pt idx="299">
                  <c:v>0.04</c:v>
                </c:pt>
                <c:pt idx="300">
                  <c:v>0.04</c:v>
                </c:pt>
                <c:pt idx="301">
                  <c:v>0.03</c:v>
                </c:pt>
                <c:pt idx="302">
                  <c:v>7.0000000000000007E-2</c:v>
                </c:pt>
                <c:pt idx="303">
                  <c:v>0.01</c:v>
                </c:pt>
                <c:pt idx="304">
                  <c:v>0.02</c:v>
                </c:pt>
                <c:pt idx="305">
                  <c:v>0.1</c:v>
                </c:pt>
                <c:pt idx="306">
                  <c:v>0.01</c:v>
                </c:pt>
                <c:pt idx="307">
                  <c:v>0.1</c:v>
                </c:pt>
                <c:pt idx="308">
                  <c:v>0.08</c:v>
                </c:pt>
                <c:pt idx="309">
                  <c:v>0.09</c:v>
                </c:pt>
                <c:pt idx="310">
                  <c:v>7.0000000000000007E-2</c:v>
                </c:pt>
                <c:pt idx="311">
                  <c:v>0.02</c:v>
                </c:pt>
                <c:pt idx="312">
                  <c:v>0.01</c:v>
                </c:pt>
                <c:pt idx="313">
                  <c:v>0.02</c:v>
                </c:pt>
                <c:pt idx="314">
                  <c:v>0.01</c:v>
                </c:pt>
                <c:pt idx="315">
                  <c:v>0.02</c:v>
                </c:pt>
                <c:pt idx="316">
                  <c:v>0.09</c:v>
                </c:pt>
                <c:pt idx="317">
                  <c:v>0.04</c:v>
                </c:pt>
                <c:pt idx="318">
                  <c:v>0.03</c:v>
                </c:pt>
                <c:pt idx="319">
                  <c:v>7.0000000000000007E-2</c:v>
                </c:pt>
                <c:pt idx="320">
                  <c:v>0.05</c:v>
                </c:pt>
                <c:pt idx="321">
                  <c:v>0.04</c:v>
                </c:pt>
                <c:pt idx="322">
                  <c:v>0.04</c:v>
                </c:pt>
                <c:pt idx="323">
                  <c:v>0</c:v>
                </c:pt>
                <c:pt idx="324">
                  <c:v>0.03</c:v>
                </c:pt>
                <c:pt idx="325">
                  <c:v>0.08</c:v>
                </c:pt>
                <c:pt idx="326">
                  <c:v>0.01</c:v>
                </c:pt>
                <c:pt idx="327">
                  <c:v>0.08</c:v>
                </c:pt>
                <c:pt idx="328">
                  <c:v>0.01</c:v>
                </c:pt>
                <c:pt idx="329">
                  <c:v>0.03</c:v>
                </c:pt>
                <c:pt idx="330">
                  <c:v>0.03</c:v>
                </c:pt>
                <c:pt idx="331">
                  <c:v>0.05</c:v>
                </c:pt>
                <c:pt idx="332">
                  <c:v>0</c:v>
                </c:pt>
                <c:pt idx="333">
                  <c:v>0.02</c:v>
                </c:pt>
                <c:pt idx="334">
                  <c:v>0.03</c:v>
                </c:pt>
                <c:pt idx="335">
                  <c:v>0.1</c:v>
                </c:pt>
                <c:pt idx="336">
                  <c:v>0</c:v>
                </c:pt>
                <c:pt idx="337">
                  <c:v>0.01</c:v>
                </c:pt>
                <c:pt idx="338">
                  <c:v>0</c:v>
                </c:pt>
                <c:pt idx="339">
                  <c:v>0.09</c:v>
                </c:pt>
                <c:pt idx="340">
                  <c:v>0.02</c:v>
                </c:pt>
                <c:pt idx="341">
                  <c:v>0.05</c:v>
                </c:pt>
                <c:pt idx="342">
                  <c:v>0.05</c:v>
                </c:pt>
                <c:pt idx="343">
                  <c:v>0.02</c:v>
                </c:pt>
                <c:pt idx="344">
                  <c:v>0.1</c:v>
                </c:pt>
                <c:pt idx="345">
                  <c:v>0.02</c:v>
                </c:pt>
                <c:pt idx="346">
                  <c:v>0.06</c:v>
                </c:pt>
                <c:pt idx="347">
                  <c:v>0.03</c:v>
                </c:pt>
                <c:pt idx="348">
                  <c:v>0.02</c:v>
                </c:pt>
                <c:pt idx="349">
                  <c:v>0.03</c:v>
                </c:pt>
                <c:pt idx="350">
                  <c:v>0.09</c:v>
                </c:pt>
                <c:pt idx="351">
                  <c:v>0.04</c:v>
                </c:pt>
                <c:pt idx="352">
                  <c:v>0.09</c:v>
                </c:pt>
                <c:pt idx="353">
                  <c:v>0.02</c:v>
                </c:pt>
                <c:pt idx="354">
                  <c:v>0.05</c:v>
                </c:pt>
                <c:pt idx="355">
                  <c:v>0.06</c:v>
                </c:pt>
                <c:pt idx="356">
                  <c:v>0.06</c:v>
                </c:pt>
                <c:pt idx="357">
                  <c:v>0.03</c:v>
                </c:pt>
                <c:pt idx="358">
                  <c:v>0.01</c:v>
                </c:pt>
                <c:pt idx="359">
                  <c:v>0.06</c:v>
                </c:pt>
                <c:pt idx="360">
                  <c:v>0</c:v>
                </c:pt>
                <c:pt idx="361">
                  <c:v>0</c:v>
                </c:pt>
                <c:pt idx="362">
                  <c:v>0.02</c:v>
                </c:pt>
                <c:pt idx="363">
                  <c:v>0.08</c:v>
                </c:pt>
                <c:pt idx="364">
                  <c:v>0.1</c:v>
                </c:pt>
                <c:pt idx="365">
                  <c:v>0.21</c:v>
                </c:pt>
                <c:pt idx="366">
                  <c:v>0.03</c:v>
                </c:pt>
                <c:pt idx="367">
                  <c:v>0.09</c:v>
                </c:pt>
                <c:pt idx="368">
                  <c:v>0.06</c:v>
                </c:pt>
                <c:pt idx="369">
                  <c:v>0.06</c:v>
                </c:pt>
                <c:pt idx="370">
                  <c:v>0.01</c:v>
                </c:pt>
                <c:pt idx="371">
                  <c:v>0.01</c:v>
                </c:pt>
                <c:pt idx="372">
                  <c:v>0.03</c:v>
                </c:pt>
                <c:pt idx="373">
                  <c:v>7.0000000000000007E-2</c:v>
                </c:pt>
                <c:pt idx="374">
                  <c:v>0.02</c:v>
                </c:pt>
                <c:pt idx="375">
                  <c:v>0.1</c:v>
                </c:pt>
                <c:pt idx="376">
                  <c:v>0.08</c:v>
                </c:pt>
                <c:pt idx="377">
                  <c:v>0.06</c:v>
                </c:pt>
                <c:pt idx="378">
                  <c:v>0.06</c:v>
                </c:pt>
                <c:pt idx="379">
                  <c:v>0.01</c:v>
                </c:pt>
                <c:pt idx="380">
                  <c:v>0.01</c:v>
                </c:pt>
                <c:pt idx="381">
                  <c:v>0</c:v>
                </c:pt>
                <c:pt idx="382">
                  <c:v>7.0000000000000007E-2</c:v>
                </c:pt>
                <c:pt idx="383">
                  <c:v>0</c:v>
                </c:pt>
                <c:pt idx="384">
                  <c:v>0.05</c:v>
                </c:pt>
                <c:pt idx="385">
                  <c:v>0.1</c:v>
                </c:pt>
                <c:pt idx="386">
                  <c:v>0.05</c:v>
                </c:pt>
                <c:pt idx="387">
                  <c:v>0.06</c:v>
                </c:pt>
                <c:pt idx="388">
                  <c:v>0.03</c:v>
                </c:pt>
                <c:pt idx="389">
                  <c:v>0.03</c:v>
                </c:pt>
                <c:pt idx="390">
                  <c:v>0.05</c:v>
                </c:pt>
                <c:pt idx="391">
                  <c:v>0.03</c:v>
                </c:pt>
                <c:pt idx="392">
                  <c:v>0.06</c:v>
                </c:pt>
                <c:pt idx="393">
                  <c:v>0.04</c:v>
                </c:pt>
                <c:pt idx="394">
                  <c:v>0.01</c:v>
                </c:pt>
                <c:pt idx="395">
                  <c:v>0.09</c:v>
                </c:pt>
                <c:pt idx="396">
                  <c:v>0.03</c:v>
                </c:pt>
                <c:pt idx="397">
                  <c:v>0.04</c:v>
                </c:pt>
                <c:pt idx="398">
                  <c:v>0.1</c:v>
                </c:pt>
                <c:pt idx="399">
                  <c:v>0.1</c:v>
                </c:pt>
                <c:pt idx="400">
                  <c:v>0.01</c:v>
                </c:pt>
                <c:pt idx="401">
                  <c:v>0.08</c:v>
                </c:pt>
                <c:pt idx="402">
                  <c:v>0.05</c:v>
                </c:pt>
                <c:pt idx="403">
                  <c:v>0.05</c:v>
                </c:pt>
                <c:pt idx="404">
                  <c:v>0</c:v>
                </c:pt>
                <c:pt idx="405">
                  <c:v>0.01</c:v>
                </c:pt>
                <c:pt idx="406">
                  <c:v>0.04</c:v>
                </c:pt>
                <c:pt idx="407">
                  <c:v>0.08</c:v>
                </c:pt>
                <c:pt idx="408">
                  <c:v>0.06</c:v>
                </c:pt>
                <c:pt idx="409">
                  <c:v>0.02</c:v>
                </c:pt>
                <c:pt idx="410">
                  <c:v>0.08</c:v>
                </c:pt>
                <c:pt idx="411">
                  <c:v>0.03</c:v>
                </c:pt>
                <c:pt idx="412">
                  <c:v>0.04</c:v>
                </c:pt>
                <c:pt idx="413">
                  <c:v>0.02</c:v>
                </c:pt>
                <c:pt idx="414">
                  <c:v>0.06</c:v>
                </c:pt>
                <c:pt idx="415">
                  <c:v>0.06</c:v>
                </c:pt>
                <c:pt idx="416">
                  <c:v>0.02</c:v>
                </c:pt>
                <c:pt idx="417">
                  <c:v>0.04</c:v>
                </c:pt>
                <c:pt idx="418">
                  <c:v>0</c:v>
                </c:pt>
                <c:pt idx="419">
                  <c:v>0.05</c:v>
                </c:pt>
                <c:pt idx="420">
                  <c:v>0.05</c:v>
                </c:pt>
                <c:pt idx="421">
                  <c:v>0.08</c:v>
                </c:pt>
                <c:pt idx="422">
                  <c:v>0.05</c:v>
                </c:pt>
                <c:pt idx="423">
                  <c:v>0.09</c:v>
                </c:pt>
                <c:pt idx="424">
                  <c:v>7.0000000000000007E-2</c:v>
                </c:pt>
                <c:pt idx="425">
                  <c:v>0.05</c:v>
                </c:pt>
                <c:pt idx="426">
                  <c:v>7.0000000000000007E-2</c:v>
                </c:pt>
                <c:pt idx="427">
                  <c:v>0.09</c:v>
                </c:pt>
                <c:pt idx="428">
                  <c:v>0.04</c:v>
                </c:pt>
                <c:pt idx="429">
                  <c:v>0.09</c:v>
                </c:pt>
                <c:pt idx="430">
                  <c:v>0.09</c:v>
                </c:pt>
                <c:pt idx="431">
                  <c:v>0.03</c:v>
                </c:pt>
                <c:pt idx="432">
                  <c:v>0.01</c:v>
                </c:pt>
                <c:pt idx="433">
                  <c:v>0.09</c:v>
                </c:pt>
                <c:pt idx="434">
                  <c:v>0.03</c:v>
                </c:pt>
                <c:pt idx="435">
                  <c:v>0.01</c:v>
                </c:pt>
                <c:pt idx="436">
                  <c:v>0.09</c:v>
                </c:pt>
                <c:pt idx="437">
                  <c:v>0.05</c:v>
                </c:pt>
                <c:pt idx="438">
                  <c:v>0.06</c:v>
                </c:pt>
                <c:pt idx="439">
                  <c:v>7.0000000000000007E-2</c:v>
                </c:pt>
                <c:pt idx="440">
                  <c:v>0.04</c:v>
                </c:pt>
                <c:pt idx="441">
                  <c:v>0.09</c:v>
                </c:pt>
                <c:pt idx="442">
                  <c:v>0.03</c:v>
                </c:pt>
                <c:pt idx="443">
                  <c:v>0.05</c:v>
                </c:pt>
                <c:pt idx="444">
                  <c:v>0.06</c:v>
                </c:pt>
                <c:pt idx="445">
                  <c:v>0.09</c:v>
                </c:pt>
                <c:pt idx="446">
                  <c:v>0.09</c:v>
                </c:pt>
                <c:pt idx="447">
                  <c:v>0.03</c:v>
                </c:pt>
                <c:pt idx="448">
                  <c:v>0.02</c:v>
                </c:pt>
                <c:pt idx="449">
                  <c:v>0.04</c:v>
                </c:pt>
                <c:pt idx="450">
                  <c:v>0.05</c:v>
                </c:pt>
                <c:pt idx="451">
                  <c:v>7.0000000000000007E-2</c:v>
                </c:pt>
                <c:pt idx="452">
                  <c:v>7.0000000000000007E-2</c:v>
                </c:pt>
                <c:pt idx="453">
                  <c:v>7.0000000000000007E-2</c:v>
                </c:pt>
                <c:pt idx="454">
                  <c:v>0.1</c:v>
                </c:pt>
                <c:pt idx="455">
                  <c:v>0.01</c:v>
                </c:pt>
                <c:pt idx="456">
                  <c:v>0.05</c:v>
                </c:pt>
                <c:pt idx="457">
                  <c:v>7.0000000000000007E-2</c:v>
                </c:pt>
                <c:pt idx="458">
                  <c:v>0.02</c:v>
                </c:pt>
                <c:pt idx="459">
                  <c:v>0.09</c:v>
                </c:pt>
                <c:pt idx="460">
                  <c:v>0</c:v>
                </c:pt>
                <c:pt idx="461">
                  <c:v>0</c:v>
                </c:pt>
                <c:pt idx="462">
                  <c:v>0.09</c:v>
                </c:pt>
                <c:pt idx="463">
                  <c:v>0.05</c:v>
                </c:pt>
                <c:pt idx="464">
                  <c:v>0.09</c:v>
                </c:pt>
                <c:pt idx="465">
                  <c:v>0</c:v>
                </c:pt>
                <c:pt idx="466">
                  <c:v>0.01</c:v>
                </c:pt>
                <c:pt idx="467">
                  <c:v>0.05</c:v>
                </c:pt>
                <c:pt idx="468">
                  <c:v>7.0000000000000007E-2</c:v>
                </c:pt>
                <c:pt idx="469">
                  <c:v>0.06</c:v>
                </c:pt>
                <c:pt idx="470">
                  <c:v>0.03</c:v>
                </c:pt>
                <c:pt idx="471">
                  <c:v>0.06</c:v>
                </c:pt>
                <c:pt idx="472">
                  <c:v>0.1</c:v>
                </c:pt>
                <c:pt idx="473">
                  <c:v>0.01</c:v>
                </c:pt>
                <c:pt idx="474">
                  <c:v>0.09</c:v>
                </c:pt>
                <c:pt idx="475">
                  <c:v>0.02</c:v>
                </c:pt>
                <c:pt idx="476">
                  <c:v>0.03</c:v>
                </c:pt>
                <c:pt idx="477">
                  <c:v>0.09</c:v>
                </c:pt>
                <c:pt idx="478">
                  <c:v>0.08</c:v>
                </c:pt>
                <c:pt idx="479">
                  <c:v>0.01</c:v>
                </c:pt>
                <c:pt idx="480">
                  <c:v>0.02</c:v>
                </c:pt>
                <c:pt idx="481">
                  <c:v>0.09</c:v>
                </c:pt>
                <c:pt idx="482">
                  <c:v>0.09</c:v>
                </c:pt>
                <c:pt idx="483">
                  <c:v>0.02</c:v>
                </c:pt>
                <c:pt idx="484">
                  <c:v>0.09</c:v>
                </c:pt>
                <c:pt idx="485">
                  <c:v>0.09</c:v>
                </c:pt>
                <c:pt idx="486">
                  <c:v>0.09</c:v>
                </c:pt>
                <c:pt idx="487">
                  <c:v>0.04</c:v>
                </c:pt>
                <c:pt idx="488">
                  <c:v>0.1</c:v>
                </c:pt>
                <c:pt idx="489">
                  <c:v>0</c:v>
                </c:pt>
                <c:pt idx="490">
                  <c:v>0.04</c:v>
                </c:pt>
                <c:pt idx="491">
                  <c:v>0.04</c:v>
                </c:pt>
                <c:pt idx="492">
                  <c:v>0.04</c:v>
                </c:pt>
                <c:pt idx="493">
                  <c:v>0.08</c:v>
                </c:pt>
                <c:pt idx="494">
                  <c:v>0.01</c:v>
                </c:pt>
                <c:pt idx="495">
                  <c:v>0.01</c:v>
                </c:pt>
                <c:pt idx="496">
                  <c:v>0</c:v>
                </c:pt>
                <c:pt idx="497">
                  <c:v>0</c:v>
                </c:pt>
                <c:pt idx="498">
                  <c:v>7.0000000000000007E-2</c:v>
                </c:pt>
                <c:pt idx="499">
                  <c:v>0.05</c:v>
                </c:pt>
                <c:pt idx="500">
                  <c:v>0.05</c:v>
                </c:pt>
                <c:pt idx="501">
                  <c:v>0.02</c:v>
                </c:pt>
                <c:pt idx="502">
                  <c:v>0.02</c:v>
                </c:pt>
                <c:pt idx="503">
                  <c:v>0.03</c:v>
                </c:pt>
                <c:pt idx="504">
                  <c:v>7.0000000000000007E-2</c:v>
                </c:pt>
                <c:pt idx="505">
                  <c:v>0.06</c:v>
                </c:pt>
                <c:pt idx="506">
                  <c:v>0.1</c:v>
                </c:pt>
                <c:pt idx="507">
                  <c:v>0.03</c:v>
                </c:pt>
                <c:pt idx="508">
                  <c:v>7.0000000000000007E-2</c:v>
                </c:pt>
                <c:pt idx="509">
                  <c:v>0.06</c:v>
                </c:pt>
                <c:pt idx="510">
                  <c:v>0.03</c:v>
                </c:pt>
                <c:pt idx="511">
                  <c:v>7.0000000000000007E-2</c:v>
                </c:pt>
                <c:pt idx="512">
                  <c:v>0.05</c:v>
                </c:pt>
                <c:pt idx="513">
                  <c:v>0.05</c:v>
                </c:pt>
                <c:pt idx="514">
                  <c:v>0.03</c:v>
                </c:pt>
                <c:pt idx="515">
                  <c:v>0.09</c:v>
                </c:pt>
                <c:pt idx="516">
                  <c:v>0.04</c:v>
                </c:pt>
                <c:pt idx="517">
                  <c:v>0.01</c:v>
                </c:pt>
                <c:pt idx="518">
                  <c:v>0.06</c:v>
                </c:pt>
                <c:pt idx="519">
                  <c:v>7.0000000000000007E-2</c:v>
                </c:pt>
                <c:pt idx="520">
                  <c:v>7.0000000000000007E-2</c:v>
                </c:pt>
                <c:pt idx="521">
                  <c:v>0.06</c:v>
                </c:pt>
                <c:pt idx="522">
                  <c:v>0.03</c:v>
                </c:pt>
                <c:pt idx="523">
                  <c:v>0.03</c:v>
                </c:pt>
                <c:pt idx="524">
                  <c:v>0.06</c:v>
                </c:pt>
                <c:pt idx="525">
                  <c:v>0.05</c:v>
                </c:pt>
                <c:pt idx="526">
                  <c:v>0.1</c:v>
                </c:pt>
                <c:pt idx="527">
                  <c:v>7.0000000000000007E-2</c:v>
                </c:pt>
                <c:pt idx="528">
                  <c:v>0.08</c:v>
                </c:pt>
                <c:pt idx="529">
                  <c:v>0.01</c:v>
                </c:pt>
                <c:pt idx="530">
                  <c:v>0.02</c:v>
                </c:pt>
                <c:pt idx="531">
                  <c:v>0.02</c:v>
                </c:pt>
                <c:pt idx="532">
                  <c:v>0.04</c:v>
                </c:pt>
                <c:pt idx="533">
                  <c:v>0.08</c:v>
                </c:pt>
                <c:pt idx="534">
                  <c:v>0.01</c:v>
                </c:pt>
                <c:pt idx="535">
                  <c:v>0.02</c:v>
                </c:pt>
                <c:pt idx="536">
                  <c:v>0.01</c:v>
                </c:pt>
                <c:pt idx="537">
                  <c:v>0.01</c:v>
                </c:pt>
                <c:pt idx="538">
                  <c:v>0.02</c:v>
                </c:pt>
                <c:pt idx="539">
                  <c:v>0.03</c:v>
                </c:pt>
                <c:pt idx="540">
                  <c:v>0.1</c:v>
                </c:pt>
                <c:pt idx="541">
                  <c:v>0.03</c:v>
                </c:pt>
                <c:pt idx="542">
                  <c:v>0</c:v>
                </c:pt>
                <c:pt idx="543">
                  <c:v>0.06</c:v>
                </c:pt>
                <c:pt idx="544">
                  <c:v>0</c:v>
                </c:pt>
                <c:pt idx="545">
                  <c:v>0.05</c:v>
                </c:pt>
                <c:pt idx="546">
                  <c:v>0.02</c:v>
                </c:pt>
                <c:pt idx="547">
                  <c:v>0.05</c:v>
                </c:pt>
                <c:pt idx="548">
                  <c:v>0</c:v>
                </c:pt>
                <c:pt idx="549">
                  <c:v>0</c:v>
                </c:pt>
                <c:pt idx="550">
                  <c:v>0.01</c:v>
                </c:pt>
                <c:pt idx="551">
                  <c:v>0.01</c:v>
                </c:pt>
                <c:pt idx="552">
                  <c:v>0</c:v>
                </c:pt>
                <c:pt idx="553">
                  <c:v>0.03</c:v>
                </c:pt>
                <c:pt idx="554">
                  <c:v>0.09</c:v>
                </c:pt>
                <c:pt idx="555">
                  <c:v>0.08</c:v>
                </c:pt>
                <c:pt idx="556">
                  <c:v>0.05</c:v>
                </c:pt>
                <c:pt idx="557">
                  <c:v>0.08</c:v>
                </c:pt>
                <c:pt idx="558">
                  <c:v>0.06</c:v>
                </c:pt>
                <c:pt idx="559">
                  <c:v>0.03</c:v>
                </c:pt>
                <c:pt idx="560">
                  <c:v>0.01</c:v>
                </c:pt>
                <c:pt idx="561">
                  <c:v>0.04</c:v>
                </c:pt>
                <c:pt idx="562">
                  <c:v>0.06</c:v>
                </c:pt>
                <c:pt idx="563">
                  <c:v>0.08</c:v>
                </c:pt>
                <c:pt idx="564">
                  <c:v>0.01</c:v>
                </c:pt>
                <c:pt idx="565">
                  <c:v>0.03</c:v>
                </c:pt>
                <c:pt idx="566">
                  <c:v>7.0000000000000007E-2</c:v>
                </c:pt>
                <c:pt idx="567">
                  <c:v>0.1</c:v>
                </c:pt>
                <c:pt idx="568">
                  <c:v>0.06</c:v>
                </c:pt>
                <c:pt idx="569">
                  <c:v>0.03</c:v>
                </c:pt>
                <c:pt idx="570">
                  <c:v>0.02</c:v>
                </c:pt>
                <c:pt idx="571">
                  <c:v>0.02</c:v>
                </c:pt>
                <c:pt idx="572">
                  <c:v>0.06</c:v>
                </c:pt>
                <c:pt idx="573">
                  <c:v>0.03</c:v>
                </c:pt>
                <c:pt idx="574">
                  <c:v>0.1</c:v>
                </c:pt>
                <c:pt idx="575">
                  <c:v>0.05</c:v>
                </c:pt>
                <c:pt idx="576">
                  <c:v>0.02</c:v>
                </c:pt>
                <c:pt idx="577">
                  <c:v>0.03</c:v>
                </c:pt>
                <c:pt idx="578">
                  <c:v>0.02</c:v>
                </c:pt>
                <c:pt idx="579">
                  <c:v>0.08</c:v>
                </c:pt>
                <c:pt idx="580">
                  <c:v>0</c:v>
                </c:pt>
                <c:pt idx="581">
                  <c:v>0.1</c:v>
                </c:pt>
                <c:pt idx="582">
                  <c:v>0.02</c:v>
                </c:pt>
                <c:pt idx="583">
                  <c:v>0.02</c:v>
                </c:pt>
                <c:pt idx="584">
                  <c:v>0.09</c:v>
                </c:pt>
                <c:pt idx="585">
                  <c:v>0.02</c:v>
                </c:pt>
                <c:pt idx="586">
                  <c:v>7.0000000000000007E-2</c:v>
                </c:pt>
                <c:pt idx="587">
                  <c:v>0.06</c:v>
                </c:pt>
                <c:pt idx="588">
                  <c:v>0.04</c:v>
                </c:pt>
                <c:pt idx="589">
                  <c:v>0.01</c:v>
                </c:pt>
                <c:pt idx="590">
                  <c:v>0.02</c:v>
                </c:pt>
                <c:pt idx="591">
                  <c:v>7.0000000000000007E-2</c:v>
                </c:pt>
                <c:pt idx="592">
                  <c:v>0.06</c:v>
                </c:pt>
                <c:pt idx="593">
                  <c:v>0.09</c:v>
                </c:pt>
                <c:pt idx="594">
                  <c:v>0.09</c:v>
                </c:pt>
                <c:pt idx="595">
                  <c:v>0.08</c:v>
                </c:pt>
                <c:pt idx="596">
                  <c:v>0.08</c:v>
                </c:pt>
                <c:pt idx="597">
                  <c:v>0.03</c:v>
                </c:pt>
                <c:pt idx="598">
                  <c:v>0.02</c:v>
                </c:pt>
                <c:pt idx="599">
                  <c:v>7.0000000000000007E-2</c:v>
                </c:pt>
                <c:pt idx="600">
                  <c:v>0.01</c:v>
                </c:pt>
                <c:pt idx="601">
                  <c:v>0.09</c:v>
                </c:pt>
                <c:pt idx="602">
                  <c:v>0.1</c:v>
                </c:pt>
                <c:pt idx="603">
                  <c:v>0.1</c:v>
                </c:pt>
                <c:pt idx="604">
                  <c:v>0.1</c:v>
                </c:pt>
                <c:pt idx="605">
                  <c:v>0.03</c:v>
                </c:pt>
                <c:pt idx="606">
                  <c:v>0.01</c:v>
                </c:pt>
                <c:pt idx="607">
                  <c:v>0.09</c:v>
                </c:pt>
                <c:pt idx="608">
                  <c:v>0.1</c:v>
                </c:pt>
                <c:pt idx="609">
                  <c:v>7.0000000000000007E-2</c:v>
                </c:pt>
                <c:pt idx="610">
                  <c:v>0.03</c:v>
                </c:pt>
                <c:pt idx="611">
                  <c:v>0.03</c:v>
                </c:pt>
                <c:pt idx="612">
                  <c:v>0.01</c:v>
                </c:pt>
                <c:pt idx="613">
                  <c:v>0.09</c:v>
                </c:pt>
                <c:pt idx="614">
                  <c:v>0.02</c:v>
                </c:pt>
                <c:pt idx="615">
                  <c:v>0.02</c:v>
                </c:pt>
                <c:pt idx="616">
                  <c:v>0.03</c:v>
                </c:pt>
                <c:pt idx="617">
                  <c:v>0.09</c:v>
                </c:pt>
                <c:pt idx="618">
                  <c:v>0.06</c:v>
                </c:pt>
                <c:pt idx="619">
                  <c:v>0.01</c:v>
                </c:pt>
                <c:pt idx="620">
                  <c:v>0.03</c:v>
                </c:pt>
                <c:pt idx="621">
                  <c:v>0.05</c:v>
                </c:pt>
                <c:pt idx="622">
                  <c:v>0.08</c:v>
                </c:pt>
                <c:pt idx="623">
                  <c:v>0.1</c:v>
                </c:pt>
                <c:pt idx="624">
                  <c:v>0.02</c:v>
                </c:pt>
                <c:pt idx="625">
                  <c:v>0.04</c:v>
                </c:pt>
                <c:pt idx="626">
                  <c:v>0</c:v>
                </c:pt>
                <c:pt idx="627">
                  <c:v>0.09</c:v>
                </c:pt>
                <c:pt idx="628">
                  <c:v>0.06</c:v>
                </c:pt>
                <c:pt idx="629">
                  <c:v>0.1</c:v>
                </c:pt>
                <c:pt idx="630">
                  <c:v>0.04</c:v>
                </c:pt>
                <c:pt idx="631">
                  <c:v>7.0000000000000007E-2</c:v>
                </c:pt>
                <c:pt idx="632">
                  <c:v>0.09</c:v>
                </c:pt>
                <c:pt idx="633">
                  <c:v>0.01</c:v>
                </c:pt>
                <c:pt idx="634">
                  <c:v>0.02</c:v>
                </c:pt>
                <c:pt idx="635">
                  <c:v>0.09</c:v>
                </c:pt>
                <c:pt idx="636">
                  <c:v>0</c:v>
                </c:pt>
                <c:pt idx="637">
                  <c:v>0.01</c:v>
                </c:pt>
                <c:pt idx="638">
                  <c:v>0.01</c:v>
                </c:pt>
                <c:pt idx="639">
                  <c:v>0.01</c:v>
                </c:pt>
                <c:pt idx="640">
                  <c:v>0</c:v>
                </c:pt>
                <c:pt idx="641">
                  <c:v>7.0000000000000007E-2</c:v>
                </c:pt>
                <c:pt idx="642">
                  <c:v>0.08</c:v>
                </c:pt>
                <c:pt idx="643">
                  <c:v>0.02</c:v>
                </c:pt>
                <c:pt idx="644">
                  <c:v>0.06</c:v>
                </c:pt>
                <c:pt idx="645">
                  <c:v>0.05</c:v>
                </c:pt>
                <c:pt idx="646">
                  <c:v>0.06</c:v>
                </c:pt>
                <c:pt idx="647">
                  <c:v>0.02</c:v>
                </c:pt>
                <c:pt idx="648">
                  <c:v>0.04</c:v>
                </c:pt>
                <c:pt idx="649">
                  <c:v>0</c:v>
                </c:pt>
                <c:pt idx="650">
                  <c:v>0.06</c:v>
                </c:pt>
                <c:pt idx="651">
                  <c:v>0.01</c:v>
                </c:pt>
                <c:pt idx="652">
                  <c:v>0</c:v>
                </c:pt>
                <c:pt idx="653">
                  <c:v>0.04</c:v>
                </c:pt>
                <c:pt idx="654">
                  <c:v>7.0000000000000007E-2</c:v>
                </c:pt>
                <c:pt idx="655">
                  <c:v>0.06</c:v>
                </c:pt>
                <c:pt idx="656">
                  <c:v>0.06</c:v>
                </c:pt>
                <c:pt idx="657">
                  <c:v>0.02</c:v>
                </c:pt>
                <c:pt idx="658">
                  <c:v>0.06</c:v>
                </c:pt>
                <c:pt idx="659">
                  <c:v>7.0000000000000007E-2</c:v>
                </c:pt>
                <c:pt idx="660">
                  <c:v>0.02</c:v>
                </c:pt>
                <c:pt idx="661">
                  <c:v>7.0000000000000007E-2</c:v>
                </c:pt>
                <c:pt idx="662">
                  <c:v>7.0000000000000007E-2</c:v>
                </c:pt>
                <c:pt idx="663">
                  <c:v>0.02</c:v>
                </c:pt>
                <c:pt idx="664">
                  <c:v>7.0000000000000007E-2</c:v>
                </c:pt>
                <c:pt idx="665">
                  <c:v>0</c:v>
                </c:pt>
                <c:pt idx="666">
                  <c:v>0.09</c:v>
                </c:pt>
                <c:pt idx="667">
                  <c:v>0</c:v>
                </c:pt>
                <c:pt idx="668">
                  <c:v>0.05</c:v>
                </c:pt>
                <c:pt idx="669">
                  <c:v>0.01</c:v>
                </c:pt>
                <c:pt idx="670">
                  <c:v>0.05</c:v>
                </c:pt>
                <c:pt idx="671">
                  <c:v>0.05</c:v>
                </c:pt>
                <c:pt idx="672">
                  <c:v>0.1</c:v>
                </c:pt>
                <c:pt idx="673">
                  <c:v>0.03</c:v>
                </c:pt>
                <c:pt idx="674">
                  <c:v>0.03</c:v>
                </c:pt>
                <c:pt idx="675">
                  <c:v>0.05</c:v>
                </c:pt>
                <c:pt idx="676">
                  <c:v>0.05</c:v>
                </c:pt>
                <c:pt idx="677">
                  <c:v>0.03</c:v>
                </c:pt>
                <c:pt idx="678">
                  <c:v>0.06</c:v>
                </c:pt>
                <c:pt idx="679">
                  <c:v>0.02</c:v>
                </c:pt>
                <c:pt idx="680">
                  <c:v>0.06</c:v>
                </c:pt>
                <c:pt idx="681">
                  <c:v>0.02</c:v>
                </c:pt>
                <c:pt idx="682">
                  <c:v>0.03</c:v>
                </c:pt>
                <c:pt idx="683">
                  <c:v>0.1</c:v>
                </c:pt>
                <c:pt idx="684">
                  <c:v>0.08</c:v>
                </c:pt>
                <c:pt idx="685">
                  <c:v>0.03</c:v>
                </c:pt>
                <c:pt idx="686">
                  <c:v>0.03</c:v>
                </c:pt>
                <c:pt idx="687">
                  <c:v>0.1</c:v>
                </c:pt>
                <c:pt idx="688">
                  <c:v>0</c:v>
                </c:pt>
                <c:pt idx="689">
                  <c:v>0.05</c:v>
                </c:pt>
                <c:pt idx="690">
                  <c:v>0.09</c:v>
                </c:pt>
                <c:pt idx="691">
                  <c:v>0.08</c:v>
                </c:pt>
                <c:pt idx="692">
                  <c:v>0.06</c:v>
                </c:pt>
                <c:pt idx="693">
                  <c:v>0.02</c:v>
                </c:pt>
                <c:pt idx="694">
                  <c:v>0.01</c:v>
                </c:pt>
                <c:pt idx="695">
                  <c:v>0.08</c:v>
                </c:pt>
                <c:pt idx="696">
                  <c:v>0</c:v>
                </c:pt>
                <c:pt idx="697">
                  <c:v>0.02</c:v>
                </c:pt>
                <c:pt idx="698">
                  <c:v>0.05</c:v>
                </c:pt>
                <c:pt idx="699">
                  <c:v>0</c:v>
                </c:pt>
                <c:pt idx="700">
                  <c:v>7.0000000000000007E-2</c:v>
                </c:pt>
                <c:pt idx="701">
                  <c:v>0</c:v>
                </c:pt>
                <c:pt idx="702">
                  <c:v>0.02</c:v>
                </c:pt>
                <c:pt idx="703">
                  <c:v>0.1</c:v>
                </c:pt>
                <c:pt idx="704">
                  <c:v>7.0000000000000007E-2</c:v>
                </c:pt>
                <c:pt idx="705">
                  <c:v>7.0000000000000007E-2</c:v>
                </c:pt>
                <c:pt idx="706">
                  <c:v>0.1</c:v>
                </c:pt>
                <c:pt idx="707">
                  <c:v>7.0000000000000007E-2</c:v>
                </c:pt>
                <c:pt idx="708">
                  <c:v>0</c:v>
                </c:pt>
                <c:pt idx="709">
                  <c:v>0</c:v>
                </c:pt>
                <c:pt idx="710">
                  <c:v>0</c:v>
                </c:pt>
                <c:pt idx="711">
                  <c:v>0.03</c:v>
                </c:pt>
                <c:pt idx="712">
                  <c:v>0.08</c:v>
                </c:pt>
                <c:pt idx="713">
                  <c:v>7.0000000000000007E-2</c:v>
                </c:pt>
                <c:pt idx="714">
                  <c:v>0.04</c:v>
                </c:pt>
                <c:pt idx="715">
                  <c:v>0.01</c:v>
                </c:pt>
                <c:pt idx="716">
                  <c:v>0.04</c:v>
                </c:pt>
                <c:pt idx="717">
                  <c:v>0.02</c:v>
                </c:pt>
                <c:pt idx="718">
                  <c:v>0.08</c:v>
                </c:pt>
                <c:pt idx="719">
                  <c:v>0.05</c:v>
                </c:pt>
                <c:pt idx="720">
                  <c:v>0.04</c:v>
                </c:pt>
                <c:pt idx="721">
                  <c:v>0.02</c:v>
                </c:pt>
                <c:pt idx="722">
                  <c:v>0.04</c:v>
                </c:pt>
                <c:pt idx="723">
                  <c:v>0.02</c:v>
                </c:pt>
                <c:pt idx="724">
                  <c:v>0.05</c:v>
                </c:pt>
                <c:pt idx="725">
                  <c:v>0.05</c:v>
                </c:pt>
                <c:pt idx="726">
                  <c:v>0.04</c:v>
                </c:pt>
                <c:pt idx="727">
                  <c:v>0.01</c:v>
                </c:pt>
                <c:pt idx="728">
                  <c:v>0.01</c:v>
                </c:pt>
                <c:pt idx="729">
                  <c:v>0.09</c:v>
                </c:pt>
                <c:pt idx="730">
                  <c:v>0.04</c:v>
                </c:pt>
                <c:pt idx="731">
                  <c:v>0.01</c:v>
                </c:pt>
                <c:pt idx="732">
                  <c:v>0.06</c:v>
                </c:pt>
                <c:pt idx="733">
                  <c:v>0.04</c:v>
                </c:pt>
                <c:pt idx="734">
                  <c:v>0.03</c:v>
                </c:pt>
                <c:pt idx="735">
                  <c:v>0.02</c:v>
                </c:pt>
                <c:pt idx="736">
                  <c:v>0.04</c:v>
                </c:pt>
                <c:pt idx="737">
                  <c:v>0.06</c:v>
                </c:pt>
                <c:pt idx="738">
                  <c:v>0.04</c:v>
                </c:pt>
                <c:pt idx="739">
                  <c:v>0.05</c:v>
                </c:pt>
                <c:pt idx="740">
                  <c:v>0.02</c:v>
                </c:pt>
                <c:pt idx="741">
                  <c:v>0.02</c:v>
                </c:pt>
                <c:pt idx="742">
                  <c:v>0.02</c:v>
                </c:pt>
                <c:pt idx="743">
                  <c:v>0.06</c:v>
                </c:pt>
                <c:pt idx="744">
                  <c:v>0.04</c:v>
                </c:pt>
                <c:pt idx="745">
                  <c:v>0.02</c:v>
                </c:pt>
                <c:pt idx="746">
                  <c:v>0.05</c:v>
                </c:pt>
                <c:pt idx="747">
                  <c:v>0.01</c:v>
                </c:pt>
                <c:pt idx="748">
                  <c:v>0.09</c:v>
                </c:pt>
                <c:pt idx="749">
                  <c:v>0.08</c:v>
                </c:pt>
                <c:pt idx="750">
                  <c:v>0.09</c:v>
                </c:pt>
                <c:pt idx="751">
                  <c:v>0.03</c:v>
                </c:pt>
                <c:pt idx="752">
                  <c:v>7.0000000000000007E-2</c:v>
                </c:pt>
                <c:pt idx="753">
                  <c:v>0.08</c:v>
                </c:pt>
                <c:pt idx="754">
                  <c:v>0.06</c:v>
                </c:pt>
                <c:pt idx="755">
                  <c:v>0.03</c:v>
                </c:pt>
                <c:pt idx="756">
                  <c:v>0.05</c:v>
                </c:pt>
                <c:pt idx="757">
                  <c:v>0.05</c:v>
                </c:pt>
                <c:pt idx="758">
                  <c:v>0.03</c:v>
                </c:pt>
                <c:pt idx="759">
                  <c:v>0.03</c:v>
                </c:pt>
                <c:pt idx="760">
                  <c:v>0.03</c:v>
                </c:pt>
                <c:pt idx="761">
                  <c:v>0.1</c:v>
                </c:pt>
                <c:pt idx="762">
                  <c:v>0.05</c:v>
                </c:pt>
                <c:pt idx="763">
                  <c:v>0.05</c:v>
                </c:pt>
                <c:pt idx="764">
                  <c:v>0.01</c:v>
                </c:pt>
                <c:pt idx="765">
                  <c:v>0.08</c:v>
                </c:pt>
                <c:pt idx="766">
                  <c:v>0.03</c:v>
                </c:pt>
                <c:pt idx="767">
                  <c:v>0.03</c:v>
                </c:pt>
                <c:pt idx="768">
                  <c:v>0.02</c:v>
                </c:pt>
                <c:pt idx="769">
                  <c:v>0</c:v>
                </c:pt>
                <c:pt idx="770">
                  <c:v>0.06</c:v>
                </c:pt>
                <c:pt idx="771">
                  <c:v>0.1</c:v>
                </c:pt>
                <c:pt idx="772">
                  <c:v>0</c:v>
                </c:pt>
                <c:pt idx="773">
                  <c:v>0.1</c:v>
                </c:pt>
                <c:pt idx="774">
                  <c:v>0.1</c:v>
                </c:pt>
                <c:pt idx="775">
                  <c:v>0</c:v>
                </c:pt>
                <c:pt idx="776">
                  <c:v>0.1</c:v>
                </c:pt>
                <c:pt idx="777">
                  <c:v>0.02</c:v>
                </c:pt>
                <c:pt idx="778">
                  <c:v>0.04</c:v>
                </c:pt>
                <c:pt idx="779">
                  <c:v>0.06</c:v>
                </c:pt>
                <c:pt idx="780">
                  <c:v>0.06</c:v>
                </c:pt>
                <c:pt idx="781">
                  <c:v>0.04</c:v>
                </c:pt>
                <c:pt idx="782">
                  <c:v>0.03</c:v>
                </c:pt>
                <c:pt idx="783">
                  <c:v>0.05</c:v>
                </c:pt>
                <c:pt idx="784">
                  <c:v>7.0000000000000007E-2</c:v>
                </c:pt>
                <c:pt idx="785">
                  <c:v>7.0000000000000007E-2</c:v>
                </c:pt>
                <c:pt idx="786">
                  <c:v>0.04</c:v>
                </c:pt>
                <c:pt idx="787">
                  <c:v>0.08</c:v>
                </c:pt>
                <c:pt idx="788">
                  <c:v>0.04</c:v>
                </c:pt>
                <c:pt idx="789">
                  <c:v>0.05</c:v>
                </c:pt>
                <c:pt idx="790">
                  <c:v>0.05</c:v>
                </c:pt>
                <c:pt idx="791">
                  <c:v>0</c:v>
                </c:pt>
                <c:pt idx="792">
                  <c:v>0.04</c:v>
                </c:pt>
                <c:pt idx="793">
                  <c:v>0.05</c:v>
                </c:pt>
                <c:pt idx="794">
                  <c:v>0.05</c:v>
                </c:pt>
                <c:pt idx="795">
                  <c:v>0</c:v>
                </c:pt>
                <c:pt idx="796">
                  <c:v>7.0000000000000007E-2</c:v>
                </c:pt>
                <c:pt idx="797">
                  <c:v>7.0000000000000007E-2</c:v>
                </c:pt>
                <c:pt idx="798">
                  <c:v>7.0000000000000007E-2</c:v>
                </c:pt>
                <c:pt idx="799">
                  <c:v>7.0000000000000007E-2</c:v>
                </c:pt>
                <c:pt idx="800">
                  <c:v>0.1</c:v>
                </c:pt>
                <c:pt idx="801">
                  <c:v>0.1</c:v>
                </c:pt>
                <c:pt idx="802">
                  <c:v>0.04</c:v>
                </c:pt>
                <c:pt idx="803">
                  <c:v>0.01</c:v>
                </c:pt>
                <c:pt idx="804">
                  <c:v>0.01</c:v>
                </c:pt>
                <c:pt idx="805">
                  <c:v>0.05</c:v>
                </c:pt>
                <c:pt idx="806">
                  <c:v>0.06</c:v>
                </c:pt>
                <c:pt idx="807">
                  <c:v>0.1</c:v>
                </c:pt>
                <c:pt idx="808">
                  <c:v>0.09</c:v>
                </c:pt>
                <c:pt idx="809">
                  <c:v>7.0000000000000007E-2</c:v>
                </c:pt>
                <c:pt idx="810">
                  <c:v>0.06</c:v>
                </c:pt>
                <c:pt idx="811">
                  <c:v>0.05</c:v>
                </c:pt>
                <c:pt idx="812">
                  <c:v>7.0000000000000007E-2</c:v>
                </c:pt>
                <c:pt idx="813">
                  <c:v>0.02</c:v>
                </c:pt>
                <c:pt idx="814">
                  <c:v>0.08</c:v>
                </c:pt>
                <c:pt idx="815">
                  <c:v>0.09</c:v>
                </c:pt>
                <c:pt idx="816">
                  <c:v>0.1</c:v>
                </c:pt>
                <c:pt idx="817">
                  <c:v>0</c:v>
                </c:pt>
                <c:pt idx="818">
                  <c:v>7.0000000000000007E-2</c:v>
                </c:pt>
                <c:pt idx="819">
                  <c:v>0</c:v>
                </c:pt>
                <c:pt idx="820">
                  <c:v>0</c:v>
                </c:pt>
                <c:pt idx="821">
                  <c:v>0.08</c:v>
                </c:pt>
                <c:pt idx="822">
                  <c:v>0.04</c:v>
                </c:pt>
                <c:pt idx="823">
                  <c:v>7.0000000000000007E-2</c:v>
                </c:pt>
                <c:pt idx="824">
                  <c:v>0</c:v>
                </c:pt>
                <c:pt idx="825">
                  <c:v>0.02</c:v>
                </c:pt>
                <c:pt idx="826">
                  <c:v>0.05</c:v>
                </c:pt>
                <c:pt idx="827">
                  <c:v>0.05</c:v>
                </c:pt>
                <c:pt idx="828">
                  <c:v>7.0000000000000007E-2</c:v>
                </c:pt>
                <c:pt idx="829">
                  <c:v>0.02</c:v>
                </c:pt>
                <c:pt idx="830">
                  <c:v>0.01</c:v>
                </c:pt>
                <c:pt idx="831">
                  <c:v>0.01</c:v>
                </c:pt>
                <c:pt idx="832">
                  <c:v>0.05</c:v>
                </c:pt>
                <c:pt idx="833">
                  <c:v>0.04</c:v>
                </c:pt>
                <c:pt idx="834">
                  <c:v>0.02</c:v>
                </c:pt>
                <c:pt idx="835">
                  <c:v>0.05</c:v>
                </c:pt>
                <c:pt idx="836">
                  <c:v>0.03</c:v>
                </c:pt>
                <c:pt idx="837">
                  <c:v>0.05</c:v>
                </c:pt>
                <c:pt idx="838">
                  <c:v>7.0000000000000007E-2</c:v>
                </c:pt>
                <c:pt idx="839">
                  <c:v>7.0000000000000007E-2</c:v>
                </c:pt>
                <c:pt idx="840">
                  <c:v>0</c:v>
                </c:pt>
                <c:pt idx="841">
                  <c:v>0.04</c:v>
                </c:pt>
                <c:pt idx="842">
                  <c:v>0.02</c:v>
                </c:pt>
                <c:pt idx="843">
                  <c:v>0.05</c:v>
                </c:pt>
                <c:pt idx="844">
                  <c:v>0.09</c:v>
                </c:pt>
                <c:pt idx="845">
                  <c:v>0.03</c:v>
                </c:pt>
                <c:pt idx="846">
                  <c:v>0.05</c:v>
                </c:pt>
                <c:pt idx="847">
                  <c:v>0.03</c:v>
                </c:pt>
                <c:pt idx="848">
                  <c:v>0.08</c:v>
                </c:pt>
                <c:pt idx="849">
                  <c:v>0.08</c:v>
                </c:pt>
                <c:pt idx="850">
                  <c:v>0.09</c:v>
                </c:pt>
                <c:pt idx="851">
                  <c:v>0.06</c:v>
                </c:pt>
                <c:pt idx="852">
                  <c:v>0.04</c:v>
                </c:pt>
                <c:pt idx="853">
                  <c:v>0.03</c:v>
                </c:pt>
                <c:pt idx="854">
                  <c:v>0.01</c:v>
                </c:pt>
                <c:pt idx="855">
                  <c:v>7.0000000000000007E-2</c:v>
                </c:pt>
                <c:pt idx="856">
                  <c:v>7.0000000000000007E-2</c:v>
                </c:pt>
                <c:pt idx="857">
                  <c:v>7.0000000000000007E-2</c:v>
                </c:pt>
                <c:pt idx="858">
                  <c:v>0.03</c:v>
                </c:pt>
                <c:pt idx="859">
                  <c:v>0.04</c:v>
                </c:pt>
                <c:pt idx="860">
                  <c:v>0.06</c:v>
                </c:pt>
                <c:pt idx="861">
                  <c:v>0.08</c:v>
                </c:pt>
                <c:pt idx="862">
                  <c:v>0.09</c:v>
                </c:pt>
                <c:pt idx="863">
                  <c:v>0.02</c:v>
                </c:pt>
                <c:pt idx="864">
                  <c:v>0.1</c:v>
                </c:pt>
                <c:pt idx="865">
                  <c:v>0.02</c:v>
                </c:pt>
                <c:pt idx="866">
                  <c:v>0.09</c:v>
                </c:pt>
                <c:pt idx="867">
                  <c:v>0.1</c:v>
                </c:pt>
                <c:pt idx="868">
                  <c:v>0.09</c:v>
                </c:pt>
                <c:pt idx="869">
                  <c:v>0.05</c:v>
                </c:pt>
                <c:pt idx="870">
                  <c:v>0.01</c:v>
                </c:pt>
                <c:pt idx="871">
                  <c:v>0.1</c:v>
                </c:pt>
                <c:pt idx="872">
                  <c:v>0.03</c:v>
                </c:pt>
                <c:pt idx="873">
                  <c:v>0.03</c:v>
                </c:pt>
                <c:pt idx="874">
                  <c:v>0.09</c:v>
                </c:pt>
                <c:pt idx="875">
                  <c:v>0.06</c:v>
                </c:pt>
                <c:pt idx="876">
                  <c:v>0.05</c:v>
                </c:pt>
                <c:pt idx="877">
                  <c:v>0.1</c:v>
                </c:pt>
                <c:pt idx="878">
                  <c:v>0</c:v>
                </c:pt>
                <c:pt idx="879">
                  <c:v>0.06</c:v>
                </c:pt>
                <c:pt idx="880">
                  <c:v>0.02</c:v>
                </c:pt>
                <c:pt idx="881">
                  <c:v>0.08</c:v>
                </c:pt>
                <c:pt idx="882">
                  <c:v>0.08</c:v>
                </c:pt>
                <c:pt idx="883">
                  <c:v>0.06</c:v>
                </c:pt>
                <c:pt idx="884">
                  <c:v>0.08</c:v>
                </c:pt>
                <c:pt idx="885">
                  <c:v>0.05</c:v>
                </c:pt>
                <c:pt idx="886">
                  <c:v>0.03</c:v>
                </c:pt>
                <c:pt idx="887">
                  <c:v>0.09</c:v>
                </c:pt>
                <c:pt idx="888">
                  <c:v>0</c:v>
                </c:pt>
                <c:pt idx="889">
                  <c:v>0.1</c:v>
                </c:pt>
                <c:pt idx="890">
                  <c:v>0</c:v>
                </c:pt>
                <c:pt idx="891">
                  <c:v>0.1</c:v>
                </c:pt>
                <c:pt idx="892">
                  <c:v>0.03</c:v>
                </c:pt>
                <c:pt idx="893">
                  <c:v>0.08</c:v>
                </c:pt>
                <c:pt idx="894">
                  <c:v>0.09</c:v>
                </c:pt>
                <c:pt idx="895">
                  <c:v>0.08</c:v>
                </c:pt>
                <c:pt idx="896">
                  <c:v>0.08</c:v>
                </c:pt>
                <c:pt idx="897">
                  <c:v>0</c:v>
                </c:pt>
                <c:pt idx="898">
                  <c:v>0.09</c:v>
                </c:pt>
                <c:pt idx="899">
                  <c:v>0</c:v>
                </c:pt>
                <c:pt idx="900">
                  <c:v>7.0000000000000007E-2</c:v>
                </c:pt>
                <c:pt idx="901">
                  <c:v>0.01</c:v>
                </c:pt>
                <c:pt idx="902">
                  <c:v>0</c:v>
                </c:pt>
                <c:pt idx="903">
                  <c:v>0.05</c:v>
                </c:pt>
                <c:pt idx="904">
                  <c:v>0.01</c:v>
                </c:pt>
                <c:pt idx="905">
                  <c:v>0.05</c:v>
                </c:pt>
                <c:pt idx="906">
                  <c:v>0.05</c:v>
                </c:pt>
                <c:pt idx="907">
                  <c:v>0.05</c:v>
                </c:pt>
                <c:pt idx="908">
                  <c:v>0.01</c:v>
                </c:pt>
                <c:pt idx="909">
                  <c:v>0.04</c:v>
                </c:pt>
                <c:pt idx="910">
                  <c:v>0.03</c:v>
                </c:pt>
                <c:pt idx="911">
                  <c:v>0.04</c:v>
                </c:pt>
                <c:pt idx="912">
                  <c:v>0.05</c:v>
                </c:pt>
                <c:pt idx="913">
                  <c:v>0.03</c:v>
                </c:pt>
                <c:pt idx="914">
                  <c:v>0.04</c:v>
                </c:pt>
                <c:pt idx="915">
                  <c:v>0.1</c:v>
                </c:pt>
                <c:pt idx="916">
                  <c:v>0.04</c:v>
                </c:pt>
                <c:pt idx="917">
                  <c:v>0.02</c:v>
                </c:pt>
                <c:pt idx="918">
                  <c:v>0.02</c:v>
                </c:pt>
                <c:pt idx="919">
                  <c:v>0.02</c:v>
                </c:pt>
                <c:pt idx="920">
                  <c:v>0.02</c:v>
                </c:pt>
                <c:pt idx="921">
                  <c:v>0.02</c:v>
                </c:pt>
                <c:pt idx="922">
                  <c:v>0.02</c:v>
                </c:pt>
                <c:pt idx="923">
                  <c:v>0.03</c:v>
                </c:pt>
                <c:pt idx="924">
                  <c:v>0.04</c:v>
                </c:pt>
                <c:pt idx="925">
                  <c:v>0.02</c:v>
                </c:pt>
                <c:pt idx="926">
                  <c:v>0.02</c:v>
                </c:pt>
                <c:pt idx="927">
                  <c:v>0</c:v>
                </c:pt>
                <c:pt idx="928">
                  <c:v>7.0000000000000007E-2</c:v>
                </c:pt>
                <c:pt idx="929">
                  <c:v>0.09</c:v>
                </c:pt>
                <c:pt idx="930">
                  <c:v>0.08</c:v>
                </c:pt>
                <c:pt idx="931">
                  <c:v>7.0000000000000007E-2</c:v>
                </c:pt>
                <c:pt idx="932">
                  <c:v>0.02</c:v>
                </c:pt>
                <c:pt idx="933">
                  <c:v>0.06</c:v>
                </c:pt>
                <c:pt idx="934">
                  <c:v>0</c:v>
                </c:pt>
                <c:pt idx="935">
                  <c:v>0.03</c:v>
                </c:pt>
                <c:pt idx="936">
                  <c:v>0.04</c:v>
                </c:pt>
                <c:pt idx="937">
                  <c:v>0</c:v>
                </c:pt>
                <c:pt idx="938">
                  <c:v>0.01</c:v>
                </c:pt>
                <c:pt idx="939">
                  <c:v>0.1</c:v>
                </c:pt>
                <c:pt idx="940">
                  <c:v>0.01</c:v>
                </c:pt>
                <c:pt idx="941">
                  <c:v>0.1</c:v>
                </c:pt>
                <c:pt idx="942">
                  <c:v>0.1</c:v>
                </c:pt>
                <c:pt idx="943">
                  <c:v>0</c:v>
                </c:pt>
                <c:pt idx="944">
                  <c:v>0</c:v>
                </c:pt>
                <c:pt idx="945">
                  <c:v>0.02</c:v>
                </c:pt>
                <c:pt idx="946">
                  <c:v>0.05</c:v>
                </c:pt>
                <c:pt idx="947">
                  <c:v>0.05</c:v>
                </c:pt>
                <c:pt idx="948">
                  <c:v>0.04</c:v>
                </c:pt>
                <c:pt idx="949">
                  <c:v>0.02</c:v>
                </c:pt>
                <c:pt idx="950">
                  <c:v>0.01</c:v>
                </c:pt>
                <c:pt idx="951">
                  <c:v>7.0000000000000007E-2</c:v>
                </c:pt>
                <c:pt idx="952">
                  <c:v>0.06</c:v>
                </c:pt>
                <c:pt idx="953">
                  <c:v>0.09</c:v>
                </c:pt>
                <c:pt idx="954">
                  <c:v>0.03</c:v>
                </c:pt>
                <c:pt idx="955">
                  <c:v>0.06</c:v>
                </c:pt>
                <c:pt idx="956">
                  <c:v>0.09</c:v>
                </c:pt>
                <c:pt idx="957">
                  <c:v>0.09</c:v>
                </c:pt>
                <c:pt idx="958">
                  <c:v>0.09</c:v>
                </c:pt>
                <c:pt idx="959">
                  <c:v>0.01</c:v>
                </c:pt>
                <c:pt idx="960">
                  <c:v>7.0000000000000007E-2</c:v>
                </c:pt>
                <c:pt idx="961">
                  <c:v>0.09</c:v>
                </c:pt>
                <c:pt idx="962">
                  <c:v>0.02</c:v>
                </c:pt>
                <c:pt idx="963">
                  <c:v>0.1</c:v>
                </c:pt>
                <c:pt idx="964">
                  <c:v>0.1</c:v>
                </c:pt>
                <c:pt idx="965">
                  <c:v>0.06</c:v>
                </c:pt>
                <c:pt idx="966">
                  <c:v>0.01</c:v>
                </c:pt>
                <c:pt idx="967">
                  <c:v>0.06</c:v>
                </c:pt>
                <c:pt idx="968">
                  <c:v>0.05</c:v>
                </c:pt>
                <c:pt idx="969">
                  <c:v>0.08</c:v>
                </c:pt>
                <c:pt idx="970">
                  <c:v>0</c:v>
                </c:pt>
                <c:pt idx="971">
                  <c:v>7.0000000000000007E-2</c:v>
                </c:pt>
                <c:pt idx="972">
                  <c:v>0.01</c:v>
                </c:pt>
                <c:pt idx="973">
                  <c:v>0.02</c:v>
                </c:pt>
                <c:pt idx="974">
                  <c:v>0.02</c:v>
                </c:pt>
                <c:pt idx="975">
                  <c:v>0.04</c:v>
                </c:pt>
                <c:pt idx="976">
                  <c:v>0.02</c:v>
                </c:pt>
                <c:pt idx="977">
                  <c:v>0.04</c:v>
                </c:pt>
                <c:pt idx="978">
                  <c:v>0.01</c:v>
                </c:pt>
                <c:pt idx="979">
                  <c:v>0.02</c:v>
                </c:pt>
                <c:pt idx="980">
                  <c:v>0.09</c:v>
                </c:pt>
                <c:pt idx="981">
                  <c:v>0.06</c:v>
                </c:pt>
                <c:pt idx="982">
                  <c:v>0.05</c:v>
                </c:pt>
                <c:pt idx="983">
                  <c:v>0.06</c:v>
                </c:pt>
                <c:pt idx="984">
                  <c:v>0.01</c:v>
                </c:pt>
                <c:pt idx="985">
                  <c:v>0.09</c:v>
                </c:pt>
                <c:pt idx="986">
                  <c:v>0.01</c:v>
                </c:pt>
                <c:pt idx="987">
                  <c:v>0.1</c:v>
                </c:pt>
                <c:pt idx="988">
                  <c:v>0</c:v>
                </c:pt>
                <c:pt idx="989">
                  <c:v>0</c:v>
                </c:pt>
                <c:pt idx="990">
                  <c:v>0.06</c:v>
                </c:pt>
                <c:pt idx="991">
                  <c:v>0.06</c:v>
                </c:pt>
                <c:pt idx="992">
                  <c:v>0.03</c:v>
                </c:pt>
                <c:pt idx="993">
                  <c:v>0.1</c:v>
                </c:pt>
                <c:pt idx="994">
                  <c:v>0</c:v>
                </c:pt>
                <c:pt idx="995">
                  <c:v>0.06</c:v>
                </c:pt>
                <c:pt idx="996">
                  <c:v>0.03</c:v>
                </c:pt>
                <c:pt idx="997">
                  <c:v>0.1</c:v>
                </c:pt>
                <c:pt idx="998">
                  <c:v>0.06</c:v>
                </c:pt>
                <c:pt idx="999">
                  <c:v>0.04</c:v>
                </c:pt>
                <c:pt idx="1000">
                  <c:v>0.09</c:v>
                </c:pt>
                <c:pt idx="1001">
                  <c:v>0</c:v>
                </c:pt>
                <c:pt idx="1002">
                  <c:v>7.0000000000000007E-2</c:v>
                </c:pt>
                <c:pt idx="1003">
                  <c:v>0.1</c:v>
                </c:pt>
                <c:pt idx="1004">
                  <c:v>0.02</c:v>
                </c:pt>
                <c:pt idx="1005">
                  <c:v>0.09</c:v>
                </c:pt>
                <c:pt idx="1006">
                  <c:v>0.1</c:v>
                </c:pt>
                <c:pt idx="1007">
                  <c:v>0.04</c:v>
                </c:pt>
                <c:pt idx="1008">
                  <c:v>0</c:v>
                </c:pt>
                <c:pt idx="1009">
                  <c:v>0.02</c:v>
                </c:pt>
                <c:pt idx="1010">
                  <c:v>0.09</c:v>
                </c:pt>
                <c:pt idx="1011">
                  <c:v>0.06</c:v>
                </c:pt>
                <c:pt idx="1012">
                  <c:v>0.1</c:v>
                </c:pt>
                <c:pt idx="1013">
                  <c:v>7.0000000000000007E-2</c:v>
                </c:pt>
                <c:pt idx="1014">
                  <c:v>7.0000000000000007E-2</c:v>
                </c:pt>
                <c:pt idx="1015">
                  <c:v>7.0000000000000007E-2</c:v>
                </c:pt>
                <c:pt idx="1016">
                  <c:v>0.08</c:v>
                </c:pt>
                <c:pt idx="1017">
                  <c:v>0.08</c:v>
                </c:pt>
                <c:pt idx="1018">
                  <c:v>0.08</c:v>
                </c:pt>
                <c:pt idx="1019">
                  <c:v>0.1</c:v>
                </c:pt>
                <c:pt idx="1020">
                  <c:v>0</c:v>
                </c:pt>
                <c:pt idx="1021">
                  <c:v>0.01</c:v>
                </c:pt>
                <c:pt idx="1022">
                  <c:v>0.03</c:v>
                </c:pt>
                <c:pt idx="1023">
                  <c:v>0.09</c:v>
                </c:pt>
                <c:pt idx="1024">
                  <c:v>0.08</c:v>
                </c:pt>
                <c:pt idx="1025">
                  <c:v>0.05</c:v>
                </c:pt>
                <c:pt idx="1026">
                  <c:v>0.08</c:v>
                </c:pt>
                <c:pt idx="1027">
                  <c:v>0.08</c:v>
                </c:pt>
                <c:pt idx="1028">
                  <c:v>0.01</c:v>
                </c:pt>
                <c:pt idx="1029">
                  <c:v>0.05</c:v>
                </c:pt>
                <c:pt idx="1030">
                  <c:v>0.09</c:v>
                </c:pt>
                <c:pt idx="1031">
                  <c:v>0.08</c:v>
                </c:pt>
                <c:pt idx="1032">
                  <c:v>0</c:v>
                </c:pt>
                <c:pt idx="1033">
                  <c:v>0.09</c:v>
                </c:pt>
                <c:pt idx="1034">
                  <c:v>0.09</c:v>
                </c:pt>
                <c:pt idx="1035">
                  <c:v>0.05</c:v>
                </c:pt>
                <c:pt idx="1036">
                  <c:v>0.05</c:v>
                </c:pt>
                <c:pt idx="1037">
                  <c:v>0.1</c:v>
                </c:pt>
                <c:pt idx="1038">
                  <c:v>0.03</c:v>
                </c:pt>
                <c:pt idx="1039">
                  <c:v>0.1</c:v>
                </c:pt>
                <c:pt idx="1040">
                  <c:v>0.09</c:v>
                </c:pt>
                <c:pt idx="1041">
                  <c:v>0</c:v>
                </c:pt>
                <c:pt idx="1042">
                  <c:v>0.06</c:v>
                </c:pt>
                <c:pt idx="1043">
                  <c:v>0.08</c:v>
                </c:pt>
                <c:pt idx="1044">
                  <c:v>7.0000000000000007E-2</c:v>
                </c:pt>
                <c:pt idx="1045">
                  <c:v>0.01</c:v>
                </c:pt>
                <c:pt idx="1046">
                  <c:v>0.01</c:v>
                </c:pt>
                <c:pt idx="1047">
                  <c:v>0.1</c:v>
                </c:pt>
                <c:pt idx="1048">
                  <c:v>0.1</c:v>
                </c:pt>
                <c:pt idx="1049">
                  <c:v>0.08</c:v>
                </c:pt>
                <c:pt idx="1050">
                  <c:v>7.0000000000000007E-2</c:v>
                </c:pt>
                <c:pt idx="1051">
                  <c:v>0.06</c:v>
                </c:pt>
                <c:pt idx="1052">
                  <c:v>0.01</c:v>
                </c:pt>
                <c:pt idx="1053">
                  <c:v>0.02</c:v>
                </c:pt>
                <c:pt idx="1054">
                  <c:v>0.08</c:v>
                </c:pt>
                <c:pt idx="1055">
                  <c:v>0.09</c:v>
                </c:pt>
                <c:pt idx="1056">
                  <c:v>0.1</c:v>
                </c:pt>
                <c:pt idx="1057">
                  <c:v>0.01</c:v>
                </c:pt>
                <c:pt idx="1058">
                  <c:v>0.02</c:v>
                </c:pt>
                <c:pt idx="1059">
                  <c:v>0.01</c:v>
                </c:pt>
                <c:pt idx="1060">
                  <c:v>0.01</c:v>
                </c:pt>
                <c:pt idx="1061">
                  <c:v>0.09</c:v>
                </c:pt>
                <c:pt idx="1062">
                  <c:v>0.08</c:v>
                </c:pt>
                <c:pt idx="1063">
                  <c:v>0.04</c:v>
                </c:pt>
                <c:pt idx="1064">
                  <c:v>0.04</c:v>
                </c:pt>
                <c:pt idx="1065">
                  <c:v>0.04</c:v>
                </c:pt>
                <c:pt idx="1066">
                  <c:v>0.01</c:v>
                </c:pt>
                <c:pt idx="1067">
                  <c:v>0.02</c:v>
                </c:pt>
                <c:pt idx="1068">
                  <c:v>0</c:v>
                </c:pt>
                <c:pt idx="1069">
                  <c:v>0.01</c:v>
                </c:pt>
                <c:pt idx="1070">
                  <c:v>0.1</c:v>
                </c:pt>
                <c:pt idx="1071">
                  <c:v>0.01</c:v>
                </c:pt>
                <c:pt idx="1072">
                  <c:v>0.03</c:v>
                </c:pt>
                <c:pt idx="1073">
                  <c:v>0.05</c:v>
                </c:pt>
                <c:pt idx="1074">
                  <c:v>0.1</c:v>
                </c:pt>
                <c:pt idx="1075">
                  <c:v>0</c:v>
                </c:pt>
                <c:pt idx="1076">
                  <c:v>0.03</c:v>
                </c:pt>
                <c:pt idx="1077">
                  <c:v>0.1</c:v>
                </c:pt>
                <c:pt idx="1078">
                  <c:v>0</c:v>
                </c:pt>
                <c:pt idx="1079">
                  <c:v>0.03</c:v>
                </c:pt>
                <c:pt idx="1080">
                  <c:v>0.08</c:v>
                </c:pt>
                <c:pt idx="1081">
                  <c:v>0.04</c:v>
                </c:pt>
                <c:pt idx="1082">
                  <c:v>0.06</c:v>
                </c:pt>
                <c:pt idx="1083">
                  <c:v>0.05</c:v>
                </c:pt>
                <c:pt idx="1084">
                  <c:v>0.08</c:v>
                </c:pt>
                <c:pt idx="1085">
                  <c:v>0.06</c:v>
                </c:pt>
                <c:pt idx="1086">
                  <c:v>0.1</c:v>
                </c:pt>
                <c:pt idx="1087">
                  <c:v>0.05</c:v>
                </c:pt>
                <c:pt idx="1088">
                  <c:v>0.08</c:v>
                </c:pt>
                <c:pt idx="1089">
                  <c:v>0.06</c:v>
                </c:pt>
                <c:pt idx="1090">
                  <c:v>0.04</c:v>
                </c:pt>
                <c:pt idx="1091">
                  <c:v>0.05</c:v>
                </c:pt>
                <c:pt idx="1092">
                  <c:v>0</c:v>
                </c:pt>
                <c:pt idx="1093">
                  <c:v>7.0000000000000007E-2</c:v>
                </c:pt>
                <c:pt idx="1094">
                  <c:v>0.01</c:v>
                </c:pt>
                <c:pt idx="1095">
                  <c:v>0.05</c:v>
                </c:pt>
                <c:pt idx="1096">
                  <c:v>0.03</c:v>
                </c:pt>
                <c:pt idx="1097">
                  <c:v>0.06</c:v>
                </c:pt>
                <c:pt idx="1098">
                  <c:v>7.0000000000000007E-2</c:v>
                </c:pt>
                <c:pt idx="1099">
                  <c:v>0.08</c:v>
                </c:pt>
                <c:pt idx="1100">
                  <c:v>7.0000000000000007E-2</c:v>
                </c:pt>
                <c:pt idx="1101">
                  <c:v>0.06</c:v>
                </c:pt>
                <c:pt idx="1102">
                  <c:v>0.08</c:v>
                </c:pt>
                <c:pt idx="1103">
                  <c:v>0.1</c:v>
                </c:pt>
                <c:pt idx="1104">
                  <c:v>0.05</c:v>
                </c:pt>
                <c:pt idx="1105">
                  <c:v>0.02</c:v>
                </c:pt>
                <c:pt idx="1106">
                  <c:v>0.01</c:v>
                </c:pt>
                <c:pt idx="1107">
                  <c:v>0.03</c:v>
                </c:pt>
                <c:pt idx="1108">
                  <c:v>0.04</c:v>
                </c:pt>
                <c:pt idx="1109">
                  <c:v>0.03</c:v>
                </c:pt>
                <c:pt idx="1110">
                  <c:v>0.03</c:v>
                </c:pt>
                <c:pt idx="1111">
                  <c:v>0.06</c:v>
                </c:pt>
                <c:pt idx="1112">
                  <c:v>7.0000000000000007E-2</c:v>
                </c:pt>
                <c:pt idx="1113">
                  <c:v>0.03</c:v>
                </c:pt>
                <c:pt idx="1114">
                  <c:v>0.04</c:v>
                </c:pt>
                <c:pt idx="1115">
                  <c:v>0.09</c:v>
                </c:pt>
                <c:pt idx="1116">
                  <c:v>0.08</c:v>
                </c:pt>
                <c:pt idx="1117">
                  <c:v>0.03</c:v>
                </c:pt>
                <c:pt idx="1118">
                  <c:v>0.1</c:v>
                </c:pt>
                <c:pt idx="1119">
                  <c:v>0.04</c:v>
                </c:pt>
                <c:pt idx="1120">
                  <c:v>0.05</c:v>
                </c:pt>
                <c:pt idx="1121">
                  <c:v>7.0000000000000007E-2</c:v>
                </c:pt>
                <c:pt idx="1122">
                  <c:v>7.0000000000000007E-2</c:v>
                </c:pt>
                <c:pt idx="1123">
                  <c:v>0.09</c:v>
                </c:pt>
                <c:pt idx="1124">
                  <c:v>0.05</c:v>
                </c:pt>
                <c:pt idx="1125">
                  <c:v>0.05</c:v>
                </c:pt>
                <c:pt idx="1126">
                  <c:v>0.06</c:v>
                </c:pt>
                <c:pt idx="1127">
                  <c:v>0.09</c:v>
                </c:pt>
                <c:pt idx="1128">
                  <c:v>0.08</c:v>
                </c:pt>
                <c:pt idx="1129">
                  <c:v>0.02</c:v>
                </c:pt>
                <c:pt idx="1130">
                  <c:v>0.03</c:v>
                </c:pt>
                <c:pt idx="1131">
                  <c:v>0.05</c:v>
                </c:pt>
                <c:pt idx="1132">
                  <c:v>0.03</c:v>
                </c:pt>
                <c:pt idx="1133">
                  <c:v>7.0000000000000007E-2</c:v>
                </c:pt>
                <c:pt idx="1134">
                  <c:v>0.05</c:v>
                </c:pt>
                <c:pt idx="1135">
                  <c:v>0.04</c:v>
                </c:pt>
                <c:pt idx="1136">
                  <c:v>0.04</c:v>
                </c:pt>
                <c:pt idx="1137">
                  <c:v>0.05</c:v>
                </c:pt>
                <c:pt idx="1138">
                  <c:v>0.09</c:v>
                </c:pt>
                <c:pt idx="1139">
                  <c:v>0.1</c:v>
                </c:pt>
                <c:pt idx="1140">
                  <c:v>7.0000000000000007E-2</c:v>
                </c:pt>
                <c:pt idx="1141">
                  <c:v>0.05</c:v>
                </c:pt>
                <c:pt idx="1142">
                  <c:v>0.03</c:v>
                </c:pt>
                <c:pt idx="1143">
                  <c:v>0.04</c:v>
                </c:pt>
                <c:pt idx="1144">
                  <c:v>0.1</c:v>
                </c:pt>
                <c:pt idx="1145">
                  <c:v>0.08</c:v>
                </c:pt>
                <c:pt idx="1146">
                  <c:v>0.02</c:v>
                </c:pt>
                <c:pt idx="1147">
                  <c:v>0.04</c:v>
                </c:pt>
                <c:pt idx="1148">
                  <c:v>0.06</c:v>
                </c:pt>
                <c:pt idx="1149">
                  <c:v>0.04</c:v>
                </c:pt>
                <c:pt idx="1150">
                  <c:v>0.08</c:v>
                </c:pt>
                <c:pt idx="1151">
                  <c:v>0.02</c:v>
                </c:pt>
                <c:pt idx="1152">
                  <c:v>0.06</c:v>
                </c:pt>
                <c:pt idx="1153">
                  <c:v>0.08</c:v>
                </c:pt>
                <c:pt idx="1154">
                  <c:v>0.1</c:v>
                </c:pt>
                <c:pt idx="1155">
                  <c:v>0</c:v>
                </c:pt>
                <c:pt idx="1156">
                  <c:v>0.02</c:v>
                </c:pt>
                <c:pt idx="1157">
                  <c:v>0.02</c:v>
                </c:pt>
                <c:pt idx="1158">
                  <c:v>0.05</c:v>
                </c:pt>
                <c:pt idx="1159">
                  <c:v>0.04</c:v>
                </c:pt>
                <c:pt idx="1160">
                  <c:v>0.02</c:v>
                </c:pt>
                <c:pt idx="1161">
                  <c:v>7.0000000000000007E-2</c:v>
                </c:pt>
                <c:pt idx="1162">
                  <c:v>0.01</c:v>
                </c:pt>
                <c:pt idx="1163">
                  <c:v>7.0000000000000007E-2</c:v>
                </c:pt>
                <c:pt idx="1164">
                  <c:v>0.08</c:v>
                </c:pt>
                <c:pt idx="1165">
                  <c:v>0.08</c:v>
                </c:pt>
                <c:pt idx="1166">
                  <c:v>0.02</c:v>
                </c:pt>
                <c:pt idx="1167">
                  <c:v>7.0000000000000007E-2</c:v>
                </c:pt>
                <c:pt idx="1168">
                  <c:v>0.05</c:v>
                </c:pt>
                <c:pt idx="1169">
                  <c:v>0.05</c:v>
                </c:pt>
                <c:pt idx="1170">
                  <c:v>0.09</c:v>
                </c:pt>
                <c:pt idx="1171">
                  <c:v>0.05</c:v>
                </c:pt>
                <c:pt idx="1172">
                  <c:v>0.05</c:v>
                </c:pt>
                <c:pt idx="1173">
                  <c:v>0.09</c:v>
                </c:pt>
                <c:pt idx="1174">
                  <c:v>0.03</c:v>
                </c:pt>
                <c:pt idx="1175">
                  <c:v>0.1</c:v>
                </c:pt>
                <c:pt idx="1176">
                  <c:v>0</c:v>
                </c:pt>
                <c:pt idx="1177">
                  <c:v>0.06</c:v>
                </c:pt>
                <c:pt idx="1178">
                  <c:v>7.0000000000000007E-2</c:v>
                </c:pt>
                <c:pt idx="1179">
                  <c:v>0.08</c:v>
                </c:pt>
                <c:pt idx="1180">
                  <c:v>0</c:v>
                </c:pt>
                <c:pt idx="1181">
                  <c:v>0.04</c:v>
                </c:pt>
                <c:pt idx="1182">
                  <c:v>0.01</c:v>
                </c:pt>
                <c:pt idx="1183">
                  <c:v>0</c:v>
                </c:pt>
                <c:pt idx="1184">
                  <c:v>0.04</c:v>
                </c:pt>
                <c:pt idx="1185">
                  <c:v>0.01</c:v>
                </c:pt>
                <c:pt idx="1186">
                  <c:v>0.02</c:v>
                </c:pt>
                <c:pt idx="1187">
                  <c:v>0.05</c:v>
                </c:pt>
                <c:pt idx="1188">
                  <c:v>0.09</c:v>
                </c:pt>
                <c:pt idx="1189">
                  <c:v>0.02</c:v>
                </c:pt>
                <c:pt idx="1190">
                  <c:v>0</c:v>
                </c:pt>
                <c:pt idx="1191">
                  <c:v>0.1</c:v>
                </c:pt>
                <c:pt idx="1192">
                  <c:v>0.1</c:v>
                </c:pt>
                <c:pt idx="1193">
                  <c:v>0.1</c:v>
                </c:pt>
                <c:pt idx="1194">
                  <c:v>0.05</c:v>
                </c:pt>
                <c:pt idx="1195">
                  <c:v>0.01</c:v>
                </c:pt>
                <c:pt idx="1196">
                  <c:v>0.1</c:v>
                </c:pt>
                <c:pt idx="1197">
                  <c:v>0.05</c:v>
                </c:pt>
                <c:pt idx="1198">
                  <c:v>0.1</c:v>
                </c:pt>
                <c:pt idx="1199">
                  <c:v>0.1</c:v>
                </c:pt>
                <c:pt idx="1200">
                  <c:v>0.03</c:v>
                </c:pt>
                <c:pt idx="1201">
                  <c:v>0.1</c:v>
                </c:pt>
                <c:pt idx="1202">
                  <c:v>0.02</c:v>
                </c:pt>
                <c:pt idx="1203">
                  <c:v>0.05</c:v>
                </c:pt>
                <c:pt idx="1204">
                  <c:v>0.1</c:v>
                </c:pt>
                <c:pt idx="1205">
                  <c:v>0.06</c:v>
                </c:pt>
                <c:pt idx="1206">
                  <c:v>7.0000000000000007E-2</c:v>
                </c:pt>
                <c:pt idx="1207">
                  <c:v>0.01</c:v>
                </c:pt>
                <c:pt idx="1208">
                  <c:v>0.04</c:v>
                </c:pt>
                <c:pt idx="1209">
                  <c:v>0.09</c:v>
                </c:pt>
                <c:pt idx="1210">
                  <c:v>0.08</c:v>
                </c:pt>
                <c:pt idx="1211">
                  <c:v>0.06</c:v>
                </c:pt>
                <c:pt idx="1212">
                  <c:v>0.05</c:v>
                </c:pt>
                <c:pt idx="1213">
                  <c:v>0.09</c:v>
                </c:pt>
                <c:pt idx="1214">
                  <c:v>0.05</c:v>
                </c:pt>
                <c:pt idx="1215">
                  <c:v>0</c:v>
                </c:pt>
                <c:pt idx="1216">
                  <c:v>0.09</c:v>
                </c:pt>
                <c:pt idx="1217">
                  <c:v>0.09</c:v>
                </c:pt>
                <c:pt idx="1218">
                  <c:v>0.09</c:v>
                </c:pt>
                <c:pt idx="1219">
                  <c:v>0</c:v>
                </c:pt>
                <c:pt idx="1220">
                  <c:v>0.09</c:v>
                </c:pt>
                <c:pt idx="1221">
                  <c:v>0.01</c:v>
                </c:pt>
                <c:pt idx="1222">
                  <c:v>0.06</c:v>
                </c:pt>
                <c:pt idx="1223">
                  <c:v>0.06</c:v>
                </c:pt>
                <c:pt idx="1224">
                  <c:v>0.03</c:v>
                </c:pt>
                <c:pt idx="1225">
                  <c:v>7.0000000000000007E-2</c:v>
                </c:pt>
                <c:pt idx="1226">
                  <c:v>7.0000000000000007E-2</c:v>
                </c:pt>
                <c:pt idx="1227">
                  <c:v>0.1</c:v>
                </c:pt>
                <c:pt idx="1228">
                  <c:v>0.06</c:v>
                </c:pt>
                <c:pt idx="1229">
                  <c:v>0.01</c:v>
                </c:pt>
                <c:pt idx="1230">
                  <c:v>0.05</c:v>
                </c:pt>
                <c:pt idx="1231">
                  <c:v>0.03</c:v>
                </c:pt>
                <c:pt idx="1232">
                  <c:v>0.02</c:v>
                </c:pt>
                <c:pt idx="1233">
                  <c:v>0.08</c:v>
                </c:pt>
                <c:pt idx="1234">
                  <c:v>0.02</c:v>
                </c:pt>
                <c:pt idx="1235">
                  <c:v>0.03</c:v>
                </c:pt>
                <c:pt idx="1236">
                  <c:v>0.02</c:v>
                </c:pt>
                <c:pt idx="1237">
                  <c:v>7.0000000000000007E-2</c:v>
                </c:pt>
                <c:pt idx="1238">
                  <c:v>0.1</c:v>
                </c:pt>
                <c:pt idx="1239">
                  <c:v>0.04</c:v>
                </c:pt>
                <c:pt idx="1240">
                  <c:v>0.09</c:v>
                </c:pt>
                <c:pt idx="1241">
                  <c:v>0</c:v>
                </c:pt>
                <c:pt idx="1242">
                  <c:v>0.09</c:v>
                </c:pt>
                <c:pt idx="1243">
                  <c:v>0.06</c:v>
                </c:pt>
                <c:pt idx="1244">
                  <c:v>7.0000000000000007E-2</c:v>
                </c:pt>
                <c:pt idx="1245">
                  <c:v>0.04</c:v>
                </c:pt>
                <c:pt idx="1246">
                  <c:v>0.02</c:v>
                </c:pt>
                <c:pt idx="1247">
                  <c:v>0.02</c:v>
                </c:pt>
                <c:pt idx="1248">
                  <c:v>0</c:v>
                </c:pt>
                <c:pt idx="1249">
                  <c:v>0.1</c:v>
                </c:pt>
                <c:pt idx="1250">
                  <c:v>7.0000000000000007E-2</c:v>
                </c:pt>
                <c:pt idx="1251">
                  <c:v>0.05</c:v>
                </c:pt>
                <c:pt idx="1252">
                  <c:v>0.1</c:v>
                </c:pt>
                <c:pt idx="1253">
                  <c:v>0.02</c:v>
                </c:pt>
                <c:pt idx="1254">
                  <c:v>0.08</c:v>
                </c:pt>
                <c:pt idx="1255">
                  <c:v>0.05</c:v>
                </c:pt>
                <c:pt idx="1256">
                  <c:v>0</c:v>
                </c:pt>
                <c:pt idx="1257">
                  <c:v>0.02</c:v>
                </c:pt>
                <c:pt idx="1258">
                  <c:v>0.04</c:v>
                </c:pt>
                <c:pt idx="1259">
                  <c:v>0.09</c:v>
                </c:pt>
                <c:pt idx="1260">
                  <c:v>0.08</c:v>
                </c:pt>
                <c:pt idx="1261">
                  <c:v>0.06</c:v>
                </c:pt>
                <c:pt idx="1262">
                  <c:v>0.04</c:v>
                </c:pt>
                <c:pt idx="1263">
                  <c:v>0.04</c:v>
                </c:pt>
                <c:pt idx="1264">
                  <c:v>0.03</c:v>
                </c:pt>
                <c:pt idx="1265">
                  <c:v>0.04</c:v>
                </c:pt>
                <c:pt idx="1266">
                  <c:v>0.03</c:v>
                </c:pt>
                <c:pt idx="1267">
                  <c:v>0.08</c:v>
                </c:pt>
                <c:pt idx="1268">
                  <c:v>7.0000000000000007E-2</c:v>
                </c:pt>
                <c:pt idx="1269">
                  <c:v>0.05</c:v>
                </c:pt>
                <c:pt idx="1270">
                  <c:v>0.03</c:v>
                </c:pt>
                <c:pt idx="1271">
                  <c:v>0.05</c:v>
                </c:pt>
                <c:pt idx="1272">
                  <c:v>0.03</c:v>
                </c:pt>
                <c:pt idx="1273">
                  <c:v>0.01</c:v>
                </c:pt>
                <c:pt idx="1274">
                  <c:v>0.05</c:v>
                </c:pt>
                <c:pt idx="1275">
                  <c:v>0.09</c:v>
                </c:pt>
                <c:pt idx="1276">
                  <c:v>0.05</c:v>
                </c:pt>
                <c:pt idx="1277">
                  <c:v>0.09</c:v>
                </c:pt>
                <c:pt idx="1278">
                  <c:v>0.03</c:v>
                </c:pt>
                <c:pt idx="1279">
                  <c:v>0.01</c:v>
                </c:pt>
                <c:pt idx="1280">
                  <c:v>7.0000000000000007E-2</c:v>
                </c:pt>
                <c:pt idx="1281">
                  <c:v>0</c:v>
                </c:pt>
                <c:pt idx="1282">
                  <c:v>0</c:v>
                </c:pt>
                <c:pt idx="1283">
                  <c:v>7.0000000000000007E-2</c:v>
                </c:pt>
                <c:pt idx="1284">
                  <c:v>0</c:v>
                </c:pt>
                <c:pt idx="1285">
                  <c:v>0.04</c:v>
                </c:pt>
                <c:pt idx="1286">
                  <c:v>0.06</c:v>
                </c:pt>
                <c:pt idx="1287">
                  <c:v>0</c:v>
                </c:pt>
                <c:pt idx="1288">
                  <c:v>0.01</c:v>
                </c:pt>
                <c:pt idx="1289">
                  <c:v>0.02</c:v>
                </c:pt>
                <c:pt idx="1290">
                  <c:v>0.02</c:v>
                </c:pt>
                <c:pt idx="1291">
                  <c:v>0.1</c:v>
                </c:pt>
                <c:pt idx="1292">
                  <c:v>0.01</c:v>
                </c:pt>
                <c:pt idx="1293">
                  <c:v>0.02</c:v>
                </c:pt>
                <c:pt idx="1294">
                  <c:v>0.03</c:v>
                </c:pt>
                <c:pt idx="1295">
                  <c:v>0.05</c:v>
                </c:pt>
                <c:pt idx="1296">
                  <c:v>0.04</c:v>
                </c:pt>
                <c:pt idx="1297">
                  <c:v>0.01</c:v>
                </c:pt>
                <c:pt idx="1298">
                  <c:v>7.0000000000000007E-2</c:v>
                </c:pt>
                <c:pt idx="1299">
                  <c:v>0.08</c:v>
                </c:pt>
                <c:pt idx="1300">
                  <c:v>0.1</c:v>
                </c:pt>
                <c:pt idx="1301">
                  <c:v>0.1</c:v>
                </c:pt>
                <c:pt idx="1302">
                  <c:v>7.0000000000000007E-2</c:v>
                </c:pt>
                <c:pt idx="1303">
                  <c:v>0.01</c:v>
                </c:pt>
                <c:pt idx="1304">
                  <c:v>0.06</c:v>
                </c:pt>
                <c:pt idx="1305">
                  <c:v>0.08</c:v>
                </c:pt>
                <c:pt idx="1306">
                  <c:v>0.06</c:v>
                </c:pt>
                <c:pt idx="1307">
                  <c:v>0.09</c:v>
                </c:pt>
                <c:pt idx="1308">
                  <c:v>0.02</c:v>
                </c:pt>
                <c:pt idx="1309">
                  <c:v>0.03</c:v>
                </c:pt>
                <c:pt idx="1310">
                  <c:v>0.01</c:v>
                </c:pt>
                <c:pt idx="1311">
                  <c:v>0.03</c:v>
                </c:pt>
                <c:pt idx="1312">
                  <c:v>0.06</c:v>
                </c:pt>
                <c:pt idx="1313">
                  <c:v>7.0000000000000007E-2</c:v>
                </c:pt>
                <c:pt idx="1314">
                  <c:v>0.04</c:v>
                </c:pt>
                <c:pt idx="1315">
                  <c:v>0.1</c:v>
                </c:pt>
                <c:pt idx="1316">
                  <c:v>0.05</c:v>
                </c:pt>
                <c:pt idx="1317">
                  <c:v>0</c:v>
                </c:pt>
                <c:pt idx="1318">
                  <c:v>0.03</c:v>
                </c:pt>
                <c:pt idx="1319">
                  <c:v>0.01</c:v>
                </c:pt>
                <c:pt idx="1320">
                  <c:v>0.03</c:v>
                </c:pt>
                <c:pt idx="1321">
                  <c:v>0.08</c:v>
                </c:pt>
                <c:pt idx="1322">
                  <c:v>0.09</c:v>
                </c:pt>
                <c:pt idx="1323">
                  <c:v>0.05</c:v>
                </c:pt>
                <c:pt idx="1324">
                  <c:v>0.08</c:v>
                </c:pt>
                <c:pt idx="1325">
                  <c:v>0.09</c:v>
                </c:pt>
                <c:pt idx="1326">
                  <c:v>0.05</c:v>
                </c:pt>
                <c:pt idx="1327">
                  <c:v>0.01</c:v>
                </c:pt>
                <c:pt idx="1328">
                  <c:v>0.03</c:v>
                </c:pt>
                <c:pt idx="1329">
                  <c:v>0.03</c:v>
                </c:pt>
                <c:pt idx="1330">
                  <c:v>0.1</c:v>
                </c:pt>
                <c:pt idx="1331">
                  <c:v>0.03</c:v>
                </c:pt>
                <c:pt idx="1332">
                  <c:v>0.1</c:v>
                </c:pt>
                <c:pt idx="1333">
                  <c:v>0.01</c:v>
                </c:pt>
                <c:pt idx="1334">
                  <c:v>0.03</c:v>
                </c:pt>
                <c:pt idx="1335">
                  <c:v>0.01</c:v>
                </c:pt>
                <c:pt idx="1336">
                  <c:v>0.04</c:v>
                </c:pt>
                <c:pt idx="1337">
                  <c:v>0.05</c:v>
                </c:pt>
                <c:pt idx="1338">
                  <c:v>0.02</c:v>
                </c:pt>
                <c:pt idx="1339">
                  <c:v>0.08</c:v>
                </c:pt>
                <c:pt idx="1340">
                  <c:v>0.02</c:v>
                </c:pt>
                <c:pt idx="1341">
                  <c:v>7.0000000000000007E-2</c:v>
                </c:pt>
                <c:pt idx="1342">
                  <c:v>0</c:v>
                </c:pt>
                <c:pt idx="1343">
                  <c:v>0.03</c:v>
                </c:pt>
                <c:pt idx="1344">
                  <c:v>0.09</c:v>
                </c:pt>
                <c:pt idx="1345">
                  <c:v>0.04</c:v>
                </c:pt>
                <c:pt idx="1346">
                  <c:v>0.08</c:v>
                </c:pt>
                <c:pt idx="1347">
                  <c:v>0.04</c:v>
                </c:pt>
                <c:pt idx="1348">
                  <c:v>0.08</c:v>
                </c:pt>
                <c:pt idx="1349">
                  <c:v>0.01</c:v>
                </c:pt>
                <c:pt idx="1350">
                  <c:v>0.01</c:v>
                </c:pt>
                <c:pt idx="1351">
                  <c:v>0</c:v>
                </c:pt>
                <c:pt idx="1352">
                  <c:v>0.01</c:v>
                </c:pt>
                <c:pt idx="1353">
                  <c:v>0.05</c:v>
                </c:pt>
                <c:pt idx="1354">
                  <c:v>7.0000000000000007E-2</c:v>
                </c:pt>
                <c:pt idx="1355">
                  <c:v>0.09</c:v>
                </c:pt>
                <c:pt idx="1356">
                  <c:v>0.08</c:v>
                </c:pt>
                <c:pt idx="1357">
                  <c:v>0.04</c:v>
                </c:pt>
                <c:pt idx="1358">
                  <c:v>0.05</c:v>
                </c:pt>
                <c:pt idx="1359">
                  <c:v>0</c:v>
                </c:pt>
                <c:pt idx="1360">
                  <c:v>0.06</c:v>
                </c:pt>
                <c:pt idx="1361">
                  <c:v>0.04</c:v>
                </c:pt>
                <c:pt idx="1362">
                  <c:v>0.02</c:v>
                </c:pt>
                <c:pt idx="1363">
                  <c:v>0.04</c:v>
                </c:pt>
                <c:pt idx="1364">
                  <c:v>0.02</c:v>
                </c:pt>
                <c:pt idx="1365">
                  <c:v>7.0000000000000007E-2</c:v>
                </c:pt>
                <c:pt idx="1366">
                  <c:v>0.02</c:v>
                </c:pt>
                <c:pt idx="1367">
                  <c:v>0.06</c:v>
                </c:pt>
                <c:pt idx="1368">
                  <c:v>0.08</c:v>
                </c:pt>
                <c:pt idx="1369">
                  <c:v>0.02</c:v>
                </c:pt>
                <c:pt idx="1370">
                  <c:v>0.05</c:v>
                </c:pt>
                <c:pt idx="1371">
                  <c:v>0.08</c:v>
                </c:pt>
                <c:pt idx="1372">
                  <c:v>0.04</c:v>
                </c:pt>
                <c:pt idx="1373">
                  <c:v>0.1</c:v>
                </c:pt>
                <c:pt idx="1374">
                  <c:v>0.03</c:v>
                </c:pt>
                <c:pt idx="1375">
                  <c:v>0.08</c:v>
                </c:pt>
                <c:pt idx="1376">
                  <c:v>0.09</c:v>
                </c:pt>
                <c:pt idx="1377">
                  <c:v>0.05</c:v>
                </c:pt>
                <c:pt idx="1378">
                  <c:v>0.09</c:v>
                </c:pt>
                <c:pt idx="1379">
                  <c:v>7.0000000000000007E-2</c:v>
                </c:pt>
                <c:pt idx="1380">
                  <c:v>0.02</c:v>
                </c:pt>
                <c:pt idx="1381">
                  <c:v>0.03</c:v>
                </c:pt>
                <c:pt idx="1382">
                  <c:v>7.0000000000000007E-2</c:v>
                </c:pt>
                <c:pt idx="1383">
                  <c:v>0.06</c:v>
                </c:pt>
                <c:pt idx="1384">
                  <c:v>0.05</c:v>
                </c:pt>
                <c:pt idx="1385">
                  <c:v>0.04</c:v>
                </c:pt>
                <c:pt idx="1386">
                  <c:v>0.02</c:v>
                </c:pt>
                <c:pt idx="1387">
                  <c:v>0.03</c:v>
                </c:pt>
                <c:pt idx="1388">
                  <c:v>0.04</c:v>
                </c:pt>
                <c:pt idx="1389">
                  <c:v>0.02</c:v>
                </c:pt>
                <c:pt idx="1390">
                  <c:v>0.1</c:v>
                </c:pt>
                <c:pt idx="1391">
                  <c:v>0</c:v>
                </c:pt>
                <c:pt idx="1392">
                  <c:v>0.1</c:v>
                </c:pt>
                <c:pt idx="1393">
                  <c:v>0.08</c:v>
                </c:pt>
                <c:pt idx="1394">
                  <c:v>0.1</c:v>
                </c:pt>
                <c:pt idx="1395">
                  <c:v>0.03</c:v>
                </c:pt>
                <c:pt idx="1396">
                  <c:v>0.06</c:v>
                </c:pt>
                <c:pt idx="1397">
                  <c:v>7.0000000000000007E-2</c:v>
                </c:pt>
                <c:pt idx="1398">
                  <c:v>0.09</c:v>
                </c:pt>
                <c:pt idx="1399">
                  <c:v>0.1</c:v>
                </c:pt>
                <c:pt idx="1400">
                  <c:v>0</c:v>
                </c:pt>
                <c:pt idx="1401">
                  <c:v>7.0000000000000007E-2</c:v>
                </c:pt>
                <c:pt idx="1402">
                  <c:v>0.05</c:v>
                </c:pt>
                <c:pt idx="1403">
                  <c:v>0.1</c:v>
                </c:pt>
                <c:pt idx="1404">
                  <c:v>0.03</c:v>
                </c:pt>
                <c:pt idx="1405">
                  <c:v>0.1</c:v>
                </c:pt>
                <c:pt idx="1406">
                  <c:v>7.0000000000000007E-2</c:v>
                </c:pt>
                <c:pt idx="1407">
                  <c:v>0.02</c:v>
                </c:pt>
                <c:pt idx="1408">
                  <c:v>0.01</c:v>
                </c:pt>
                <c:pt idx="1409">
                  <c:v>0.06</c:v>
                </c:pt>
                <c:pt idx="1410">
                  <c:v>7.0000000000000007E-2</c:v>
                </c:pt>
                <c:pt idx="1411">
                  <c:v>0.06</c:v>
                </c:pt>
                <c:pt idx="1412">
                  <c:v>7.0000000000000007E-2</c:v>
                </c:pt>
                <c:pt idx="1413">
                  <c:v>0.03</c:v>
                </c:pt>
                <c:pt idx="1414">
                  <c:v>0.02</c:v>
                </c:pt>
                <c:pt idx="1415">
                  <c:v>0.01</c:v>
                </c:pt>
                <c:pt idx="1416">
                  <c:v>0.02</c:v>
                </c:pt>
                <c:pt idx="1417">
                  <c:v>0.04</c:v>
                </c:pt>
                <c:pt idx="1418">
                  <c:v>0.01</c:v>
                </c:pt>
                <c:pt idx="1419">
                  <c:v>0.02</c:v>
                </c:pt>
                <c:pt idx="1420">
                  <c:v>0.01</c:v>
                </c:pt>
                <c:pt idx="1421">
                  <c:v>0.06</c:v>
                </c:pt>
                <c:pt idx="1422">
                  <c:v>0.1</c:v>
                </c:pt>
                <c:pt idx="1423">
                  <c:v>0.05</c:v>
                </c:pt>
                <c:pt idx="1424">
                  <c:v>0.01</c:v>
                </c:pt>
                <c:pt idx="1425">
                  <c:v>0.08</c:v>
                </c:pt>
                <c:pt idx="1426">
                  <c:v>0.04</c:v>
                </c:pt>
                <c:pt idx="1427">
                  <c:v>0.06</c:v>
                </c:pt>
                <c:pt idx="1428">
                  <c:v>7.0000000000000007E-2</c:v>
                </c:pt>
                <c:pt idx="1429">
                  <c:v>0.05</c:v>
                </c:pt>
                <c:pt idx="1430">
                  <c:v>0.06</c:v>
                </c:pt>
                <c:pt idx="1431">
                  <c:v>0.03</c:v>
                </c:pt>
                <c:pt idx="1432">
                  <c:v>0.08</c:v>
                </c:pt>
                <c:pt idx="1433">
                  <c:v>0.09</c:v>
                </c:pt>
                <c:pt idx="1434">
                  <c:v>0.05</c:v>
                </c:pt>
                <c:pt idx="1435">
                  <c:v>0</c:v>
                </c:pt>
                <c:pt idx="1436">
                  <c:v>7.0000000000000007E-2</c:v>
                </c:pt>
                <c:pt idx="1437">
                  <c:v>0.05</c:v>
                </c:pt>
                <c:pt idx="1438">
                  <c:v>0.09</c:v>
                </c:pt>
                <c:pt idx="1439">
                  <c:v>0.02</c:v>
                </c:pt>
                <c:pt idx="1440">
                  <c:v>0.08</c:v>
                </c:pt>
                <c:pt idx="1441">
                  <c:v>0.03</c:v>
                </c:pt>
                <c:pt idx="1442">
                  <c:v>0.01</c:v>
                </c:pt>
                <c:pt idx="1443">
                  <c:v>7.0000000000000007E-2</c:v>
                </c:pt>
                <c:pt idx="1444">
                  <c:v>0.1</c:v>
                </c:pt>
                <c:pt idx="1445">
                  <c:v>0.06</c:v>
                </c:pt>
                <c:pt idx="1446">
                  <c:v>0.03</c:v>
                </c:pt>
                <c:pt idx="1447">
                  <c:v>7.0000000000000007E-2</c:v>
                </c:pt>
                <c:pt idx="1448">
                  <c:v>0.04</c:v>
                </c:pt>
                <c:pt idx="1449">
                  <c:v>0.1</c:v>
                </c:pt>
                <c:pt idx="1450">
                  <c:v>7.0000000000000007E-2</c:v>
                </c:pt>
                <c:pt idx="1451">
                  <c:v>0.09</c:v>
                </c:pt>
                <c:pt idx="1452">
                  <c:v>0.02</c:v>
                </c:pt>
                <c:pt idx="1453">
                  <c:v>0.03</c:v>
                </c:pt>
                <c:pt idx="1454">
                  <c:v>0.02</c:v>
                </c:pt>
                <c:pt idx="1455">
                  <c:v>0.1</c:v>
                </c:pt>
                <c:pt idx="1456">
                  <c:v>0.06</c:v>
                </c:pt>
                <c:pt idx="1457">
                  <c:v>0</c:v>
                </c:pt>
                <c:pt idx="1458">
                  <c:v>0.09</c:v>
                </c:pt>
                <c:pt idx="1459">
                  <c:v>0</c:v>
                </c:pt>
                <c:pt idx="1460">
                  <c:v>0.05</c:v>
                </c:pt>
                <c:pt idx="1461">
                  <c:v>0.03</c:v>
                </c:pt>
                <c:pt idx="1462">
                  <c:v>0.05</c:v>
                </c:pt>
                <c:pt idx="1463">
                  <c:v>0.02</c:v>
                </c:pt>
                <c:pt idx="1464">
                  <c:v>0.04</c:v>
                </c:pt>
                <c:pt idx="1465">
                  <c:v>0</c:v>
                </c:pt>
                <c:pt idx="1466">
                  <c:v>0.03</c:v>
                </c:pt>
                <c:pt idx="1467">
                  <c:v>0.08</c:v>
                </c:pt>
                <c:pt idx="1468">
                  <c:v>0</c:v>
                </c:pt>
                <c:pt idx="1469">
                  <c:v>0.01</c:v>
                </c:pt>
                <c:pt idx="1470">
                  <c:v>0.08</c:v>
                </c:pt>
                <c:pt idx="1471">
                  <c:v>0.05</c:v>
                </c:pt>
                <c:pt idx="1472">
                  <c:v>7.0000000000000007E-2</c:v>
                </c:pt>
                <c:pt idx="1473">
                  <c:v>7.0000000000000007E-2</c:v>
                </c:pt>
                <c:pt idx="1474">
                  <c:v>0.01</c:v>
                </c:pt>
                <c:pt idx="1475">
                  <c:v>0.09</c:v>
                </c:pt>
                <c:pt idx="1476">
                  <c:v>0.06</c:v>
                </c:pt>
                <c:pt idx="1477">
                  <c:v>0</c:v>
                </c:pt>
                <c:pt idx="1478">
                  <c:v>0</c:v>
                </c:pt>
                <c:pt idx="1479">
                  <c:v>7.0000000000000007E-2</c:v>
                </c:pt>
                <c:pt idx="1480">
                  <c:v>0.02</c:v>
                </c:pt>
                <c:pt idx="1481">
                  <c:v>0.06</c:v>
                </c:pt>
                <c:pt idx="1482">
                  <c:v>0.01</c:v>
                </c:pt>
                <c:pt idx="1483">
                  <c:v>0.06</c:v>
                </c:pt>
                <c:pt idx="1484">
                  <c:v>0.1</c:v>
                </c:pt>
                <c:pt idx="1485">
                  <c:v>0.1</c:v>
                </c:pt>
                <c:pt idx="1486">
                  <c:v>7.0000000000000007E-2</c:v>
                </c:pt>
                <c:pt idx="1487">
                  <c:v>7.0000000000000007E-2</c:v>
                </c:pt>
                <c:pt idx="1488">
                  <c:v>0.09</c:v>
                </c:pt>
                <c:pt idx="1489">
                  <c:v>0.09</c:v>
                </c:pt>
                <c:pt idx="1490">
                  <c:v>0.01</c:v>
                </c:pt>
                <c:pt idx="1491">
                  <c:v>0.1</c:v>
                </c:pt>
                <c:pt idx="1492">
                  <c:v>0.01</c:v>
                </c:pt>
                <c:pt idx="1493">
                  <c:v>0.08</c:v>
                </c:pt>
                <c:pt idx="1494">
                  <c:v>0.08</c:v>
                </c:pt>
                <c:pt idx="1495">
                  <c:v>0.05</c:v>
                </c:pt>
                <c:pt idx="1496">
                  <c:v>0.02</c:v>
                </c:pt>
                <c:pt idx="1497">
                  <c:v>0.02</c:v>
                </c:pt>
                <c:pt idx="1498">
                  <c:v>0.09</c:v>
                </c:pt>
                <c:pt idx="1499">
                  <c:v>0</c:v>
                </c:pt>
                <c:pt idx="1500">
                  <c:v>0</c:v>
                </c:pt>
                <c:pt idx="1501">
                  <c:v>0.03</c:v>
                </c:pt>
                <c:pt idx="1502">
                  <c:v>0</c:v>
                </c:pt>
                <c:pt idx="1503">
                  <c:v>0.05</c:v>
                </c:pt>
                <c:pt idx="1504">
                  <c:v>0.01</c:v>
                </c:pt>
                <c:pt idx="1505">
                  <c:v>0</c:v>
                </c:pt>
                <c:pt idx="1506">
                  <c:v>0.02</c:v>
                </c:pt>
                <c:pt idx="1507">
                  <c:v>0.06</c:v>
                </c:pt>
                <c:pt idx="1508">
                  <c:v>0.02</c:v>
                </c:pt>
                <c:pt idx="1509">
                  <c:v>0.05</c:v>
                </c:pt>
                <c:pt idx="1510">
                  <c:v>0</c:v>
                </c:pt>
                <c:pt idx="1511">
                  <c:v>0.1</c:v>
                </c:pt>
                <c:pt idx="1512">
                  <c:v>0.03</c:v>
                </c:pt>
                <c:pt idx="1513">
                  <c:v>0.09</c:v>
                </c:pt>
                <c:pt idx="1514">
                  <c:v>0.08</c:v>
                </c:pt>
                <c:pt idx="1515">
                  <c:v>0.04</c:v>
                </c:pt>
                <c:pt idx="1516">
                  <c:v>0.01</c:v>
                </c:pt>
                <c:pt idx="1517">
                  <c:v>0.04</c:v>
                </c:pt>
                <c:pt idx="1518">
                  <c:v>0.01</c:v>
                </c:pt>
                <c:pt idx="1519">
                  <c:v>0.01</c:v>
                </c:pt>
                <c:pt idx="1520">
                  <c:v>0.04</c:v>
                </c:pt>
                <c:pt idx="1521">
                  <c:v>0.06</c:v>
                </c:pt>
                <c:pt idx="1522">
                  <c:v>0.01</c:v>
                </c:pt>
                <c:pt idx="1523">
                  <c:v>0.08</c:v>
                </c:pt>
                <c:pt idx="1524">
                  <c:v>0.04</c:v>
                </c:pt>
                <c:pt idx="1525">
                  <c:v>0.02</c:v>
                </c:pt>
                <c:pt idx="1526">
                  <c:v>0.04</c:v>
                </c:pt>
                <c:pt idx="1527">
                  <c:v>7.0000000000000007E-2</c:v>
                </c:pt>
                <c:pt idx="1528">
                  <c:v>0.01</c:v>
                </c:pt>
                <c:pt idx="1529">
                  <c:v>0.02</c:v>
                </c:pt>
                <c:pt idx="1530">
                  <c:v>0.04</c:v>
                </c:pt>
                <c:pt idx="1531">
                  <c:v>0.09</c:v>
                </c:pt>
                <c:pt idx="1532">
                  <c:v>0.02</c:v>
                </c:pt>
                <c:pt idx="1533">
                  <c:v>0</c:v>
                </c:pt>
                <c:pt idx="1534">
                  <c:v>0.05</c:v>
                </c:pt>
                <c:pt idx="1535">
                  <c:v>0.05</c:v>
                </c:pt>
                <c:pt idx="1536">
                  <c:v>0.03</c:v>
                </c:pt>
                <c:pt idx="1537">
                  <c:v>0.01</c:v>
                </c:pt>
                <c:pt idx="1538">
                  <c:v>0.08</c:v>
                </c:pt>
                <c:pt idx="1539">
                  <c:v>7.0000000000000007E-2</c:v>
                </c:pt>
                <c:pt idx="1540">
                  <c:v>7.0000000000000007E-2</c:v>
                </c:pt>
                <c:pt idx="1541">
                  <c:v>7.0000000000000007E-2</c:v>
                </c:pt>
                <c:pt idx="1542">
                  <c:v>0.09</c:v>
                </c:pt>
                <c:pt idx="1543">
                  <c:v>0.02</c:v>
                </c:pt>
                <c:pt idx="1544">
                  <c:v>0.06</c:v>
                </c:pt>
                <c:pt idx="1545">
                  <c:v>0.02</c:v>
                </c:pt>
                <c:pt idx="1546">
                  <c:v>7.0000000000000007E-2</c:v>
                </c:pt>
                <c:pt idx="1547">
                  <c:v>0.04</c:v>
                </c:pt>
                <c:pt idx="1548">
                  <c:v>0.02</c:v>
                </c:pt>
                <c:pt idx="1549">
                  <c:v>7.0000000000000007E-2</c:v>
                </c:pt>
                <c:pt idx="1550">
                  <c:v>0.09</c:v>
                </c:pt>
                <c:pt idx="1551">
                  <c:v>0.08</c:v>
                </c:pt>
                <c:pt idx="1552">
                  <c:v>0.05</c:v>
                </c:pt>
                <c:pt idx="1553">
                  <c:v>0.06</c:v>
                </c:pt>
                <c:pt idx="1554">
                  <c:v>0.08</c:v>
                </c:pt>
                <c:pt idx="1555">
                  <c:v>7.0000000000000007E-2</c:v>
                </c:pt>
                <c:pt idx="1556">
                  <c:v>7.0000000000000007E-2</c:v>
                </c:pt>
                <c:pt idx="1557">
                  <c:v>0.06</c:v>
                </c:pt>
                <c:pt idx="1558">
                  <c:v>0.01</c:v>
                </c:pt>
                <c:pt idx="1559">
                  <c:v>0.04</c:v>
                </c:pt>
                <c:pt idx="1560">
                  <c:v>0.02</c:v>
                </c:pt>
                <c:pt idx="1561">
                  <c:v>0.06</c:v>
                </c:pt>
                <c:pt idx="1562">
                  <c:v>0.06</c:v>
                </c:pt>
                <c:pt idx="1563">
                  <c:v>0.05</c:v>
                </c:pt>
                <c:pt idx="1564">
                  <c:v>0.06</c:v>
                </c:pt>
                <c:pt idx="1565">
                  <c:v>0</c:v>
                </c:pt>
                <c:pt idx="1566">
                  <c:v>0.06</c:v>
                </c:pt>
                <c:pt idx="1567">
                  <c:v>0</c:v>
                </c:pt>
                <c:pt idx="1568">
                  <c:v>0.01</c:v>
                </c:pt>
                <c:pt idx="1569">
                  <c:v>0</c:v>
                </c:pt>
                <c:pt idx="1570">
                  <c:v>0.1</c:v>
                </c:pt>
                <c:pt idx="1571">
                  <c:v>0.04</c:v>
                </c:pt>
                <c:pt idx="1572">
                  <c:v>7.0000000000000007E-2</c:v>
                </c:pt>
                <c:pt idx="1573">
                  <c:v>0.06</c:v>
                </c:pt>
                <c:pt idx="1574">
                  <c:v>0.06</c:v>
                </c:pt>
                <c:pt idx="1575">
                  <c:v>0.1</c:v>
                </c:pt>
                <c:pt idx="1576">
                  <c:v>0.1</c:v>
                </c:pt>
                <c:pt idx="1577">
                  <c:v>0.06</c:v>
                </c:pt>
                <c:pt idx="1578">
                  <c:v>0.1</c:v>
                </c:pt>
                <c:pt idx="1579">
                  <c:v>0.1</c:v>
                </c:pt>
                <c:pt idx="1580">
                  <c:v>7.0000000000000007E-2</c:v>
                </c:pt>
                <c:pt idx="1581">
                  <c:v>0</c:v>
                </c:pt>
                <c:pt idx="1582">
                  <c:v>0.09</c:v>
                </c:pt>
                <c:pt idx="1583">
                  <c:v>0.1</c:v>
                </c:pt>
                <c:pt idx="1584">
                  <c:v>0.04</c:v>
                </c:pt>
                <c:pt idx="1585">
                  <c:v>0.03</c:v>
                </c:pt>
                <c:pt idx="1586">
                  <c:v>0.09</c:v>
                </c:pt>
                <c:pt idx="1587">
                  <c:v>0.05</c:v>
                </c:pt>
                <c:pt idx="1588">
                  <c:v>0.06</c:v>
                </c:pt>
                <c:pt idx="1589">
                  <c:v>0</c:v>
                </c:pt>
                <c:pt idx="1590">
                  <c:v>0</c:v>
                </c:pt>
                <c:pt idx="1591">
                  <c:v>0.1</c:v>
                </c:pt>
                <c:pt idx="1592">
                  <c:v>0.08</c:v>
                </c:pt>
                <c:pt idx="1593">
                  <c:v>0</c:v>
                </c:pt>
                <c:pt idx="1594">
                  <c:v>7.0000000000000007E-2</c:v>
                </c:pt>
                <c:pt idx="1595">
                  <c:v>0.03</c:v>
                </c:pt>
                <c:pt idx="1596">
                  <c:v>0.04</c:v>
                </c:pt>
                <c:pt idx="1597">
                  <c:v>0.03</c:v>
                </c:pt>
                <c:pt idx="1598">
                  <c:v>0.06</c:v>
                </c:pt>
                <c:pt idx="1599">
                  <c:v>0.05</c:v>
                </c:pt>
                <c:pt idx="1600">
                  <c:v>0.09</c:v>
                </c:pt>
                <c:pt idx="1601">
                  <c:v>0.04</c:v>
                </c:pt>
                <c:pt idx="1602">
                  <c:v>0.06</c:v>
                </c:pt>
                <c:pt idx="1603">
                  <c:v>0.04</c:v>
                </c:pt>
                <c:pt idx="1604">
                  <c:v>0.04</c:v>
                </c:pt>
                <c:pt idx="1605">
                  <c:v>0.09</c:v>
                </c:pt>
                <c:pt idx="1606">
                  <c:v>0.1</c:v>
                </c:pt>
                <c:pt idx="1607">
                  <c:v>0.01</c:v>
                </c:pt>
                <c:pt idx="1608">
                  <c:v>0.01</c:v>
                </c:pt>
                <c:pt idx="1609">
                  <c:v>0.05</c:v>
                </c:pt>
                <c:pt idx="1610">
                  <c:v>0.01</c:v>
                </c:pt>
                <c:pt idx="1611">
                  <c:v>0.09</c:v>
                </c:pt>
                <c:pt idx="1612">
                  <c:v>0.08</c:v>
                </c:pt>
                <c:pt idx="1613">
                  <c:v>0.09</c:v>
                </c:pt>
                <c:pt idx="1614">
                  <c:v>0.06</c:v>
                </c:pt>
                <c:pt idx="1615">
                  <c:v>0.09</c:v>
                </c:pt>
                <c:pt idx="1616">
                  <c:v>0.08</c:v>
                </c:pt>
                <c:pt idx="1617">
                  <c:v>0.1</c:v>
                </c:pt>
                <c:pt idx="1618">
                  <c:v>0.1</c:v>
                </c:pt>
                <c:pt idx="1619">
                  <c:v>0.05</c:v>
                </c:pt>
                <c:pt idx="1620">
                  <c:v>0.05</c:v>
                </c:pt>
                <c:pt idx="1621">
                  <c:v>7.0000000000000007E-2</c:v>
                </c:pt>
                <c:pt idx="1622">
                  <c:v>0.03</c:v>
                </c:pt>
                <c:pt idx="1623">
                  <c:v>0.06</c:v>
                </c:pt>
                <c:pt idx="1624">
                  <c:v>0.06</c:v>
                </c:pt>
                <c:pt idx="1625">
                  <c:v>7.0000000000000007E-2</c:v>
                </c:pt>
                <c:pt idx="1626">
                  <c:v>0.06</c:v>
                </c:pt>
                <c:pt idx="1627">
                  <c:v>0.02</c:v>
                </c:pt>
                <c:pt idx="1628">
                  <c:v>0.02</c:v>
                </c:pt>
                <c:pt idx="1629">
                  <c:v>0</c:v>
                </c:pt>
                <c:pt idx="1630">
                  <c:v>0.08</c:v>
                </c:pt>
                <c:pt idx="1631">
                  <c:v>0.09</c:v>
                </c:pt>
                <c:pt idx="1632">
                  <c:v>7.0000000000000007E-2</c:v>
                </c:pt>
                <c:pt idx="1633">
                  <c:v>0.03</c:v>
                </c:pt>
                <c:pt idx="1634">
                  <c:v>7.0000000000000007E-2</c:v>
                </c:pt>
                <c:pt idx="1635">
                  <c:v>0.03</c:v>
                </c:pt>
                <c:pt idx="1636">
                  <c:v>0.09</c:v>
                </c:pt>
                <c:pt idx="1637">
                  <c:v>0.06</c:v>
                </c:pt>
                <c:pt idx="1638">
                  <c:v>0</c:v>
                </c:pt>
                <c:pt idx="1639">
                  <c:v>0.09</c:v>
                </c:pt>
                <c:pt idx="1640">
                  <c:v>0.04</c:v>
                </c:pt>
                <c:pt idx="1641">
                  <c:v>0</c:v>
                </c:pt>
                <c:pt idx="1642">
                  <c:v>7.0000000000000007E-2</c:v>
                </c:pt>
                <c:pt idx="1643">
                  <c:v>0.09</c:v>
                </c:pt>
                <c:pt idx="1644">
                  <c:v>0.09</c:v>
                </c:pt>
                <c:pt idx="1645">
                  <c:v>0.01</c:v>
                </c:pt>
                <c:pt idx="1646">
                  <c:v>7.0000000000000007E-2</c:v>
                </c:pt>
                <c:pt idx="1647">
                  <c:v>0.01</c:v>
                </c:pt>
                <c:pt idx="1648">
                  <c:v>0.01</c:v>
                </c:pt>
                <c:pt idx="1649">
                  <c:v>0.02</c:v>
                </c:pt>
                <c:pt idx="1650">
                  <c:v>0.09</c:v>
                </c:pt>
                <c:pt idx="1651">
                  <c:v>0.04</c:v>
                </c:pt>
                <c:pt idx="1652">
                  <c:v>0.05</c:v>
                </c:pt>
                <c:pt idx="1653">
                  <c:v>0.04</c:v>
                </c:pt>
                <c:pt idx="1654">
                  <c:v>0.06</c:v>
                </c:pt>
                <c:pt idx="1655">
                  <c:v>0.03</c:v>
                </c:pt>
                <c:pt idx="1656">
                  <c:v>0.01</c:v>
                </c:pt>
                <c:pt idx="1657">
                  <c:v>0.02</c:v>
                </c:pt>
                <c:pt idx="1658">
                  <c:v>0.01</c:v>
                </c:pt>
                <c:pt idx="1659">
                  <c:v>0.04</c:v>
                </c:pt>
                <c:pt idx="1660">
                  <c:v>7.0000000000000007E-2</c:v>
                </c:pt>
                <c:pt idx="1661">
                  <c:v>0</c:v>
                </c:pt>
                <c:pt idx="1662">
                  <c:v>0.03</c:v>
                </c:pt>
                <c:pt idx="1663">
                  <c:v>0.03</c:v>
                </c:pt>
                <c:pt idx="1664">
                  <c:v>0.04</c:v>
                </c:pt>
                <c:pt idx="1665">
                  <c:v>0.03</c:v>
                </c:pt>
                <c:pt idx="1666">
                  <c:v>0.01</c:v>
                </c:pt>
                <c:pt idx="1667">
                  <c:v>0.04</c:v>
                </c:pt>
                <c:pt idx="1668">
                  <c:v>0.06</c:v>
                </c:pt>
                <c:pt idx="1669">
                  <c:v>0.06</c:v>
                </c:pt>
                <c:pt idx="1670">
                  <c:v>0.02</c:v>
                </c:pt>
                <c:pt idx="1671">
                  <c:v>0.02</c:v>
                </c:pt>
                <c:pt idx="1672">
                  <c:v>0</c:v>
                </c:pt>
                <c:pt idx="1673">
                  <c:v>0.1</c:v>
                </c:pt>
                <c:pt idx="1674">
                  <c:v>0.03</c:v>
                </c:pt>
                <c:pt idx="1675">
                  <c:v>7.0000000000000007E-2</c:v>
                </c:pt>
                <c:pt idx="1676">
                  <c:v>0.03</c:v>
                </c:pt>
                <c:pt idx="1677">
                  <c:v>0.03</c:v>
                </c:pt>
                <c:pt idx="1678">
                  <c:v>0.03</c:v>
                </c:pt>
                <c:pt idx="1679">
                  <c:v>0.04</c:v>
                </c:pt>
                <c:pt idx="1680">
                  <c:v>0.04</c:v>
                </c:pt>
                <c:pt idx="1681">
                  <c:v>0</c:v>
                </c:pt>
                <c:pt idx="1682">
                  <c:v>0</c:v>
                </c:pt>
                <c:pt idx="1683">
                  <c:v>0.02</c:v>
                </c:pt>
                <c:pt idx="1684">
                  <c:v>0.04</c:v>
                </c:pt>
                <c:pt idx="1685">
                  <c:v>0.09</c:v>
                </c:pt>
                <c:pt idx="1686">
                  <c:v>0.05</c:v>
                </c:pt>
                <c:pt idx="1687">
                  <c:v>0</c:v>
                </c:pt>
                <c:pt idx="1688">
                  <c:v>0.02</c:v>
                </c:pt>
                <c:pt idx="1689">
                  <c:v>0.04</c:v>
                </c:pt>
                <c:pt idx="1690">
                  <c:v>0.06</c:v>
                </c:pt>
                <c:pt idx="1691">
                  <c:v>0.08</c:v>
                </c:pt>
                <c:pt idx="1692">
                  <c:v>0.04</c:v>
                </c:pt>
                <c:pt idx="1693">
                  <c:v>0</c:v>
                </c:pt>
                <c:pt idx="1694">
                  <c:v>0</c:v>
                </c:pt>
                <c:pt idx="1695">
                  <c:v>0.03</c:v>
                </c:pt>
                <c:pt idx="1696">
                  <c:v>0.09</c:v>
                </c:pt>
                <c:pt idx="1697">
                  <c:v>0.02</c:v>
                </c:pt>
                <c:pt idx="1698">
                  <c:v>0</c:v>
                </c:pt>
                <c:pt idx="1699">
                  <c:v>0.05</c:v>
                </c:pt>
                <c:pt idx="1700">
                  <c:v>7.0000000000000007E-2</c:v>
                </c:pt>
                <c:pt idx="1701">
                  <c:v>7.0000000000000007E-2</c:v>
                </c:pt>
                <c:pt idx="1702">
                  <c:v>7.0000000000000007E-2</c:v>
                </c:pt>
                <c:pt idx="1703">
                  <c:v>0.06</c:v>
                </c:pt>
                <c:pt idx="1704">
                  <c:v>0.02</c:v>
                </c:pt>
                <c:pt idx="1705">
                  <c:v>0.09</c:v>
                </c:pt>
                <c:pt idx="1706">
                  <c:v>0.08</c:v>
                </c:pt>
                <c:pt idx="1707">
                  <c:v>0.03</c:v>
                </c:pt>
                <c:pt idx="1708">
                  <c:v>0.08</c:v>
                </c:pt>
                <c:pt idx="1709">
                  <c:v>0.08</c:v>
                </c:pt>
                <c:pt idx="1710">
                  <c:v>0.05</c:v>
                </c:pt>
                <c:pt idx="1711">
                  <c:v>0.08</c:v>
                </c:pt>
                <c:pt idx="1712">
                  <c:v>0.1</c:v>
                </c:pt>
                <c:pt idx="1713">
                  <c:v>0.03</c:v>
                </c:pt>
                <c:pt idx="1714">
                  <c:v>0.05</c:v>
                </c:pt>
                <c:pt idx="1715">
                  <c:v>0.03</c:v>
                </c:pt>
                <c:pt idx="1716">
                  <c:v>0.01</c:v>
                </c:pt>
                <c:pt idx="1717">
                  <c:v>0.06</c:v>
                </c:pt>
                <c:pt idx="1718">
                  <c:v>0.1</c:v>
                </c:pt>
                <c:pt idx="1719">
                  <c:v>0.05</c:v>
                </c:pt>
                <c:pt idx="1720">
                  <c:v>0.1</c:v>
                </c:pt>
                <c:pt idx="1721">
                  <c:v>0.05</c:v>
                </c:pt>
                <c:pt idx="1722">
                  <c:v>0.08</c:v>
                </c:pt>
                <c:pt idx="1723">
                  <c:v>0</c:v>
                </c:pt>
                <c:pt idx="1724">
                  <c:v>0.1</c:v>
                </c:pt>
                <c:pt idx="1725">
                  <c:v>0.04</c:v>
                </c:pt>
                <c:pt idx="1726">
                  <c:v>0.1</c:v>
                </c:pt>
                <c:pt idx="1727">
                  <c:v>0.09</c:v>
                </c:pt>
                <c:pt idx="1728">
                  <c:v>0</c:v>
                </c:pt>
                <c:pt idx="1729">
                  <c:v>0.01</c:v>
                </c:pt>
                <c:pt idx="1730">
                  <c:v>0.06</c:v>
                </c:pt>
                <c:pt idx="1731">
                  <c:v>0.04</c:v>
                </c:pt>
                <c:pt idx="1732">
                  <c:v>0.01</c:v>
                </c:pt>
                <c:pt idx="1733">
                  <c:v>0.09</c:v>
                </c:pt>
                <c:pt idx="1734">
                  <c:v>0.06</c:v>
                </c:pt>
                <c:pt idx="1735">
                  <c:v>0.06</c:v>
                </c:pt>
                <c:pt idx="1736">
                  <c:v>0.06</c:v>
                </c:pt>
                <c:pt idx="1737">
                  <c:v>0.08</c:v>
                </c:pt>
                <c:pt idx="1738">
                  <c:v>0.03</c:v>
                </c:pt>
                <c:pt idx="1739">
                  <c:v>0.04</c:v>
                </c:pt>
                <c:pt idx="1740">
                  <c:v>0.01</c:v>
                </c:pt>
                <c:pt idx="1741">
                  <c:v>0.09</c:v>
                </c:pt>
                <c:pt idx="1742">
                  <c:v>0.01</c:v>
                </c:pt>
                <c:pt idx="1743">
                  <c:v>0.02</c:v>
                </c:pt>
                <c:pt idx="1744">
                  <c:v>0.09</c:v>
                </c:pt>
                <c:pt idx="1745">
                  <c:v>0.05</c:v>
                </c:pt>
                <c:pt idx="1746">
                  <c:v>0.03</c:v>
                </c:pt>
                <c:pt idx="1747">
                  <c:v>0.01</c:v>
                </c:pt>
                <c:pt idx="1748">
                  <c:v>0</c:v>
                </c:pt>
                <c:pt idx="1749">
                  <c:v>0.1</c:v>
                </c:pt>
                <c:pt idx="1750">
                  <c:v>0.09</c:v>
                </c:pt>
                <c:pt idx="1751">
                  <c:v>0.09</c:v>
                </c:pt>
                <c:pt idx="1752">
                  <c:v>0.09</c:v>
                </c:pt>
                <c:pt idx="1753">
                  <c:v>0.04</c:v>
                </c:pt>
                <c:pt idx="1754">
                  <c:v>0.05</c:v>
                </c:pt>
                <c:pt idx="1755">
                  <c:v>0.1</c:v>
                </c:pt>
                <c:pt idx="1756">
                  <c:v>0.05</c:v>
                </c:pt>
                <c:pt idx="1757">
                  <c:v>0.01</c:v>
                </c:pt>
                <c:pt idx="1758">
                  <c:v>0.1</c:v>
                </c:pt>
                <c:pt idx="1759">
                  <c:v>0.01</c:v>
                </c:pt>
                <c:pt idx="1760">
                  <c:v>0.04</c:v>
                </c:pt>
                <c:pt idx="1761">
                  <c:v>7.0000000000000007E-2</c:v>
                </c:pt>
                <c:pt idx="1762">
                  <c:v>0.04</c:v>
                </c:pt>
                <c:pt idx="1763">
                  <c:v>0</c:v>
                </c:pt>
                <c:pt idx="1764">
                  <c:v>0</c:v>
                </c:pt>
                <c:pt idx="1765">
                  <c:v>0.09</c:v>
                </c:pt>
                <c:pt idx="1766">
                  <c:v>0.06</c:v>
                </c:pt>
                <c:pt idx="1767">
                  <c:v>0.03</c:v>
                </c:pt>
                <c:pt idx="1768">
                  <c:v>7.0000000000000007E-2</c:v>
                </c:pt>
                <c:pt idx="1769">
                  <c:v>0.1</c:v>
                </c:pt>
                <c:pt idx="1770">
                  <c:v>0.09</c:v>
                </c:pt>
                <c:pt idx="1771">
                  <c:v>0.04</c:v>
                </c:pt>
                <c:pt idx="1772">
                  <c:v>0.06</c:v>
                </c:pt>
                <c:pt idx="1773">
                  <c:v>0.09</c:v>
                </c:pt>
                <c:pt idx="1774">
                  <c:v>0.1</c:v>
                </c:pt>
                <c:pt idx="1775">
                  <c:v>7.0000000000000007E-2</c:v>
                </c:pt>
                <c:pt idx="1776">
                  <c:v>0.03</c:v>
                </c:pt>
                <c:pt idx="1777">
                  <c:v>0.08</c:v>
                </c:pt>
                <c:pt idx="1778">
                  <c:v>0.08</c:v>
                </c:pt>
                <c:pt idx="1779">
                  <c:v>0.1</c:v>
                </c:pt>
                <c:pt idx="1780">
                  <c:v>0.05</c:v>
                </c:pt>
                <c:pt idx="1781">
                  <c:v>0.06</c:v>
                </c:pt>
                <c:pt idx="1782">
                  <c:v>0.06</c:v>
                </c:pt>
                <c:pt idx="1783">
                  <c:v>0.04</c:v>
                </c:pt>
                <c:pt idx="1784">
                  <c:v>0.05</c:v>
                </c:pt>
                <c:pt idx="1785">
                  <c:v>0.01</c:v>
                </c:pt>
                <c:pt idx="1786">
                  <c:v>0.05</c:v>
                </c:pt>
                <c:pt idx="1787">
                  <c:v>0.02</c:v>
                </c:pt>
                <c:pt idx="1788">
                  <c:v>0.05</c:v>
                </c:pt>
                <c:pt idx="1789">
                  <c:v>0.05</c:v>
                </c:pt>
                <c:pt idx="1790">
                  <c:v>0.06</c:v>
                </c:pt>
                <c:pt idx="1791">
                  <c:v>0.03</c:v>
                </c:pt>
                <c:pt idx="1792">
                  <c:v>0.03</c:v>
                </c:pt>
                <c:pt idx="1793">
                  <c:v>0.03</c:v>
                </c:pt>
                <c:pt idx="1794">
                  <c:v>0.1</c:v>
                </c:pt>
                <c:pt idx="1795">
                  <c:v>0.08</c:v>
                </c:pt>
                <c:pt idx="1796">
                  <c:v>0.08</c:v>
                </c:pt>
                <c:pt idx="1797">
                  <c:v>0.03</c:v>
                </c:pt>
                <c:pt idx="1798">
                  <c:v>0.03</c:v>
                </c:pt>
                <c:pt idx="1799">
                  <c:v>0.01</c:v>
                </c:pt>
                <c:pt idx="1800">
                  <c:v>0.09</c:v>
                </c:pt>
                <c:pt idx="1801">
                  <c:v>0.02</c:v>
                </c:pt>
                <c:pt idx="1802">
                  <c:v>7.0000000000000007E-2</c:v>
                </c:pt>
                <c:pt idx="1803">
                  <c:v>0.01</c:v>
                </c:pt>
                <c:pt idx="1804">
                  <c:v>0.09</c:v>
                </c:pt>
                <c:pt idx="1805">
                  <c:v>0.08</c:v>
                </c:pt>
                <c:pt idx="1806">
                  <c:v>0.02</c:v>
                </c:pt>
                <c:pt idx="1807">
                  <c:v>0.01</c:v>
                </c:pt>
                <c:pt idx="1808">
                  <c:v>0.08</c:v>
                </c:pt>
                <c:pt idx="1809">
                  <c:v>7.0000000000000007E-2</c:v>
                </c:pt>
                <c:pt idx="1810">
                  <c:v>0.06</c:v>
                </c:pt>
                <c:pt idx="1811">
                  <c:v>0.03</c:v>
                </c:pt>
                <c:pt idx="1812">
                  <c:v>7.0000000000000007E-2</c:v>
                </c:pt>
                <c:pt idx="1813">
                  <c:v>0.01</c:v>
                </c:pt>
                <c:pt idx="1814">
                  <c:v>0.1</c:v>
                </c:pt>
                <c:pt idx="1815">
                  <c:v>0.06</c:v>
                </c:pt>
                <c:pt idx="1816">
                  <c:v>0.06</c:v>
                </c:pt>
                <c:pt idx="1817">
                  <c:v>0</c:v>
                </c:pt>
                <c:pt idx="1818">
                  <c:v>0</c:v>
                </c:pt>
                <c:pt idx="1819">
                  <c:v>0.1</c:v>
                </c:pt>
                <c:pt idx="1820">
                  <c:v>0.04</c:v>
                </c:pt>
                <c:pt idx="1821">
                  <c:v>0.03</c:v>
                </c:pt>
                <c:pt idx="1822">
                  <c:v>0.09</c:v>
                </c:pt>
                <c:pt idx="1823">
                  <c:v>0.01</c:v>
                </c:pt>
                <c:pt idx="1824">
                  <c:v>0.06</c:v>
                </c:pt>
                <c:pt idx="1825">
                  <c:v>7.0000000000000007E-2</c:v>
                </c:pt>
                <c:pt idx="1826">
                  <c:v>0.02</c:v>
                </c:pt>
                <c:pt idx="1827">
                  <c:v>0.04</c:v>
                </c:pt>
                <c:pt idx="1828">
                  <c:v>0.03</c:v>
                </c:pt>
                <c:pt idx="1829">
                  <c:v>0.01</c:v>
                </c:pt>
                <c:pt idx="1830">
                  <c:v>7.0000000000000007E-2</c:v>
                </c:pt>
                <c:pt idx="1831">
                  <c:v>0</c:v>
                </c:pt>
                <c:pt idx="1832">
                  <c:v>7.0000000000000007E-2</c:v>
                </c:pt>
                <c:pt idx="1833">
                  <c:v>0</c:v>
                </c:pt>
                <c:pt idx="1834">
                  <c:v>0.06</c:v>
                </c:pt>
                <c:pt idx="1835">
                  <c:v>0</c:v>
                </c:pt>
                <c:pt idx="1836">
                  <c:v>0.04</c:v>
                </c:pt>
                <c:pt idx="1837">
                  <c:v>0.04</c:v>
                </c:pt>
                <c:pt idx="1838">
                  <c:v>0.05</c:v>
                </c:pt>
                <c:pt idx="1839">
                  <c:v>0.02</c:v>
                </c:pt>
                <c:pt idx="1840">
                  <c:v>0.01</c:v>
                </c:pt>
                <c:pt idx="1841">
                  <c:v>0</c:v>
                </c:pt>
                <c:pt idx="1842">
                  <c:v>0</c:v>
                </c:pt>
                <c:pt idx="1843">
                  <c:v>0.04</c:v>
                </c:pt>
                <c:pt idx="1844">
                  <c:v>0.01</c:v>
                </c:pt>
                <c:pt idx="1845">
                  <c:v>7.0000000000000007E-2</c:v>
                </c:pt>
                <c:pt idx="1846">
                  <c:v>0.01</c:v>
                </c:pt>
                <c:pt idx="1847">
                  <c:v>0</c:v>
                </c:pt>
                <c:pt idx="1848">
                  <c:v>0</c:v>
                </c:pt>
                <c:pt idx="1849">
                  <c:v>7.0000000000000007E-2</c:v>
                </c:pt>
                <c:pt idx="1850">
                  <c:v>0.05</c:v>
                </c:pt>
                <c:pt idx="1851">
                  <c:v>0.01</c:v>
                </c:pt>
                <c:pt idx="1852">
                  <c:v>0.05</c:v>
                </c:pt>
                <c:pt idx="1853">
                  <c:v>0.05</c:v>
                </c:pt>
                <c:pt idx="1854">
                  <c:v>0.03</c:v>
                </c:pt>
                <c:pt idx="1855">
                  <c:v>0.01</c:v>
                </c:pt>
                <c:pt idx="1856">
                  <c:v>0.01</c:v>
                </c:pt>
                <c:pt idx="1857">
                  <c:v>0</c:v>
                </c:pt>
                <c:pt idx="1858">
                  <c:v>0.05</c:v>
                </c:pt>
                <c:pt idx="1859">
                  <c:v>0.02</c:v>
                </c:pt>
                <c:pt idx="1860">
                  <c:v>0.01</c:v>
                </c:pt>
                <c:pt idx="1861">
                  <c:v>7.0000000000000007E-2</c:v>
                </c:pt>
                <c:pt idx="1862">
                  <c:v>0.05</c:v>
                </c:pt>
                <c:pt idx="1863">
                  <c:v>0.08</c:v>
                </c:pt>
                <c:pt idx="1864">
                  <c:v>0.01</c:v>
                </c:pt>
                <c:pt idx="1865">
                  <c:v>0.03</c:v>
                </c:pt>
                <c:pt idx="1866">
                  <c:v>0.01</c:v>
                </c:pt>
                <c:pt idx="1867">
                  <c:v>0.05</c:v>
                </c:pt>
                <c:pt idx="1868">
                  <c:v>7.0000000000000007E-2</c:v>
                </c:pt>
                <c:pt idx="1869">
                  <c:v>0</c:v>
                </c:pt>
                <c:pt idx="1870">
                  <c:v>7.0000000000000007E-2</c:v>
                </c:pt>
                <c:pt idx="1871">
                  <c:v>0.04</c:v>
                </c:pt>
                <c:pt idx="1872">
                  <c:v>0.08</c:v>
                </c:pt>
                <c:pt idx="1873">
                  <c:v>0.02</c:v>
                </c:pt>
                <c:pt idx="1874">
                  <c:v>7.0000000000000007E-2</c:v>
                </c:pt>
                <c:pt idx="1875">
                  <c:v>0.08</c:v>
                </c:pt>
                <c:pt idx="1876">
                  <c:v>7.0000000000000007E-2</c:v>
                </c:pt>
                <c:pt idx="1877">
                  <c:v>0.1</c:v>
                </c:pt>
                <c:pt idx="1878">
                  <c:v>0</c:v>
                </c:pt>
                <c:pt idx="1879">
                  <c:v>0.05</c:v>
                </c:pt>
                <c:pt idx="1880">
                  <c:v>0.09</c:v>
                </c:pt>
                <c:pt idx="1881">
                  <c:v>0.05</c:v>
                </c:pt>
                <c:pt idx="1882">
                  <c:v>0.01</c:v>
                </c:pt>
                <c:pt idx="1883">
                  <c:v>0.01</c:v>
                </c:pt>
                <c:pt idx="1884">
                  <c:v>0.09</c:v>
                </c:pt>
                <c:pt idx="1885">
                  <c:v>0</c:v>
                </c:pt>
                <c:pt idx="1886">
                  <c:v>0</c:v>
                </c:pt>
                <c:pt idx="1887">
                  <c:v>7.0000000000000007E-2</c:v>
                </c:pt>
                <c:pt idx="1888">
                  <c:v>0.02</c:v>
                </c:pt>
                <c:pt idx="1889">
                  <c:v>7.0000000000000007E-2</c:v>
                </c:pt>
                <c:pt idx="1890">
                  <c:v>0.05</c:v>
                </c:pt>
                <c:pt idx="1891">
                  <c:v>0.05</c:v>
                </c:pt>
                <c:pt idx="1892">
                  <c:v>0.05</c:v>
                </c:pt>
                <c:pt idx="1893">
                  <c:v>0.06</c:v>
                </c:pt>
                <c:pt idx="1894">
                  <c:v>0.01</c:v>
                </c:pt>
                <c:pt idx="1895">
                  <c:v>0.08</c:v>
                </c:pt>
                <c:pt idx="1896">
                  <c:v>0.1</c:v>
                </c:pt>
                <c:pt idx="1897">
                  <c:v>0.01</c:v>
                </c:pt>
                <c:pt idx="1898">
                  <c:v>0.03</c:v>
                </c:pt>
                <c:pt idx="1899">
                  <c:v>0.06</c:v>
                </c:pt>
                <c:pt idx="1900">
                  <c:v>0.06</c:v>
                </c:pt>
                <c:pt idx="1901">
                  <c:v>0.08</c:v>
                </c:pt>
                <c:pt idx="1902">
                  <c:v>0.06</c:v>
                </c:pt>
                <c:pt idx="1903">
                  <c:v>7.0000000000000007E-2</c:v>
                </c:pt>
                <c:pt idx="1904">
                  <c:v>0.03</c:v>
                </c:pt>
                <c:pt idx="1905">
                  <c:v>0.03</c:v>
                </c:pt>
                <c:pt idx="1906">
                  <c:v>7.0000000000000007E-2</c:v>
                </c:pt>
                <c:pt idx="1907">
                  <c:v>7.0000000000000007E-2</c:v>
                </c:pt>
                <c:pt idx="1908">
                  <c:v>0</c:v>
                </c:pt>
                <c:pt idx="1909">
                  <c:v>0.05</c:v>
                </c:pt>
                <c:pt idx="1910">
                  <c:v>0.08</c:v>
                </c:pt>
                <c:pt idx="1911">
                  <c:v>7.0000000000000007E-2</c:v>
                </c:pt>
                <c:pt idx="1912">
                  <c:v>0.04</c:v>
                </c:pt>
                <c:pt idx="1913">
                  <c:v>0.04</c:v>
                </c:pt>
                <c:pt idx="1914">
                  <c:v>0.08</c:v>
                </c:pt>
                <c:pt idx="1915">
                  <c:v>0.09</c:v>
                </c:pt>
                <c:pt idx="1916">
                  <c:v>0.04</c:v>
                </c:pt>
                <c:pt idx="1917">
                  <c:v>0.01</c:v>
                </c:pt>
                <c:pt idx="1918">
                  <c:v>0.08</c:v>
                </c:pt>
                <c:pt idx="1919">
                  <c:v>0.05</c:v>
                </c:pt>
                <c:pt idx="1920">
                  <c:v>0.06</c:v>
                </c:pt>
                <c:pt idx="1921">
                  <c:v>0.01</c:v>
                </c:pt>
                <c:pt idx="1922">
                  <c:v>0.03</c:v>
                </c:pt>
                <c:pt idx="1923">
                  <c:v>0.03</c:v>
                </c:pt>
                <c:pt idx="1924">
                  <c:v>0.01</c:v>
                </c:pt>
                <c:pt idx="1925">
                  <c:v>0.03</c:v>
                </c:pt>
                <c:pt idx="1926">
                  <c:v>0.1</c:v>
                </c:pt>
                <c:pt idx="1927">
                  <c:v>0.04</c:v>
                </c:pt>
                <c:pt idx="1928">
                  <c:v>0</c:v>
                </c:pt>
                <c:pt idx="1929">
                  <c:v>0.06</c:v>
                </c:pt>
                <c:pt idx="1930">
                  <c:v>0</c:v>
                </c:pt>
                <c:pt idx="1931">
                  <c:v>0.06</c:v>
                </c:pt>
                <c:pt idx="1932">
                  <c:v>0</c:v>
                </c:pt>
                <c:pt idx="1933">
                  <c:v>0.06</c:v>
                </c:pt>
                <c:pt idx="1934">
                  <c:v>0.02</c:v>
                </c:pt>
                <c:pt idx="1935">
                  <c:v>0.04</c:v>
                </c:pt>
                <c:pt idx="1936">
                  <c:v>0.01</c:v>
                </c:pt>
                <c:pt idx="1937">
                  <c:v>0.01</c:v>
                </c:pt>
                <c:pt idx="1938">
                  <c:v>0.03</c:v>
                </c:pt>
                <c:pt idx="1939">
                  <c:v>0.06</c:v>
                </c:pt>
                <c:pt idx="1940">
                  <c:v>0.08</c:v>
                </c:pt>
                <c:pt idx="1941">
                  <c:v>0.02</c:v>
                </c:pt>
                <c:pt idx="1942">
                  <c:v>0.01</c:v>
                </c:pt>
                <c:pt idx="1943">
                  <c:v>0.08</c:v>
                </c:pt>
                <c:pt idx="1944">
                  <c:v>0.1</c:v>
                </c:pt>
                <c:pt idx="1945">
                  <c:v>0.04</c:v>
                </c:pt>
                <c:pt idx="1946">
                  <c:v>0.1</c:v>
                </c:pt>
                <c:pt idx="1947">
                  <c:v>0.08</c:v>
                </c:pt>
                <c:pt idx="1948">
                  <c:v>0.05</c:v>
                </c:pt>
                <c:pt idx="1949">
                  <c:v>0.01</c:v>
                </c:pt>
                <c:pt idx="1950">
                  <c:v>0.08</c:v>
                </c:pt>
                <c:pt idx="1951">
                  <c:v>0.1</c:v>
                </c:pt>
              </c:numCache>
            </c:numRef>
          </c:xVal>
          <c:yVal>
            <c:numRef>
              <c:f>'Discount analysis'!$L$6:$L$1957</c:f>
              <c:numCache>
                <c:formatCode>_([$$-409]* #,##0.00_);_([$$-409]* \(#,##0.00\);_([$$-409]* "-"??_);_(@_)</c:formatCode>
                <c:ptCount val="1952"/>
                <c:pt idx="0">
                  <c:v>4390.3665000000001</c:v>
                </c:pt>
                <c:pt idx="1">
                  <c:v>-53.809600000000003</c:v>
                </c:pt>
                <c:pt idx="2">
                  <c:v>803.47050000000002</c:v>
                </c:pt>
                <c:pt idx="3">
                  <c:v>314.48129999999998</c:v>
                </c:pt>
                <c:pt idx="4">
                  <c:v>384.38</c:v>
                </c:pt>
                <c:pt idx="5">
                  <c:v>8.8940000000000055</c:v>
                </c:pt>
                <c:pt idx="6">
                  <c:v>-308.928</c:v>
                </c:pt>
                <c:pt idx="7">
                  <c:v>-1679.7599999999998</c:v>
                </c:pt>
                <c:pt idx="8">
                  <c:v>-2426.5500000000002</c:v>
                </c:pt>
                <c:pt idx="9">
                  <c:v>-2426.5500000000002</c:v>
                </c:pt>
                <c:pt idx="10">
                  <c:v>-715.7782060000003</c:v>
                </c:pt>
                <c:pt idx="11">
                  <c:v>-144.56</c:v>
                </c:pt>
                <c:pt idx="12">
                  <c:v>173.48</c:v>
                </c:pt>
                <c:pt idx="13">
                  <c:v>116.1</c:v>
                </c:pt>
                <c:pt idx="14">
                  <c:v>255.42000000000002</c:v>
                </c:pt>
                <c:pt idx="15">
                  <c:v>2023.75</c:v>
                </c:pt>
                <c:pt idx="16">
                  <c:v>1684.4762999999998</c:v>
                </c:pt>
                <c:pt idx="17">
                  <c:v>-37.39</c:v>
                </c:pt>
                <c:pt idx="18">
                  <c:v>-634.73410000000013</c:v>
                </c:pt>
                <c:pt idx="19">
                  <c:v>133.5771</c:v>
                </c:pt>
                <c:pt idx="20">
                  <c:v>251.40839999999997</c:v>
                </c:pt>
                <c:pt idx="21">
                  <c:v>-40.683999999999997</c:v>
                </c:pt>
                <c:pt idx="22">
                  <c:v>-111.4</c:v>
                </c:pt>
                <c:pt idx="23">
                  <c:v>44.677499999999995</c:v>
                </c:pt>
                <c:pt idx="24">
                  <c:v>36.353999999999999</c:v>
                </c:pt>
                <c:pt idx="25">
                  <c:v>-53.62</c:v>
                </c:pt>
                <c:pt idx="26">
                  <c:v>785.63</c:v>
                </c:pt>
                <c:pt idx="27">
                  <c:v>-101.19200000000001</c:v>
                </c:pt>
                <c:pt idx="28">
                  <c:v>-53.744999999999997</c:v>
                </c:pt>
                <c:pt idx="29">
                  <c:v>-2177.9860960000001</c:v>
                </c:pt>
                <c:pt idx="30">
                  <c:v>78.98</c:v>
                </c:pt>
                <c:pt idx="31">
                  <c:v>888.14729999999997</c:v>
                </c:pt>
                <c:pt idx="32">
                  <c:v>52.916600000000003</c:v>
                </c:pt>
                <c:pt idx="33">
                  <c:v>-530.24</c:v>
                </c:pt>
                <c:pt idx="34">
                  <c:v>-27.160000000000004</c:v>
                </c:pt>
                <c:pt idx="35">
                  <c:v>-715.7782060000003</c:v>
                </c:pt>
                <c:pt idx="36">
                  <c:v>2639.4708000000001</c:v>
                </c:pt>
                <c:pt idx="37">
                  <c:v>-5.2</c:v>
                </c:pt>
                <c:pt idx="38">
                  <c:v>24.39</c:v>
                </c:pt>
                <c:pt idx="39">
                  <c:v>11.650950000000002</c:v>
                </c:pt>
                <c:pt idx="40">
                  <c:v>1916.6757</c:v>
                </c:pt>
                <c:pt idx="41">
                  <c:v>993.83459999999991</c:v>
                </c:pt>
                <c:pt idx="42">
                  <c:v>1074.44</c:v>
                </c:pt>
                <c:pt idx="43">
                  <c:v>211.232</c:v>
                </c:pt>
                <c:pt idx="44">
                  <c:v>-163.63</c:v>
                </c:pt>
                <c:pt idx="45">
                  <c:v>-224.94779999999997</c:v>
                </c:pt>
                <c:pt idx="46">
                  <c:v>1273.2086999999999</c:v>
                </c:pt>
                <c:pt idx="47">
                  <c:v>27.91</c:v>
                </c:pt>
                <c:pt idx="48">
                  <c:v>-372.48597100000006</c:v>
                </c:pt>
                <c:pt idx="49">
                  <c:v>1372.6307999999999</c:v>
                </c:pt>
                <c:pt idx="50">
                  <c:v>86.438000000000002</c:v>
                </c:pt>
                <c:pt idx="51">
                  <c:v>-512.87200000000007</c:v>
                </c:pt>
                <c:pt idx="52">
                  <c:v>-82.903999999999996</c:v>
                </c:pt>
                <c:pt idx="53">
                  <c:v>-41.32</c:v>
                </c:pt>
                <c:pt idx="54">
                  <c:v>-556.80960000000005</c:v>
                </c:pt>
                <c:pt idx="55">
                  <c:v>-128.68719999999999</c:v>
                </c:pt>
                <c:pt idx="56">
                  <c:v>140.1354</c:v>
                </c:pt>
                <c:pt idx="57">
                  <c:v>113.41499999999999</c:v>
                </c:pt>
                <c:pt idx="58">
                  <c:v>2800.12</c:v>
                </c:pt>
                <c:pt idx="59">
                  <c:v>39.585299999999997</c:v>
                </c:pt>
                <c:pt idx="60">
                  <c:v>-201.27599999999998</c:v>
                </c:pt>
                <c:pt idx="61">
                  <c:v>-500.38</c:v>
                </c:pt>
                <c:pt idx="62">
                  <c:v>-250.19</c:v>
                </c:pt>
                <c:pt idx="63">
                  <c:v>1141.7939999999999</c:v>
                </c:pt>
                <c:pt idx="64">
                  <c:v>-22.12</c:v>
                </c:pt>
                <c:pt idx="65">
                  <c:v>18</c:v>
                </c:pt>
                <c:pt idx="66">
                  <c:v>-575.35199999999998</c:v>
                </c:pt>
                <c:pt idx="67">
                  <c:v>-1763.7477000000003</c:v>
                </c:pt>
                <c:pt idx="68">
                  <c:v>-1763.7477000000003</c:v>
                </c:pt>
                <c:pt idx="69">
                  <c:v>107.02</c:v>
                </c:pt>
                <c:pt idx="70">
                  <c:v>-103.7124</c:v>
                </c:pt>
                <c:pt idx="71">
                  <c:v>-229.68</c:v>
                </c:pt>
                <c:pt idx="72">
                  <c:v>1192.04</c:v>
                </c:pt>
                <c:pt idx="73">
                  <c:v>1192.04</c:v>
                </c:pt>
                <c:pt idx="74">
                  <c:v>-229.68</c:v>
                </c:pt>
                <c:pt idx="75">
                  <c:v>261.44400000000002</c:v>
                </c:pt>
                <c:pt idx="76">
                  <c:v>-10.36</c:v>
                </c:pt>
                <c:pt idx="77">
                  <c:v>4233.2587999999996</c:v>
                </c:pt>
                <c:pt idx="78">
                  <c:v>102.76859999999999</c:v>
                </c:pt>
                <c:pt idx="79">
                  <c:v>10.802000000000001</c:v>
                </c:pt>
                <c:pt idx="80">
                  <c:v>-678.49599999999998</c:v>
                </c:pt>
                <c:pt idx="81">
                  <c:v>90.762</c:v>
                </c:pt>
                <c:pt idx="82">
                  <c:v>70.028000000000006</c:v>
                </c:pt>
                <c:pt idx="83">
                  <c:v>-187.22199999999998</c:v>
                </c:pt>
                <c:pt idx="84">
                  <c:v>38.06</c:v>
                </c:pt>
                <c:pt idx="85">
                  <c:v>2568.4628999999995</c:v>
                </c:pt>
                <c:pt idx="86">
                  <c:v>-263.64999999999998</c:v>
                </c:pt>
                <c:pt idx="87">
                  <c:v>6095.8601999999992</c:v>
                </c:pt>
                <c:pt idx="88">
                  <c:v>25.04</c:v>
                </c:pt>
                <c:pt idx="89">
                  <c:v>25.04</c:v>
                </c:pt>
                <c:pt idx="90">
                  <c:v>-439.62</c:v>
                </c:pt>
                <c:pt idx="91">
                  <c:v>24.095999999999997</c:v>
                </c:pt>
                <c:pt idx="92">
                  <c:v>797.85599999999999</c:v>
                </c:pt>
                <c:pt idx="93">
                  <c:v>-178.21600000000001</c:v>
                </c:pt>
                <c:pt idx="94">
                  <c:v>14.76</c:v>
                </c:pt>
                <c:pt idx="95">
                  <c:v>-453.2</c:v>
                </c:pt>
                <c:pt idx="96">
                  <c:v>-134.91200000000001</c:v>
                </c:pt>
                <c:pt idx="97">
                  <c:v>131.38200000000001</c:v>
                </c:pt>
                <c:pt idx="98">
                  <c:v>4.3808999999999996</c:v>
                </c:pt>
                <c:pt idx="99">
                  <c:v>-100.744</c:v>
                </c:pt>
                <c:pt idx="100">
                  <c:v>98.12</c:v>
                </c:pt>
                <c:pt idx="101">
                  <c:v>122.21</c:v>
                </c:pt>
                <c:pt idx="102">
                  <c:v>201.7353</c:v>
                </c:pt>
                <c:pt idx="103">
                  <c:v>-2946.0509999999999</c:v>
                </c:pt>
                <c:pt idx="104">
                  <c:v>21.555599999999998</c:v>
                </c:pt>
                <c:pt idx="105">
                  <c:v>55.888000000000034</c:v>
                </c:pt>
                <c:pt idx="106">
                  <c:v>1.3224</c:v>
                </c:pt>
                <c:pt idx="107">
                  <c:v>29.332000000000001</c:v>
                </c:pt>
                <c:pt idx="108">
                  <c:v>34.348199999999999</c:v>
                </c:pt>
                <c:pt idx="109">
                  <c:v>-655.52987500000006</c:v>
                </c:pt>
                <c:pt idx="110">
                  <c:v>-489.41559999999998</c:v>
                </c:pt>
                <c:pt idx="111">
                  <c:v>187.41200000000026</c:v>
                </c:pt>
                <c:pt idx="112">
                  <c:v>538.52</c:v>
                </c:pt>
                <c:pt idx="113">
                  <c:v>-193.58</c:v>
                </c:pt>
                <c:pt idx="114">
                  <c:v>-1570.32</c:v>
                </c:pt>
                <c:pt idx="115">
                  <c:v>27.23</c:v>
                </c:pt>
                <c:pt idx="116">
                  <c:v>-44.163600000000002</c:v>
                </c:pt>
                <c:pt idx="117">
                  <c:v>-102.66200000000001</c:v>
                </c:pt>
                <c:pt idx="118">
                  <c:v>-116.584</c:v>
                </c:pt>
                <c:pt idx="119">
                  <c:v>12.896100000000001</c:v>
                </c:pt>
                <c:pt idx="120">
                  <c:v>-969.0483660000001</c:v>
                </c:pt>
                <c:pt idx="121">
                  <c:v>-0.74000000000000909</c:v>
                </c:pt>
                <c:pt idx="122">
                  <c:v>818.54617499999995</c:v>
                </c:pt>
                <c:pt idx="123">
                  <c:v>-29.540000000000003</c:v>
                </c:pt>
                <c:pt idx="124">
                  <c:v>2593.14</c:v>
                </c:pt>
                <c:pt idx="125">
                  <c:v>1162.76</c:v>
                </c:pt>
                <c:pt idx="126">
                  <c:v>-445.97177625000006</c:v>
                </c:pt>
                <c:pt idx="127">
                  <c:v>-335.31712500000003</c:v>
                </c:pt>
                <c:pt idx="128">
                  <c:v>38.067299999999996</c:v>
                </c:pt>
                <c:pt idx="129">
                  <c:v>-505.76</c:v>
                </c:pt>
                <c:pt idx="130">
                  <c:v>152.43479999999997</c:v>
                </c:pt>
                <c:pt idx="131">
                  <c:v>1232.79</c:v>
                </c:pt>
                <c:pt idx="132">
                  <c:v>-169.232</c:v>
                </c:pt>
                <c:pt idx="133">
                  <c:v>1272.5808</c:v>
                </c:pt>
                <c:pt idx="134">
                  <c:v>-229.93</c:v>
                </c:pt>
                <c:pt idx="135">
                  <c:v>-51.116</c:v>
                </c:pt>
                <c:pt idx="136">
                  <c:v>6.0926999999999998</c:v>
                </c:pt>
                <c:pt idx="137">
                  <c:v>-152.76</c:v>
                </c:pt>
                <c:pt idx="138">
                  <c:v>-302.61559999999997</c:v>
                </c:pt>
                <c:pt idx="139">
                  <c:v>-369.10999999999996</c:v>
                </c:pt>
                <c:pt idx="140">
                  <c:v>17.376000000000001</c:v>
                </c:pt>
                <c:pt idx="141">
                  <c:v>24.260399999999997</c:v>
                </c:pt>
                <c:pt idx="142">
                  <c:v>14.48</c:v>
                </c:pt>
                <c:pt idx="143">
                  <c:v>22.25</c:v>
                </c:pt>
                <c:pt idx="144">
                  <c:v>103.83</c:v>
                </c:pt>
                <c:pt idx="145">
                  <c:v>-421.76</c:v>
                </c:pt>
                <c:pt idx="146">
                  <c:v>-421.76</c:v>
                </c:pt>
                <c:pt idx="147">
                  <c:v>790.46399999999983</c:v>
                </c:pt>
                <c:pt idx="148">
                  <c:v>7.74</c:v>
                </c:pt>
                <c:pt idx="149">
                  <c:v>788.79</c:v>
                </c:pt>
                <c:pt idx="150">
                  <c:v>46.01</c:v>
                </c:pt>
                <c:pt idx="151">
                  <c:v>24.819299999999998</c:v>
                </c:pt>
                <c:pt idx="152">
                  <c:v>74.004800000000003</c:v>
                </c:pt>
                <c:pt idx="153">
                  <c:v>-373.09</c:v>
                </c:pt>
                <c:pt idx="154">
                  <c:v>-3465.0720000000001</c:v>
                </c:pt>
                <c:pt idx="155">
                  <c:v>-379.34399999999999</c:v>
                </c:pt>
                <c:pt idx="156">
                  <c:v>151.56539999999998</c:v>
                </c:pt>
                <c:pt idx="157">
                  <c:v>875.28440000000001</c:v>
                </c:pt>
                <c:pt idx="158">
                  <c:v>460.67600000000004</c:v>
                </c:pt>
                <c:pt idx="159">
                  <c:v>125.8077</c:v>
                </c:pt>
                <c:pt idx="160">
                  <c:v>-172.298</c:v>
                </c:pt>
                <c:pt idx="161">
                  <c:v>46.036799999999999</c:v>
                </c:pt>
                <c:pt idx="162">
                  <c:v>82.310099999999991</c:v>
                </c:pt>
                <c:pt idx="163">
                  <c:v>-93.25</c:v>
                </c:pt>
                <c:pt idx="164">
                  <c:v>-11.0732</c:v>
                </c:pt>
                <c:pt idx="165">
                  <c:v>-634.86540000000002</c:v>
                </c:pt>
                <c:pt idx="166">
                  <c:v>-94.674644999999998</c:v>
                </c:pt>
                <c:pt idx="167">
                  <c:v>451.28039999999999</c:v>
                </c:pt>
                <c:pt idx="168">
                  <c:v>1399.6400000000003</c:v>
                </c:pt>
                <c:pt idx="169">
                  <c:v>297.96959999999996</c:v>
                </c:pt>
                <c:pt idx="170">
                  <c:v>1318.83</c:v>
                </c:pt>
                <c:pt idx="171">
                  <c:v>-723.78399999999999</c:v>
                </c:pt>
                <c:pt idx="172">
                  <c:v>589.18799999999999</c:v>
                </c:pt>
                <c:pt idx="173">
                  <c:v>-1314.992</c:v>
                </c:pt>
                <c:pt idx="174">
                  <c:v>-14.6432</c:v>
                </c:pt>
                <c:pt idx="175">
                  <c:v>-255.65</c:v>
                </c:pt>
                <c:pt idx="176">
                  <c:v>-10.09</c:v>
                </c:pt>
                <c:pt idx="177">
                  <c:v>-27.951000000000001</c:v>
                </c:pt>
                <c:pt idx="178">
                  <c:v>-899.67499999999995</c:v>
                </c:pt>
                <c:pt idx="179">
                  <c:v>-337.09199999999998</c:v>
                </c:pt>
                <c:pt idx="180">
                  <c:v>-4.0180000000000007</c:v>
                </c:pt>
                <c:pt idx="181">
                  <c:v>-390.76800000000003</c:v>
                </c:pt>
                <c:pt idx="182">
                  <c:v>-6.6420000000000003</c:v>
                </c:pt>
                <c:pt idx="183">
                  <c:v>83.793599999999998</c:v>
                </c:pt>
                <c:pt idx="184">
                  <c:v>5078.5379999999996</c:v>
                </c:pt>
                <c:pt idx="185">
                  <c:v>23.276000000000003</c:v>
                </c:pt>
                <c:pt idx="186">
                  <c:v>-537.27977732000011</c:v>
                </c:pt>
                <c:pt idx="187">
                  <c:v>-263.1119290800001</c:v>
                </c:pt>
                <c:pt idx="188">
                  <c:v>15.984</c:v>
                </c:pt>
                <c:pt idx="189">
                  <c:v>1127.5497</c:v>
                </c:pt>
                <c:pt idx="190">
                  <c:v>69.545100000000005</c:v>
                </c:pt>
                <c:pt idx="191">
                  <c:v>15.527999999999999</c:v>
                </c:pt>
                <c:pt idx="192">
                  <c:v>-22.72</c:v>
                </c:pt>
                <c:pt idx="193">
                  <c:v>554.77</c:v>
                </c:pt>
                <c:pt idx="194">
                  <c:v>-38.380000000000003</c:v>
                </c:pt>
                <c:pt idx="195">
                  <c:v>-19.957600000000003</c:v>
                </c:pt>
                <c:pt idx="196">
                  <c:v>-129.01</c:v>
                </c:pt>
                <c:pt idx="197">
                  <c:v>-167.048</c:v>
                </c:pt>
                <c:pt idx="198">
                  <c:v>-48.873999999999995</c:v>
                </c:pt>
                <c:pt idx="199">
                  <c:v>-130.42400000000001</c:v>
                </c:pt>
                <c:pt idx="200">
                  <c:v>-90.74799999999999</c:v>
                </c:pt>
                <c:pt idx="201">
                  <c:v>116.50629999999998</c:v>
                </c:pt>
                <c:pt idx="202">
                  <c:v>-247.55157000000003</c:v>
                </c:pt>
                <c:pt idx="203">
                  <c:v>-93.06450000000001</c:v>
                </c:pt>
                <c:pt idx="204">
                  <c:v>44.291099999999993</c:v>
                </c:pt>
                <c:pt idx="205">
                  <c:v>514.17719999999997</c:v>
                </c:pt>
                <c:pt idx="206">
                  <c:v>235.65599999999998</c:v>
                </c:pt>
                <c:pt idx="207">
                  <c:v>-20.876399999999997</c:v>
                </c:pt>
                <c:pt idx="208">
                  <c:v>15.1524</c:v>
                </c:pt>
                <c:pt idx="209">
                  <c:v>-13706.464</c:v>
                </c:pt>
                <c:pt idx="210">
                  <c:v>149.72</c:v>
                </c:pt>
                <c:pt idx="211">
                  <c:v>-429.86</c:v>
                </c:pt>
                <c:pt idx="212">
                  <c:v>-11.69</c:v>
                </c:pt>
                <c:pt idx="213">
                  <c:v>-88.82</c:v>
                </c:pt>
                <c:pt idx="214">
                  <c:v>429.75435600000003</c:v>
                </c:pt>
                <c:pt idx="215">
                  <c:v>588.54</c:v>
                </c:pt>
                <c:pt idx="216">
                  <c:v>2653.2914999999998</c:v>
                </c:pt>
                <c:pt idx="217">
                  <c:v>16.136400000000002</c:v>
                </c:pt>
                <c:pt idx="218">
                  <c:v>-29.61</c:v>
                </c:pt>
                <c:pt idx="219">
                  <c:v>-14.448</c:v>
                </c:pt>
                <c:pt idx="220">
                  <c:v>52.988000000000056</c:v>
                </c:pt>
                <c:pt idx="221">
                  <c:v>1448.7309</c:v>
                </c:pt>
                <c:pt idx="222">
                  <c:v>-1867.97</c:v>
                </c:pt>
                <c:pt idx="223">
                  <c:v>-1920.9336000000001</c:v>
                </c:pt>
                <c:pt idx="224">
                  <c:v>-213.40280000000001</c:v>
                </c:pt>
                <c:pt idx="225">
                  <c:v>-66.247299999999996</c:v>
                </c:pt>
                <c:pt idx="226">
                  <c:v>1469.7275999999999</c:v>
                </c:pt>
                <c:pt idx="227">
                  <c:v>-850.65239999999994</c:v>
                </c:pt>
                <c:pt idx="228">
                  <c:v>-181.102</c:v>
                </c:pt>
                <c:pt idx="229">
                  <c:v>882.93000000000006</c:v>
                </c:pt>
                <c:pt idx="230">
                  <c:v>-1330.5</c:v>
                </c:pt>
                <c:pt idx="231">
                  <c:v>-435.75749999999999</c:v>
                </c:pt>
                <c:pt idx="232">
                  <c:v>682.53</c:v>
                </c:pt>
                <c:pt idx="233">
                  <c:v>-272.71320000000003</c:v>
                </c:pt>
                <c:pt idx="234">
                  <c:v>-115.90389999999999</c:v>
                </c:pt>
                <c:pt idx="235">
                  <c:v>1307.2692</c:v>
                </c:pt>
                <c:pt idx="236">
                  <c:v>-15.818400000000002</c:v>
                </c:pt>
                <c:pt idx="237">
                  <c:v>550.38080000000002</c:v>
                </c:pt>
                <c:pt idx="238">
                  <c:v>3031.9724000000001</c:v>
                </c:pt>
                <c:pt idx="239">
                  <c:v>38.874000000000002</c:v>
                </c:pt>
                <c:pt idx="240">
                  <c:v>53.114399999999996</c:v>
                </c:pt>
                <c:pt idx="241">
                  <c:v>636.52199999999993</c:v>
                </c:pt>
                <c:pt idx="242">
                  <c:v>4554.4346999999998</c:v>
                </c:pt>
                <c:pt idx="243">
                  <c:v>18.173999999999999</c:v>
                </c:pt>
                <c:pt idx="244">
                  <c:v>-407.85</c:v>
                </c:pt>
                <c:pt idx="245">
                  <c:v>15.677999999999999</c:v>
                </c:pt>
                <c:pt idx="246">
                  <c:v>-162.8244</c:v>
                </c:pt>
                <c:pt idx="247">
                  <c:v>-118.54</c:v>
                </c:pt>
                <c:pt idx="248">
                  <c:v>398.30249999999995</c:v>
                </c:pt>
                <c:pt idx="249">
                  <c:v>80.809200000000089</c:v>
                </c:pt>
                <c:pt idx="250">
                  <c:v>77.000895400000104</c:v>
                </c:pt>
                <c:pt idx="251">
                  <c:v>187.7628</c:v>
                </c:pt>
                <c:pt idx="252">
                  <c:v>-9.1300000000000008</c:v>
                </c:pt>
                <c:pt idx="253">
                  <c:v>357.428</c:v>
                </c:pt>
                <c:pt idx="254">
                  <c:v>-157.56</c:v>
                </c:pt>
                <c:pt idx="255">
                  <c:v>-87.998040000000003</c:v>
                </c:pt>
                <c:pt idx="256">
                  <c:v>-324.73</c:v>
                </c:pt>
                <c:pt idx="257">
                  <c:v>1500.12</c:v>
                </c:pt>
                <c:pt idx="258">
                  <c:v>-192.5532</c:v>
                </c:pt>
                <c:pt idx="259">
                  <c:v>-222.95</c:v>
                </c:pt>
                <c:pt idx="260">
                  <c:v>138.22199999999998</c:v>
                </c:pt>
                <c:pt idx="261">
                  <c:v>-133.71</c:v>
                </c:pt>
                <c:pt idx="262">
                  <c:v>2.9700000000000006</c:v>
                </c:pt>
                <c:pt idx="263">
                  <c:v>27.725999999999999</c:v>
                </c:pt>
                <c:pt idx="264">
                  <c:v>-473.57799999999997</c:v>
                </c:pt>
                <c:pt idx="265">
                  <c:v>-96.05</c:v>
                </c:pt>
                <c:pt idx="266">
                  <c:v>-270.85000000000002</c:v>
                </c:pt>
                <c:pt idx="267">
                  <c:v>-50.4</c:v>
                </c:pt>
                <c:pt idx="268">
                  <c:v>-122.235</c:v>
                </c:pt>
                <c:pt idx="269">
                  <c:v>427.00649999999996</c:v>
                </c:pt>
                <c:pt idx="270">
                  <c:v>-82.559200000000004</c:v>
                </c:pt>
                <c:pt idx="271">
                  <c:v>-132.42600000000002</c:v>
                </c:pt>
                <c:pt idx="272">
                  <c:v>-411.23599999999999</c:v>
                </c:pt>
                <c:pt idx="273">
                  <c:v>62.297999999999995</c:v>
                </c:pt>
                <c:pt idx="274">
                  <c:v>-1537.1356000000003</c:v>
                </c:pt>
                <c:pt idx="275">
                  <c:v>465.43949999999995</c:v>
                </c:pt>
                <c:pt idx="276">
                  <c:v>-89.27</c:v>
                </c:pt>
                <c:pt idx="277">
                  <c:v>385.37</c:v>
                </c:pt>
                <c:pt idx="278">
                  <c:v>-61.5276</c:v>
                </c:pt>
                <c:pt idx="279">
                  <c:v>2000.11</c:v>
                </c:pt>
                <c:pt idx="280">
                  <c:v>-45.01</c:v>
                </c:pt>
                <c:pt idx="281">
                  <c:v>650.29999999999995</c:v>
                </c:pt>
                <c:pt idx="282">
                  <c:v>63.059099999999994</c:v>
                </c:pt>
                <c:pt idx="283">
                  <c:v>109.67000000000002</c:v>
                </c:pt>
                <c:pt idx="284">
                  <c:v>-100.17</c:v>
                </c:pt>
                <c:pt idx="285">
                  <c:v>-905.99039999999991</c:v>
                </c:pt>
                <c:pt idx="286">
                  <c:v>608.26199999999994</c:v>
                </c:pt>
                <c:pt idx="287">
                  <c:v>-570.16960000000006</c:v>
                </c:pt>
                <c:pt idx="288">
                  <c:v>-439.90800000000002</c:v>
                </c:pt>
                <c:pt idx="289">
                  <c:v>9.2040000000000006</c:v>
                </c:pt>
                <c:pt idx="290">
                  <c:v>88.56</c:v>
                </c:pt>
                <c:pt idx="291">
                  <c:v>-93.849999999999909</c:v>
                </c:pt>
                <c:pt idx="292">
                  <c:v>-93.849999999999909</c:v>
                </c:pt>
                <c:pt idx="293">
                  <c:v>1240.25</c:v>
                </c:pt>
                <c:pt idx="294">
                  <c:v>-533.23200000000008</c:v>
                </c:pt>
                <c:pt idx="295">
                  <c:v>-61.59</c:v>
                </c:pt>
                <c:pt idx="296">
                  <c:v>1240.25</c:v>
                </c:pt>
                <c:pt idx="297">
                  <c:v>-32.026800000000001</c:v>
                </c:pt>
                <c:pt idx="298">
                  <c:v>3.54</c:v>
                </c:pt>
                <c:pt idx="299">
                  <c:v>-513.79042000000004</c:v>
                </c:pt>
                <c:pt idx="300">
                  <c:v>-513.79042000000004</c:v>
                </c:pt>
                <c:pt idx="301">
                  <c:v>1261.4718</c:v>
                </c:pt>
                <c:pt idx="302">
                  <c:v>89.4148</c:v>
                </c:pt>
                <c:pt idx="303">
                  <c:v>4899.1288000000004</c:v>
                </c:pt>
                <c:pt idx="304">
                  <c:v>44.712000000000003</c:v>
                </c:pt>
                <c:pt idx="305">
                  <c:v>-22.626000000000001</c:v>
                </c:pt>
                <c:pt idx="306">
                  <c:v>4260.1120000000001</c:v>
                </c:pt>
                <c:pt idx="307">
                  <c:v>-25.14</c:v>
                </c:pt>
                <c:pt idx="308">
                  <c:v>-36.945999999999998</c:v>
                </c:pt>
                <c:pt idx="309">
                  <c:v>-274.49799999999999</c:v>
                </c:pt>
                <c:pt idx="310">
                  <c:v>0.58800000000001096</c:v>
                </c:pt>
                <c:pt idx="311">
                  <c:v>200.01719999999997</c:v>
                </c:pt>
                <c:pt idx="312">
                  <c:v>690.17939999999999</c:v>
                </c:pt>
                <c:pt idx="313">
                  <c:v>1507.6430999999998</c:v>
                </c:pt>
                <c:pt idx="314">
                  <c:v>117.52079999999998</c:v>
                </c:pt>
                <c:pt idx="315">
                  <c:v>270.79049999999995</c:v>
                </c:pt>
                <c:pt idx="316">
                  <c:v>223.416</c:v>
                </c:pt>
                <c:pt idx="317">
                  <c:v>29.98</c:v>
                </c:pt>
                <c:pt idx="318">
                  <c:v>-32.816000000000003</c:v>
                </c:pt>
                <c:pt idx="319">
                  <c:v>-180.15200000000002</c:v>
                </c:pt>
                <c:pt idx="320">
                  <c:v>-89.418000000000006</c:v>
                </c:pt>
                <c:pt idx="321">
                  <c:v>9.2519999999999989</c:v>
                </c:pt>
                <c:pt idx="322">
                  <c:v>-84.628799999999998</c:v>
                </c:pt>
                <c:pt idx="323">
                  <c:v>-1014.11</c:v>
                </c:pt>
                <c:pt idx="324">
                  <c:v>-178.86960000000002</c:v>
                </c:pt>
                <c:pt idx="325">
                  <c:v>501.69</c:v>
                </c:pt>
                <c:pt idx="326">
                  <c:v>1049.03</c:v>
                </c:pt>
                <c:pt idx="327">
                  <c:v>-102.93</c:v>
                </c:pt>
                <c:pt idx="328">
                  <c:v>1049.03</c:v>
                </c:pt>
                <c:pt idx="329">
                  <c:v>2692.4420999999998</c:v>
                </c:pt>
                <c:pt idx="330">
                  <c:v>-221.5</c:v>
                </c:pt>
                <c:pt idx="331">
                  <c:v>1166.6280000000002</c:v>
                </c:pt>
                <c:pt idx="332">
                  <c:v>-40.604199999999999</c:v>
                </c:pt>
                <c:pt idx="333">
                  <c:v>-535.33199999999999</c:v>
                </c:pt>
                <c:pt idx="334">
                  <c:v>618.13080000000002</c:v>
                </c:pt>
                <c:pt idx="335">
                  <c:v>669.61199999999997</c:v>
                </c:pt>
                <c:pt idx="336">
                  <c:v>76.389899999999983</c:v>
                </c:pt>
                <c:pt idx="337">
                  <c:v>-36.770000000000003</c:v>
                </c:pt>
                <c:pt idx="338">
                  <c:v>394.17</c:v>
                </c:pt>
                <c:pt idx="339">
                  <c:v>1059.288</c:v>
                </c:pt>
                <c:pt idx="340">
                  <c:v>-307.29650000000004</c:v>
                </c:pt>
                <c:pt idx="341">
                  <c:v>270.87430000000001</c:v>
                </c:pt>
                <c:pt idx="342">
                  <c:v>219.54419999999999</c:v>
                </c:pt>
                <c:pt idx="343">
                  <c:v>-231.05</c:v>
                </c:pt>
                <c:pt idx="344">
                  <c:v>-165.59492040000003</c:v>
                </c:pt>
                <c:pt idx="345">
                  <c:v>4861.0637999999999</c:v>
                </c:pt>
                <c:pt idx="346">
                  <c:v>65.077020000000005</c:v>
                </c:pt>
                <c:pt idx="347">
                  <c:v>17.429400000000001</c:v>
                </c:pt>
                <c:pt idx="348">
                  <c:v>-106.3424</c:v>
                </c:pt>
                <c:pt idx="349">
                  <c:v>-230.9528</c:v>
                </c:pt>
                <c:pt idx="350">
                  <c:v>70.676699999999997</c:v>
                </c:pt>
                <c:pt idx="351">
                  <c:v>-125.86000000000001</c:v>
                </c:pt>
                <c:pt idx="352">
                  <c:v>-103.624</c:v>
                </c:pt>
                <c:pt idx="353">
                  <c:v>-159.86000000000001</c:v>
                </c:pt>
                <c:pt idx="354">
                  <c:v>-78.759200000000007</c:v>
                </c:pt>
                <c:pt idx="355">
                  <c:v>1167.3800000000001</c:v>
                </c:pt>
                <c:pt idx="356">
                  <c:v>1660.92</c:v>
                </c:pt>
                <c:pt idx="357">
                  <c:v>638.02800000000002</c:v>
                </c:pt>
                <c:pt idx="358">
                  <c:v>138.49679999999998</c:v>
                </c:pt>
                <c:pt idx="359">
                  <c:v>-25.38</c:v>
                </c:pt>
                <c:pt idx="360">
                  <c:v>-203.27</c:v>
                </c:pt>
                <c:pt idx="361">
                  <c:v>-203.27</c:v>
                </c:pt>
                <c:pt idx="362">
                  <c:v>-633.44123700000023</c:v>
                </c:pt>
                <c:pt idx="363">
                  <c:v>513.08399999999995</c:v>
                </c:pt>
                <c:pt idx="364">
                  <c:v>-64.664000000000001</c:v>
                </c:pt>
                <c:pt idx="365">
                  <c:v>-17.75</c:v>
                </c:pt>
                <c:pt idx="366">
                  <c:v>-677.87199999999996</c:v>
                </c:pt>
                <c:pt idx="367">
                  <c:v>252.48800000000028</c:v>
                </c:pt>
                <c:pt idx="368">
                  <c:v>-66.823599999999999</c:v>
                </c:pt>
                <c:pt idx="369">
                  <c:v>971.62200000000007</c:v>
                </c:pt>
                <c:pt idx="370">
                  <c:v>-134.512</c:v>
                </c:pt>
                <c:pt idx="371">
                  <c:v>-87.46</c:v>
                </c:pt>
                <c:pt idx="372">
                  <c:v>57.545999999999999</c:v>
                </c:pt>
                <c:pt idx="373">
                  <c:v>-283.9914</c:v>
                </c:pt>
                <c:pt idx="374">
                  <c:v>0.25800000000000001</c:v>
                </c:pt>
                <c:pt idx="375">
                  <c:v>-29.666000000000004</c:v>
                </c:pt>
                <c:pt idx="376">
                  <c:v>-119.812</c:v>
                </c:pt>
                <c:pt idx="377">
                  <c:v>969.42</c:v>
                </c:pt>
                <c:pt idx="378">
                  <c:v>-74.088000000000008</c:v>
                </c:pt>
                <c:pt idx="379">
                  <c:v>238.93379999999999</c:v>
                </c:pt>
                <c:pt idx="380">
                  <c:v>3739.3928999999998</c:v>
                </c:pt>
                <c:pt idx="381">
                  <c:v>470.33799999999997</c:v>
                </c:pt>
                <c:pt idx="382">
                  <c:v>710.67239999999993</c:v>
                </c:pt>
                <c:pt idx="383">
                  <c:v>-1764.29</c:v>
                </c:pt>
                <c:pt idx="384">
                  <c:v>-2133.2780000000002</c:v>
                </c:pt>
                <c:pt idx="385">
                  <c:v>-25</c:v>
                </c:pt>
                <c:pt idx="386">
                  <c:v>-722.23</c:v>
                </c:pt>
                <c:pt idx="387">
                  <c:v>-127.3</c:v>
                </c:pt>
                <c:pt idx="388">
                  <c:v>2861.01</c:v>
                </c:pt>
                <c:pt idx="389">
                  <c:v>1544.9307000000001</c:v>
                </c:pt>
                <c:pt idx="390">
                  <c:v>-92.929200000000009</c:v>
                </c:pt>
                <c:pt idx="391">
                  <c:v>1304.9000000000001</c:v>
                </c:pt>
                <c:pt idx="392">
                  <c:v>65.63</c:v>
                </c:pt>
                <c:pt idx="393">
                  <c:v>-7.73</c:v>
                </c:pt>
                <c:pt idx="394">
                  <c:v>66.362220000000008</c:v>
                </c:pt>
                <c:pt idx="395">
                  <c:v>3193.2840000000001</c:v>
                </c:pt>
                <c:pt idx="396">
                  <c:v>43.691699999999997</c:v>
                </c:pt>
                <c:pt idx="397">
                  <c:v>152.48200000000003</c:v>
                </c:pt>
                <c:pt idx="398">
                  <c:v>-24.7104</c:v>
                </c:pt>
                <c:pt idx="399">
                  <c:v>349.48499999999996</c:v>
                </c:pt>
              </c:numCache>
            </c:numRef>
          </c:yVal>
          <c:smooth val="0"/>
          <c:extLst>
            <c:ext xmlns:c16="http://schemas.microsoft.com/office/drawing/2014/chart" uri="{C3380CC4-5D6E-409C-BE32-E72D297353CC}">
              <c16:uniqueId val="{00000000-2D1B-4130-AE84-571EAD69A77A}"/>
            </c:ext>
          </c:extLst>
        </c:ser>
        <c:ser>
          <c:idx val="1"/>
          <c:order val="1"/>
          <c:tx>
            <c:strRef>
              <c:f>'Discount analysis'!$M$5</c:f>
              <c:strCache>
                <c:ptCount val="1"/>
                <c:pt idx="0">
                  <c:v>Office supplies</c:v>
                </c:pt>
              </c:strCache>
            </c:strRef>
          </c:tx>
          <c:spPr>
            <a:ln w="28575" cap="rnd">
              <a:noFill/>
              <a:round/>
            </a:ln>
            <a:effectLst/>
          </c:spPr>
          <c:marker>
            <c:symbol val="circle"/>
            <c:size val="5"/>
            <c:spPr>
              <a:solidFill>
                <a:schemeClr val="accent6">
                  <a:lumMod val="50000"/>
                </a:schemeClr>
              </a:solidFill>
              <a:ln w="9525">
                <a:solidFill>
                  <a:schemeClr val="accent2"/>
                </a:solidFill>
              </a:ln>
              <a:effectLst/>
            </c:spPr>
          </c:marker>
          <c:xVal>
            <c:numRef>
              <c:f>'Discount analysis'!$K$6:$K$1957</c:f>
              <c:numCache>
                <c:formatCode>0%</c:formatCode>
                <c:ptCount val="1952"/>
                <c:pt idx="0">
                  <c:v>0.02</c:v>
                </c:pt>
                <c:pt idx="1">
                  <c:v>0.06</c:v>
                </c:pt>
                <c:pt idx="2">
                  <c:v>0.09</c:v>
                </c:pt>
                <c:pt idx="3">
                  <c:v>0.05</c:v>
                </c:pt>
                <c:pt idx="4">
                  <c:v>0.05</c:v>
                </c:pt>
                <c:pt idx="5">
                  <c:v>0.04</c:v>
                </c:pt>
                <c:pt idx="6">
                  <c:v>0</c:v>
                </c:pt>
                <c:pt idx="7">
                  <c:v>7.0000000000000007E-2</c:v>
                </c:pt>
                <c:pt idx="8">
                  <c:v>0.09</c:v>
                </c:pt>
                <c:pt idx="9">
                  <c:v>0.09</c:v>
                </c:pt>
                <c:pt idx="10">
                  <c:v>0.04</c:v>
                </c:pt>
                <c:pt idx="11">
                  <c:v>0</c:v>
                </c:pt>
                <c:pt idx="12">
                  <c:v>0.01</c:v>
                </c:pt>
                <c:pt idx="13">
                  <c:v>0.04</c:v>
                </c:pt>
                <c:pt idx="14">
                  <c:v>0.04</c:v>
                </c:pt>
                <c:pt idx="15">
                  <c:v>0.04</c:v>
                </c:pt>
                <c:pt idx="16">
                  <c:v>0.04</c:v>
                </c:pt>
                <c:pt idx="17">
                  <c:v>0.02</c:v>
                </c:pt>
                <c:pt idx="18">
                  <c:v>7.0000000000000007E-2</c:v>
                </c:pt>
                <c:pt idx="19">
                  <c:v>0.01</c:v>
                </c:pt>
                <c:pt idx="20">
                  <c:v>0.06</c:v>
                </c:pt>
                <c:pt idx="21">
                  <c:v>0.01</c:v>
                </c:pt>
                <c:pt idx="22">
                  <c:v>0.05</c:v>
                </c:pt>
                <c:pt idx="23">
                  <c:v>0.02</c:v>
                </c:pt>
                <c:pt idx="24">
                  <c:v>0.03</c:v>
                </c:pt>
                <c:pt idx="25">
                  <c:v>0.04</c:v>
                </c:pt>
                <c:pt idx="26">
                  <c:v>0.06</c:v>
                </c:pt>
                <c:pt idx="27">
                  <c:v>0.02</c:v>
                </c:pt>
                <c:pt idx="28">
                  <c:v>0.1</c:v>
                </c:pt>
                <c:pt idx="29">
                  <c:v>0.05</c:v>
                </c:pt>
                <c:pt idx="30">
                  <c:v>0.03</c:v>
                </c:pt>
                <c:pt idx="31">
                  <c:v>0</c:v>
                </c:pt>
                <c:pt idx="32">
                  <c:v>0.03</c:v>
                </c:pt>
                <c:pt idx="33">
                  <c:v>0.1</c:v>
                </c:pt>
                <c:pt idx="34">
                  <c:v>0.09</c:v>
                </c:pt>
                <c:pt idx="35">
                  <c:v>0.06</c:v>
                </c:pt>
                <c:pt idx="36">
                  <c:v>0.06</c:v>
                </c:pt>
                <c:pt idx="37">
                  <c:v>0.09</c:v>
                </c:pt>
                <c:pt idx="38">
                  <c:v>7.0000000000000007E-2</c:v>
                </c:pt>
                <c:pt idx="39">
                  <c:v>0.03</c:v>
                </c:pt>
                <c:pt idx="40">
                  <c:v>0.04</c:v>
                </c:pt>
                <c:pt idx="41">
                  <c:v>0.04</c:v>
                </c:pt>
                <c:pt idx="42">
                  <c:v>7.0000000000000007E-2</c:v>
                </c:pt>
                <c:pt idx="43">
                  <c:v>0.09</c:v>
                </c:pt>
                <c:pt idx="44">
                  <c:v>0.02</c:v>
                </c:pt>
                <c:pt idx="45">
                  <c:v>0.02</c:v>
                </c:pt>
                <c:pt idx="46">
                  <c:v>0.03</c:v>
                </c:pt>
                <c:pt idx="47">
                  <c:v>0.01</c:v>
                </c:pt>
                <c:pt idx="48">
                  <c:v>0.1</c:v>
                </c:pt>
                <c:pt idx="49">
                  <c:v>0.05</c:v>
                </c:pt>
                <c:pt idx="50">
                  <c:v>0</c:v>
                </c:pt>
                <c:pt idx="51">
                  <c:v>0.09</c:v>
                </c:pt>
                <c:pt idx="52">
                  <c:v>0.04</c:v>
                </c:pt>
                <c:pt idx="53">
                  <c:v>0.03</c:v>
                </c:pt>
                <c:pt idx="54">
                  <c:v>0.02</c:v>
                </c:pt>
                <c:pt idx="55">
                  <c:v>0.05</c:v>
                </c:pt>
                <c:pt idx="56">
                  <c:v>0.01</c:v>
                </c:pt>
                <c:pt idx="57">
                  <c:v>7.0000000000000007E-2</c:v>
                </c:pt>
                <c:pt idx="58">
                  <c:v>0.01</c:v>
                </c:pt>
                <c:pt idx="59">
                  <c:v>0.03</c:v>
                </c:pt>
                <c:pt idx="60">
                  <c:v>0.1</c:v>
                </c:pt>
                <c:pt idx="61">
                  <c:v>0.08</c:v>
                </c:pt>
                <c:pt idx="62">
                  <c:v>0.08</c:v>
                </c:pt>
                <c:pt idx="63">
                  <c:v>0.02</c:v>
                </c:pt>
                <c:pt idx="64">
                  <c:v>0.09</c:v>
                </c:pt>
                <c:pt idx="65">
                  <c:v>0.04</c:v>
                </c:pt>
                <c:pt idx="66">
                  <c:v>7.0000000000000007E-2</c:v>
                </c:pt>
                <c:pt idx="67">
                  <c:v>0.09</c:v>
                </c:pt>
                <c:pt idx="68">
                  <c:v>0.09</c:v>
                </c:pt>
                <c:pt idx="69">
                  <c:v>0.03</c:v>
                </c:pt>
                <c:pt idx="70">
                  <c:v>0.01</c:v>
                </c:pt>
                <c:pt idx="71">
                  <c:v>0.06</c:v>
                </c:pt>
                <c:pt idx="72">
                  <c:v>0</c:v>
                </c:pt>
                <c:pt idx="73">
                  <c:v>0</c:v>
                </c:pt>
                <c:pt idx="74">
                  <c:v>0.06</c:v>
                </c:pt>
                <c:pt idx="75">
                  <c:v>0.03</c:v>
                </c:pt>
                <c:pt idx="76">
                  <c:v>0.02</c:v>
                </c:pt>
                <c:pt idx="77">
                  <c:v>0.04</c:v>
                </c:pt>
                <c:pt idx="78">
                  <c:v>7.0000000000000007E-2</c:v>
                </c:pt>
                <c:pt idx="79">
                  <c:v>0.02</c:v>
                </c:pt>
                <c:pt idx="80">
                  <c:v>0.04</c:v>
                </c:pt>
                <c:pt idx="81">
                  <c:v>0.02</c:v>
                </c:pt>
                <c:pt idx="82">
                  <c:v>0.04</c:v>
                </c:pt>
                <c:pt idx="83">
                  <c:v>0.08</c:v>
                </c:pt>
                <c:pt idx="84">
                  <c:v>0.06</c:v>
                </c:pt>
                <c:pt idx="85">
                  <c:v>0.02</c:v>
                </c:pt>
                <c:pt idx="86">
                  <c:v>7.0000000000000007E-2</c:v>
                </c:pt>
                <c:pt idx="87">
                  <c:v>0</c:v>
                </c:pt>
                <c:pt idx="88">
                  <c:v>0.05</c:v>
                </c:pt>
                <c:pt idx="89">
                  <c:v>0.05</c:v>
                </c:pt>
                <c:pt idx="90">
                  <c:v>7.0000000000000007E-2</c:v>
                </c:pt>
                <c:pt idx="91">
                  <c:v>0.04</c:v>
                </c:pt>
                <c:pt idx="92">
                  <c:v>0.06</c:v>
                </c:pt>
                <c:pt idx="93">
                  <c:v>0.02</c:v>
                </c:pt>
                <c:pt idx="94">
                  <c:v>0.06</c:v>
                </c:pt>
                <c:pt idx="95">
                  <c:v>0.06</c:v>
                </c:pt>
                <c:pt idx="96">
                  <c:v>0.02</c:v>
                </c:pt>
                <c:pt idx="97">
                  <c:v>0.01</c:v>
                </c:pt>
                <c:pt idx="98">
                  <c:v>0.04</c:v>
                </c:pt>
                <c:pt idx="99">
                  <c:v>0.09</c:v>
                </c:pt>
                <c:pt idx="100">
                  <c:v>0.1</c:v>
                </c:pt>
                <c:pt idx="101">
                  <c:v>0.03</c:v>
                </c:pt>
                <c:pt idx="102">
                  <c:v>0.04</c:v>
                </c:pt>
                <c:pt idx="103">
                  <c:v>0.09</c:v>
                </c:pt>
                <c:pt idx="104">
                  <c:v>0.03</c:v>
                </c:pt>
                <c:pt idx="105">
                  <c:v>0.06</c:v>
                </c:pt>
                <c:pt idx="106">
                  <c:v>0.08</c:v>
                </c:pt>
                <c:pt idx="107">
                  <c:v>0.01</c:v>
                </c:pt>
                <c:pt idx="108">
                  <c:v>0.01</c:v>
                </c:pt>
                <c:pt idx="109">
                  <c:v>0.04</c:v>
                </c:pt>
                <c:pt idx="110">
                  <c:v>0.06</c:v>
                </c:pt>
                <c:pt idx="111">
                  <c:v>0.09</c:v>
                </c:pt>
                <c:pt idx="112">
                  <c:v>0.01</c:v>
                </c:pt>
                <c:pt idx="113">
                  <c:v>0.09</c:v>
                </c:pt>
                <c:pt idx="114">
                  <c:v>0.09</c:v>
                </c:pt>
                <c:pt idx="115">
                  <c:v>0.08</c:v>
                </c:pt>
                <c:pt idx="116">
                  <c:v>0.05</c:v>
                </c:pt>
                <c:pt idx="117">
                  <c:v>0</c:v>
                </c:pt>
                <c:pt idx="118">
                  <c:v>0.03</c:v>
                </c:pt>
                <c:pt idx="119">
                  <c:v>0</c:v>
                </c:pt>
                <c:pt idx="120">
                  <c:v>0.1</c:v>
                </c:pt>
                <c:pt idx="121">
                  <c:v>0.03</c:v>
                </c:pt>
                <c:pt idx="122">
                  <c:v>0.1</c:v>
                </c:pt>
                <c:pt idx="123">
                  <c:v>0</c:v>
                </c:pt>
                <c:pt idx="124">
                  <c:v>0.02</c:v>
                </c:pt>
                <c:pt idx="125">
                  <c:v>0.01</c:v>
                </c:pt>
                <c:pt idx="126">
                  <c:v>0.09</c:v>
                </c:pt>
                <c:pt idx="127">
                  <c:v>0.09</c:v>
                </c:pt>
                <c:pt idx="128">
                  <c:v>0.06</c:v>
                </c:pt>
                <c:pt idx="129">
                  <c:v>0.01</c:v>
                </c:pt>
                <c:pt idx="130">
                  <c:v>0.04</c:v>
                </c:pt>
                <c:pt idx="131">
                  <c:v>0.08</c:v>
                </c:pt>
                <c:pt idx="132">
                  <c:v>0.08</c:v>
                </c:pt>
                <c:pt idx="133">
                  <c:v>0.03</c:v>
                </c:pt>
                <c:pt idx="134">
                  <c:v>0.09</c:v>
                </c:pt>
                <c:pt idx="135">
                  <c:v>0.02</c:v>
                </c:pt>
                <c:pt idx="136">
                  <c:v>0.05</c:v>
                </c:pt>
                <c:pt idx="137">
                  <c:v>0.04</c:v>
                </c:pt>
                <c:pt idx="138">
                  <c:v>0.06</c:v>
                </c:pt>
                <c:pt idx="139">
                  <c:v>0.09</c:v>
                </c:pt>
                <c:pt idx="140">
                  <c:v>0.03</c:v>
                </c:pt>
                <c:pt idx="141">
                  <c:v>0.03</c:v>
                </c:pt>
                <c:pt idx="142">
                  <c:v>0.03</c:v>
                </c:pt>
                <c:pt idx="143">
                  <c:v>0.03</c:v>
                </c:pt>
                <c:pt idx="144">
                  <c:v>0.08</c:v>
                </c:pt>
                <c:pt idx="145">
                  <c:v>0.09</c:v>
                </c:pt>
                <c:pt idx="146">
                  <c:v>0.09</c:v>
                </c:pt>
                <c:pt idx="147">
                  <c:v>0.03</c:v>
                </c:pt>
                <c:pt idx="148">
                  <c:v>0.02</c:v>
                </c:pt>
                <c:pt idx="149">
                  <c:v>0.01</c:v>
                </c:pt>
                <c:pt idx="150">
                  <c:v>0.04</c:v>
                </c:pt>
                <c:pt idx="151">
                  <c:v>0.04</c:v>
                </c:pt>
                <c:pt idx="152">
                  <c:v>0.09</c:v>
                </c:pt>
                <c:pt idx="153">
                  <c:v>0.05</c:v>
                </c:pt>
                <c:pt idx="154">
                  <c:v>0.1</c:v>
                </c:pt>
                <c:pt idx="155">
                  <c:v>0.08</c:v>
                </c:pt>
                <c:pt idx="156">
                  <c:v>0.1</c:v>
                </c:pt>
                <c:pt idx="157">
                  <c:v>0.1</c:v>
                </c:pt>
                <c:pt idx="158">
                  <c:v>0.1</c:v>
                </c:pt>
                <c:pt idx="159">
                  <c:v>0.04</c:v>
                </c:pt>
                <c:pt idx="160">
                  <c:v>0</c:v>
                </c:pt>
                <c:pt idx="161">
                  <c:v>0.05</c:v>
                </c:pt>
                <c:pt idx="162">
                  <c:v>0.03</c:v>
                </c:pt>
                <c:pt idx="163">
                  <c:v>0.03</c:v>
                </c:pt>
                <c:pt idx="164">
                  <c:v>0.06</c:v>
                </c:pt>
                <c:pt idx="165">
                  <c:v>0.02</c:v>
                </c:pt>
                <c:pt idx="166">
                  <c:v>0.01</c:v>
                </c:pt>
                <c:pt idx="167">
                  <c:v>0.05</c:v>
                </c:pt>
                <c:pt idx="168">
                  <c:v>7.0000000000000007E-2</c:v>
                </c:pt>
                <c:pt idx="169">
                  <c:v>0.09</c:v>
                </c:pt>
                <c:pt idx="170">
                  <c:v>0.1</c:v>
                </c:pt>
                <c:pt idx="171">
                  <c:v>0.04</c:v>
                </c:pt>
                <c:pt idx="172">
                  <c:v>0.04</c:v>
                </c:pt>
                <c:pt idx="173">
                  <c:v>7.0000000000000007E-2</c:v>
                </c:pt>
                <c:pt idx="174">
                  <c:v>0.05</c:v>
                </c:pt>
                <c:pt idx="175">
                  <c:v>0.06</c:v>
                </c:pt>
                <c:pt idx="176">
                  <c:v>0.09</c:v>
                </c:pt>
                <c:pt idx="177">
                  <c:v>0.08</c:v>
                </c:pt>
                <c:pt idx="178">
                  <c:v>0.1</c:v>
                </c:pt>
                <c:pt idx="179">
                  <c:v>0.01</c:v>
                </c:pt>
                <c:pt idx="180">
                  <c:v>0.03</c:v>
                </c:pt>
                <c:pt idx="181">
                  <c:v>0.1</c:v>
                </c:pt>
                <c:pt idx="182">
                  <c:v>0.05</c:v>
                </c:pt>
                <c:pt idx="183">
                  <c:v>0.03</c:v>
                </c:pt>
                <c:pt idx="184">
                  <c:v>0.01</c:v>
                </c:pt>
                <c:pt idx="185">
                  <c:v>0.08</c:v>
                </c:pt>
                <c:pt idx="186">
                  <c:v>0.05</c:v>
                </c:pt>
                <c:pt idx="187">
                  <c:v>0</c:v>
                </c:pt>
                <c:pt idx="188">
                  <c:v>0.08</c:v>
                </c:pt>
                <c:pt idx="189">
                  <c:v>0.04</c:v>
                </c:pt>
                <c:pt idx="190">
                  <c:v>0.09</c:v>
                </c:pt>
                <c:pt idx="191">
                  <c:v>0.02</c:v>
                </c:pt>
                <c:pt idx="192">
                  <c:v>7.0000000000000007E-2</c:v>
                </c:pt>
                <c:pt idx="193">
                  <c:v>0.03</c:v>
                </c:pt>
                <c:pt idx="194">
                  <c:v>0.04</c:v>
                </c:pt>
                <c:pt idx="195">
                  <c:v>0.04</c:v>
                </c:pt>
                <c:pt idx="196">
                  <c:v>0.08</c:v>
                </c:pt>
                <c:pt idx="197">
                  <c:v>7.0000000000000007E-2</c:v>
                </c:pt>
                <c:pt idx="198">
                  <c:v>0.01</c:v>
                </c:pt>
                <c:pt idx="199">
                  <c:v>0.09</c:v>
                </c:pt>
                <c:pt idx="200">
                  <c:v>0.09</c:v>
                </c:pt>
                <c:pt idx="201">
                  <c:v>0.04</c:v>
                </c:pt>
                <c:pt idx="202">
                  <c:v>0.04</c:v>
                </c:pt>
                <c:pt idx="203">
                  <c:v>0.04</c:v>
                </c:pt>
                <c:pt idx="204">
                  <c:v>0.04</c:v>
                </c:pt>
                <c:pt idx="205">
                  <c:v>0.06</c:v>
                </c:pt>
                <c:pt idx="206">
                  <c:v>0.08</c:v>
                </c:pt>
                <c:pt idx="207">
                  <c:v>0.03</c:v>
                </c:pt>
                <c:pt idx="208">
                  <c:v>0.03</c:v>
                </c:pt>
                <c:pt idx="209">
                  <c:v>0.04</c:v>
                </c:pt>
                <c:pt idx="210">
                  <c:v>7.0000000000000007E-2</c:v>
                </c:pt>
                <c:pt idx="211">
                  <c:v>7.0000000000000007E-2</c:v>
                </c:pt>
                <c:pt idx="212">
                  <c:v>0.01</c:v>
                </c:pt>
                <c:pt idx="213">
                  <c:v>0.08</c:v>
                </c:pt>
                <c:pt idx="214">
                  <c:v>0.03</c:v>
                </c:pt>
                <c:pt idx="215">
                  <c:v>0.03</c:v>
                </c:pt>
                <c:pt idx="216">
                  <c:v>0</c:v>
                </c:pt>
                <c:pt idx="217">
                  <c:v>0.08</c:v>
                </c:pt>
                <c:pt idx="218">
                  <c:v>0.08</c:v>
                </c:pt>
                <c:pt idx="219">
                  <c:v>0.02</c:v>
                </c:pt>
                <c:pt idx="220">
                  <c:v>0.04</c:v>
                </c:pt>
                <c:pt idx="221">
                  <c:v>0.01</c:v>
                </c:pt>
                <c:pt idx="222">
                  <c:v>0.08</c:v>
                </c:pt>
                <c:pt idx="223">
                  <c:v>0.08</c:v>
                </c:pt>
                <c:pt idx="224">
                  <c:v>0.05</c:v>
                </c:pt>
                <c:pt idx="225">
                  <c:v>0</c:v>
                </c:pt>
                <c:pt idx="226">
                  <c:v>0.05</c:v>
                </c:pt>
                <c:pt idx="227">
                  <c:v>0.05</c:v>
                </c:pt>
                <c:pt idx="228">
                  <c:v>0.05</c:v>
                </c:pt>
                <c:pt idx="229">
                  <c:v>0.04</c:v>
                </c:pt>
                <c:pt idx="230">
                  <c:v>0.02</c:v>
                </c:pt>
                <c:pt idx="231">
                  <c:v>0.06</c:v>
                </c:pt>
                <c:pt idx="232">
                  <c:v>0.06</c:v>
                </c:pt>
                <c:pt idx="233">
                  <c:v>0.02</c:v>
                </c:pt>
                <c:pt idx="234">
                  <c:v>0.04</c:v>
                </c:pt>
                <c:pt idx="235">
                  <c:v>0.09</c:v>
                </c:pt>
                <c:pt idx="236">
                  <c:v>0.01</c:v>
                </c:pt>
                <c:pt idx="237">
                  <c:v>0.05</c:v>
                </c:pt>
                <c:pt idx="238">
                  <c:v>0.08</c:v>
                </c:pt>
                <c:pt idx="239">
                  <c:v>0.06</c:v>
                </c:pt>
                <c:pt idx="240">
                  <c:v>7.0000000000000007E-2</c:v>
                </c:pt>
                <c:pt idx="241">
                  <c:v>0.02</c:v>
                </c:pt>
                <c:pt idx="242">
                  <c:v>0.03</c:v>
                </c:pt>
                <c:pt idx="243">
                  <c:v>0.03</c:v>
                </c:pt>
                <c:pt idx="244">
                  <c:v>0.09</c:v>
                </c:pt>
                <c:pt idx="245">
                  <c:v>0</c:v>
                </c:pt>
                <c:pt idx="246">
                  <c:v>0.08</c:v>
                </c:pt>
                <c:pt idx="247">
                  <c:v>0.05</c:v>
                </c:pt>
                <c:pt idx="248">
                  <c:v>7.0000000000000007E-2</c:v>
                </c:pt>
                <c:pt idx="249">
                  <c:v>7.0000000000000007E-2</c:v>
                </c:pt>
                <c:pt idx="250">
                  <c:v>0.09</c:v>
                </c:pt>
                <c:pt idx="251">
                  <c:v>0</c:v>
                </c:pt>
                <c:pt idx="252">
                  <c:v>0.17</c:v>
                </c:pt>
                <c:pt idx="253">
                  <c:v>0.09</c:v>
                </c:pt>
                <c:pt idx="254">
                  <c:v>7.0000000000000007E-2</c:v>
                </c:pt>
                <c:pt idx="255">
                  <c:v>0.04</c:v>
                </c:pt>
                <c:pt idx="256">
                  <c:v>0.09</c:v>
                </c:pt>
                <c:pt idx="257">
                  <c:v>0</c:v>
                </c:pt>
                <c:pt idx="258">
                  <c:v>0</c:v>
                </c:pt>
                <c:pt idx="259">
                  <c:v>7.0000000000000007E-2</c:v>
                </c:pt>
                <c:pt idx="260">
                  <c:v>0.08</c:v>
                </c:pt>
                <c:pt idx="261">
                  <c:v>0.05</c:v>
                </c:pt>
                <c:pt idx="262">
                  <c:v>0.01</c:v>
                </c:pt>
                <c:pt idx="263">
                  <c:v>7.0000000000000007E-2</c:v>
                </c:pt>
                <c:pt idx="264">
                  <c:v>0.1</c:v>
                </c:pt>
                <c:pt idx="265">
                  <c:v>7.0000000000000007E-2</c:v>
                </c:pt>
                <c:pt idx="266">
                  <c:v>0.1</c:v>
                </c:pt>
                <c:pt idx="267">
                  <c:v>0.08</c:v>
                </c:pt>
                <c:pt idx="268">
                  <c:v>0.06</c:v>
                </c:pt>
                <c:pt idx="269">
                  <c:v>0.06</c:v>
                </c:pt>
                <c:pt idx="270">
                  <c:v>0.06</c:v>
                </c:pt>
                <c:pt idx="271">
                  <c:v>7.0000000000000007E-2</c:v>
                </c:pt>
                <c:pt idx="272">
                  <c:v>0.02</c:v>
                </c:pt>
                <c:pt idx="273">
                  <c:v>0.1</c:v>
                </c:pt>
                <c:pt idx="274">
                  <c:v>0.09</c:v>
                </c:pt>
                <c:pt idx="275">
                  <c:v>0.1</c:v>
                </c:pt>
                <c:pt idx="276">
                  <c:v>0.06</c:v>
                </c:pt>
                <c:pt idx="277">
                  <c:v>0</c:v>
                </c:pt>
                <c:pt idx="278">
                  <c:v>0</c:v>
                </c:pt>
                <c:pt idx="279">
                  <c:v>0.1</c:v>
                </c:pt>
                <c:pt idx="280">
                  <c:v>0.06</c:v>
                </c:pt>
                <c:pt idx="281">
                  <c:v>0.05</c:v>
                </c:pt>
                <c:pt idx="282">
                  <c:v>0.08</c:v>
                </c:pt>
                <c:pt idx="283">
                  <c:v>0</c:v>
                </c:pt>
                <c:pt idx="284">
                  <c:v>0.02</c:v>
                </c:pt>
                <c:pt idx="285">
                  <c:v>0.02</c:v>
                </c:pt>
                <c:pt idx="286">
                  <c:v>0.09</c:v>
                </c:pt>
                <c:pt idx="287">
                  <c:v>0.08</c:v>
                </c:pt>
                <c:pt idx="288">
                  <c:v>0.02</c:v>
                </c:pt>
                <c:pt idx="289">
                  <c:v>0</c:v>
                </c:pt>
                <c:pt idx="290">
                  <c:v>0.02</c:v>
                </c:pt>
                <c:pt idx="291">
                  <c:v>0.09</c:v>
                </c:pt>
                <c:pt idx="292">
                  <c:v>0.09</c:v>
                </c:pt>
                <c:pt idx="293">
                  <c:v>0.09</c:v>
                </c:pt>
                <c:pt idx="294">
                  <c:v>0.04</c:v>
                </c:pt>
                <c:pt idx="295">
                  <c:v>0.09</c:v>
                </c:pt>
                <c:pt idx="296">
                  <c:v>0.09</c:v>
                </c:pt>
                <c:pt idx="297">
                  <c:v>0.09</c:v>
                </c:pt>
                <c:pt idx="298">
                  <c:v>0.05</c:v>
                </c:pt>
                <c:pt idx="299">
                  <c:v>0.04</c:v>
                </c:pt>
                <c:pt idx="300">
                  <c:v>0.04</c:v>
                </c:pt>
                <c:pt idx="301">
                  <c:v>0.03</c:v>
                </c:pt>
                <c:pt idx="302">
                  <c:v>7.0000000000000007E-2</c:v>
                </c:pt>
                <c:pt idx="303">
                  <c:v>0.01</c:v>
                </c:pt>
                <c:pt idx="304">
                  <c:v>0.02</c:v>
                </c:pt>
                <c:pt idx="305">
                  <c:v>0.1</c:v>
                </c:pt>
                <c:pt idx="306">
                  <c:v>0.01</c:v>
                </c:pt>
                <c:pt idx="307">
                  <c:v>0.1</c:v>
                </c:pt>
                <c:pt idx="308">
                  <c:v>0.08</c:v>
                </c:pt>
                <c:pt idx="309">
                  <c:v>0.09</c:v>
                </c:pt>
                <c:pt idx="310">
                  <c:v>7.0000000000000007E-2</c:v>
                </c:pt>
                <c:pt idx="311">
                  <c:v>0.02</c:v>
                </c:pt>
                <c:pt idx="312">
                  <c:v>0.01</c:v>
                </c:pt>
                <c:pt idx="313">
                  <c:v>0.02</c:v>
                </c:pt>
                <c:pt idx="314">
                  <c:v>0.01</c:v>
                </c:pt>
                <c:pt idx="315">
                  <c:v>0.02</c:v>
                </c:pt>
                <c:pt idx="316">
                  <c:v>0.09</c:v>
                </c:pt>
                <c:pt idx="317">
                  <c:v>0.04</c:v>
                </c:pt>
                <c:pt idx="318">
                  <c:v>0.03</c:v>
                </c:pt>
                <c:pt idx="319">
                  <c:v>7.0000000000000007E-2</c:v>
                </c:pt>
                <c:pt idx="320">
                  <c:v>0.05</c:v>
                </c:pt>
                <c:pt idx="321">
                  <c:v>0.04</c:v>
                </c:pt>
                <c:pt idx="322">
                  <c:v>0.04</c:v>
                </c:pt>
                <c:pt idx="323">
                  <c:v>0</c:v>
                </c:pt>
                <c:pt idx="324">
                  <c:v>0.03</c:v>
                </c:pt>
                <c:pt idx="325">
                  <c:v>0.08</c:v>
                </c:pt>
                <c:pt idx="326">
                  <c:v>0.01</c:v>
                </c:pt>
                <c:pt idx="327">
                  <c:v>0.08</c:v>
                </c:pt>
                <c:pt idx="328">
                  <c:v>0.01</c:v>
                </c:pt>
                <c:pt idx="329">
                  <c:v>0.03</c:v>
                </c:pt>
                <c:pt idx="330">
                  <c:v>0.03</c:v>
                </c:pt>
                <c:pt idx="331">
                  <c:v>0.05</c:v>
                </c:pt>
                <c:pt idx="332">
                  <c:v>0</c:v>
                </c:pt>
                <c:pt idx="333">
                  <c:v>0.02</c:v>
                </c:pt>
                <c:pt idx="334">
                  <c:v>0.03</c:v>
                </c:pt>
                <c:pt idx="335">
                  <c:v>0.1</c:v>
                </c:pt>
                <c:pt idx="336">
                  <c:v>0</c:v>
                </c:pt>
                <c:pt idx="337">
                  <c:v>0.01</c:v>
                </c:pt>
                <c:pt idx="338">
                  <c:v>0</c:v>
                </c:pt>
                <c:pt idx="339">
                  <c:v>0.09</c:v>
                </c:pt>
                <c:pt idx="340">
                  <c:v>0.02</c:v>
                </c:pt>
                <c:pt idx="341">
                  <c:v>0.05</c:v>
                </c:pt>
                <c:pt idx="342">
                  <c:v>0.05</c:v>
                </c:pt>
                <c:pt idx="343">
                  <c:v>0.02</c:v>
                </c:pt>
                <c:pt idx="344">
                  <c:v>0.1</c:v>
                </c:pt>
                <c:pt idx="345">
                  <c:v>0.02</c:v>
                </c:pt>
                <c:pt idx="346">
                  <c:v>0.06</c:v>
                </c:pt>
                <c:pt idx="347">
                  <c:v>0.03</c:v>
                </c:pt>
                <c:pt idx="348">
                  <c:v>0.02</c:v>
                </c:pt>
                <c:pt idx="349">
                  <c:v>0.03</c:v>
                </c:pt>
                <c:pt idx="350">
                  <c:v>0.09</c:v>
                </c:pt>
                <c:pt idx="351">
                  <c:v>0.04</c:v>
                </c:pt>
                <c:pt idx="352">
                  <c:v>0.09</c:v>
                </c:pt>
                <c:pt idx="353">
                  <c:v>0.02</c:v>
                </c:pt>
                <c:pt idx="354">
                  <c:v>0.05</c:v>
                </c:pt>
                <c:pt idx="355">
                  <c:v>0.06</c:v>
                </c:pt>
                <c:pt idx="356">
                  <c:v>0.06</c:v>
                </c:pt>
                <c:pt idx="357">
                  <c:v>0.03</c:v>
                </c:pt>
                <c:pt idx="358">
                  <c:v>0.01</c:v>
                </c:pt>
                <c:pt idx="359">
                  <c:v>0.06</c:v>
                </c:pt>
                <c:pt idx="360">
                  <c:v>0</c:v>
                </c:pt>
                <c:pt idx="361">
                  <c:v>0</c:v>
                </c:pt>
                <c:pt idx="362">
                  <c:v>0.02</c:v>
                </c:pt>
                <c:pt idx="363">
                  <c:v>0.08</c:v>
                </c:pt>
                <c:pt idx="364">
                  <c:v>0.1</c:v>
                </c:pt>
                <c:pt idx="365">
                  <c:v>0.21</c:v>
                </c:pt>
                <c:pt idx="366">
                  <c:v>0.03</c:v>
                </c:pt>
                <c:pt idx="367">
                  <c:v>0.09</c:v>
                </c:pt>
                <c:pt idx="368">
                  <c:v>0.06</c:v>
                </c:pt>
                <c:pt idx="369">
                  <c:v>0.06</c:v>
                </c:pt>
                <c:pt idx="370">
                  <c:v>0.01</c:v>
                </c:pt>
                <c:pt idx="371">
                  <c:v>0.01</c:v>
                </c:pt>
                <c:pt idx="372">
                  <c:v>0.03</c:v>
                </c:pt>
                <c:pt idx="373">
                  <c:v>7.0000000000000007E-2</c:v>
                </c:pt>
                <c:pt idx="374">
                  <c:v>0.02</c:v>
                </c:pt>
                <c:pt idx="375">
                  <c:v>0.1</c:v>
                </c:pt>
                <c:pt idx="376">
                  <c:v>0.08</c:v>
                </c:pt>
                <c:pt idx="377">
                  <c:v>0.06</c:v>
                </c:pt>
                <c:pt idx="378">
                  <c:v>0.06</c:v>
                </c:pt>
                <c:pt idx="379">
                  <c:v>0.01</c:v>
                </c:pt>
                <c:pt idx="380">
                  <c:v>0.01</c:v>
                </c:pt>
                <c:pt idx="381">
                  <c:v>0</c:v>
                </c:pt>
                <c:pt idx="382">
                  <c:v>7.0000000000000007E-2</c:v>
                </c:pt>
                <c:pt idx="383">
                  <c:v>0</c:v>
                </c:pt>
                <c:pt idx="384">
                  <c:v>0.05</c:v>
                </c:pt>
                <c:pt idx="385">
                  <c:v>0.1</c:v>
                </c:pt>
                <c:pt idx="386">
                  <c:v>0.05</c:v>
                </c:pt>
                <c:pt idx="387">
                  <c:v>0.06</c:v>
                </c:pt>
                <c:pt idx="388">
                  <c:v>0.03</c:v>
                </c:pt>
                <c:pt idx="389">
                  <c:v>0.03</c:v>
                </c:pt>
                <c:pt idx="390">
                  <c:v>0.05</c:v>
                </c:pt>
                <c:pt idx="391">
                  <c:v>0.03</c:v>
                </c:pt>
                <c:pt idx="392">
                  <c:v>0.06</c:v>
                </c:pt>
                <c:pt idx="393">
                  <c:v>0.04</c:v>
                </c:pt>
                <c:pt idx="394">
                  <c:v>0.01</c:v>
                </c:pt>
                <c:pt idx="395">
                  <c:v>0.09</c:v>
                </c:pt>
                <c:pt idx="396">
                  <c:v>0.03</c:v>
                </c:pt>
                <c:pt idx="397">
                  <c:v>0.04</c:v>
                </c:pt>
                <c:pt idx="398">
                  <c:v>0.1</c:v>
                </c:pt>
                <c:pt idx="399">
                  <c:v>0.1</c:v>
                </c:pt>
                <c:pt idx="400">
                  <c:v>0.01</c:v>
                </c:pt>
                <c:pt idx="401">
                  <c:v>0.08</c:v>
                </c:pt>
                <c:pt idx="402">
                  <c:v>0.05</c:v>
                </c:pt>
                <c:pt idx="403">
                  <c:v>0.05</c:v>
                </c:pt>
                <c:pt idx="404">
                  <c:v>0</c:v>
                </c:pt>
                <c:pt idx="405">
                  <c:v>0.01</c:v>
                </c:pt>
                <c:pt idx="406">
                  <c:v>0.04</c:v>
                </c:pt>
                <c:pt idx="407">
                  <c:v>0.08</c:v>
                </c:pt>
                <c:pt idx="408">
                  <c:v>0.06</c:v>
                </c:pt>
                <c:pt idx="409">
                  <c:v>0.02</c:v>
                </c:pt>
                <c:pt idx="410">
                  <c:v>0.08</c:v>
                </c:pt>
                <c:pt idx="411">
                  <c:v>0.03</c:v>
                </c:pt>
                <c:pt idx="412">
                  <c:v>0.04</c:v>
                </c:pt>
                <c:pt idx="413">
                  <c:v>0.02</c:v>
                </c:pt>
                <c:pt idx="414">
                  <c:v>0.06</c:v>
                </c:pt>
                <c:pt idx="415">
                  <c:v>0.06</c:v>
                </c:pt>
                <c:pt idx="416">
                  <c:v>0.02</c:v>
                </c:pt>
                <c:pt idx="417">
                  <c:v>0.04</c:v>
                </c:pt>
                <c:pt idx="418">
                  <c:v>0</c:v>
                </c:pt>
                <c:pt idx="419">
                  <c:v>0.05</c:v>
                </c:pt>
                <c:pt idx="420">
                  <c:v>0.05</c:v>
                </c:pt>
                <c:pt idx="421">
                  <c:v>0.08</c:v>
                </c:pt>
                <c:pt idx="422">
                  <c:v>0.05</c:v>
                </c:pt>
                <c:pt idx="423">
                  <c:v>0.09</c:v>
                </c:pt>
                <c:pt idx="424">
                  <c:v>7.0000000000000007E-2</c:v>
                </c:pt>
                <c:pt idx="425">
                  <c:v>0.05</c:v>
                </c:pt>
                <c:pt idx="426">
                  <c:v>7.0000000000000007E-2</c:v>
                </c:pt>
                <c:pt idx="427">
                  <c:v>0.09</c:v>
                </c:pt>
                <c:pt idx="428">
                  <c:v>0.04</c:v>
                </c:pt>
                <c:pt idx="429">
                  <c:v>0.09</c:v>
                </c:pt>
                <c:pt idx="430">
                  <c:v>0.09</c:v>
                </c:pt>
                <c:pt idx="431">
                  <c:v>0.03</c:v>
                </c:pt>
                <c:pt idx="432">
                  <c:v>0.01</c:v>
                </c:pt>
                <c:pt idx="433">
                  <c:v>0.09</c:v>
                </c:pt>
                <c:pt idx="434">
                  <c:v>0.03</c:v>
                </c:pt>
                <c:pt idx="435">
                  <c:v>0.01</c:v>
                </c:pt>
                <c:pt idx="436">
                  <c:v>0.09</c:v>
                </c:pt>
                <c:pt idx="437">
                  <c:v>0.05</c:v>
                </c:pt>
                <c:pt idx="438">
                  <c:v>0.06</c:v>
                </c:pt>
                <c:pt idx="439">
                  <c:v>7.0000000000000007E-2</c:v>
                </c:pt>
                <c:pt idx="440">
                  <c:v>0.04</c:v>
                </c:pt>
                <c:pt idx="441">
                  <c:v>0.09</c:v>
                </c:pt>
                <c:pt idx="442">
                  <c:v>0.03</c:v>
                </c:pt>
                <c:pt idx="443">
                  <c:v>0.05</c:v>
                </c:pt>
                <c:pt idx="444">
                  <c:v>0.06</c:v>
                </c:pt>
                <c:pt idx="445">
                  <c:v>0.09</c:v>
                </c:pt>
                <c:pt idx="446">
                  <c:v>0.09</c:v>
                </c:pt>
                <c:pt idx="447">
                  <c:v>0.03</c:v>
                </c:pt>
                <c:pt idx="448">
                  <c:v>0.02</c:v>
                </c:pt>
                <c:pt idx="449">
                  <c:v>0.04</c:v>
                </c:pt>
                <c:pt idx="450">
                  <c:v>0.05</c:v>
                </c:pt>
                <c:pt idx="451">
                  <c:v>7.0000000000000007E-2</c:v>
                </c:pt>
                <c:pt idx="452">
                  <c:v>7.0000000000000007E-2</c:v>
                </c:pt>
                <c:pt idx="453">
                  <c:v>7.0000000000000007E-2</c:v>
                </c:pt>
                <c:pt idx="454">
                  <c:v>0.1</c:v>
                </c:pt>
                <c:pt idx="455">
                  <c:v>0.01</c:v>
                </c:pt>
                <c:pt idx="456">
                  <c:v>0.05</c:v>
                </c:pt>
                <c:pt idx="457">
                  <c:v>7.0000000000000007E-2</c:v>
                </c:pt>
                <c:pt idx="458">
                  <c:v>0.02</c:v>
                </c:pt>
                <c:pt idx="459">
                  <c:v>0.09</c:v>
                </c:pt>
                <c:pt idx="460">
                  <c:v>0</c:v>
                </c:pt>
                <c:pt idx="461">
                  <c:v>0</c:v>
                </c:pt>
                <c:pt idx="462">
                  <c:v>0.09</c:v>
                </c:pt>
                <c:pt idx="463">
                  <c:v>0.05</c:v>
                </c:pt>
                <c:pt idx="464">
                  <c:v>0.09</c:v>
                </c:pt>
                <c:pt idx="465">
                  <c:v>0</c:v>
                </c:pt>
                <c:pt idx="466">
                  <c:v>0.01</c:v>
                </c:pt>
                <c:pt idx="467">
                  <c:v>0.05</c:v>
                </c:pt>
                <c:pt idx="468">
                  <c:v>7.0000000000000007E-2</c:v>
                </c:pt>
                <c:pt idx="469">
                  <c:v>0.06</c:v>
                </c:pt>
                <c:pt idx="470">
                  <c:v>0.03</c:v>
                </c:pt>
                <c:pt idx="471">
                  <c:v>0.06</c:v>
                </c:pt>
                <c:pt idx="472">
                  <c:v>0.1</c:v>
                </c:pt>
                <c:pt idx="473">
                  <c:v>0.01</c:v>
                </c:pt>
                <c:pt idx="474">
                  <c:v>0.09</c:v>
                </c:pt>
                <c:pt idx="475">
                  <c:v>0.02</c:v>
                </c:pt>
                <c:pt idx="476">
                  <c:v>0.03</c:v>
                </c:pt>
                <c:pt idx="477">
                  <c:v>0.09</c:v>
                </c:pt>
                <c:pt idx="478">
                  <c:v>0.08</c:v>
                </c:pt>
                <c:pt idx="479">
                  <c:v>0.01</c:v>
                </c:pt>
                <c:pt idx="480">
                  <c:v>0.02</c:v>
                </c:pt>
                <c:pt idx="481">
                  <c:v>0.09</c:v>
                </c:pt>
                <c:pt idx="482">
                  <c:v>0.09</c:v>
                </c:pt>
                <c:pt idx="483">
                  <c:v>0.02</c:v>
                </c:pt>
                <c:pt idx="484">
                  <c:v>0.09</c:v>
                </c:pt>
                <c:pt idx="485">
                  <c:v>0.09</c:v>
                </c:pt>
                <c:pt idx="486">
                  <c:v>0.09</c:v>
                </c:pt>
                <c:pt idx="487">
                  <c:v>0.04</c:v>
                </c:pt>
                <c:pt idx="488">
                  <c:v>0.1</c:v>
                </c:pt>
                <c:pt idx="489">
                  <c:v>0</c:v>
                </c:pt>
                <c:pt idx="490">
                  <c:v>0.04</c:v>
                </c:pt>
                <c:pt idx="491">
                  <c:v>0.04</c:v>
                </c:pt>
                <c:pt idx="492">
                  <c:v>0.04</c:v>
                </c:pt>
                <c:pt idx="493">
                  <c:v>0.08</c:v>
                </c:pt>
                <c:pt idx="494">
                  <c:v>0.01</c:v>
                </c:pt>
                <c:pt idx="495">
                  <c:v>0.01</c:v>
                </c:pt>
                <c:pt idx="496">
                  <c:v>0</c:v>
                </c:pt>
                <c:pt idx="497">
                  <c:v>0</c:v>
                </c:pt>
                <c:pt idx="498">
                  <c:v>7.0000000000000007E-2</c:v>
                </c:pt>
                <c:pt idx="499">
                  <c:v>0.05</c:v>
                </c:pt>
                <c:pt idx="500">
                  <c:v>0.05</c:v>
                </c:pt>
                <c:pt idx="501">
                  <c:v>0.02</c:v>
                </c:pt>
                <c:pt idx="502">
                  <c:v>0.02</c:v>
                </c:pt>
                <c:pt idx="503">
                  <c:v>0.03</c:v>
                </c:pt>
                <c:pt idx="504">
                  <c:v>7.0000000000000007E-2</c:v>
                </c:pt>
                <c:pt idx="505">
                  <c:v>0.06</c:v>
                </c:pt>
                <c:pt idx="506">
                  <c:v>0.1</c:v>
                </c:pt>
                <c:pt idx="507">
                  <c:v>0.03</c:v>
                </c:pt>
                <c:pt idx="508">
                  <c:v>7.0000000000000007E-2</c:v>
                </c:pt>
                <c:pt idx="509">
                  <c:v>0.06</c:v>
                </c:pt>
                <c:pt idx="510">
                  <c:v>0.03</c:v>
                </c:pt>
                <c:pt idx="511">
                  <c:v>7.0000000000000007E-2</c:v>
                </c:pt>
                <c:pt idx="512">
                  <c:v>0.05</c:v>
                </c:pt>
                <c:pt idx="513">
                  <c:v>0.05</c:v>
                </c:pt>
                <c:pt idx="514">
                  <c:v>0.03</c:v>
                </c:pt>
                <c:pt idx="515">
                  <c:v>0.09</c:v>
                </c:pt>
                <c:pt idx="516">
                  <c:v>0.04</c:v>
                </c:pt>
                <c:pt idx="517">
                  <c:v>0.01</c:v>
                </c:pt>
                <c:pt idx="518">
                  <c:v>0.06</c:v>
                </c:pt>
                <c:pt idx="519">
                  <c:v>7.0000000000000007E-2</c:v>
                </c:pt>
                <c:pt idx="520">
                  <c:v>7.0000000000000007E-2</c:v>
                </c:pt>
                <c:pt idx="521">
                  <c:v>0.06</c:v>
                </c:pt>
                <c:pt idx="522">
                  <c:v>0.03</c:v>
                </c:pt>
                <c:pt idx="523">
                  <c:v>0.03</c:v>
                </c:pt>
                <c:pt idx="524">
                  <c:v>0.06</c:v>
                </c:pt>
                <c:pt idx="525">
                  <c:v>0.05</c:v>
                </c:pt>
                <c:pt idx="526">
                  <c:v>0.1</c:v>
                </c:pt>
                <c:pt idx="527">
                  <c:v>7.0000000000000007E-2</c:v>
                </c:pt>
                <c:pt idx="528">
                  <c:v>0.08</c:v>
                </c:pt>
                <c:pt idx="529">
                  <c:v>0.01</c:v>
                </c:pt>
                <c:pt idx="530">
                  <c:v>0.02</c:v>
                </c:pt>
                <c:pt idx="531">
                  <c:v>0.02</c:v>
                </c:pt>
                <c:pt idx="532">
                  <c:v>0.04</c:v>
                </c:pt>
                <c:pt idx="533">
                  <c:v>0.08</c:v>
                </c:pt>
                <c:pt idx="534">
                  <c:v>0.01</c:v>
                </c:pt>
                <c:pt idx="535">
                  <c:v>0.02</c:v>
                </c:pt>
                <c:pt idx="536">
                  <c:v>0.01</c:v>
                </c:pt>
                <c:pt idx="537">
                  <c:v>0.01</c:v>
                </c:pt>
                <c:pt idx="538">
                  <c:v>0.02</c:v>
                </c:pt>
                <c:pt idx="539">
                  <c:v>0.03</c:v>
                </c:pt>
                <c:pt idx="540">
                  <c:v>0.1</c:v>
                </c:pt>
                <c:pt idx="541">
                  <c:v>0.03</c:v>
                </c:pt>
                <c:pt idx="542">
                  <c:v>0</c:v>
                </c:pt>
                <c:pt idx="543">
                  <c:v>0.06</c:v>
                </c:pt>
                <c:pt idx="544">
                  <c:v>0</c:v>
                </c:pt>
                <c:pt idx="545">
                  <c:v>0.05</c:v>
                </c:pt>
                <c:pt idx="546">
                  <c:v>0.02</c:v>
                </c:pt>
                <c:pt idx="547">
                  <c:v>0.05</c:v>
                </c:pt>
                <c:pt idx="548">
                  <c:v>0</c:v>
                </c:pt>
                <c:pt idx="549">
                  <c:v>0</c:v>
                </c:pt>
                <c:pt idx="550">
                  <c:v>0.01</c:v>
                </c:pt>
                <c:pt idx="551">
                  <c:v>0.01</c:v>
                </c:pt>
                <c:pt idx="552">
                  <c:v>0</c:v>
                </c:pt>
                <c:pt idx="553">
                  <c:v>0.03</c:v>
                </c:pt>
                <c:pt idx="554">
                  <c:v>0.09</c:v>
                </c:pt>
                <c:pt idx="555">
                  <c:v>0.08</c:v>
                </c:pt>
                <c:pt idx="556">
                  <c:v>0.05</c:v>
                </c:pt>
                <c:pt idx="557">
                  <c:v>0.08</c:v>
                </c:pt>
                <c:pt idx="558">
                  <c:v>0.06</c:v>
                </c:pt>
                <c:pt idx="559">
                  <c:v>0.03</c:v>
                </c:pt>
                <c:pt idx="560">
                  <c:v>0.01</c:v>
                </c:pt>
                <c:pt idx="561">
                  <c:v>0.04</c:v>
                </c:pt>
                <c:pt idx="562">
                  <c:v>0.06</c:v>
                </c:pt>
                <c:pt idx="563">
                  <c:v>0.08</c:v>
                </c:pt>
                <c:pt idx="564">
                  <c:v>0.01</c:v>
                </c:pt>
                <c:pt idx="565">
                  <c:v>0.03</c:v>
                </c:pt>
                <c:pt idx="566">
                  <c:v>7.0000000000000007E-2</c:v>
                </c:pt>
                <c:pt idx="567">
                  <c:v>0.1</c:v>
                </c:pt>
                <c:pt idx="568">
                  <c:v>0.06</c:v>
                </c:pt>
                <c:pt idx="569">
                  <c:v>0.03</c:v>
                </c:pt>
                <c:pt idx="570">
                  <c:v>0.02</c:v>
                </c:pt>
                <c:pt idx="571">
                  <c:v>0.02</c:v>
                </c:pt>
                <c:pt idx="572">
                  <c:v>0.06</c:v>
                </c:pt>
                <c:pt idx="573">
                  <c:v>0.03</c:v>
                </c:pt>
                <c:pt idx="574">
                  <c:v>0.1</c:v>
                </c:pt>
                <c:pt idx="575">
                  <c:v>0.05</c:v>
                </c:pt>
                <c:pt idx="576">
                  <c:v>0.02</c:v>
                </c:pt>
                <c:pt idx="577">
                  <c:v>0.03</c:v>
                </c:pt>
                <c:pt idx="578">
                  <c:v>0.02</c:v>
                </c:pt>
                <c:pt idx="579">
                  <c:v>0.08</c:v>
                </c:pt>
                <c:pt idx="580">
                  <c:v>0</c:v>
                </c:pt>
                <c:pt idx="581">
                  <c:v>0.1</c:v>
                </c:pt>
                <c:pt idx="582">
                  <c:v>0.02</c:v>
                </c:pt>
                <c:pt idx="583">
                  <c:v>0.02</c:v>
                </c:pt>
                <c:pt idx="584">
                  <c:v>0.09</c:v>
                </c:pt>
                <c:pt idx="585">
                  <c:v>0.02</c:v>
                </c:pt>
                <c:pt idx="586">
                  <c:v>7.0000000000000007E-2</c:v>
                </c:pt>
                <c:pt idx="587">
                  <c:v>0.06</c:v>
                </c:pt>
                <c:pt idx="588">
                  <c:v>0.04</c:v>
                </c:pt>
                <c:pt idx="589">
                  <c:v>0.01</c:v>
                </c:pt>
                <c:pt idx="590">
                  <c:v>0.02</c:v>
                </c:pt>
                <c:pt idx="591">
                  <c:v>7.0000000000000007E-2</c:v>
                </c:pt>
                <c:pt idx="592">
                  <c:v>0.06</c:v>
                </c:pt>
                <c:pt idx="593">
                  <c:v>0.09</c:v>
                </c:pt>
                <c:pt idx="594">
                  <c:v>0.09</c:v>
                </c:pt>
                <c:pt idx="595">
                  <c:v>0.08</c:v>
                </c:pt>
                <c:pt idx="596">
                  <c:v>0.08</c:v>
                </c:pt>
                <c:pt idx="597">
                  <c:v>0.03</c:v>
                </c:pt>
                <c:pt idx="598">
                  <c:v>0.02</c:v>
                </c:pt>
                <c:pt idx="599">
                  <c:v>7.0000000000000007E-2</c:v>
                </c:pt>
                <c:pt idx="600">
                  <c:v>0.01</c:v>
                </c:pt>
                <c:pt idx="601">
                  <c:v>0.09</c:v>
                </c:pt>
                <c:pt idx="602">
                  <c:v>0.1</c:v>
                </c:pt>
                <c:pt idx="603">
                  <c:v>0.1</c:v>
                </c:pt>
                <c:pt idx="604">
                  <c:v>0.1</c:v>
                </c:pt>
                <c:pt idx="605">
                  <c:v>0.03</c:v>
                </c:pt>
                <c:pt idx="606">
                  <c:v>0.01</c:v>
                </c:pt>
                <c:pt idx="607">
                  <c:v>0.09</c:v>
                </c:pt>
                <c:pt idx="608">
                  <c:v>0.1</c:v>
                </c:pt>
                <c:pt idx="609">
                  <c:v>7.0000000000000007E-2</c:v>
                </c:pt>
                <c:pt idx="610">
                  <c:v>0.03</c:v>
                </c:pt>
                <c:pt idx="611">
                  <c:v>0.03</c:v>
                </c:pt>
                <c:pt idx="612">
                  <c:v>0.01</c:v>
                </c:pt>
                <c:pt idx="613">
                  <c:v>0.09</c:v>
                </c:pt>
                <c:pt idx="614">
                  <c:v>0.02</c:v>
                </c:pt>
                <c:pt idx="615">
                  <c:v>0.02</c:v>
                </c:pt>
                <c:pt idx="616">
                  <c:v>0.03</c:v>
                </c:pt>
                <c:pt idx="617">
                  <c:v>0.09</c:v>
                </c:pt>
                <c:pt idx="618">
                  <c:v>0.06</c:v>
                </c:pt>
                <c:pt idx="619">
                  <c:v>0.01</c:v>
                </c:pt>
                <c:pt idx="620">
                  <c:v>0.03</c:v>
                </c:pt>
                <c:pt idx="621">
                  <c:v>0.05</c:v>
                </c:pt>
                <c:pt idx="622">
                  <c:v>0.08</c:v>
                </c:pt>
                <c:pt idx="623">
                  <c:v>0.1</c:v>
                </c:pt>
                <c:pt idx="624">
                  <c:v>0.02</c:v>
                </c:pt>
                <c:pt idx="625">
                  <c:v>0.04</c:v>
                </c:pt>
                <c:pt idx="626">
                  <c:v>0</c:v>
                </c:pt>
                <c:pt idx="627">
                  <c:v>0.09</c:v>
                </c:pt>
                <c:pt idx="628">
                  <c:v>0.06</c:v>
                </c:pt>
                <c:pt idx="629">
                  <c:v>0.1</c:v>
                </c:pt>
                <c:pt idx="630">
                  <c:v>0.04</c:v>
                </c:pt>
                <c:pt idx="631">
                  <c:v>7.0000000000000007E-2</c:v>
                </c:pt>
                <c:pt idx="632">
                  <c:v>0.09</c:v>
                </c:pt>
                <c:pt idx="633">
                  <c:v>0.01</c:v>
                </c:pt>
                <c:pt idx="634">
                  <c:v>0.02</c:v>
                </c:pt>
                <c:pt idx="635">
                  <c:v>0.09</c:v>
                </c:pt>
                <c:pt idx="636">
                  <c:v>0</c:v>
                </c:pt>
                <c:pt idx="637">
                  <c:v>0.01</c:v>
                </c:pt>
                <c:pt idx="638">
                  <c:v>0.01</c:v>
                </c:pt>
                <c:pt idx="639">
                  <c:v>0.01</c:v>
                </c:pt>
                <c:pt idx="640">
                  <c:v>0</c:v>
                </c:pt>
                <c:pt idx="641">
                  <c:v>7.0000000000000007E-2</c:v>
                </c:pt>
                <c:pt idx="642">
                  <c:v>0.08</c:v>
                </c:pt>
                <c:pt idx="643">
                  <c:v>0.02</c:v>
                </c:pt>
                <c:pt idx="644">
                  <c:v>0.06</c:v>
                </c:pt>
                <c:pt idx="645">
                  <c:v>0.05</c:v>
                </c:pt>
                <c:pt idx="646">
                  <c:v>0.06</c:v>
                </c:pt>
                <c:pt idx="647">
                  <c:v>0.02</c:v>
                </c:pt>
                <c:pt idx="648">
                  <c:v>0.04</c:v>
                </c:pt>
                <c:pt idx="649">
                  <c:v>0</c:v>
                </c:pt>
                <c:pt idx="650">
                  <c:v>0.06</c:v>
                </c:pt>
                <c:pt idx="651">
                  <c:v>0.01</c:v>
                </c:pt>
                <c:pt idx="652">
                  <c:v>0</c:v>
                </c:pt>
                <c:pt idx="653">
                  <c:v>0.04</c:v>
                </c:pt>
                <c:pt idx="654">
                  <c:v>7.0000000000000007E-2</c:v>
                </c:pt>
                <c:pt idx="655">
                  <c:v>0.06</c:v>
                </c:pt>
                <c:pt idx="656">
                  <c:v>0.06</c:v>
                </c:pt>
                <c:pt idx="657">
                  <c:v>0.02</c:v>
                </c:pt>
                <c:pt idx="658">
                  <c:v>0.06</c:v>
                </c:pt>
                <c:pt idx="659">
                  <c:v>7.0000000000000007E-2</c:v>
                </c:pt>
                <c:pt idx="660">
                  <c:v>0.02</c:v>
                </c:pt>
                <c:pt idx="661">
                  <c:v>7.0000000000000007E-2</c:v>
                </c:pt>
                <c:pt idx="662">
                  <c:v>7.0000000000000007E-2</c:v>
                </c:pt>
                <c:pt idx="663">
                  <c:v>0.02</c:v>
                </c:pt>
                <c:pt idx="664">
                  <c:v>7.0000000000000007E-2</c:v>
                </c:pt>
                <c:pt idx="665">
                  <c:v>0</c:v>
                </c:pt>
                <c:pt idx="666">
                  <c:v>0.09</c:v>
                </c:pt>
                <c:pt idx="667">
                  <c:v>0</c:v>
                </c:pt>
                <c:pt idx="668">
                  <c:v>0.05</c:v>
                </c:pt>
                <c:pt idx="669">
                  <c:v>0.01</c:v>
                </c:pt>
                <c:pt idx="670">
                  <c:v>0.05</c:v>
                </c:pt>
                <c:pt idx="671">
                  <c:v>0.05</c:v>
                </c:pt>
                <c:pt idx="672">
                  <c:v>0.1</c:v>
                </c:pt>
                <c:pt idx="673">
                  <c:v>0.03</c:v>
                </c:pt>
                <c:pt idx="674">
                  <c:v>0.03</c:v>
                </c:pt>
                <c:pt idx="675">
                  <c:v>0.05</c:v>
                </c:pt>
                <c:pt idx="676">
                  <c:v>0.05</c:v>
                </c:pt>
                <c:pt idx="677">
                  <c:v>0.03</c:v>
                </c:pt>
                <c:pt idx="678">
                  <c:v>0.06</c:v>
                </c:pt>
                <c:pt idx="679">
                  <c:v>0.02</c:v>
                </c:pt>
                <c:pt idx="680">
                  <c:v>0.06</c:v>
                </c:pt>
                <c:pt idx="681">
                  <c:v>0.02</c:v>
                </c:pt>
                <c:pt idx="682">
                  <c:v>0.03</c:v>
                </c:pt>
                <c:pt idx="683">
                  <c:v>0.1</c:v>
                </c:pt>
                <c:pt idx="684">
                  <c:v>0.08</c:v>
                </c:pt>
                <c:pt idx="685">
                  <c:v>0.03</c:v>
                </c:pt>
                <c:pt idx="686">
                  <c:v>0.03</c:v>
                </c:pt>
                <c:pt idx="687">
                  <c:v>0.1</c:v>
                </c:pt>
                <c:pt idx="688">
                  <c:v>0</c:v>
                </c:pt>
                <c:pt idx="689">
                  <c:v>0.05</c:v>
                </c:pt>
                <c:pt idx="690">
                  <c:v>0.09</c:v>
                </c:pt>
                <c:pt idx="691">
                  <c:v>0.08</c:v>
                </c:pt>
                <c:pt idx="692">
                  <c:v>0.06</c:v>
                </c:pt>
                <c:pt idx="693">
                  <c:v>0.02</c:v>
                </c:pt>
                <c:pt idx="694">
                  <c:v>0.01</c:v>
                </c:pt>
                <c:pt idx="695">
                  <c:v>0.08</c:v>
                </c:pt>
                <c:pt idx="696">
                  <c:v>0</c:v>
                </c:pt>
                <c:pt idx="697">
                  <c:v>0.02</c:v>
                </c:pt>
                <c:pt idx="698">
                  <c:v>0.05</c:v>
                </c:pt>
                <c:pt idx="699">
                  <c:v>0</c:v>
                </c:pt>
                <c:pt idx="700">
                  <c:v>7.0000000000000007E-2</c:v>
                </c:pt>
                <c:pt idx="701">
                  <c:v>0</c:v>
                </c:pt>
                <c:pt idx="702">
                  <c:v>0.02</c:v>
                </c:pt>
                <c:pt idx="703">
                  <c:v>0.1</c:v>
                </c:pt>
                <c:pt idx="704">
                  <c:v>7.0000000000000007E-2</c:v>
                </c:pt>
                <c:pt idx="705">
                  <c:v>7.0000000000000007E-2</c:v>
                </c:pt>
                <c:pt idx="706">
                  <c:v>0.1</c:v>
                </c:pt>
                <c:pt idx="707">
                  <c:v>7.0000000000000007E-2</c:v>
                </c:pt>
                <c:pt idx="708">
                  <c:v>0</c:v>
                </c:pt>
                <c:pt idx="709">
                  <c:v>0</c:v>
                </c:pt>
                <c:pt idx="710">
                  <c:v>0</c:v>
                </c:pt>
                <c:pt idx="711">
                  <c:v>0.03</c:v>
                </c:pt>
                <c:pt idx="712">
                  <c:v>0.08</c:v>
                </c:pt>
                <c:pt idx="713">
                  <c:v>7.0000000000000007E-2</c:v>
                </c:pt>
                <c:pt idx="714">
                  <c:v>0.04</c:v>
                </c:pt>
                <c:pt idx="715">
                  <c:v>0.01</c:v>
                </c:pt>
                <c:pt idx="716">
                  <c:v>0.04</c:v>
                </c:pt>
                <c:pt idx="717">
                  <c:v>0.02</c:v>
                </c:pt>
                <c:pt idx="718">
                  <c:v>0.08</c:v>
                </c:pt>
                <c:pt idx="719">
                  <c:v>0.05</c:v>
                </c:pt>
                <c:pt idx="720">
                  <c:v>0.04</c:v>
                </c:pt>
                <c:pt idx="721">
                  <c:v>0.02</c:v>
                </c:pt>
                <c:pt idx="722">
                  <c:v>0.04</c:v>
                </c:pt>
                <c:pt idx="723">
                  <c:v>0.02</c:v>
                </c:pt>
                <c:pt idx="724">
                  <c:v>0.05</c:v>
                </c:pt>
                <c:pt idx="725">
                  <c:v>0.05</c:v>
                </c:pt>
                <c:pt idx="726">
                  <c:v>0.04</c:v>
                </c:pt>
                <c:pt idx="727">
                  <c:v>0.01</c:v>
                </c:pt>
                <c:pt idx="728">
                  <c:v>0.01</c:v>
                </c:pt>
                <c:pt idx="729">
                  <c:v>0.09</c:v>
                </c:pt>
                <c:pt idx="730">
                  <c:v>0.04</c:v>
                </c:pt>
                <c:pt idx="731">
                  <c:v>0.01</c:v>
                </c:pt>
                <c:pt idx="732">
                  <c:v>0.06</c:v>
                </c:pt>
                <c:pt idx="733">
                  <c:v>0.04</c:v>
                </c:pt>
                <c:pt idx="734">
                  <c:v>0.03</c:v>
                </c:pt>
                <c:pt idx="735">
                  <c:v>0.02</c:v>
                </c:pt>
                <c:pt idx="736">
                  <c:v>0.04</c:v>
                </c:pt>
                <c:pt idx="737">
                  <c:v>0.06</c:v>
                </c:pt>
                <c:pt idx="738">
                  <c:v>0.04</c:v>
                </c:pt>
                <c:pt idx="739">
                  <c:v>0.05</c:v>
                </c:pt>
                <c:pt idx="740">
                  <c:v>0.02</c:v>
                </c:pt>
                <c:pt idx="741">
                  <c:v>0.02</c:v>
                </c:pt>
                <c:pt idx="742">
                  <c:v>0.02</c:v>
                </c:pt>
                <c:pt idx="743">
                  <c:v>0.06</c:v>
                </c:pt>
                <c:pt idx="744">
                  <c:v>0.04</c:v>
                </c:pt>
                <c:pt idx="745">
                  <c:v>0.02</c:v>
                </c:pt>
                <c:pt idx="746">
                  <c:v>0.05</c:v>
                </c:pt>
                <c:pt idx="747">
                  <c:v>0.01</c:v>
                </c:pt>
                <c:pt idx="748">
                  <c:v>0.09</c:v>
                </c:pt>
                <c:pt idx="749">
                  <c:v>0.08</c:v>
                </c:pt>
                <c:pt idx="750">
                  <c:v>0.09</c:v>
                </c:pt>
                <c:pt idx="751">
                  <c:v>0.03</c:v>
                </c:pt>
                <c:pt idx="752">
                  <c:v>7.0000000000000007E-2</c:v>
                </c:pt>
                <c:pt idx="753">
                  <c:v>0.08</c:v>
                </c:pt>
                <c:pt idx="754">
                  <c:v>0.06</c:v>
                </c:pt>
                <c:pt idx="755">
                  <c:v>0.03</c:v>
                </c:pt>
                <c:pt idx="756">
                  <c:v>0.05</c:v>
                </c:pt>
                <c:pt idx="757">
                  <c:v>0.05</c:v>
                </c:pt>
                <c:pt idx="758">
                  <c:v>0.03</c:v>
                </c:pt>
                <c:pt idx="759">
                  <c:v>0.03</c:v>
                </c:pt>
                <c:pt idx="760">
                  <c:v>0.03</c:v>
                </c:pt>
                <c:pt idx="761">
                  <c:v>0.1</c:v>
                </c:pt>
                <c:pt idx="762">
                  <c:v>0.05</c:v>
                </c:pt>
                <c:pt idx="763">
                  <c:v>0.05</c:v>
                </c:pt>
                <c:pt idx="764">
                  <c:v>0.01</c:v>
                </c:pt>
                <c:pt idx="765">
                  <c:v>0.08</c:v>
                </c:pt>
                <c:pt idx="766">
                  <c:v>0.03</c:v>
                </c:pt>
                <c:pt idx="767">
                  <c:v>0.03</c:v>
                </c:pt>
                <c:pt idx="768">
                  <c:v>0.02</c:v>
                </c:pt>
                <c:pt idx="769">
                  <c:v>0</c:v>
                </c:pt>
                <c:pt idx="770">
                  <c:v>0.06</c:v>
                </c:pt>
                <c:pt idx="771">
                  <c:v>0.1</c:v>
                </c:pt>
                <c:pt idx="772">
                  <c:v>0</c:v>
                </c:pt>
                <c:pt idx="773">
                  <c:v>0.1</c:v>
                </c:pt>
                <c:pt idx="774">
                  <c:v>0.1</c:v>
                </c:pt>
                <c:pt idx="775">
                  <c:v>0</c:v>
                </c:pt>
                <c:pt idx="776">
                  <c:v>0.1</c:v>
                </c:pt>
                <c:pt idx="777">
                  <c:v>0.02</c:v>
                </c:pt>
                <c:pt idx="778">
                  <c:v>0.04</c:v>
                </c:pt>
                <c:pt idx="779">
                  <c:v>0.06</c:v>
                </c:pt>
                <c:pt idx="780">
                  <c:v>0.06</c:v>
                </c:pt>
                <c:pt idx="781">
                  <c:v>0.04</c:v>
                </c:pt>
                <c:pt idx="782">
                  <c:v>0.03</c:v>
                </c:pt>
                <c:pt idx="783">
                  <c:v>0.05</c:v>
                </c:pt>
                <c:pt idx="784">
                  <c:v>7.0000000000000007E-2</c:v>
                </c:pt>
                <c:pt idx="785">
                  <c:v>7.0000000000000007E-2</c:v>
                </c:pt>
                <c:pt idx="786">
                  <c:v>0.04</c:v>
                </c:pt>
                <c:pt idx="787">
                  <c:v>0.08</c:v>
                </c:pt>
                <c:pt idx="788">
                  <c:v>0.04</c:v>
                </c:pt>
                <c:pt idx="789">
                  <c:v>0.05</c:v>
                </c:pt>
                <c:pt idx="790">
                  <c:v>0.05</c:v>
                </c:pt>
                <c:pt idx="791">
                  <c:v>0</c:v>
                </c:pt>
                <c:pt idx="792">
                  <c:v>0.04</c:v>
                </c:pt>
                <c:pt idx="793">
                  <c:v>0.05</c:v>
                </c:pt>
                <c:pt idx="794">
                  <c:v>0.05</c:v>
                </c:pt>
                <c:pt idx="795">
                  <c:v>0</c:v>
                </c:pt>
                <c:pt idx="796">
                  <c:v>7.0000000000000007E-2</c:v>
                </c:pt>
                <c:pt idx="797">
                  <c:v>7.0000000000000007E-2</c:v>
                </c:pt>
                <c:pt idx="798">
                  <c:v>7.0000000000000007E-2</c:v>
                </c:pt>
                <c:pt idx="799">
                  <c:v>7.0000000000000007E-2</c:v>
                </c:pt>
                <c:pt idx="800">
                  <c:v>0.1</c:v>
                </c:pt>
                <c:pt idx="801">
                  <c:v>0.1</c:v>
                </c:pt>
                <c:pt idx="802">
                  <c:v>0.04</c:v>
                </c:pt>
                <c:pt idx="803">
                  <c:v>0.01</c:v>
                </c:pt>
                <c:pt idx="804">
                  <c:v>0.01</c:v>
                </c:pt>
                <c:pt idx="805">
                  <c:v>0.05</c:v>
                </c:pt>
                <c:pt idx="806">
                  <c:v>0.06</c:v>
                </c:pt>
                <c:pt idx="807">
                  <c:v>0.1</c:v>
                </c:pt>
                <c:pt idx="808">
                  <c:v>0.09</c:v>
                </c:pt>
                <c:pt idx="809">
                  <c:v>7.0000000000000007E-2</c:v>
                </c:pt>
                <c:pt idx="810">
                  <c:v>0.06</c:v>
                </c:pt>
                <c:pt idx="811">
                  <c:v>0.05</c:v>
                </c:pt>
                <c:pt idx="812">
                  <c:v>7.0000000000000007E-2</c:v>
                </c:pt>
                <c:pt idx="813">
                  <c:v>0.02</c:v>
                </c:pt>
                <c:pt idx="814">
                  <c:v>0.08</c:v>
                </c:pt>
                <c:pt idx="815">
                  <c:v>0.09</c:v>
                </c:pt>
                <c:pt idx="816">
                  <c:v>0.1</c:v>
                </c:pt>
                <c:pt idx="817">
                  <c:v>0</c:v>
                </c:pt>
                <c:pt idx="818">
                  <c:v>7.0000000000000007E-2</c:v>
                </c:pt>
                <c:pt idx="819">
                  <c:v>0</c:v>
                </c:pt>
                <c:pt idx="820">
                  <c:v>0</c:v>
                </c:pt>
                <c:pt idx="821">
                  <c:v>0.08</c:v>
                </c:pt>
                <c:pt idx="822">
                  <c:v>0.04</c:v>
                </c:pt>
                <c:pt idx="823">
                  <c:v>7.0000000000000007E-2</c:v>
                </c:pt>
                <c:pt idx="824">
                  <c:v>0</c:v>
                </c:pt>
                <c:pt idx="825">
                  <c:v>0.02</c:v>
                </c:pt>
                <c:pt idx="826">
                  <c:v>0.05</c:v>
                </c:pt>
                <c:pt idx="827">
                  <c:v>0.05</c:v>
                </c:pt>
                <c:pt idx="828">
                  <c:v>7.0000000000000007E-2</c:v>
                </c:pt>
                <c:pt idx="829">
                  <c:v>0.02</c:v>
                </c:pt>
                <c:pt idx="830">
                  <c:v>0.01</c:v>
                </c:pt>
                <c:pt idx="831">
                  <c:v>0.01</c:v>
                </c:pt>
                <c:pt idx="832">
                  <c:v>0.05</c:v>
                </c:pt>
                <c:pt idx="833">
                  <c:v>0.04</c:v>
                </c:pt>
                <c:pt idx="834">
                  <c:v>0.02</c:v>
                </c:pt>
                <c:pt idx="835">
                  <c:v>0.05</c:v>
                </c:pt>
                <c:pt idx="836">
                  <c:v>0.03</c:v>
                </c:pt>
                <c:pt idx="837">
                  <c:v>0.05</c:v>
                </c:pt>
                <c:pt idx="838">
                  <c:v>7.0000000000000007E-2</c:v>
                </c:pt>
                <c:pt idx="839">
                  <c:v>7.0000000000000007E-2</c:v>
                </c:pt>
                <c:pt idx="840">
                  <c:v>0</c:v>
                </c:pt>
                <c:pt idx="841">
                  <c:v>0.04</c:v>
                </c:pt>
                <c:pt idx="842">
                  <c:v>0.02</c:v>
                </c:pt>
                <c:pt idx="843">
                  <c:v>0.05</c:v>
                </c:pt>
                <c:pt idx="844">
                  <c:v>0.09</c:v>
                </c:pt>
                <c:pt idx="845">
                  <c:v>0.03</c:v>
                </c:pt>
                <c:pt idx="846">
                  <c:v>0.05</c:v>
                </c:pt>
                <c:pt idx="847">
                  <c:v>0.03</c:v>
                </c:pt>
                <c:pt idx="848">
                  <c:v>0.08</c:v>
                </c:pt>
                <c:pt idx="849">
                  <c:v>0.08</c:v>
                </c:pt>
                <c:pt idx="850">
                  <c:v>0.09</c:v>
                </c:pt>
                <c:pt idx="851">
                  <c:v>0.06</c:v>
                </c:pt>
                <c:pt idx="852">
                  <c:v>0.04</c:v>
                </c:pt>
                <c:pt idx="853">
                  <c:v>0.03</c:v>
                </c:pt>
                <c:pt idx="854">
                  <c:v>0.01</c:v>
                </c:pt>
                <c:pt idx="855">
                  <c:v>7.0000000000000007E-2</c:v>
                </c:pt>
                <c:pt idx="856">
                  <c:v>7.0000000000000007E-2</c:v>
                </c:pt>
                <c:pt idx="857">
                  <c:v>7.0000000000000007E-2</c:v>
                </c:pt>
                <c:pt idx="858">
                  <c:v>0.03</c:v>
                </c:pt>
                <c:pt idx="859">
                  <c:v>0.04</c:v>
                </c:pt>
                <c:pt idx="860">
                  <c:v>0.06</c:v>
                </c:pt>
                <c:pt idx="861">
                  <c:v>0.08</c:v>
                </c:pt>
                <c:pt idx="862">
                  <c:v>0.09</c:v>
                </c:pt>
                <c:pt idx="863">
                  <c:v>0.02</c:v>
                </c:pt>
                <c:pt idx="864">
                  <c:v>0.1</c:v>
                </c:pt>
                <c:pt idx="865">
                  <c:v>0.02</c:v>
                </c:pt>
                <c:pt idx="866">
                  <c:v>0.09</c:v>
                </c:pt>
                <c:pt idx="867">
                  <c:v>0.1</c:v>
                </c:pt>
                <c:pt idx="868">
                  <c:v>0.09</c:v>
                </c:pt>
                <c:pt idx="869">
                  <c:v>0.05</c:v>
                </c:pt>
                <c:pt idx="870">
                  <c:v>0.01</c:v>
                </c:pt>
                <c:pt idx="871">
                  <c:v>0.1</c:v>
                </c:pt>
                <c:pt idx="872">
                  <c:v>0.03</c:v>
                </c:pt>
                <c:pt idx="873">
                  <c:v>0.03</c:v>
                </c:pt>
                <c:pt idx="874">
                  <c:v>0.09</c:v>
                </c:pt>
                <c:pt idx="875">
                  <c:v>0.06</c:v>
                </c:pt>
                <c:pt idx="876">
                  <c:v>0.05</c:v>
                </c:pt>
                <c:pt idx="877">
                  <c:v>0.1</c:v>
                </c:pt>
                <c:pt idx="878">
                  <c:v>0</c:v>
                </c:pt>
                <c:pt idx="879">
                  <c:v>0.06</c:v>
                </c:pt>
                <c:pt idx="880">
                  <c:v>0.02</c:v>
                </c:pt>
                <c:pt idx="881">
                  <c:v>0.08</c:v>
                </c:pt>
                <c:pt idx="882">
                  <c:v>0.08</c:v>
                </c:pt>
                <c:pt idx="883">
                  <c:v>0.06</c:v>
                </c:pt>
                <c:pt idx="884">
                  <c:v>0.08</c:v>
                </c:pt>
                <c:pt idx="885">
                  <c:v>0.05</c:v>
                </c:pt>
                <c:pt idx="886">
                  <c:v>0.03</c:v>
                </c:pt>
                <c:pt idx="887">
                  <c:v>0.09</c:v>
                </c:pt>
                <c:pt idx="888">
                  <c:v>0</c:v>
                </c:pt>
                <c:pt idx="889">
                  <c:v>0.1</c:v>
                </c:pt>
                <c:pt idx="890">
                  <c:v>0</c:v>
                </c:pt>
                <c:pt idx="891">
                  <c:v>0.1</c:v>
                </c:pt>
                <c:pt idx="892">
                  <c:v>0.03</c:v>
                </c:pt>
                <c:pt idx="893">
                  <c:v>0.08</c:v>
                </c:pt>
                <c:pt idx="894">
                  <c:v>0.09</c:v>
                </c:pt>
                <c:pt idx="895">
                  <c:v>0.08</c:v>
                </c:pt>
                <c:pt idx="896">
                  <c:v>0.08</c:v>
                </c:pt>
                <c:pt idx="897">
                  <c:v>0</c:v>
                </c:pt>
                <c:pt idx="898">
                  <c:v>0.09</c:v>
                </c:pt>
                <c:pt idx="899">
                  <c:v>0</c:v>
                </c:pt>
                <c:pt idx="900">
                  <c:v>7.0000000000000007E-2</c:v>
                </c:pt>
                <c:pt idx="901">
                  <c:v>0.01</c:v>
                </c:pt>
                <c:pt idx="902">
                  <c:v>0</c:v>
                </c:pt>
                <c:pt idx="903">
                  <c:v>0.05</c:v>
                </c:pt>
                <c:pt idx="904">
                  <c:v>0.01</c:v>
                </c:pt>
                <c:pt idx="905">
                  <c:v>0.05</c:v>
                </c:pt>
                <c:pt idx="906">
                  <c:v>0.05</c:v>
                </c:pt>
                <c:pt idx="907">
                  <c:v>0.05</c:v>
                </c:pt>
                <c:pt idx="908">
                  <c:v>0.01</c:v>
                </c:pt>
                <c:pt idx="909">
                  <c:v>0.04</c:v>
                </c:pt>
                <c:pt idx="910">
                  <c:v>0.03</c:v>
                </c:pt>
                <c:pt idx="911">
                  <c:v>0.04</c:v>
                </c:pt>
                <c:pt idx="912">
                  <c:v>0.05</c:v>
                </c:pt>
                <c:pt idx="913">
                  <c:v>0.03</c:v>
                </c:pt>
                <c:pt idx="914">
                  <c:v>0.04</c:v>
                </c:pt>
                <c:pt idx="915">
                  <c:v>0.1</c:v>
                </c:pt>
                <c:pt idx="916">
                  <c:v>0.04</c:v>
                </c:pt>
                <c:pt idx="917">
                  <c:v>0.02</c:v>
                </c:pt>
                <c:pt idx="918">
                  <c:v>0.02</c:v>
                </c:pt>
                <c:pt idx="919">
                  <c:v>0.02</c:v>
                </c:pt>
                <c:pt idx="920">
                  <c:v>0.02</c:v>
                </c:pt>
                <c:pt idx="921">
                  <c:v>0.02</c:v>
                </c:pt>
                <c:pt idx="922">
                  <c:v>0.02</c:v>
                </c:pt>
                <c:pt idx="923">
                  <c:v>0.03</c:v>
                </c:pt>
                <c:pt idx="924">
                  <c:v>0.04</c:v>
                </c:pt>
                <c:pt idx="925">
                  <c:v>0.02</c:v>
                </c:pt>
                <c:pt idx="926">
                  <c:v>0.02</c:v>
                </c:pt>
                <c:pt idx="927">
                  <c:v>0</c:v>
                </c:pt>
                <c:pt idx="928">
                  <c:v>7.0000000000000007E-2</c:v>
                </c:pt>
                <c:pt idx="929">
                  <c:v>0.09</c:v>
                </c:pt>
                <c:pt idx="930">
                  <c:v>0.08</c:v>
                </c:pt>
                <c:pt idx="931">
                  <c:v>7.0000000000000007E-2</c:v>
                </c:pt>
                <c:pt idx="932">
                  <c:v>0.02</c:v>
                </c:pt>
                <c:pt idx="933">
                  <c:v>0.06</c:v>
                </c:pt>
                <c:pt idx="934">
                  <c:v>0</c:v>
                </c:pt>
                <c:pt idx="935">
                  <c:v>0.03</c:v>
                </c:pt>
                <c:pt idx="936">
                  <c:v>0.04</c:v>
                </c:pt>
                <c:pt idx="937">
                  <c:v>0</c:v>
                </c:pt>
                <c:pt idx="938">
                  <c:v>0.01</c:v>
                </c:pt>
                <c:pt idx="939">
                  <c:v>0.1</c:v>
                </c:pt>
                <c:pt idx="940">
                  <c:v>0.01</c:v>
                </c:pt>
                <c:pt idx="941">
                  <c:v>0.1</c:v>
                </c:pt>
                <c:pt idx="942">
                  <c:v>0.1</c:v>
                </c:pt>
                <c:pt idx="943">
                  <c:v>0</c:v>
                </c:pt>
                <c:pt idx="944">
                  <c:v>0</c:v>
                </c:pt>
                <c:pt idx="945">
                  <c:v>0.02</c:v>
                </c:pt>
                <c:pt idx="946">
                  <c:v>0.05</c:v>
                </c:pt>
                <c:pt idx="947">
                  <c:v>0.05</c:v>
                </c:pt>
                <c:pt idx="948">
                  <c:v>0.04</c:v>
                </c:pt>
                <c:pt idx="949">
                  <c:v>0.02</c:v>
                </c:pt>
                <c:pt idx="950">
                  <c:v>0.01</c:v>
                </c:pt>
                <c:pt idx="951">
                  <c:v>7.0000000000000007E-2</c:v>
                </c:pt>
                <c:pt idx="952">
                  <c:v>0.06</c:v>
                </c:pt>
                <c:pt idx="953">
                  <c:v>0.09</c:v>
                </c:pt>
                <c:pt idx="954">
                  <c:v>0.03</c:v>
                </c:pt>
                <c:pt idx="955">
                  <c:v>0.06</c:v>
                </c:pt>
                <c:pt idx="956">
                  <c:v>0.09</c:v>
                </c:pt>
                <c:pt idx="957">
                  <c:v>0.09</c:v>
                </c:pt>
                <c:pt idx="958">
                  <c:v>0.09</c:v>
                </c:pt>
                <c:pt idx="959">
                  <c:v>0.01</c:v>
                </c:pt>
                <c:pt idx="960">
                  <c:v>7.0000000000000007E-2</c:v>
                </c:pt>
                <c:pt idx="961">
                  <c:v>0.09</c:v>
                </c:pt>
                <c:pt idx="962">
                  <c:v>0.02</c:v>
                </c:pt>
                <c:pt idx="963">
                  <c:v>0.1</c:v>
                </c:pt>
                <c:pt idx="964">
                  <c:v>0.1</c:v>
                </c:pt>
                <c:pt idx="965">
                  <c:v>0.06</c:v>
                </c:pt>
                <c:pt idx="966">
                  <c:v>0.01</c:v>
                </c:pt>
                <c:pt idx="967">
                  <c:v>0.06</c:v>
                </c:pt>
                <c:pt idx="968">
                  <c:v>0.05</c:v>
                </c:pt>
                <c:pt idx="969">
                  <c:v>0.08</c:v>
                </c:pt>
                <c:pt idx="970">
                  <c:v>0</c:v>
                </c:pt>
                <c:pt idx="971">
                  <c:v>7.0000000000000007E-2</c:v>
                </c:pt>
                <c:pt idx="972">
                  <c:v>0.01</c:v>
                </c:pt>
                <c:pt idx="973">
                  <c:v>0.02</c:v>
                </c:pt>
                <c:pt idx="974">
                  <c:v>0.02</c:v>
                </c:pt>
                <c:pt idx="975">
                  <c:v>0.04</c:v>
                </c:pt>
                <c:pt idx="976">
                  <c:v>0.02</c:v>
                </c:pt>
                <c:pt idx="977">
                  <c:v>0.04</c:v>
                </c:pt>
                <c:pt idx="978">
                  <c:v>0.01</c:v>
                </c:pt>
                <c:pt idx="979">
                  <c:v>0.02</c:v>
                </c:pt>
                <c:pt idx="980">
                  <c:v>0.09</c:v>
                </c:pt>
                <c:pt idx="981">
                  <c:v>0.06</c:v>
                </c:pt>
                <c:pt idx="982">
                  <c:v>0.05</c:v>
                </c:pt>
                <c:pt idx="983">
                  <c:v>0.06</c:v>
                </c:pt>
                <c:pt idx="984">
                  <c:v>0.01</c:v>
                </c:pt>
                <c:pt idx="985">
                  <c:v>0.09</c:v>
                </c:pt>
                <c:pt idx="986">
                  <c:v>0.01</c:v>
                </c:pt>
                <c:pt idx="987">
                  <c:v>0.1</c:v>
                </c:pt>
                <c:pt idx="988">
                  <c:v>0</c:v>
                </c:pt>
                <c:pt idx="989">
                  <c:v>0</c:v>
                </c:pt>
                <c:pt idx="990">
                  <c:v>0.06</c:v>
                </c:pt>
                <c:pt idx="991">
                  <c:v>0.06</c:v>
                </c:pt>
                <c:pt idx="992">
                  <c:v>0.03</c:v>
                </c:pt>
                <c:pt idx="993">
                  <c:v>0.1</c:v>
                </c:pt>
                <c:pt idx="994">
                  <c:v>0</c:v>
                </c:pt>
                <c:pt idx="995">
                  <c:v>0.06</c:v>
                </c:pt>
                <c:pt idx="996">
                  <c:v>0.03</c:v>
                </c:pt>
                <c:pt idx="997">
                  <c:v>0.1</c:v>
                </c:pt>
                <c:pt idx="998">
                  <c:v>0.06</c:v>
                </c:pt>
                <c:pt idx="999">
                  <c:v>0.04</c:v>
                </c:pt>
                <c:pt idx="1000">
                  <c:v>0.09</c:v>
                </c:pt>
                <c:pt idx="1001">
                  <c:v>0</c:v>
                </c:pt>
                <c:pt idx="1002">
                  <c:v>7.0000000000000007E-2</c:v>
                </c:pt>
                <c:pt idx="1003">
                  <c:v>0.1</c:v>
                </c:pt>
                <c:pt idx="1004">
                  <c:v>0.02</c:v>
                </c:pt>
                <c:pt idx="1005">
                  <c:v>0.09</c:v>
                </c:pt>
                <c:pt idx="1006">
                  <c:v>0.1</c:v>
                </c:pt>
                <c:pt idx="1007">
                  <c:v>0.04</c:v>
                </c:pt>
                <c:pt idx="1008">
                  <c:v>0</c:v>
                </c:pt>
                <c:pt idx="1009">
                  <c:v>0.02</c:v>
                </c:pt>
                <c:pt idx="1010">
                  <c:v>0.09</c:v>
                </c:pt>
                <c:pt idx="1011">
                  <c:v>0.06</c:v>
                </c:pt>
                <c:pt idx="1012">
                  <c:v>0.1</c:v>
                </c:pt>
                <c:pt idx="1013">
                  <c:v>7.0000000000000007E-2</c:v>
                </c:pt>
                <c:pt idx="1014">
                  <c:v>7.0000000000000007E-2</c:v>
                </c:pt>
                <c:pt idx="1015">
                  <c:v>7.0000000000000007E-2</c:v>
                </c:pt>
                <c:pt idx="1016">
                  <c:v>0.08</c:v>
                </c:pt>
                <c:pt idx="1017">
                  <c:v>0.08</c:v>
                </c:pt>
                <c:pt idx="1018">
                  <c:v>0.08</c:v>
                </c:pt>
                <c:pt idx="1019">
                  <c:v>0.1</c:v>
                </c:pt>
                <c:pt idx="1020">
                  <c:v>0</c:v>
                </c:pt>
                <c:pt idx="1021">
                  <c:v>0.01</c:v>
                </c:pt>
                <c:pt idx="1022">
                  <c:v>0.03</c:v>
                </c:pt>
                <c:pt idx="1023">
                  <c:v>0.09</c:v>
                </c:pt>
                <c:pt idx="1024">
                  <c:v>0.08</c:v>
                </c:pt>
                <c:pt idx="1025">
                  <c:v>0.05</c:v>
                </c:pt>
                <c:pt idx="1026">
                  <c:v>0.08</c:v>
                </c:pt>
                <c:pt idx="1027">
                  <c:v>0.08</c:v>
                </c:pt>
                <c:pt idx="1028">
                  <c:v>0.01</c:v>
                </c:pt>
                <c:pt idx="1029">
                  <c:v>0.05</c:v>
                </c:pt>
                <c:pt idx="1030">
                  <c:v>0.09</c:v>
                </c:pt>
                <c:pt idx="1031">
                  <c:v>0.08</c:v>
                </c:pt>
                <c:pt idx="1032">
                  <c:v>0</c:v>
                </c:pt>
                <c:pt idx="1033">
                  <c:v>0.09</c:v>
                </c:pt>
                <c:pt idx="1034">
                  <c:v>0.09</c:v>
                </c:pt>
                <c:pt idx="1035">
                  <c:v>0.05</c:v>
                </c:pt>
                <c:pt idx="1036">
                  <c:v>0.05</c:v>
                </c:pt>
                <c:pt idx="1037">
                  <c:v>0.1</c:v>
                </c:pt>
                <c:pt idx="1038">
                  <c:v>0.03</c:v>
                </c:pt>
                <c:pt idx="1039">
                  <c:v>0.1</c:v>
                </c:pt>
                <c:pt idx="1040">
                  <c:v>0.09</c:v>
                </c:pt>
                <c:pt idx="1041">
                  <c:v>0</c:v>
                </c:pt>
                <c:pt idx="1042">
                  <c:v>0.06</c:v>
                </c:pt>
                <c:pt idx="1043">
                  <c:v>0.08</c:v>
                </c:pt>
                <c:pt idx="1044">
                  <c:v>7.0000000000000007E-2</c:v>
                </c:pt>
                <c:pt idx="1045">
                  <c:v>0.01</c:v>
                </c:pt>
                <c:pt idx="1046">
                  <c:v>0.01</c:v>
                </c:pt>
                <c:pt idx="1047">
                  <c:v>0.1</c:v>
                </c:pt>
                <c:pt idx="1048">
                  <c:v>0.1</c:v>
                </c:pt>
                <c:pt idx="1049">
                  <c:v>0.08</c:v>
                </c:pt>
                <c:pt idx="1050">
                  <c:v>7.0000000000000007E-2</c:v>
                </c:pt>
                <c:pt idx="1051">
                  <c:v>0.06</c:v>
                </c:pt>
                <c:pt idx="1052">
                  <c:v>0.01</c:v>
                </c:pt>
                <c:pt idx="1053">
                  <c:v>0.02</c:v>
                </c:pt>
                <c:pt idx="1054">
                  <c:v>0.08</c:v>
                </c:pt>
                <c:pt idx="1055">
                  <c:v>0.09</c:v>
                </c:pt>
                <c:pt idx="1056">
                  <c:v>0.1</c:v>
                </c:pt>
                <c:pt idx="1057">
                  <c:v>0.01</c:v>
                </c:pt>
                <c:pt idx="1058">
                  <c:v>0.02</c:v>
                </c:pt>
                <c:pt idx="1059">
                  <c:v>0.01</c:v>
                </c:pt>
                <c:pt idx="1060">
                  <c:v>0.01</c:v>
                </c:pt>
                <c:pt idx="1061">
                  <c:v>0.09</c:v>
                </c:pt>
                <c:pt idx="1062">
                  <c:v>0.08</c:v>
                </c:pt>
                <c:pt idx="1063">
                  <c:v>0.04</c:v>
                </c:pt>
                <c:pt idx="1064">
                  <c:v>0.04</c:v>
                </c:pt>
                <c:pt idx="1065">
                  <c:v>0.04</c:v>
                </c:pt>
                <c:pt idx="1066">
                  <c:v>0.01</c:v>
                </c:pt>
                <c:pt idx="1067">
                  <c:v>0.02</c:v>
                </c:pt>
                <c:pt idx="1068">
                  <c:v>0</c:v>
                </c:pt>
                <c:pt idx="1069">
                  <c:v>0.01</c:v>
                </c:pt>
                <c:pt idx="1070">
                  <c:v>0.1</c:v>
                </c:pt>
                <c:pt idx="1071">
                  <c:v>0.01</c:v>
                </c:pt>
                <c:pt idx="1072">
                  <c:v>0.03</c:v>
                </c:pt>
                <c:pt idx="1073">
                  <c:v>0.05</c:v>
                </c:pt>
                <c:pt idx="1074">
                  <c:v>0.1</c:v>
                </c:pt>
                <c:pt idx="1075">
                  <c:v>0</c:v>
                </c:pt>
                <c:pt idx="1076">
                  <c:v>0.03</c:v>
                </c:pt>
                <c:pt idx="1077">
                  <c:v>0.1</c:v>
                </c:pt>
                <c:pt idx="1078">
                  <c:v>0</c:v>
                </c:pt>
                <c:pt idx="1079">
                  <c:v>0.03</c:v>
                </c:pt>
                <c:pt idx="1080">
                  <c:v>0.08</c:v>
                </c:pt>
                <c:pt idx="1081">
                  <c:v>0.04</c:v>
                </c:pt>
                <c:pt idx="1082">
                  <c:v>0.06</c:v>
                </c:pt>
                <c:pt idx="1083">
                  <c:v>0.05</c:v>
                </c:pt>
                <c:pt idx="1084">
                  <c:v>0.08</c:v>
                </c:pt>
                <c:pt idx="1085">
                  <c:v>0.06</c:v>
                </c:pt>
                <c:pt idx="1086">
                  <c:v>0.1</c:v>
                </c:pt>
                <c:pt idx="1087">
                  <c:v>0.05</c:v>
                </c:pt>
                <c:pt idx="1088">
                  <c:v>0.08</c:v>
                </c:pt>
                <c:pt idx="1089">
                  <c:v>0.06</c:v>
                </c:pt>
                <c:pt idx="1090">
                  <c:v>0.04</c:v>
                </c:pt>
                <c:pt idx="1091">
                  <c:v>0.05</c:v>
                </c:pt>
                <c:pt idx="1092">
                  <c:v>0</c:v>
                </c:pt>
                <c:pt idx="1093">
                  <c:v>7.0000000000000007E-2</c:v>
                </c:pt>
                <c:pt idx="1094">
                  <c:v>0.01</c:v>
                </c:pt>
                <c:pt idx="1095">
                  <c:v>0.05</c:v>
                </c:pt>
                <c:pt idx="1096">
                  <c:v>0.03</c:v>
                </c:pt>
                <c:pt idx="1097">
                  <c:v>0.06</c:v>
                </c:pt>
                <c:pt idx="1098">
                  <c:v>7.0000000000000007E-2</c:v>
                </c:pt>
                <c:pt idx="1099">
                  <c:v>0.08</c:v>
                </c:pt>
                <c:pt idx="1100">
                  <c:v>7.0000000000000007E-2</c:v>
                </c:pt>
                <c:pt idx="1101">
                  <c:v>0.06</c:v>
                </c:pt>
                <c:pt idx="1102">
                  <c:v>0.08</c:v>
                </c:pt>
                <c:pt idx="1103">
                  <c:v>0.1</c:v>
                </c:pt>
                <c:pt idx="1104">
                  <c:v>0.05</c:v>
                </c:pt>
                <c:pt idx="1105">
                  <c:v>0.02</c:v>
                </c:pt>
                <c:pt idx="1106">
                  <c:v>0.01</c:v>
                </c:pt>
                <c:pt idx="1107">
                  <c:v>0.03</c:v>
                </c:pt>
                <c:pt idx="1108">
                  <c:v>0.04</c:v>
                </c:pt>
                <c:pt idx="1109">
                  <c:v>0.03</c:v>
                </c:pt>
                <c:pt idx="1110">
                  <c:v>0.03</c:v>
                </c:pt>
                <c:pt idx="1111">
                  <c:v>0.06</c:v>
                </c:pt>
                <c:pt idx="1112">
                  <c:v>7.0000000000000007E-2</c:v>
                </c:pt>
                <c:pt idx="1113">
                  <c:v>0.03</c:v>
                </c:pt>
                <c:pt idx="1114">
                  <c:v>0.04</c:v>
                </c:pt>
                <c:pt idx="1115">
                  <c:v>0.09</c:v>
                </c:pt>
                <c:pt idx="1116">
                  <c:v>0.08</c:v>
                </c:pt>
                <c:pt idx="1117">
                  <c:v>0.03</c:v>
                </c:pt>
                <c:pt idx="1118">
                  <c:v>0.1</c:v>
                </c:pt>
                <c:pt idx="1119">
                  <c:v>0.04</c:v>
                </c:pt>
                <c:pt idx="1120">
                  <c:v>0.05</c:v>
                </c:pt>
                <c:pt idx="1121">
                  <c:v>7.0000000000000007E-2</c:v>
                </c:pt>
                <c:pt idx="1122">
                  <c:v>7.0000000000000007E-2</c:v>
                </c:pt>
                <c:pt idx="1123">
                  <c:v>0.09</c:v>
                </c:pt>
                <c:pt idx="1124">
                  <c:v>0.05</c:v>
                </c:pt>
                <c:pt idx="1125">
                  <c:v>0.05</c:v>
                </c:pt>
                <c:pt idx="1126">
                  <c:v>0.06</c:v>
                </c:pt>
                <c:pt idx="1127">
                  <c:v>0.09</c:v>
                </c:pt>
                <c:pt idx="1128">
                  <c:v>0.08</c:v>
                </c:pt>
                <c:pt idx="1129">
                  <c:v>0.02</c:v>
                </c:pt>
                <c:pt idx="1130">
                  <c:v>0.03</c:v>
                </c:pt>
                <c:pt idx="1131">
                  <c:v>0.05</c:v>
                </c:pt>
                <c:pt idx="1132">
                  <c:v>0.03</c:v>
                </c:pt>
                <c:pt idx="1133">
                  <c:v>7.0000000000000007E-2</c:v>
                </c:pt>
                <c:pt idx="1134">
                  <c:v>0.05</c:v>
                </c:pt>
                <c:pt idx="1135">
                  <c:v>0.04</c:v>
                </c:pt>
                <c:pt idx="1136">
                  <c:v>0.04</c:v>
                </c:pt>
                <c:pt idx="1137">
                  <c:v>0.05</c:v>
                </c:pt>
                <c:pt idx="1138">
                  <c:v>0.09</c:v>
                </c:pt>
                <c:pt idx="1139">
                  <c:v>0.1</c:v>
                </c:pt>
                <c:pt idx="1140">
                  <c:v>7.0000000000000007E-2</c:v>
                </c:pt>
                <c:pt idx="1141">
                  <c:v>0.05</c:v>
                </c:pt>
                <c:pt idx="1142">
                  <c:v>0.03</c:v>
                </c:pt>
                <c:pt idx="1143">
                  <c:v>0.04</c:v>
                </c:pt>
                <c:pt idx="1144">
                  <c:v>0.1</c:v>
                </c:pt>
                <c:pt idx="1145">
                  <c:v>0.08</c:v>
                </c:pt>
                <c:pt idx="1146">
                  <c:v>0.02</c:v>
                </c:pt>
                <c:pt idx="1147">
                  <c:v>0.04</c:v>
                </c:pt>
                <c:pt idx="1148">
                  <c:v>0.06</c:v>
                </c:pt>
                <c:pt idx="1149">
                  <c:v>0.04</c:v>
                </c:pt>
                <c:pt idx="1150">
                  <c:v>0.08</c:v>
                </c:pt>
                <c:pt idx="1151">
                  <c:v>0.02</c:v>
                </c:pt>
                <c:pt idx="1152">
                  <c:v>0.06</c:v>
                </c:pt>
                <c:pt idx="1153">
                  <c:v>0.08</c:v>
                </c:pt>
                <c:pt idx="1154">
                  <c:v>0.1</c:v>
                </c:pt>
                <c:pt idx="1155">
                  <c:v>0</c:v>
                </c:pt>
                <c:pt idx="1156">
                  <c:v>0.02</c:v>
                </c:pt>
                <c:pt idx="1157">
                  <c:v>0.02</c:v>
                </c:pt>
                <c:pt idx="1158">
                  <c:v>0.05</c:v>
                </c:pt>
                <c:pt idx="1159">
                  <c:v>0.04</c:v>
                </c:pt>
                <c:pt idx="1160">
                  <c:v>0.02</c:v>
                </c:pt>
                <c:pt idx="1161">
                  <c:v>7.0000000000000007E-2</c:v>
                </c:pt>
                <c:pt idx="1162">
                  <c:v>0.01</c:v>
                </c:pt>
                <c:pt idx="1163">
                  <c:v>7.0000000000000007E-2</c:v>
                </c:pt>
                <c:pt idx="1164">
                  <c:v>0.08</c:v>
                </c:pt>
                <c:pt idx="1165">
                  <c:v>0.08</c:v>
                </c:pt>
                <c:pt idx="1166">
                  <c:v>0.02</c:v>
                </c:pt>
                <c:pt idx="1167">
                  <c:v>7.0000000000000007E-2</c:v>
                </c:pt>
                <c:pt idx="1168">
                  <c:v>0.05</c:v>
                </c:pt>
                <c:pt idx="1169">
                  <c:v>0.05</c:v>
                </c:pt>
                <c:pt idx="1170">
                  <c:v>0.09</c:v>
                </c:pt>
                <c:pt idx="1171">
                  <c:v>0.05</c:v>
                </c:pt>
                <c:pt idx="1172">
                  <c:v>0.05</c:v>
                </c:pt>
                <c:pt idx="1173">
                  <c:v>0.09</c:v>
                </c:pt>
                <c:pt idx="1174">
                  <c:v>0.03</c:v>
                </c:pt>
                <c:pt idx="1175">
                  <c:v>0.1</c:v>
                </c:pt>
                <c:pt idx="1176">
                  <c:v>0</c:v>
                </c:pt>
                <c:pt idx="1177">
                  <c:v>0.06</c:v>
                </c:pt>
                <c:pt idx="1178">
                  <c:v>7.0000000000000007E-2</c:v>
                </c:pt>
                <c:pt idx="1179">
                  <c:v>0.08</c:v>
                </c:pt>
                <c:pt idx="1180">
                  <c:v>0</c:v>
                </c:pt>
                <c:pt idx="1181">
                  <c:v>0.04</c:v>
                </c:pt>
                <c:pt idx="1182">
                  <c:v>0.01</c:v>
                </c:pt>
                <c:pt idx="1183">
                  <c:v>0</c:v>
                </c:pt>
                <c:pt idx="1184">
                  <c:v>0.04</c:v>
                </c:pt>
                <c:pt idx="1185">
                  <c:v>0.01</c:v>
                </c:pt>
                <c:pt idx="1186">
                  <c:v>0.02</c:v>
                </c:pt>
                <c:pt idx="1187">
                  <c:v>0.05</c:v>
                </c:pt>
                <c:pt idx="1188">
                  <c:v>0.09</c:v>
                </c:pt>
                <c:pt idx="1189">
                  <c:v>0.02</c:v>
                </c:pt>
                <c:pt idx="1190">
                  <c:v>0</c:v>
                </c:pt>
                <c:pt idx="1191">
                  <c:v>0.1</c:v>
                </c:pt>
                <c:pt idx="1192">
                  <c:v>0.1</c:v>
                </c:pt>
                <c:pt idx="1193">
                  <c:v>0.1</c:v>
                </c:pt>
                <c:pt idx="1194">
                  <c:v>0.05</c:v>
                </c:pt>
                <c:pt idx="1195">
                  <c:v>0.01</c:v>
                </c:pt>
                <c:pt idx="1196">
                  <c:v>0.1</c:v>
                </c:pt>
                <c:pt idx="1197">
                  <c:v>0.05</c:v>
                </c:pt>
                <c:pt idx="1198">
                  <c:v>0.1</c:v>
                </c:pt>
                <c:pt idx="1199">
                  <c:v>0.1</c:v>
                </c:pt>
                <c:pt idx="1200">
                  <c:v>0.03</c:v>
                </c:pt>
                <c:pt idx="1201">
                  <c:v>0.1</c:v>
                </c:pt>
                <c:pt idx="1202">
                  <c:v>0.02</c:v>
                </c:pt>
                <c:pt idx="1203">
                  <c:v>0.05</c:v>
                </c:pt>
                <c:pt idx="1204">
                  <c:v>0.1</c:v>
                </c:pt>
                <c:pt idx="1205">
                  <c:v>0.06</c:v>
                </c:pt>
                <c:pt idx="1206">
                  <c:v>7.0000000000000007E-2</c:v>
                </c:pt>
                <c:pt idx="1207">
                  <c:v>0.01</c:v>
                </c:pt>
                <c:pt idx="1208">
                  <c:v>0.04</c:v>
                </c:pt>
                <c:pt idx="1209">
                  <c:v>0.09</c:v>
                </c:pt>
                <c:pt idx="1210">
                  <c:v>0.08</c:v>
                </c:pt>
                <c:pt idx="1211">
                  <c:v>0.06</c:v>
                </c:pt>
                <c:pt idx="1212">
                  <c:v>0.05</c:v>
                </c:pt>
                <c:pt idx="1213">
                  <c:v>0.09</c:v>
                </c:pt>
                <c:pt idx="1214">
                  <c:v>0.05</c:v>
                </c:pt>
                <c:pt idx="1215">
                  <c:v>0</c:v>
                </c:pt>
                <c:pt idx="1216">
                  <c:v>0.09</c:v>
                </c:pt>
                <c:pt idx="1217">
                  <c:v>0.09</c:v>
                </c:pt>
                <c:pt idx="1218">
                  <c:v>0.09</c:v>
                </c:pt>
                <c:pt idx="1219">
                  <c:v>0</c:v>
                </c:pt>
                <c:pt idx="1220">
                  <c:v>0.09</c:v>
                </c:pt>
                <c:pt idx="1221">
                  <c:v>0.01</c:v>
                </c:pt>
                <c:pt idx="1222">
                  <c:v>0.06</c:v>
                </c:pt>
                <c:pt idx="1223">
                  <c:v>0.06</c:v>
                </c:pt>
                <c:pt idx="1224">
                  <c:v>0.03</c:v>
                </c:pt>
                <c:pt idx="1225">
                  <c:v>7.0000000000000007E-2</c:v>
                </c:pt>
                <c:pt idx="1226">
                  <c:v>7.0000000000000007E-2</c:v>
                </c:pt>
                <c:pt idx="1227">
                  <c:v>0.1</c:v>
                </c:pt>
                <c:pt idx="1228">
                  <c:v>0.06</c:v>
                </c:pt>
                <c:pt idx="1229">
                  <c:v>0.01</c:v>
                </c:pt>
                <c:pt idx="1230">
                  <c:v>0.05</c:v>
                </c:pt>
                <c:pt idx="1231">
                  <c:v>0.03</c:v>
                </c:pt>
                <c:pt idx="1232">
                  <c:v>0.02</c:v>
                </c:pt>
                <c:pt idx="1233">
                  <c:v>0.08</c:v>
                </c:pt>
                <c:pt idx="1234">
                  <c:v>0.02</c:v>
                </c:pt>
                <c:pt idx="1235">
                  <c:v>0.03</c:v>
                </c:pt>
                <c:pt idx="1236">
                  <c:v>0.02</c:v>
                </c:pt>
                <c:pt idx="1237">
                  <c:v>7.0000000000000007E-2</c:v>
                </c:pt>
                <c:pt idx="1238">
                  <c:v>0.1</c:v>
                </c:pt>
                <c:pt idx="1239">
                  <c:v>0.04</c:v>
                </c:pt>
                <c:pt idx="1240">
                  <c:v>0.09</c:v>
                </c:pt>
                <c:pt idx="1241">
                  <c:v>0</c:v>
                </c:pt>
                <c:pt idx="1242">
                  <c:v>0.09</c:v>
                </c:pt>
                <c:pt idx="1243">
                  <c:v>0.06</c:v>
                </c:pt>
                <c:pt idx="1244">
                  <c:v>7.0000000000000007E-2</c:v>
                </c:pt>
                <c:pt idx="1245">
                  <c:v>0.04</c:v>
                </c:pt>
                <c:pt idx="1246">
                  <c:v>0.02</c:v>
                </c:pt>
                <c:pt idx="1247">
                  <c:v>0.02</c:v>
                </c:pt>
                <c:pt idx="1248">
                  <c:v>0</c:v>
                </c:pt>
                <c:pt idx="1249">
                  <c:v>0.1</c:v>
                </c:pt>
                <c:pt idx="1250">
                  <c:v>7.0000000000000007E-2</c:v>
                </c:pt>
                <c:pt idx="1251">
                  <c:v>0.05</c:v>
                </c:pt>
                <c:pt idx="1252">
                  <c:v>0.1</c:v>
                </c:pt>
                <c:pt idx="1253">
                  <c:v>0.02</c:v>
                </c:pt>
                <c:pt idx="1254">
                  <c:v>0.08</c:v>
                </c:pt>
                <c:pt idx="1255">
                  <c:v>0.05</c:v>
                </c:pt>
                <c:pt idx="1256">
                  <c:v>0</c:v>
                </c:pt>
                <c:pt idx="1257">
                  <c:v>0.02</c:v>
                </c:pt>
                <c:pt idx="1258">
                  <c:v>0.04</c:v>
                </c:pt>
                <c:pt idx="1259">
                  <c:v>0.09</c:v>
                </c:pt>
                <c:pt idx="1260">
                  <c:v>0.08</c:v>
                </c:pt>
                <c:pt idx="1261">
                  <c:v>0.06</c:v>
                </c:pt>
                <c:pt idx="1262">
                  <c:v>0.04</c:v>
                </c:pt>
                <c:pt idx="1263">
                  <c:v>0.04</c:v>
                </c:pt>
                <c:pt idx="1264">
                  <c:v>0.03</c:v>
                </c:pt>
                <c:pt idx="1265">
                  <c:v>0.04</c:v>
                </c:pt>
                <c:pt idx="1266">
                  <c:v>0.03</c:v>
                </c:pt>
                <c:pt idx="1267">
                  <c:v>0.08</c:v>
                </c:pt>
                <c:pt idx="1268">
                  <c:v>7.0000000000000007E-2</c:v>
                </c:pt>
                <c:pt idx="1269">
                  <c:v>0.05</c:v>
                </c:pt>
                <c:pt idx="1270">
                  <c:v>0.03</c:v>
                </c:pt>
                <c:pt idx="1271">
                  <c:v>0.05</c:v>
                </c:pt>
                <c:pt idx="1272">
                  <c:v>0.03</c:v>
                </c:pt>
                <c:pt idx="1273">
                  <c:v>0.01</c:v>
                </c:pt>
                <c:pt idx="1274">
                  <c:v>0.05</c:v>
                </c:pt>
                <c:pt idx="1275">
                  <c:v>0.09</c:v>
                </c:pt>
                <c:pt idx="1276">
                  <c:v>0.05</c:v>
                </c:pt>
                <c:pt idx="1277">
                  <c:v>0.09</c:v>
                </c:pt>
                <c:pt idx="1278">
                  <c:v>0.03</c:v>
                </c:pt>
                <c:pt idx="1279">
                  <c:v>0.01</c:v>
                </c:pt>
                <c:pt idx="1280">
                  <c:v>7.0000000000000007E-2</c:v>
                </c:pt>
                <c:pt idx="1281">
                  <c:v>0</c:v>
                </c:pt>
                <c:pt idx="1282">
                  <c:v>0</c:v>
                </c:pt>
                <c:pt idx="1283">
                  <c:v>7.0000000000000007E-2</c:v>
                </c:pt>
                <c:pt idx="1284">
                  <c:v>0</c:v>
                </c:pt>
                <c:pt idx="1285">
                  <c:v>0.04</c:v>
                </c:pt>
                <c:pt idx="1286">
                  <c:v>0.06</c:v>
                </c:pt>
                <c:pt idx="1287">
                  <c:v>0</c:v>
                </c:pt>
                <c:pt idx="1288">
                  <c:v>0.01</c:v>
                </c:pt>
                <c:pt idx="1289">
                  <c:v>0.02</c:v>
                </c:pt>
                <c:pt idx="1290">
                  <c:v>0.02</c:v>
                </c:pt>
                <c:pt idx="1291">
                  <c:v>0.1</c:v>
                </c:pt>
                <c:pt idx="1292">
                  <c:v>0.01</c:v>
                </c:pt>
                <c:pt idx="1293">
                  <c:v>0.02</c:v>
                </c:pt>
                <c:pt idx="1294">
                  <c:v>0.03</c:v>
                </c:pt>
                <c:pt idx="1295">
                  <c:v>0.05</c:v>
                </c:pt>
                <c:pt idx="1296">
                  <c:v>0.04</c:v>
                </c:pt>
                <c:pt idx="1297">
                  <c:v>0.01</c:v>
                </c:pt>
                <c:pt idx="1298">
                  <c:v>7.0000000000000007E-2</c:v>
                </c:pt>
                <c:pt idx="1299">
                  <c:v>0.08</c:v>
                </c:pt>
                <c:pt idx="1300">
                  <c:v>0.1</c:v>
                </c:pt>
                <c:pt idx="1301">
                  <c:v>0.1</c:v>
                </c:pt>
                <c:pt idx="1302">
                  <c:v>7.0000000000000007E-2</c:v>
                </c:pt>
                <c:pt idx="1303">
                  <c:v>0.01</c:v>
                </c:pt>
                <c:pt idx="1304">
                  <c:v>0.06</c:v>
                </c:pt>
                <c:pt idx="1305">
                  <c:v>0.08</c:v>
                </c:pt>
                <c:pt idx="1306">
                  <c:v>0.06</c:v>
                </c:pt>
                <c:pt idx="1307">
                  <c:v>0.09</c:v>
                </c:pt>
                <c:pt idx="1308">
                  <c:v>0.02</c:v>
                </c:pt>
                <c:pt idx="1309">
                  <c:v>0.03</c:v>
                </c:pt>
                <c:pt idx="1310">
                  <c:v>0.01</c:v>
                </c:pt>
                <c:pt idx="1311">
                  <c:v>0.03</c:v>
                </c:pt>
                <c:pt idx="1312">
                  <c:v>0.06</c:v>
                </c:pt>
                <c:pt idx="1313">
                  <c:v>7.0000000000000007E-2</c:v>
                </c:pt>
                <c:pt idx="1314">
                  <c:v>0.04</c:v>
                </c:pt>
                <c:pt idx="1315">
                  <c:v>0.1</c:v>
                </c:pt>
                <c:pt idx="1316">
                  <c:v>0.05</c:v>
                </c:pt>
                <c:pt idx="1317">
                  <c:v>0</c:v>
                </c:pt>
                <c:pt idx="1318">
                  <c:v>0.03</c:v>
                </c:pt>
                <c:pt idx="1319">
                  <c:v>0.01</c:v>
                </c:pt>
                <c:pt idx="1320">
                  <c:v>0.03</c:v>
                </c:pt>
                <c:pt idx="1321">
                  <c:v>0.08</c:v>
                </c:pt>
                <c:pt idx="1322">
                  <c:v>0.09</c:v>
                </c:pt>
                <c:pt idx="1323">
                  <c:v>0.05</c:v>
                </c:pt>
                <c:pt idx="1324">
                  <c:v>0.08</c:v>
                </c:pt>
                <c:pt idx="1325">
                  <c:v>0.09</c:v>
                </c:pt>
                <c:pt idx="1326">
                  <c:v>0.05</c:v>
                </c:pt>
                <c:pt idx="1327">
                  <c:v>0.01</c:v>
                </c:pt>
                <c:pt idx="1328">
                  <c:v>0.03</c:v>
                </c:pt>
                <c:pt idx="1329">
                  <c:v>0.03</c:v>
                </c:pt>
                <c:pt idx="1330">
                  <c:v>0.1</c:v>
                </c:pt>
                <c:pt idx="1331">
                  <c:v>0.03</c:v>
                </c:pt>
                <c:pt idx="1332">
                  <c:v>0.1</c:v>
                </c:pt>
                <c:pt idx="1333">
                  <c:v>0.01</c:v>
                </c:pt>
                <c:pt idx="1334">
                  <c:v>0.03</c:v>
                </c:pt>
                <c:pt idx="1335">
                  <c:v>0.01</c:v>
                </c:pt>
                <c:pt idx="1336">
                  <c:v>0.04</c:v>
                </c:pt>
                <c:pt idx="1337">
                  <c:v>0.05</c:v>
                </c:pt>
                <c:pt idx="1338">
                  <c:v>0.02</c:v>
                </c:pt>
                <c:pt idx="1339">
                  <c:v>0.08</c:v>
                </c:pt>
                <c:pt idx="1340">
                  <c:v>0.02</c:v>
                </c:pt>
                <c:pt idx="1341">
                  <c:v>7.0000000000000007E-2</c:v>
                </c:pt>
                <c:pt idx="1342">
                  <c:v>0</c:v>
                </c:pt>
                <c:pt idx="1343">
                  <c:v>0.03</c:v>
                </c:pt>
                <c:pt idx="1344">
                  <c:v>0.09</c:v>
                </c:pt>
                <c:pt idx="1345">
                  <c:v>0.04</c:v>
                </c:pt>
                <c:pt idx="1346">
                  <c:v>0.08</c:v>
                </c:pt>
                <c:pt idx="1347">
                  <c:v>0.04</c:v>
                </c:pt>
                <c:pt idx="1348">
                  <c:v>0.08</c:v>
                </c:pt>
                <c:pt idx="1349">
                  <c:v>0.01</c:v>
                </c:pt>
                <c:pt idx="1350">
                  <c:v>0.01</c:v>
                </c:pt>
                <c:pt idx="1351">
                  <c:v>0</c:v>
                </c:pt>
                <c:pt idx="1352">
                  <c:v>0.01</c:v>
                </c:pt>
                <c:pt idx="1353">
                  <c:v>0.05</c:v>
                </c:pt>
                <c:pt idx="1354">
                  <c:v>7.0000000000000007E-2</c:v>
                </c:pt>
                <c:pt idx="1355">
                  <c:v>0.09</c:v>
                </c:pt>
                <c:pt idx="1356">
                  <c:v>0.08</c:v>
                </c:pt>
                <c:pt idx="1357">
                  <c:v>0.04</c:v>
                </c:pt>
                <c:pt idx="1358">
                  <c:v>0.05</c:v>
                </c:pt>
                <c:pt idx="1359">
                  <c:v>0</c:v>
                </c:pt>
                <c:pt idx="1360">
                  <c:v>0.06</c:v>
                </c:pt>
                <c:pt idx="1361">
                  <c:v>0.04</c:v>
                </c:pt>
                <c:pt idx="1362">
                  <c:v>0.02</c:v>
                </c:pt>
                <c:pt idx="1363">
                  <c:v>0.04</c:v>
                </c:pt>
                <c:pt idx="1364">
                  <c:v>0.02</c:v>
                </c:pt>
                <c:pt idx="1365">
                  <c:v>7.0000000000000007E-2</c:v>
                </c:pt>
                <c:pt idx="1366">
                  <c:v>0.02</c:v>
                </c:pt>
                <c:pt idx="1367">
                  <c:v>0.06</c:v>
                </c:pt>
                <c:pt idx="1368">
                  <c:v>0.08</c:v>
                </c:pt>
                <c:pt idx="1369">
                  <c:v>0.02</c:v>
                </c:pt>
                <c:pt idx="1370">
                  <c:v>0.05</c:v>
                </c:pt>
                <c:pt idx="1371">
                  <c:v>0.08</c:v>
                </c:pt>
                <c:pt idx="1372">
                  <c:v>0.04</c:v>
                </c:pt>
                <c:pt idx="1373">
                  <c:v>0.1</c:v>
                </c:pt>
                <c:pt idx="1374">
                  <c:v>0.03</c:v>
                </c:pt>
                <c:pt idx="1375">
                  <c:v>0.08</c:v>
                </c:pt>
                <c:pt idx="1376">
                  <c:v>0.09</c:v>
                </c:pt>
                <c:pt idx="1377">
                  <c:v>0.05</c:v>
                </c:pt>
                <c:pt idx="1378">
                  <c:v>0.09</c:v>
                </c:pt>
                <c:pt idx="1379">
                  <c:v>7.0000000000000007E-2</c:v>
                </c:pt>
                <c:pt idx="1380">
                  <c:v>0.02</c:v>
                </c:pt>
                <c:pt idx="1381">
                  <c:v>0.03</c:v>
                </c:pt>
                <c:pt idx="1382">
                  <c:v>7.0000000000000007E-2</c:v>
                </c:pt>
                <c:pt idx="1383">
                  <c:v>0.06</c:v>
                </c:pt>
                <c:pt idx="1384">
                  <c:v>0.05</c:v>
                </c:pt>
                <c:pt idx="1385">
                  <c:v>0.04</c:v>
                </c:pt>
                <c:pt idx="1386">
                  <c:v>0.02</c:v>
                </c:pt>
                <c:pt idx="1387">
                  <c:v>0.03</c:v>
                </c:pt>
                <c:pt idx="1388">
                  <c:v>0.04</c:v>
                </c:pt>
                <c:pt idx="1389">
                  <c:v>0.02</c:v>
                </c:pt>
                <c:pt idx="1390">
                  <c:v>0.1</c:v>
                </c:pt>
                <c:pt idx="1391">
                  <c:v>0</c:v>
                </c:pt>
                <c:pt idx="1392">
                  <c:v>0.1</c:v>
                </c:pt>
                <c:pt idx="1393">
                  <c:v>0.08</c:v>
                </c:pt>
                <c:pt idx="1394">
                  <c:v>0.1</c:v>
                </c:pt>
                <c:pt idx="1395">
                  <c:v>0.03</c:v>
                </c:pt>
                <c:pt idx="1396">
                  <c:v>0.06</c:v>
                </c:pt>
                <c:pt idx="1397">
                  <c:v>7.0000000000000007E-2</c:v>
                </c:pt>
                <c:pt idx="1398">
                  <c:v>0.09</c:v>
                </c:pt>
                <c:pt idx="1399">
                  <c:v>0.1</c:v>
                </c:pt>
                <c:pt idx="1400">
                  <c:v>0</c:v>
                </c:pt>
                <c:pt idx="1401">
                  <c:v>7.0000000000000007E-2</c:v>
                </c:pt>
                <c:pt idx="1402">
                  <c:v>0.05</c:v>
                </c:pt>
                <c:pt idx="1403">
                  <c:v>0.1</c:v>
                </c:pt>
                <c:pt idx="1404">
                  <c:v>0.03</c:v>
                </c:pt>
                <c:pt idx="1405">
                  <c:v>0.1</c:v>
                </c:pt>
                <c:pt idx="1406">
                  <c:v>7.0000000000000007E-2</c:v>
                </c:pt>
                <c:pt idx="1407">
                  <c:v>0.02</c:v>
                </c:pt>
                <c:pt idx="1408">
                  <c:v>0.01</c:v>
                </c:pt>
                <c:pt idx="1409">
                  <c:v>0.06</c:v>
                </c:pt>
                <c:pt idx="1410">
                  <c:v>7.0000000000000007E-2</c:v>
                </c:pt>
                <c:pt idx="1411">
                  <c:v>0.06</c:v>
                </c:pt>
                <c:pt idx="1412">
                  <c:v>7.0000000000000007E-2</c:v>
                </c:pt>
                <c:pt idx="1413">
                  <c:v>0.03</c:v>
                </c:pt>
                <c:pt idx="1414">
                  <c:v>0.02</c:v>
                </c:pt>
                <c:pt idx="1415">
                  <c:v>0.01</c:v>
                </c:pt>
                <c:pt idx="1416">
                  <c:v>0.02</c:v>
                </c:pt>
                <c:pt idx="1417">
                  <c:v>0.04</c:v>
                </c:pt>
                <c:pt idx="1418">
                  <c:v>0.01</c:v>
                </c:pt>
                <c:pt idx="1419">
                  <c:v>0.02</c:v>
                </c:pt>
                <c:pt idx="1420">
                  <c:v>0.01</c:v>
                </c:pt>
                <c:pt idx="1421">
                  <c:v>0.06</c:v>
                </c:pt>
                <c:pt idx="1422">
                  <c:v>0.1</c:v>
                </c:pt>
                <c:pt idx="1423">
                  <c:v>0.05</c:v>
                </c:pt>
                <c:pt idx="1424">
                  <c:v>0.01</c:v>
                </c:pt>
                <c:pt idx="1425">
                  <c:v>0.08</c:v>
                </c:pt>
                <c:pt idx="1426">
                  <c:v>0.04</c:v>
                </c:pt>
                <c:pt idx="1427">
                  <c:v>0.06</c:v>
                </c:pt>
                <c:pt idx="1428">
                  <c:v>7.0000000000000007E-2</c:v>
                </c:pt>
                <c:pt idx="1429">
                  <c:v>0.05</c:v>
                </c:pt>
                <c:pt idx="1430">
                  <c:v>0.06</c:v>
                </c:pt>
                <c:pt idx="1431">
                  <c:v>0.03</c:v>
                </c:pt>
                <c:pt idx="1432">
                  <c:v>0.08</c:v>
                </c:pt>
                <c:pt idx="1433">
                  <c:v>0.09</c:v>
                </c:pt>
                <c:pt idx="1434">
                  <c:v>0.05</c:v>
                </c:pt>
                <c:pt idx="1435">
                  <c:v>0</c:v>
                </c:pt>
                <c:pt idx="1436">
                  <c:v>7.0000000000000007E-2</c:v>
                </c:pt>
                <c:pt idx="1437">
                  <c:v>0.05</c:v>
                </c:pt>
                <c:pt idx="1438">
                  <c:v>0.09</c:v>
                </c:pt>
                <c:pt idx="1439">
                  <c:v>0.02</c:v>
                </c:pt>
                <c:pt idx="1440">
                  <c:v>0.08</c:v>
                </c:pt>
                <c:pt idx="1441">
                  <c:v>0.03</c:v>
                </c:pt>
                <c:pt idx="1442">
                  <c:v>0.01</c:v>
                </c:pt>
                <c:pt idx="1443">
                  <c:v>7.0000000000000007E-2</c:v>
                </c:pt>
                <c:pt idx="1444">
                  <c:v>0.1</c:v>
                </c:pt>
                <c:pt idx="1445">
                  <c:v>0.06</c:v>
                </c:pt>
                <c:pt idx="1446">
                  <c:v>0.03</c:v>
                </c:pt>
                <c:pt idx="1447">
                  <c:v>7.0000000000000007E-2</c:v>
                </c:pt>
                <c:pt idx="1448">
                  <c:v>0.04</c:v>
                </c:pt>
                <c:pt idx="1449">
                  <c:v>0.1</c:v>
                </c:pt>
                <c:pt idx="1450">
                  <c:v>7.0000000000000007E-2</c:v>
                </c:pt>
                <c:pt idx="1451">
                  <c:v>0.09</c:v>
                </c:pt>
                <c:pt idx="1452">
                  <c:v>0.02</c:v>
                </c:pt>
                <c:pt idx="1453">
                  <c:v>0.03</c:v>
                </c:pt>
                <c:pt idx="1454">
                  <c:v>0.02</c:v>
                </c:pt>
                <c:pt idx="1455">
                  <c:v>0.1</c:v>
                </c:pt>
                <c:pt idx="1456">
                  <c:v>0.06</c:v>
                </c:pt>
                <c:pt idx="1457">
                  <c:v>0</c:v>
                </c:pt>
                <c:pt idx="1458">
                  <c:v>0.09</c:v>
                </c:pt>
                <c:pt idx="1459">
                  <c:v>0</c:v>
                </c:pt>
                <c:pt idx="1460">
                  <c:v>0.05</c:v>
                </c:pt>
                <c:pt idx="1461">
                  <c:v>0.03</c:v>
                </c:pt>
                <c:pt idx="1462">
                  <c:v>0.05</c:v>
                </c:pt>
                <c:pt idx="1463">
                  <c:v>0.02</c:v>
                </c:pt>
                <c:pt idx="1464">
                  <c:v>0.04</c:v>
                </c:pt>
                <c:pt idx="1465">
                  <c:v>0</c:v>
                </c:pt>
                <c:pt idx="1466">
                  <c:v>0.03</c:v>
                </c:pt>
                <c:pt idx="1467">
                  <c:v>0.08</c:v>
                </c:pt>
                <c:pt idx="1468">
                  <c:v>0</c:v>
                </c:pt>
                <c:pt idx="1469">
                  <c:v>0.01</c:v>
                </c:pt>
                <c:pt idx="1470">
                  <c:v>0.08</c:v>
                </c:pt>
                <c:pt idx="1471">
                  <c:v>0.05</c:v>
                </c:pt>
                <c:pt idx="1472">
                  <c:v>7.0000000000000007E-2</c:v>
                </c:pt>
                <c:pt idx="1473">
                  <c:v>7.0000000000000007E-2</c:v>
                </c:pt>
                <c:pt idx="1474">
                  <c:v>0.01</c:v>
                </c:pt>
                <c:pt idx="1475">
                  <c:v>0.09</c:v>
                </c:pt>
                <c:pt idx="1476">
                  <c:v>0.06</c:v>
                </c:pt>
                <c:pt idx="1477">
                  <c:v>0</c:v>
                </c:pt>
                <c:pt idx="1478">
                  <c:v>0</c:v>
                </c:pt>
                <c:pt idx="1479">
                  <c:v>7.0000000000000007E-2</c:v>
                </c:pt>
                <c:pt idx="1480">
                  <c:v>0.02</c:v>
                </c:pt>
                <c:pt idx="1481">
                  <c:v>0.06</c:v>
                </c:pt>
                <c:pt idx="1482">
                  <c:v>0.01</c:v>
                </c:pt>
                <c:pt idx="1483">
                  <c:v>0.06</c:v>
                </c:pt>
                <c:pt idx="1484">
                  <c:v>0.1</c:v>
                </c:pt>
                <c:pt idx="1485">
                  <c:v>0.1</c:v>
                </c:pt>
                <c:pt idx="1486">
                  <c:v>7.0000000000000007E-2</c:v>
                </c:pt>
                <c:pt idx="1487">
                  <c:v>7.0000000000000007E-2</c:v>
                </c:pt>
                <c:pt idx="1488">
                  <c:v>0.09</c:v>
                </c:pt>
                <c:pt idx="1489">
                  <c:v>0.09</c:v>
                </c:pt>
                <c:pt idx="1490">
                  <c:v>0.01</c:v>
                </c:pt>
                <c:pt idx="1491">
                  <c:v>0.1</c:v>
                </c:pt>
                <c:pt idx="1492">
                  <c:v>0.01</c:v>
                </c:pt>
                <c:pt idx="1493">
                  <c:v>0.08</c:v>
                </c:pt>
                <c:pt idx="1494">
                  <c:v>0.08</c:v>
                </c:pt>
                <c:pt idx="1495">
                  <c:v>0.05</c:v>
                </c:pt>
                <c:pt idx="1496">
                  <c:v>0.02</c:v>
                </c:pt>
                <c:pt idx="1497">
                  <c:v>0.02</c:v>
                </c:pt>
                <c:pt idx="1498">
                  <c:v>0.09</c:v>
                </c:pt>
                <c:pt idx="1499">
                  <c:v>0</c:v>
                </c:pt>
                <c:pt idx="1500">
                  <c:v>0</c:v>
                </c:pt>
                <c:pt idx="1501">
                  <c:v>0.03</c:v>
                </c:pt>
                <c:pt idx="1502">
                  <c:v>0</c:v>
                </c:pt>
                <c:pt idx="1503">
                  <c:v>0.05</c:v>
                </c:pt>
                <c:pt idx="1504">
                  <c:v>0.01</c:v>
                </c:pt>
                <c:pt idx="1505">
                  <c:v>0</c:v>
                </c:pt>
                <c:pt idx="1506">
                  <c:v>0.02</c:v>
                </c:pt>
                <c:pt idx="1507">
                  <c:v>0.06</c:v>
                </c:pt>
                <c:pt idx="1508">
                  <c:v>0.02</c:v>
                </c:pt>
                <c:pt idx="1509">
                  <c:v>0.05</c:v>
                </c:pt>
                <c:pt idx="1510">
                  <c:v>0</c:v>
                </c:pt>
                <c:pt idx="1511">
                  <c:v>0.1</c:v>
                </c:pt>
                <c:pt idx="1512">
                  <c:v>0.03</c:v>
                </c:pt>
                <c:pt idx="1513">
                  <c:v>0.09</c:v>
                </c:pt>
                <c:pt idx="1514">
                  <c:v>0.08</c:v>
                </c:pt>
                <c:pt idx="1515">
                  <c:v>0.04</c:v>
                </c:pt>
                <c:pt idx="1516">
                  <c:v>0.01</c:v>
                </c:pt>
                <c:pt idx="1517">
                  <c:v>0.04</c:v>
                </c:pt>
                <c:pt idx="1518">
                  <c:v>0.01</c:v>
                </c:pt>
                <c:pt idx="1519">
                  <c:v>0.01</c:v>
                </c:pt>
                <c:pt idx="1520">
                  <c:v>0.04</c:v>
                </c:pt>
                <c:pt idx="1521">
                  <c:v>0.06</c:v>
                </c:pt>
                <c:pt idx="1522">
                  <c:v>0.01</c:v>
                </c:pt>
                <c:pt idx="1523">
                  <c:v>0.08</c:v>
                </c:pt>
                <c:pt idx="1524">
                  <c:v>0.04</c:v>
                </c:pt>
                <c:pt idx="1525">
                  <c:v>0.02</c:v>
                </c:pt>
                <c:pt idx="1526">
                  <c:v>0.04</c:v>
                </c:pt>
                <c:pt idx="1527">
                  <c:v>7.0000000000000007E-2</c:v>
                </c:pt>
                <c:pt idx="1528">
                  <c:v>0.01</c:v>
                </c:pt>
                <c:pt idx="1529">
                  <c:v>0.02</c:v>
                </c:pt>
                <c:pt idx="1530">
                  <c:v>0.04</c:v>
                </c:pt>
                <c:pt idx="1531">
                  <c:v>0.09</c:v>
                </c:pt>
                <c:pt idx="1532">
                  <c:v>0.02</c:v>
                </c:pt>
                <c:pt idx="1533">
                  <c:v>0</c:v>
                </c:pt>
                <c:pt idx="1534">
                  <c:v>0.05</c:v>
                </c:pt>
                <c:pt idx="1535">
                  <c:v>0.05</c:v>
                </c:pt>
                <c:pt idx="1536">
                  <c:v>0.03</c:v>
                </c:pt>
                <c:pt idx="1537">
                  <c:v>0.01</c:v>
                </c:pt>
                <c:pt idx="1538">
                  <c:v>0.08</c:v>
                </c:pt>
                <c:pt idx="1539">
                  <c:v>7.0000000000000007E-2</c:v>
                </c:pt>
                <c:pt idx="1540">
                  <c:v>7.0000000000000007E-2</c:v>
                </c:pt>
                <c:pt idx="1541">
                  <c:v>7.0000000000000007E-2</c:v>
                </c:pt>
                <c:pt idx="1542">
                  <c:v>0.09</c:v>
                </c:pt>
                <c:pt idx="1543">
                  <c:v>0.02</c:v>
                </c:pt>
                <c:pt idx="1544">
                  <c:v>0.06</c:v>
                </c:pt>
                <c:pt idx="1545">
                  <c:v>0.02</c:v>
                </c:pt>
                <c:pt idx="1546">
                  <c:v>7.0000000000000007E-2</c:v>
                </c:pt>
                <c:pt idx="1547">
                  <c:v>0.04</c:v>
                </c:pt>
                <c:pt idx="1548">
                  <c:v>0.02</c:v>
                </c:pt>
                <c:pt idx="1549">
                  <c:v>7.0000000000000007E-2</c:v>
                </c:pt>
                <c:pt idx="1550">
                  <c:v>0.09</c:v>
                </c:pt>
                <c:pt idx="1551">
                  <c:v>0.08</c:v>
                </c:pt>
                <c:pt idx="1552">
                  <c:v>0.05</c:v>
                </c:pt>
                <c:pt idx="1553">
                  <c:v>0.06</c:v>
                </c:pt>
                <c:pt idx="1554">
                  <c:v>0.08</c:v>
                </c:pt>
                <c:pt idx="1555">
                  <c:v>7.0000000000000007E-2</c:v>
                </c:pt>
                <c:pt idx="1556">
                  <c:v>7.0000000000000007E-2</c:v>
                </c:pt>
                <c:pt idx="1557">
                  <c:v>0.06</c:v>
                </c:pt>
                <c:pt idx="1558">
                  <c:v>0.01</c:v>
                </c:pt>
                <c:pt idx="1559">
                  <c:v>0.04</c:v>
                </c:pt>
                <c:pt idx="1560">
                  <c:v>0.02</c:v>
                </c:pt>
                <c:pt idx="1561">
                  <c:v>0.06</c:v>
                </c:pt>
                <c:pt idx="1562">
                  <c:v>0.06</c:v>
                </c:pt>
                <c:pt idx="1563">
                  <c:v>0.05</c:v>
                </c:pt>
                <c:pt idx="1564">
                  <c:v>0.06</c:v>
                </c:pt>
                <c:pt idx="1565">
                  <c:v>0</c:v>
                </c:pt>
                <c:pt idx="1566">
                  <c:v>0.06</c:v>
                </c:pt>
                <c:pt idx="1567">
                  <c:v>0</c:v>
                </c:pt>
                <c:pt idx="1568">
                  <c:v>0.01</c:v>
                </c:pt>
                <c:pt idx="1569">
                  <c:v>0</c:v>
                </c:pt>
                <c:pt idx="1570">
                  <c:v>0.1</c:v>
                </c:pt>
                <c:pt idx="1571">
                  <c:v>0.04</c:v>
                </c:pt>
                <c:pt idx="1572">
                  <c:v>7.0000000000000007E-2</c:v>
                </c:pt>
                <c:pt idx="1573">
                  <c:v>0.06</c:v>
                </c:pt>
                <c:pt idx="1574">
                  <c:v>0.06</c:v>
                </c:pt>
                <c:pt idx="1575">
                  <c:v>0.1</c:v>
                </c:pt>
                <c:pt idx="1576">
                  <c:v>0.1</c:v>
                </c:pt>
                <c:pt idx="1577">
                  <c:v>0.06</c:v>
                </c:pt>
                <c:pt idx="1578">
                  <c:v>0.1</c:v>
                </c:pt>
                <c:pt idx="1579">
                  <c:v>0.1</c:v>
                </c:pt>
                <c:pt idx="1580">
                  <c:v>7.0000000000000007E-2</c:v>
                </c:pt>
                <c:pt idx="1581">
                  <c:v>0</c:v>
                </c:pt>
                <c:pt idx="1582">
                  <c:v>0.09</c:v>
                </c:pt>
                <c:pt idx="1583">
                  <c:v>0.1</c:v>
                </c:pt>
                <c:pt idx="1584">
                  <c:v>0.04</c:v>
                </c:pt>
                <c:pt idx="1585">
                  <c:v>0.03</c:v>
                </c:pt>
                <c:pt idx="1586">
                  <c:v>0.09</c:v>
                </c:pt>
                <c:pt idx="1587">
                  <c:v>0.05</c:v>
                </c:pt>
                <c:pt idx="1588">
                  <c:v>0.06</c:v>
                </c:pt>
                <c:pt idx="1589">
                  <c:v>0</c:v>
                </c:pt>
                <c:pt idx="1590">
                  <c:v>0</c:v>
                </c:pt>
                <c:pt idx="1591">
                  <c:v>0.1</c:v>
                </c:pt>
                <c:pt idx="1592">
                  <c:v>0.08</c:v>
                </c:pt>
                <c:pt idx="1593">
                  <c:v>0</c:v>
                </c:pt>
                <c:pt idx="1594">
                  <c:v>7.0000000000000007E-2</c:v>
                </c:pt>
                <c:pt idx="1595">
                  <c:v>0.03</c:v>
                </c:pt>
                <c:pt idx="1596">
                  <c:v>0.04</c:v>
                </c:pt>
                <c:pt idx="1597">
                  <c:v>0.03</c:v>
                </c:pt>
                <c:pt idx="1598">
                  <c:v>0.06</c:v>
                </c:pt>
                <c:pt idx="1599">
                  <c:v>0.05</c:v>
                </c:pt>
                <c:pt idx="1600">
                  <c:v>0.09</c:v>
                </c:pt>
                <c:pt idx="1601">
                  <c:v>0.04</c:v>
                </c:pt>
                <c:pt idx="1602">
                  <c:v>0.06</c:v>
                </c:pt>
                <c:pt idx="1603">
                  <c:v>0.04</c:v>
                </c:pt>
                <c:pt idx="1604">
                  <c:v>0.04</c:v>
                </c:pt>
                <c:pt idx="1605">
                  <c:v>0.09</c:v>
                </c:pt>
                <c:pt idx="1606">
                  <c:v>0.1</c:v>
                </c:pt>
                <c:pt idx="1607">
                  <c:v>0.01</c:v>
                </c:pt>
                <c:pt idx="1608">
                  <c:v>0.01</c:v>
                </c:pt>
                <c:pt idx="1609">
                  <c:v>0.05</c:v>
                </c:pt>
                <c:pt idx="1610">
                  <c:v>0.01</c:v>
                </c:pt>
                <c:pt idx="1611">
                  <c:v>0.09</c:v>
                </c:pt>
                <c:pt idx="1612">
                  <c:v>0.08</c:v>
                </c:pt>
                <c:pt idx="1613">
                  <c:v>0.09</c:v>
                </c:pt>
                <c:pt idx="1614">
                  <c:v>0.06</c:v>
                </c:pt>
                <c:pt idx="1615">
                  <c:v>0.09</c:v>
                </c:pt>
                <c:pt idx="1616">
                  <c:v>0.08</c:v>
                </c:pt>
                <c:pt idx="1617">
                  <c:v>0.1</c:v>
                </c:pt>
                <c:pt idx="1618">
                  <c:v>0.1</c:v>
                </c:pt>
                <c:pt idx="1619">
                  <c:v>0.05</c:v>
                </c:pt>
                <c:pt idx="1620">
                  <c:v>0.05</c:v>
                </c:pt>
                <c:pt idx="1621">
                  <c:v>7.0000000000000007E-2</c:v>
                </c:pt>
                <c:pt idx="1622">
                  <c:v>0.03</c:v>
                </c:pt>
                <c:pt idx="1623">
                  <c:v>0.06</c:v>
                </c:pt>
                <c:pt idx="1624">
                  <c:v>0.06</c:v>
                </c:pt>
                <c:pt idx="1625">
                  <c:v>7.0000000000000007E-2</c:v>
                </c:pt>
                <c:pt idx="1626">
                  <c:v>0.06</c:v>
                </c:pt>
                <c:pt idx="1627">
                  <c:v>0.02</c:v>
                </c:pt>
                <c:pt idx="1628">
                  <c:v>0.02</c:v>
                </c:pt>
                <c:pt idx="1629">
                  <c:v>0</c:v>
                </c:pt>
                <c:pt idx="1630">
                  <c:v>0.08</c:v>
                </c:pt>
                <c:pt idx="1631">
                  <c:v>0.09</c:v>
                </c:pt>
                <c:pt idx="1632">
                  <c:v>7.0000000000000007E-2</c:v>
                </c:pt>
                <c:pt idx="1633">
                  <c:v>0.03</c:v>
                </c:pt>
                <c:pt idx="1634">
                  <c:v>7.0000000000000007E-2</c:v>
                </c:pt>
                <c:pt idx="1635">
                  <c:v>0.03</c:v>
                </c:pt>
                <c:pt idx="1636">
                  <c:v>0.09</c:v>
                </c:pt>
                <c:pt idx="1637">
                  <c:v>0.06</c:v>
                </c:pt>
                <c:pt idx="1638">
                  <c:v>0</c:v>
                </c:pt>
                <c:pt idx="1639">
                  <c:v>0.09</c:v>
                </c:pt>
                <c:pt idx="1640">
                  <c:v>0.04</c:v>
                </c:pt>
                <c:pt idx="1641">
                  <c:v>0</c:v>
                </c:pt>
                <c:pt idx="1642">
                  <c:v>7.0000000000000007E-2</c:v>
                </c:pt>
                <c:pt idx="1643">
                  <c:v>0.09</c:v>
                </c:pt>
                <c:pt idx="1644">
                  <c:v>0.09</c:v>
                </c:pt>
                <c:pt idx="1645">
                  <c:v>0.01</c:v>
                </c:pt>
                <c:pt idx="1646">
                  <c:v>7.0000000000000007E-2</c:v>
                </c:pt>
                <c:pt idx="1647">
                  <c:v>0.01</c:v>
                </c:pt>
                <c:pt idx="1648">
                  <c:v>0.01</c:v>
                </c:pt>
                <c:pt idx="1649">
                  <c:v>0.02</c:v>
                </c:pt>
                <c:pt idx="1650">
                  <c:v>0.09</c:v>
                </c:pt>
                <c:pt idx="1651">
                  <c:v>0.04</c:v>
                </c:pt>
                <c:pt idx="1652">
                  <c:v>0.05</c:v>
                </c:pt>
                <c:pt idx="1653">
                  <c:v>0.04</c:v>
                </c:pt>
                <c:pt idx="1654">
                  <c:v>0.06</c:v>
                </c:pt>
                <c:pt idx="1655">
                  <c:v>0.03</c:v>
                </c:pt>
                <c:pt idx="1656">
                  <c:v>0.01</c:v>
                </c:pt>
                <c:pt idx="1657">
                  <c:v>0.02</c:v>
                </c:pt>
                <c:pt idx="1658">
                  <c:v>0.01</c:v>
                </c:pt>
                <c:pt idx="1659">
                  <c:v>0.04</c:v>
                </c:pt>
                <c:pt idx="1660">
                  <c:v>7.0000000000000007E-2</c:v>
                </c:pt>
                <c:pt idx="1661">
                  <c:v>0</c:v>
                </c:pt>
                <c:pt idx="1662">
                  <c:v>0.03</c:v>
                </c:pt>
                <c:pt idx="1663">
                  <c:v>0.03</c:v>
                </c:pt>
                <c:pt idx="1664">
                  <c:v>0.04</c:v>
                </c:pt>
                <c:pt idx="1665">
                  <c:v>0.03</c:v>
                </c:pt>
                <c:pt idx="1666">
                  <c:v>0.01</c:v>
                </c:pt>
                <c:pt idx="1667">
                  <c:v>0.04</c:v>
                </c:pt>
                <c:pt idx="1668">
                  <c:v>0.06</c:v>
                </c:pt>
                <c:pt idx="1669">
                  <c:v>0.06</c:v>
                </c:pt>
                <c:pt idx="1670">
                  <c:v>0.02</c:v>
                </c:pt>
                <c:pt idx="1671">
                  <c:v>0.02</c:v>
                </c:pt>
                <c:pt idx="1672">
                  <c:v>0</c:v>
                </c:pt>
                <c:pt idx="1673">
                  <c:v>0.1</c:v>
                </c:pt>
                <c:pt idx="1674">
                  <c:v>0.03</c:v>
                </c:pt>
                <c:pt idx="1675">
                  <c:v>7.0000000000000007E-2</c:v>
                </c:pt>
                <c:pt idx="1676">
                  <c:v>0.03</c:v>
                </c:pt>
                <c:pt idx="1677">
                  <c:v>0.03</c:v>
                </c:pt>
                <c:pt idx="1678">
                  <c:v>0.03</c:v>
                </c:pt>
                <c:pt idx="1679">
                  <c:v>0.04</c:v>
                </c:pt>
                <c:pt idx="1680">
                  <c:v>0.04</c:v>
                </c:pt>
                <c:pt idx="1681">
                  <c:v>0</c:v>
                </c:pt>
                <c:pt idx="1682">
                  <c:v>0</c:v>
                </c:pt>
                <c:pt idx="1683">
                  <c:v>0.02</c:v>
                </c:pt>
                <c:pt idx="1684">
                  <c:v>0.04</c:v>
                </c:pt>
                <c:pt idx="1685">
                  <c:v>0.09</c:v>
                </c:pt>
                <c:pt idx="1686">
                  <c:v>0.05</c:v>
                </c:pt>
                <c:pt idx="1687">
                  <c:v>0</c:v>
                </c:pt>
                <c:pt idx="1688">
                  <c:v>0.02</c:v>
                </c:pt>
                <c:pt idx="1689">
                  <c:v>0.04</c:v>
                </c:pt>
                <c:pt idx="1690">
                  <c:v>0.06</c:v>
                </c:pt>
                <c:pt idx="1691">
                  <c:v>0.08</c:v>
                </c:pt>
                <c:pt idx="1692">
                  <c:v>0.04</c:v>
                </c:pt>
                <c:pt idx="1693">
                  <c:v>0</c:v>
                </c:pt>
                <c:pt idx="1694">
                  <c:v>0</c:v>
                </c:pt>
                <c:pt idx="1695">
                  <c:v>0.03</c:v>
                </c:pt>
                <c:pt idx="1696">
                  <c:v>0.09</c:v>
                </c:pt>
                <c:pt idx="1697">
                  <c:v>0.02</c:v>
                </c:pt>
                <c:pt idx="1698">
                  <c:v>0</c:v>
                </c:pt>
                <c:pt idx="1699">
                  <c:v>0.05</c:v>
                </c:pt>
                <c:pt idx="1700">
                  <c:v>7.0000000000000007E-2</c:v>
                </c:pt>
                <c:pt idx="1701">
                  <c:v>7.0000000000000007E-2</c:v>
                </c:pt>
                <c:pt idx="1702">
                  <c:v>7.0000000000000007E-2</c:v>
                </c:pt>
                <c:pt idx="1703">
                  <c:v>0.06</c:v>
                </c:pt>
                <c:pt idx="1704">
                  <c:v>0.02</c:v>
                </c:pt>
                <c:pt idx="1705">
                  <c:v>0.09</c:v>
                </c:pt>
                <c:pt idx="1706">
                  <c:v>0.08</c:v>
                </c:pt>
                <c:pt idx="1707">
                  <c:v>0.03</c:v>
                </c:pt>
                <c:pt idx="1708">
                  <c:v>0.08</c:v>
                </c:pt>
                <c:pt idx="1709">
                  <c:v>0.08</c:v>
                </c:pt>
                <c:pt idx="1710">
                  <c:v>0.05</c:v>
                </c:pt>
                <c:pt idx="1711">
                  <c:v>0.08</c:v>
                </c:pt>
                <c:pt idx="1712">
                  <c:v>0.1</c:v>
                </c:pt>
                <c:pt idx="1713">
                  <c:v>0.03</c:v>
                </c:pt>
                <c:pt idx="1714">
                  <c:v>0.05</c:v>
                </c:pt>
                <c:pt idx="1715">
                  <c:v>0.03</c:v>
                </c:pt>
                <c:pt idx="1716">
                  <c:v>0.01</c:v>
                </c:pt>
                <c:pt idx="1717">
                  <c:v>0.06</c:v>
                </c:pt>
                <c:pt idx="1718">
                  <c:v>0.1</c:v>
                </c:pt>
                <c:pt idx="1719">
                  <c:v>0.05</c:v>
                </c:pt>
                <c:pt idx="1720">
                  <c:v>0.1</c:v>
                </c:pt>
                <c:pt idx="1721">
                  <c:v>0.05</c:v>
                </c:pt>
                <c:pt idx="1722">
                  <c:v>0.08</c:v>
                </c:pt>
                <c:pt idx="1723">
                  <c:v>0</c:v>
                </c:pt>
                <c:pt idx="1724">
                  <c:v>0.1</c:v>
                </c:pt>
                <c:pt idx="1725">
                  <c:v>0.04</c:v>
                </c:pt>
                <c:pt idx="1726">
                  <c:v>0.1</c:v>
                </c:pt>
                <c:pt idx="1727">
                  <c:v>0.09</c:v>
                </c:pt>
                <c:pt idx="1728">
                  <c:v>0</c:v>
                </c:pt>
                <c:pt idx="1729">
                  <c:v>0.01</c:v>
                </c:pt>
                <c:pt idx="1730">
                  <c:v>0.06</c:v>
                </c:pt>
                <c:pt idx="1731">
                  <c:v>0.04</c:v>
                </c:pt>
                <c:pt idx="1732">
                  <c:v>0.01</c:v>
                </c:pt>
                <c:pt idx="1733">
                  <c:v>0.09</c:v>
                </c:pt>
                <c:pt idx="1734">
                  <c:v>0.06</c:v>
                </c:pt>
                <c:pt idx="1735">
                  <c:v>0.06</c:v>
                </c:pt>
                <c:pt idx="1736">
                  <c:v>0.06</c:v>
                </c:pt>
                <c:pt idx="1737">
                  <c:v>0.08</c:v>
                </c:pt>
                <c:pt idx="1738">
                  <c:v>0.03</c:v>
                </c:pt>
                <c:pt idx="1739">
                  <c:v>0.04</c:v>
                </c:pt>
                <c:pt idx="1740">
                  <c:v>0.01</c:v>
                </c:pt>
                <c:pt idx="1741">
                  <c:v>0.09</c:v>
                </c:pt>
                <c:pt idx="1742">
                  <c:v>0.01</c:v>
                </c:pt>
                <c:pt idx="1743">
                  <c:v>0.02</c:v>
                </c:pt>
                <c:pt idx="1744">
                  <c:v>0.09</c:v>
                </c:pt>
                <c:pt idx="1745">
                  <c:v>0.05</c:v>
                </c:pt>
                <c:pt idx="1746">
                  <c:v>0.03</c:v>
                </c:pt>
                <c:pt idx="1747">
                  <c:v>0.01</c:v>
                </c:pt>
                <c:pt idx="1748">
                  <c:v>0</c:v>
                </c:pt>
                <c:pt idx="1749">
                  <c:v>0.1</c:v>
                </c:pt>
                <c:pt idx="1750">
                  <c:v>0.09</c:v>
                </c:pt>
                <c:pt idx="1751">
                  <c:v>0.09</c:v>
                </c:pt>
                <c:pt idx="1752">
                  <c:v>0.09</c:v>
                </c:pt>
                <c:pt idx="1753">
                  <c:v>0.04</c:v>
                </c:pt>
                <c:pt idx="1754">
                  <c:v>0.05</c:v>
                </c:pt>
                <c:pt idx="1755">
                  <c:v>0.1</c:v>
                </c:pt>
                <c:pt idx="1756">
                  <c:v>0.05</c:v>
                </c:pt>
                <c:pt idx="1757">
                  <c:v>0.01</c:v>
                </c:pt>
                <c:pt idx="1758">
                  <c:v>0.1</c:v>
                </c:pt>
                <c:pt idx="1759">
                  <c:v>0.01</c:v>
                </c:pt>
                <c:pt idx="1760">
                  <c:v>0.04</c:v>
                </c:pt>
                <c:pt idx="1761">
                  <c:v>7.0000000000000007E-2</c:v>
                </c:pt>
                <c:pt idx="1762">
                  <c:v>0.04</c:v>
                </c:pt>
                <c:pt idx="1763">
                  <c:v>0</c:v>
                </c:pt>
                <c:pt idx="1764">
                  <c:v>0</c:v>
                </c:pt>
                <c:pt idx="1765">
                  <c:v>0.09</c:v>
                </c:pt>
                <c:pt idx="1766">
                  <c:v>0.06</c:v>
                </c:pt>
                <c:pt idx="1767">
                  <c:v>0.03</c:v>
                </c:pt>
                <c:pt idx="1768">
                  <c:v>7.0000000000000007E-2</c:v>
                </c:pt>
                <c:pt idx="1769">
                  <c:v>0.1</c:v>
                </c:pt>
                <c:pt idx="1770">
                  <c:v>0.09</c:v>
                </c:pt>
                <c:pt idx="1771">
                  <c:v>0.04</c:v>
                </c:pt>
                <c:pt idx="1772">
                  <c:v>0.06</c:v>
                </c:pt>
                <c:pt idx="1773">
                  <c:v>0.09</c:v>
                </c:pt>
                <c:pt idx="1774">
                  <c:v>0.1</c:v>
                </c:pt>
                <c:pt idx="1775">
                  <c:v>7.0000000000000007E-2</c:v>
                </c:pt>
                <c:pt idx="1776">
                  <c:v>0.03</c:v>
                </c:pt>
                <c:pt idx="1777">
                  <c:v>0.08</c:v>
                </c:pt>
                <c:pt idx="1778">
                  <c:v>0.08</c:v>
                </c:pt>
                <c:pt idx="1779">
                  <c:v>0.1</c:v>
                </c:pt>
                <c:pt idx="1780">
                  <c:v>0.05</c:v>
                </c:pt>
                <c:pt idx="1781">
                  <c:v>0.06</c:v>
                </c:pt>
                <c:pt idx="1782">
                  <c:v>0.06</c:v>
                </c:pt>
                <c:pt idx="1783">
                  <c:v>0.04</c:v>
                </c:pt>
                <c:pt idx="1784">
                  <c:v>0.05</c:v>
                </c:pt>
                <c:pt idx="1785">
                  <c:v>0.01</c:v>
                </c:pt>
                <c:pt idx="1786">
                  <c:v>0.05</c:v>
                </c:pt>
                <c:pt idx="1787">
                  <c:v>0.02</c:v>
                </c:pt>
                <c:pt idx="1788">
                  <c:v>0.05</c:v>
                </c:pt>
                <c:pt idx="1789">
                  <c:v>0.05</c:v>
                </c:pt>
                <c:pt idx="1790">
                  <c:v>0.06</c:v>
                </c:pt>
                <c:pt idx="1791">
                  <c:v>0.03</c:v>
                </c:pt>
                <c:pt idx="1792">
                  <c:v>0.03</c:v>
                </c:pt>
                <c:pt idx="1793">
                  <c:v>0.03</c:v>
                </c:pt>
                <c:pt idx="1794">
                  <c:v>0.1</c:v>
                </c:pt>
                <c:pt idx="1795">
                  <c:v>0.08</c:v>
                </c:pt>
                <c:pt idx="1796">
                  <c:v>0.08</c:v>
                </c:pt>
                <c:pt idx="1797">
                  <c:v>0.03</c:v>
                </c:pt>
                <c:pt idx="1798">
                  <c:v>0.03</c:v>
                </c:pt>
                <c:pt idx="1799">
                  <c:v>0.01</c:v>
                </c:pt>
                <c:pt idx="1800">
                  <c:v>0.09</c:v>
                </c:pt>
                <c:pt idx="1801">
                  <c:v>0.02</c:v>
                </c:pt>
                <c:pt idx="1802">
                  <c:v>7.0000000000000007E-2</c:v>
                </c:pt>
                <c:pt idx="1803">
                  <c:v>0.01</c:v>
                </c:pt>
                <c:pt idx="1804">
                  <c:v>0.09</c:v>
                </c:pt>
                <c:pt idx="1805">
                  <c:v>0.08</c:v>
                </c:pt>
                <c:pt idx="1806">
                  <c:v>0.02</c:v>
                </c:pt>
                <c:pt idx="1807">
                  <c:v>0.01</c:v>
                </c:pt>
                <c:pt idx="1808">
                  <c:v>0.08</c:v>
                </c:pt>
                <c:pt idx="1809">
                  <c:v>7.0000000000000007E-2</c:v>
                </c:pt>
                <c:pt idx="1810">
                  <c:v>0.06</c:v>
                </c:pt>
                <c:pt idx="1811">
                  <c:v>0.03</c:v>
                </c:pt>
                <c:pt idx="1812">
                  <c:v>7.0000000000000007E-2</c:v>
                </c:pt>
                <c:pt idx="1813">
                  <c:v>0.01</c:v>
                </c:pt>
                <c:pt idx="1814">
                  <c:v>0.1</c:v>
                </c:pt>
                <c:pt idx="1815">
                  <c:v>0.06</c:v>
                </c:pt>
                <c:pt idx="1816">
                  <c:v>0.06</c:v>
                </c:pt>
                <c:pt idx="1817">
                  <c:v>0</c:v>
                </c:pt>
                <c:pt idx="1818">
                  <c:v>0</c:v>
                </c:pt>
                <c:pt idx="1819">
                  <c:v>0.1</c:v>
                </c:pt>
                <c:pt idx="1820">
                  <c:v>0.04</c:v>
                </c:pt>
                <c:pt idx="1821">
                  <c:v>0.03</c:v>
                </c:pt>
                <c:pt idx="1822">
                  <c:v>0.09</c:v>
                </c:pt>
                <c:pt idx="1823">
                  <c:v>0.01</c:v>
                </c:pt>
                <c:pt idx="1824">
                  <c:v>0.06</c:v>
                </c:pt>
                <c:pt idx="1825">
                  <c:v>7.0000000000000007E-2</c:v>
                </c:pt>
                <c:pt idx="1826">
                  <c:v>0.02</c:v>
                </c:pt>
                <c:pt idx="1827">
                  <c:v>0.04</c:v>
                </c:pt>
                <c:pt idx="1828">
                  <c:v>0.03</c:v>
                </c:pt>
                <c:pt idx="1829">
                  <c:v>0.01</c:v>
                </c:pt>
                <c:pt idx="1830">
                  <c:v>7.0000000000000007E-2</c:v>
                </c:pt>
                <c:pt idx="1831">
                  <c:v>0</c:v>
                </c:pt>
                <c:pt idx="1832">
                  <c:v>7.0000000000000007E-2</c:v>
                </c:pt>
                <c:pt idx="1833">
                  <c:v>0</c:v>
                </c:pt>
                <c:pt idx="1834">
                  <c:v>0.06</c:v>
                </c:pt>
                <c:pt idx="1835">
                  <c:v>0</c:v>
                </c:pt>
                <c:pt idx="1836">
                  <c:v>0.04</c:v>
                </c:pt>
                <c:pt idx="1837">
                  <c:v>0.04</c:v>
                </c:pt>
                <c:pt idx="1838">
                  <c:v>0.05</c:v>
                </c:pt>
                <c:pt idx="1839">
                  <c:v>0.02</c:v>
                </c:pt>
                <c:pt idx="1840">
                  <c:v>0.01</c:v>
                </c:pt>
                <c:pt idx="1841">
                  <c:v>0</c:v>
                </c:pt>
                <c:pt idx="1842">
                  <c:v>0</c:v>
                </c:pt>
                <c:pt idx="1843">
                  <c:v>0.04</c:v>
                </c:pt>
                <c:pt idx="1844">
                  <c:v>0.01</c:v>
                </c:pt>
                <c:pt idx="1845">
                  <c:v>7.0000000000000007E-2</c:v>
                </c:pt>
                <c:pt idx="1846">
                  <c:v>0.01</c:v>
                </c:pt>
                <c:pt idx="1847">
                  <c:v>0</c:v>
                </c:pt>
                <c:pt idx="1848">
                  <c:v>0</c:v>
                </c:pt>
                <c:pt idx="1849">
                  <c:v>7.0000000000000007E-2</c:v>
                </c:pt>
                <c:pt idx="1850">
                  <c:v>0.05</c:v>
                </c:pt>
                <c:pt idx="1851">
                  <c:v>0.01</c:v>
                </c:pt>
                <c:pt idx="1852">
                  <c:v>0.05</c:v>
                </c:pt>
                <c:pt idx="1853">
                  <c:v>0.05</c:v>
                </c:pt>
                <c:pt idx="1854">
                  <c:v>0.03</c:v>
                </c:pt>
                <c:pt idx="1855">
                  <c:v>0.01</c:v>
                </c:pt>
                <c:pt idx="1856">
                  <c:v>0.01</c:v>
                </c:pt>
                <c:pt idx="1857">
                  <c:v>0</c:v>
                </c:pt>
                <c:pt idx="1858">
                  <c:v>0.05</c:v>
                </c:pt>
                <c:pt idx="1859">
                  <c:v>0.02</c:v>
                </c:pt>
                <c:pt idx="1860">
                  <c:v>0.01</c:v>
                </c:pt>
                <c:pt idx="1861">
                  <c:v>7.0000000000000007E-2</c:v>
                </c:pt>
                <c:pt idx="1862">
                  <c:v>0.05</c:v>
                </c:pt>
                <c:pt idx="1863">
                  <c:v>0.08</c:v>
                </c:pt>
                <c:pt idx="1864">
                  <c:v>0.01</c:v>
                </c:pt>
                <c:pt idx="1865">
                  <c:v>0.03</c:v>
                </c:pt>
                <c:pt idx="1866">
                  <c:v>0.01</c:v>
                </c:pt>
                <c:pt idx="1867">
                  <c:v>0.05</c:v>
                </c:pt>
                <c:pt idx="1868">
                  <c:v>7.0000000000000007E-2</c:v>
                </c:pt>
                <c:pt idx="1869">
                  <c:v>0</c:v>
                </c:pt>
                <c:pt idx="1870">
                  <c:v>7.0000000000000007E-2</c:v>
                </c:pt>
                <c:pt idx="1871">
                  <c:v>0.04</c:v>
                </c:pt>
                <c:pt idx="1872">
                  <c:v>0.08</c:v>
                </c:pt>
                <c:pt idx="1873">
                  <c:v>0.02</c:v>
                </c:pt>
                <c:pt idx="1874">
                  <c:v>7.0000000000000007E-2</c:v>
                </c:pt>
                <c:pt idx="1875">
                  <c:v>0.08</c:v>
                </c:pt>
                <c:pt idx="1876">
                  <c:v>7.0000000000000007E-2</c:v>
                </c:pt>
                <c:pt idx="1877">
                  <c:v>0.1</c:v>
                </c:pt>
                <c:pt idx="1878">
                  <c:v>0</c:v>
                </c:pt>
                <c:pt idx="1879">
                  <c:v>0.05</c:v>
                </c:pt>
                <c:pt idx="1880">
                  <c:v>0.09</c:v>
                </c:pt>
                <c:pt idx="1881">
                  <c:v>0.05</c:v>
                </c:pt>
                <c:pt idx="1882">
                  <c:v>0.01</c:v>
                </c:pt>
                <c:pt idx="1883">
                  <c:v>0.01</c:v>
                </c:pt>
                <c:pt idx="1884">
                  <c:v>0.09</c:v>
                </c:pt>
                <c:pt idx="1885">
                  <c:v>0</c:v>
                </c:pt>
                <c:pt idx="1886">
                  <c:v>0</c:v>
                </c:pt>
                <c:pt idx="1887">
                  <c:v>7.0000000000000007E-2</c:v>
                </c:pt>
                <c:pt idx="1888">
                  <c:v>0.02</c:v>
                </c:pt>
                <c:pt idx="1889">
                  <c:v>7.0000000000000007E-2</c:v>
                </c:pt>
                <c:pt idx="1890">
                  <c:v>0.05</c:v>
                </c:pt>
                <c:pt idx="1891">
                  <c:v>0.05</c:v>
                </c:pt>
                <c:pt idx="1892">
                  <c:v>0.05</c:v>
                </c:pt>
                <c:pt idx="1893">
                  <c:v>0.06</c:v>
                </c:pt>
                <c:pt idx="1894">
                  <c:v>0.01</c:v>
                </c:pt>
                <c:pt idx="1895">
                  <c:v>0.08</c:v>
                </c:pt>
                <c:pt idx="1896">
                  <c:v>0.1</c:v>
                </c:pt>
                <c:pt idx="1897">
                  <c:v>0.01</c:v>
                </c:pt>
                <c:pt idx="1898">
                  <c:v>0.03</c:v>
                </c:pt>
                <c:pt idx="1899">
                  <c:v>0.06</c:v>
                </c:pt>
                <c:pt idx="1900">
                  <c:v>0.06</c:v>
                </c:pt>
                <c:pt idx="1901">
                  <c:v>0.08</c:v>
                </c:pt>
                <c:pt idx="1902">
                  <c:v>0.06</c:v>
                </c:pt>
                <c:pt idx="1903">
                  <c:v>7.0000000000000007E-2</c:v>
                </c:pt>
                <c:pt idx="1904">
                  <c:v>0.03</c:v>
                </c:pt>
                <c:pt idx="1905">
                  <c:v>0.03</c:v>
                </c:pt>
                <c:pt idx="1906">
                  <c:v>7.0000000000000007E-2</c:v>
                </c:pt>
                <c:pt idx="1907">
                  <c:v>7.0000000000000007E-2</c:v>
                </c:pt>
                <c:pt idx="1908">
                  <c:v>0</c:v>
                </c:pt>
                <c:pt idx="1909">
                  <c:v>0.05</c:v>
                </c:pt>
                <c:pt idx="1910">
                  <c:v>0.08</c:v>
                </c:pt>
                <c:pt idx="1911">
                  <c:v>7.0000000000000007E-2</c:v>
                </c:pt>
                <c:pt idx="1912">
                  <c:v>0.04</c:v>
                </c:pt>
                <c:pt idx="1913">
                  <c:v>0.04</c:v>
                </c:pt>
                <c:pt idx="1914">
                  <c:v>0.08</c:v>
                </c:pt>
                <c:pt idx="1915">
                  <c:v>0.09</c:v>
                </c:pt>
                <c:pt idx="1916">
                  <c:v>0.04</c:v>
                </c:pt>
                <c:pt idx="1917">
                  <c:v>0.01</c:v>
                </c:pt>
                <c:pt idx="1918">
                  <c:v>0.08</c:v>
                </c:pt>
                <c:pt idx="1919">
                  <c:v>0.05</c:v>
                </c:pt>
                <c:pt idx="1920">
                  <c:v>0.06</c:v>
                </c:pt>
                <c:pt idx="1921">
                  <c:v>0.01</c:v>
                </c:pt>
                <c:pt idx="1922">
                  <c:v>0.03</c:v>
                </c:pt>
                <c:pt idx="1923">
                  <c:v>0.03</c:v>
                </c:pt>
                <c:pt idx="1924">
                  <c:v>0.01</c:v>
                </c:pt>
                <c:pt idx="1925">
                  <c:v>0.03</c:v>
                </c:pt>
                <c:pt idx="1926">
                  <c:v>0.1</c:v>
                </c:pt>
                <c:pt idx="1927">
                  <c:v>0.04</c:v>
                </c:pt>
                <c:pt idx="1928">
                  <c:v>0</c:v>
                </c:pt>
                <c:pt idx="1929">
                  <c:v>0.06</c:v>
                </c:pt>
                <c:pt idx="1930">
                  <c:v>0</c:v>
                </c:pt>
                <c:pt idx="1931">
                  <c:v>0.06</c:v>
                </c:pt>
                <c:pt idx="1932">
                  <c:v>0</c:v>
                </c:pt>
                <c:pt idx="1933">
                  <c:v>0.06</c:v>
                </c:pt>
                <c:pt idx="1934">
                  <c:v>0.02</c:v>
                </c:pt>
                <c:pt idx="1935">
                  <c:v>0.04</c:v>
                </c:pt>
                <c:pt idx="1936">
                  <c:v>0.01</c:v>
                </c:pt>
                <c:pt idx="1937">
                  <c:v>0.01</c:v>
                </c:pt>
                <c:pt idx="1938">
                  <c:v>0.03</c:v>
                </c:pt>
                <c:pt idx="1939">
                  <c:v>0.06</c:v>
                </c:pt>
                <c:pt idx="1940">
                  <c:v>0.08</c:v>
                </c:pt>
                <c:pt idx="1941">
                  <c:v>0.02</c:v>
                </c:pt>
                <c:pt idx="1942">
                  <c:v>0.01</c:v>
                </c:pt>
                <c:pt idx="1943">
                  <c:v>0.08</c:v>
                </c:pt>
                <c:pt idx="1944">
                  <c:v>0.1</c:v>
                </c:pt>
                <c:pt idx="1945">
                  <c:v>0.04</c:v>
                </c:pt>
                <c:pt idx="1946">
                  <c:v>0.1</c:v>
                </c:pt>
                <c:pt idx="1947">
                  <c:v>0.08</c:v>
                </c:pt>
                <c:pt idx="1948">
                  <c:v>0.05</c:v>
                </c:pt>
                <c:pt idx="1949">
                  <c:v>0.01</c:v>
                </c:pt>
                <c:pt idx="1950">
                  <c:v>0.08</c:v>
                </c:pt>
                <c:pt idx="1951">
                  <c:v>0.1</c:v>
                </c:pt>
              </c:numCache>
            </c:numRef>
          </c:xVal>
          <c:yVal>
            <c:numRef>
              <c:f>'Discount analysis'!$M$6:$M$1957</c:f>
              <c:numCache>
                <c:formatCode>General</c:formatCode>
                <c:ptCount val="1952"/>
                <c:pt idx="400" formatCode="_([$$-409]* #,##0.00_);_([$$-409]* \(#,##0.00\);_([$$-409]* &quot;-&quot;??_);_(@_)">
                  <c:v>4.5599999999999996</c:v>
                </c:pt>
                <c:pt idx="401" formatCode="_([$$-409]* #,##0.00_);_([$$-409]* \(#,##0.00\);_([$$-409]* &quot;-&quot;??_);_(@_)">
                  <c:v>-24.03</c:v>
                </c:pt>
                <c:pt idx="402" formatCode="_([$$-409]* #,##0.00_);_([$$-409]* \(#,##0.00\);_([$$-409]* &quot;-&quot;??_);_(@_)">
                  <c:v>-37.03</c:v>
                </c:pt>
                <c:pt idx="403" formatCode="_([$$-409]* #,##0.00_);_([$$-409]* \(#,##0.00\);_([$$-409]* &quot;-&quot;??_);_(@_)">
                  <c:v>-0.71</c:v>
                </c:pt>
                <c:pt idx="404" formatCode="_([$$-409]* #,##0.00_);_([$$-409]* \(#,##0.00\);_([$$-409]* &quot;-&quot;??_);_(@_)">
                  <c:v>592.91309999999987</c:v>
                </c:pt>
                <c:pt idx="405" formatCode="_([$$-409]* #,##0.00_);_([$$-409]* \(#,##0.00\);_([$$-409]* &quot;-&quot;??_);_(@_)">
                  <c:v>261.87569999999994</c:v>
                </c:pt>
                <c:pt idx="406" formatCode="_([$$-409]* #,##0.00_);_([$$-409]* \(#,##0.00\);_([$$-409]* &quot;-&quot;??_);_(@_)">
                  <c:v>2.63</c:v>
                </c:pt>
                <c:pt idx="407" formatCode="_([$$-409]* #,##0.00_);_([$$-409]* \(#,##0.00\);_([$$-409]* &quot;-&quot;??_);_(@_)">
                  <c:v>-17.489999999999998</c:v>
                </c:pt>
                <c:pt idx="408" formatCode="_([$$-409]* #,##0.00_);_([$$-409]* \(#,##0.00\);_([$$-409]* &quot;-&quot;??_);_(@_)">
                  <c:v>-28.296800000000001</c:v>
                </c:pt>
                <c:pt idx="409" formatCode="_([$$-409]* #,##0.00_);_([$$-409]* \(#,##0.00\);_([$$-409]* &quot;-&quot;??_);_(@_)">
                  <c:v>-5.3071999999999999</c:v>
                </c:pt>
                <c:pt idx="410" formatCode="_([$$-409]* #,##0.00_);_([$$-409]* \(#,##0.00\);_([$$-409]* &quot;-&quot;??_);_(@_)">
                  <c:v>144.69</c:v>
                </c:pt>
                <c:pt idx="411" formatCode="_([$$-409]* #,##0.00_);_([$$-409]* \(#,##0.00\);_([$$-409]* &quot;-&quot;??_);_(@_)">
                  <c:v>-84.437600000000003</c:v>
                </c:pt>
                <c:pt idx="412" formatCode="_([$$-409]* #,##0.00_);_([$$-409]* \(#,##0.00\);_([$$-409]* &quot;-&quot;??_);_(@_)">
                  <c:v>24.312000000000001</c:v>
                </c:pt>
                <c:pt idx="413" formatCode="_([$$-409]* #,##0.00_);_([$$-409]* \(#,##0.00\);_([$$-409]* &quot;-&quot;??_);_(@_)">
                  <c:v>-67.489999999999995</c:v>
                </c:pt>
                <c:pt idx="414" formatCode="_([$$-409]* #,##0.00_);_([$$-409]* \(#,##0.00\);_([$$-409]* &quot;-&quot;??_);_(@_)">
                  <c:v>19.6282</c:v>
                </c:pt>
                <c:pt idx="415" formatCode="_([$$-409]* #,##0.00_);_([$$-409]* \(#,##0.00\);_([$$-409]* &quot;-&quot;??_);_(@_)">
                  <c:v>-1.6524000000000001</c:v>
                </c:pt>
                <c:pt idx="416" formatCode="_([$$-409]* #,##0.00_);_([$$-409]* \(#,##0.00\);_([$$-409]* &quot;-&quot;??_);_(@_)">
                  <c:v>2.1400000000000023</c:v>
                </c:pt>
                <c:pt idx="417" formatCode="_([$$-409]* #,##0.00_);_([$$-409]* \(#,##0.00\);_([$$-409]* &quot;-&quot;??_);_(@_)">
                  <c:v>349.40909999999997</c:v>
                </c:pt>
                <c:pt idx="418" formatCode="_([$$-409]* #,##0.00_);_([$$-409]* \(#,##0.00\);_([$$-409]* &quot;-&quot;??_);_(@_)">
                  <c:v>-37.5291</c:v>
                </c:pt>
                <c:pt idx="419" formatCode="_([$$-409]* #,##0.00_);_([$$-409]* \(#,##0.00\);_([$$-409]* &quot;-&quot;??_);_(@_)">
                  <c:v>845.66399999999987</c:v>
                </c:pt>
                <c:pt idx="420" formatCode="_([$$-409]* #,##0.00_);_([$$-409]* \(#,##0.00\);_([$$-409]* &quot;-&quot;??_);_(@_)">
                  <c:v>575.39600000000007</c:v>
                </c:pt>
                <c:pt idx="421" formatCode="_([$$-409]* #,##0.00_);_([$$-409]* \(#,##0.00\);_([$$-409]* &quot;-&quot;??_);_(@_)">
                  <c:v>7402.32</c:v>
                </c:pt>
                <c:pt idx="422" formatCode="_([$$-409]* #,##0.00_);_([$$-409]* \(#,##0.00\);_([$$-409]* &quot;-&quot;??_);_(@_)">
                  <c:v>1892.424</c:v>
                </c:pt>
                <c:pt idx="423" formatCode="_([$$-409]* #,##0.00_);_([$$-409]* \(#,##0.00\);_([$$-409]* &quot;-&quot;??_);_(@_)">
                  <c:v>28.855799999999999</c:v>
                </c:pt>
                <c:pt idx="424" formatCode="_([$$-409]* #,##0.00_);_([$$-409]* \(#,##0.00\);_([$$-409]* &quot;-&quot;??_);_(@_)">
                  <c:v>117.852</c:v>
                </c:pt>
                <c:pt idx="425" formatCode="_([$$-409]* #,##0.00_);_([$$-409]* \(#,##0.00\);_([$$-409]* &quot;-&quot;??_);_(@_)">
                  <c:v>34.010400000000004</c:v>
                </c:pt>
                <c:pt idx="426" formatCode="_([$$-409]* #,##0.00_);_([$$-409]* \(#,##0.00\);_([$$-409]* &quot;-&quot;??_);_(@_)">
                  <c:v>-190.67999999999998</c:v>
                </c:pt>
                <c:pt idx="427" formatCode="_([$$-409]* #,##0.00_);_([$$-409]* \(#,##0.00\);_([$$-409]* &quot;-&quot;??_);_(@_)">
                  <c:v>325.39800000000002</c:v>
                </c:pt>
                <c:pt idx="428" formatCode="_([$$-409]* #,##0.00_);_([$$-409]* \(#,##0.00\);_([$$-409]* &quot;-&quot;??_);_(@_)">
                  <c:v>22.817999999999998</c:v>
                </c:pt>
                <c:pt idx="429" formatCode="_([$$-409]* #,##0.00_);_([$$-409]* \(#,##0.00\);_([$$-409]* &quot;-&quot;??_);_(@_)">
                  <c:v>-3.3809999999999998</c:v>
                </c:pt>
                <c:pt idx="430" formatCode="_([$$-409]* #,##0.00_);_([$$-409]* \(#,##0.00\);_([$$-409]* &quot;-&quot;??_);_(@_)">
                  <c:v>-2.7047999999999996</c:v>
                </c:pt>
                <c:pt idx="431" formatCode="_([$$-409]* #,##0.00_);_([$$-409]* \(#,##0.00\);_([$$-409]* &quot;-&quot;??_);_(@_)">
                  <c:v>18.658000000000001</c:v>
                </c:pt>
                <c:pt idx="432" formatCode="_([$$-409]* #,##0.00_);_([$$-409]* \(#,##0.00\);_([$$-409]* &quot;-&quot;??_);_(@_)">
                  <c:v>40.247699999999995</c:v>
                </c:pt>
                <c:pt idx="433" formatCode="_([$$-409]* #,##0.00_);_([$$-409]* \(#,##0.00\);_([$$-409]* &quot;-&quot;??_);_(@_)">
                  <c:v>14.0898</c:v>
                </c:pt>
                <c:pt idx="434" formatCode="_([$$-409]* #,##0.00_);_([$$-409]* \(#,##0.00\);_([$$-409]* &quot;-&quot;??_);_(@_)">
                  <c:v>9.82</c:v>
                </c:pt>
                <c:pt idx="435" formatCode="_([$$-409]* #,##0.00_);_([$$-409]* \(#,##0.00\);_([$$-409]* &quot;-&quot;??_);_(@_)">
                  <c:v>112.06</c:v>
                </c:pt>
                <c:pt idx="436" formatCode="_([$$-409]* #,##0.00_);_([$$-409]* \(#,##0.00\);_([$$-409]* &quot;-&quot;??_);_(@_)">
                  <c:v>16.79</c:v>
                </c:pt>
                <c:pt idx="437" formatCode="_([$$-409]* #,##0.00_);_([$$-409]* \(#,##0.00\);_([$$-409]* &quot;-&quot;??_);_(@_)">
                  <c:v>41.296499999999995</c:v>
                </c:pt>
                <c:pt idx="438" formatCode="_([$$-409]* #,##0.00_);_([$$-409]* \(#,##0.00\);_([$$-409]* &quot;-&quot;??_);_(@_)">
                  <c:v>105.678</c:v>
                </c:pt>
                <c:pt idx="439" formatCode="_([$$-409]* #,##0.00_);_([$$-409]* \(#,##0.00\);_([$$-409]* &quot;-&quot;??_);_(@_)">
                  <c:v>149.88869999999997</c:v>
                </c:pt>
                <c:pt idx="440" formatCode="_([$$-409]* #,##0.00_);_([$$-409]* \(#,##0.00\);_([$$-409]* &quot;-&quot;??_);_(@_)">
                  <c:v>3.0400000000000027</c:v>
                </c:pt>
                <c:pt idx="441" formatCode="_([$$-409]* #,##0.00_);_([$$-409]* \(#,##0.00\);_([$$-409]* &quot;-&quot;??_);_(@_)">
                  <c:v>2.7060000000000013</c:v>
                </c:pt>
                <c:pt idx="442" formatCode="_([$$-409]* #,##0.00_);_([$$-409]* \(#,##0.00\);_([$$-409]* &quot;-&quot;??_);_(@_)">
                  <c:v>91.955999999999989</c:v>
                </c:pt>
                <c:pt idx="443" formatCode="_([$$-409]* #,##0.00_);_([$$-409]* \(#,##0.00\);_([$$-409]* &quot;-&quot;??_);_(@_)">
                  <c:v>-2.544</c:v>
                </c:pt>
                <c:pt idx="444" formatCode="_([$$-409]* #,##0.00_);_([$$-409]* \(#,##0.00\);_([$$-409]* &quot;-&quot;??_);_(@_)">
                  <c:v>2.4851999999999999</c:v>
                </c:pt>
                <c:pt idx="445" formatCode="_([$$-409]* #,##0.00_);_([$$-409]* \(#,##0.00\);_([$$-409]* &quot;-&quot;??_);_(@_)">
                  <c:v>13.895999999999999</c:v>
                </c:pt>
                <c:pt idx="446" formatCode="_([$$-409]* #,##0.00_);_([$$-409]* \(#,##0.00\);_([$$-409]* &quot;-&quot;??_);_(@_)">
                  <c:v>-172.71800000000002</c:v>
                </c:pt>
                <c:pt idx="447" formatCode="_([$$-409]* #,##0.00_);_([$$-409]* \(#,##0.00\);_([$$-409]* &quot;-&quot;??_);_(@_)">
                  <c:v>-18.64</c:v>
                </c:pt>
                <c:pt idx="448" formatCode="_([$$-409]* #,##0.00_);_([$$-409]* \(#,##0.00\);_([$$-409]* &quot;-&quot;??_);_(@_)">
                  <c:v>-77.03</c:v>
                </c:pt>
                <c:pt idx="449" formatCode="_([$$-409]* #,##0.00_);_([$$-409]* \(#,##0.00\);_([$$-409]* &quot;-&quot;??_);_(@_)">
                  <c:v>24.923999999999999</c:v>
                </c:pt>
                <c:pt idx="450" formatCode="_([$$-409]* #,##0.00_);_([$$-409]* \(#,##0.00\);_([$$-409]* &quot;-&quot;??_);_(@_)">
                  <c:v>-2.9094999999999995</c:v>
                </c:pt>
                <c:pt idx="451" formatCode="_([$$-409]* #,##0.00_);_([$$-409]* \(#,##0.00\);_([$$-409]* &quot;-&quot;??_);_(@_)">
                  <c:v>-35.75</c:v>
                </c:pt>
                <c:pt idx="452" formatCode="_([$$-409]* #,##0.00_);_([$$-409]* \(#,##0.00\);_([$$-409]* &quot;-&quot;??_);_(@_)">
                  <c:v>152.65559999999999</c:v>
                </c:pt>
                <c:pt idx="453" formatCode="_([$$-409]* #,##0.00_);_([$$-409]* \(#,##0.00\);_([$$-409]* &quot;-&quot;??_);_(@_)">
                  <c:v>7.1500000000000057</c:v>
                </c:pt>
                <c:pt idx="454" formatCode="_([$$-409]* #,##0.00_);_([$$-409]* \(#,##0.00\);_([$$-409]* &quot;-&quot;??_);_(@_)">
                  <c:v>113.6499</c:v>
                </c:pt>
                <c:pt idx="455" formatCode="_([$$-409]* #,##0.00_);_([$$-409]* \(#,##0.00\);_([$$-409]* &quot;-&quot;??_);_(@_)">
                  <c:v>-35.474400000000003</c:v>
                </c:pt>
                <c:pt idx="456" formatCode="_([$$-409]* #,##0.00_);_([$$-409]* \(#,##0.00\);_([$$-409]* &quot;-&quot;??_);_(@_)">
                  <c:v>14.466999999999999</c:v>
                </c:pt>
                <c:pt idx="457" formatCode="_([$$-409]* #,##0.00_);_([$$-409]* \(#,##0.00\);_([$$-409]* &quot;-&quot;??_);_(@_)">
                  <c:v>-66.044499999999999</c:v>
                </c:pt>
                <c:pt idx="458" formatCode="_([$$-409]* #,##0.00_);_([$$-409]* \(#,##0.00\);_([$$-409]* &quot;-&quot;??_);_(@_)">
                  <c:v>-105.68520000000001</c:v>
                </c:pt>
                <c:pt idx="459" formatCode="_([$$-409]* #,##0.00_);_([$$-409]* \(#,##0.00\);_([$$-409]* &quot;-&quot;??_);_(@_)">
                  <c:v>15.66</c:v>
                </c:pt>
                <c:pt idx="460" formatCode="_([$$-409]* #,##0.00_);_([$$-409]* \(#,##0.00\);_([$$-409]* &quot;-&quot;??_);_(@_)">
                  <c:v>1167.1580000000001</c:v>
                </c:pt>
                <c:pt idx="461" formatCode="_([$$-409]* #,##0.00_);_([$$-409]* \(#,##0.00\);_([$$-409]* &quot;-&quot;??_);_(@_)">
                  <c:v>1014.9200000000001</c:v>
                </c:pt>
                <c:pt idx="462" formatCode="_([$$-409]* #,##0.00_);_([$$-409]* \(#,##0.00\);_([$$-409]* &quot;-&quot;??_);_(@_)">
                  <c:v>1.73</c:v>
                </c:pt>
                <c:pt idx="463" formatCode="_([$$-409]* #,##0.00_);_([$$-409]* \(#,##0.00\);_([$$-409]* &quot;-&quot;??_);_(@_)">
                  <c:v>-66.62</c:v>
                </c:pt>
                <c:pt idx="464" formatCode="_([$$-409]* #,##0.00_);_([$$-409]* \(#,##0.00\);_([$$-409]* &quot;-&quot;??_);_(@_)">
                  <c:v>-21.487749999999998</c:v>
                </c:pt>
                <c:pt idx="465" formatCode="_([$$-409]* #,##0.00_);_([$$-409]* \(#,##0.00\);_([$$-409]* &quot;-&quot;??_);_(@_)">
                  <c:v>23.594999999999999</c:v>
                </c:pt>
                <c:pt idx="466" formatCode="_([$$-409]* #,##0.00_);_([$$-409]* \(#,##0.00\);_([$$-409]* &quot;-&quot;??_);_(@_)">
                  <c:v>7.59</c:v>
                </c:pt>
                <c:pt idx="467" formatCode="_([$$-409]* #,##0.00_);_([$$-409]* \(#,##0.00\);_([$$-409]* &quot;-&quot;??_);_(@_)">
                  <c:v>-36.25</c:v>
                </c:pt>
                <c:pt idx="468" formatCode="_([$$-409]* #,##0.00_);_([$$-409]* \(#,##0.00\);_([$$-409]* &quot;-&quot;??_);_(@_)">
                  <c:v>-243.23649999999998</c:v>
                </c:pt>
                <c:pt idx="469" formatCode="_([$$-409]* #,##0.00_);_([$$-409]* \(#,##0.00\);_([$$-409]* &quot;-&quot;??_);_(@_)">
                  <c:v>1103.9723999999999</c:v>
                </c:pt>
                <c:pt idx="470" formatCode="_([$$-409]* #,##0.00_);_([$$-409]* \(#,##0.00\);_([$$-409]* &quot;-&quot;??_);_(@_)">
                  <c:v>136.33709999999999</c:v>
                </c:pt>
                <c:pt idx="471" formatCode="_([$$-409]* #,##0.00_);_([$$-409]* \(#,##0.00\);_([$$-409]* &quot;-&quot;??_);_(@_)">
                  <c:v>-175.86</c:v>
                </c:pt>
                <c:pt idx="472" formatCode="_([$$-409]* #,##0.00_);_([$$-409]* \(#,##0.00\);_([$$-409]* &quot;-&quot;??_);_(@_)">
                  <c:v>35.090000000000003</c:v>
                </c:pt>
                <c:pt idx="473" formatCode="_([$$-409]* #,##0.00_);_([$$-409]* \(#,##0.00\);_([$$-409]* &quot;-&quot;??_);_(@_)">
                  <c:v>-256.51900000000001</c:v>
                </c:pt>
                <c:pt idx="474" formatCode="_([$$-409]* #,##0.00_);_([$$-409]* \(#,##0.00\);_([$$-409]* &quot;-&quot;??_);_(@_)">
                  <c:v>-145.08199999999999</c:v>
                </c:pt>
                <c:pt idx="475" formatCode="_([$$-409]* #,##0.00_);_([$$-409]* \(#,##0.00\);_([$$-409]* &quot;-&quot;??_);_(@_)">
                  <c:v>1.1080000000000014</c:v>
                </c:pt>
                <c:pt idx="476" formatCode="_([$$-409]* #,##0.00_);_([$$-409]* \(#,##0.00\);_([$$-409]* &quot;-&quot;??_);_(@_)">
                  <c:v>0.68399999999999894</c:v>
                </c:pt>
                <c:pt idx="477" formatCode="_([$$-409]* #,##0.00_);_([$$-409]* \(#,##0.00\);_([$$-409]* &quot;-&quot;??_);_(@_)">
                  <c:v>5.7532000000000005</c:v>
                </c:pt>
                <c:pt idx="478" formatCode="_([$$-409]* #,##0.00_);_([$$-409]* \(#,##0.00\);_([$$-409]* &quot;-&quot;??_);_(@_)">
                  <c:v>8.9320000000000093</c:v>
                </c:pt>
                <c:pt idx="479" formatCode="_([$$-409]* #,##0.00_);_([$$-409]* \(#,##0.00\);_([$$-409]* &quot;-&quot;??_);_(@_)">
                  <c:v>229.63800000000015</c:v>
                </c:pt>
                <c:pt idx="480" formatCode="_([$$-409]* #,##0.00_);_([$$-409]* \(#,##0.00\);_([$$-409]* &quot;-&quot;??_);_(@_)">
                  <c:v>-22.48</c:v>
                </c:pt>
                <c:pt idx="481" formatCode="_([$$-409]* #,##0.00_);_([$$-409]* \(#,##0.00\);_([$$-409]* &quot;-&quot;??_);_(@_)">
                  <c:v>144.2928</c:v>
                </c:pt>
                <c:pt idx="482" formatCode="_([$$-409]* #,##0.00_);_([$$-409]* \(#,##0.00\);_([$$-409]* &quot;-&quot;??_);_(@_)">
                  <c:v>-46.005000000000003</c:v>
                </c:pt>
                <c:pt idx="483" formatCode="_([$$-409]* #,##0.00_);_([$$-409]* \(#,##0.00\);_([$$-409]* &quot;-&quot;??_);_(@_)">
                  <c:v>-29.898400000000002</c:v>
                </c:pt>
                <c:pt idx="484" formatCode="_([$$-409]* #,##0.00_);_([$$-409]* \(#,##0.00\);_([$$-409]* &quot;-&quot;??_);_(@_)">
                  <c:v>72.1858</c:v>
                </c:pt>
                <c:pt idx="485" formatCode="_([$$-409]* #,##0.00_);_([$$-409]* \(#,##0.00\);_([$$-409]* &quot;-&quot;??_);_(@_)">
                  <c:v>-122.3733</c:v>
                </c:pt>
                <c:pt idx="486" formatCode="_([$$-409]* #,##0.00_);_([$$-409]* \(#,##0.00\);_([$$-409]* &quot;-&quot;??_);_(@_)">
                  <c:v>-51.75</c:v>
                </c:pt>
                <c:pt idx="487" formatCode="_([$$-409]* #,##0.00_);_([$$-409]* \(#,##0.00\);_([$$-409]* &quot;-&quot;??_);_(@_)">
                  <c:v>-1</c:v>
                </c:pt>
                <c:pt idx="488" formatCode="_([$$-409]* #,##0.00_);_([$$-409]* \(#,##0.00\);_([$$-409]* &quot;-&quot;??_);_(@_)">
                  <c:v>-11.57</c:v>
                </c:pt>
                <c:pt idx="489" formatCode="_([$$-409]* #,##0.00_);_([$$-409]* \(#,##0.00\);_([$$-409]* &quot;-&quot;??_);_(@_)">
                  <c:v>-61.870000000000005</c:v>
                </c:pt>
                <c:pt idx="490" formatCode="_([$$-409]* #,##0.00_);_([$$-409]* \(#,##0.00\);_([$$-409]* &quot;-&quot;??_);_(@_)">
                  <c:v>-1759.58</c:v>
                </c:pt>
                <c:pt idx="491" formatCode="_([$$-409]* #,##0.00_);_([$$-409]* \(#,##0.00\);_([$$-409]* &quot;-&quot;??_);_(@_)">
                  <c:v>-52.344000000000008</c:v>
                </c:pt>
                <c:pt idx="492" formatCode="_([$$-409]* #,##0.00_);_([$$-409]* \(#,##0.00\);_([$$-409]* &quot;-&quot;??_);_(@_)">
                  <c:v>-119.93599999999999</c:v>
                </c:pt>
                <c:pt idx="493" formatCode="_([$$-409]* #,##0.00_);_([$$-409]* \(#,##0.00\);_([$$-409]* &quot;-&quot;??_);_(@_)">
                  <c:v>-83.65</c:v>
                </c:pt>
                <c:pt idx="494" formatCode="_([$$-409]* #,##0.00_);_([$$-409]* \(#,##0.00\);_([$$-409]* &quot;-&quot;??_);_(@_)">
                  <c:v>-4.6682999999999995</c:v>
                </c:pt>
                <c:pt idx="495" formatCode="_([$$-409]* #,##0.00_);_([$$-409]* \(#,##0.00\);_([$$-409]* &quot;-&quot;??_);_(@_)">
                  <c:v>0.70200000000000085</c:v>
                </c:pt>
                <c:pt idx="496" formatCode="_([$$-409]* #,##0.00_);_([$$-409]* \(#,##0.00\);_([$$-409]* &quot;-&quot;??_);_(@_)">
                  <c:v>5.8624999999999998</c:v>
                </c:pt>
                <c:pt idx="497" formatCode="_([$$-409]* #,##0.00_);_([$$-409]* \(#,##0.00\);_([$$-409]* &quot;-&quot;??_);_(@_)">
                  <c:v>10.5</c:v>
                </c:pt>
                <c:pt idx="498" formatCode="_([$$-409]* #,##0.00_);_([$$-409]* \(#,##0.00\);_([$$-409]* &quot;-&quot;??_);_(@_)">
                  <c:v>-141.12</c:v>
                </c:pt>
                <c:pt idx="499" formatCode="_([$$-409]* #,##0.00_);_([$$-409]* \(#,##0.00\);_([$$-409]* &quot;-&quot;??_);_(@_)">
                  <c:v>411.5172</c:v>
                </c:pt>
                <c:pt idx="500" formatCode="_([$$-409]* #,##0.00_);_([$$-409]* \(#,##0.00\);_([$$-409]* &quot;-&quot;??_);_(@_)">
                  <c:v>-132.62950000000001</c:v>
                </c:pt>
                <c:pt idx="501" formatCode="_([$$-409]* #,##0.00_);_([$$-409]* \(#,##0.00\);_([$$-409]* &quot;-&quot;??_);_(@_)">
                  <c:v>-63.87</c:v>
                </c:pt>
                <c:pt idx="502" formatCode="_([$$-409]* #,##0.00_);_([$$-409]* \(#,##0.00\);_([$$-409]* &quot;-&quot;??_);_(@_)">
                  <c:v>196.79999999999998</c:v>
                </c:pt>
                <c:pt idx="503" formatCode="_([$$-409]* #,##0.00_);_([$$-409]* \(#,##0.00\);_([$$-409]* &quot;-&quot;??_);_(@_)">
                  <c:v>250.03759999999997</c:v>
                </c:pt>
                <c:pt idx="504" formatCode="_([$$-409]* #,##0.00_);_([$$-409]* \(#,##0.00\);_([$$-409]* &quot;-&quot;??_);_(@_)">
                  <c:v>-539.59</c:v>
                </c:pt>
                <c:pt idx="505" formatCode="_([$$-409]* #,##0.00_);_([$$-409]* \(#,##0.00\);_([$$-409]* &quot;-&quot;??_);_(@_)">
                  <c:v>-82.822999999999993</c:v>
                </c:pt>
                <c:pt idx="506" formatCode="_([$$-409]* #,##0.00_);_([$$-409]* \(#,##0.00\);_([$$-409]* &quot;-&quot;??_);_(@_)">
                  <c:v>-27.283750000000001</c:v>
                </c:pt>
                <c:pt idx="507" formatCode="_([$$-409]* #,##0.00_);_([$$-409]* \(#,##0.00\);_([$$-409]* &quot;-&quot;??_);_(@_)">
                  <c:v>-51.559199999999997</c:v>
                </c:pt>
                <c:pt idx="508" formatCode="_([$$-409]* #,##0.00_);_([$$-409]* \(#,##0.00\);_([$$-409]* &quot;-&quot;??_);_(@_)">
                  <c:v>-81.77</c:v>
                </c:pt>
                <c:pt idx="509" formatCode="_([$$-409]* #,##0.00_);_([$$-409]* \(#,##0.00\);_([$$-409]* &quot;-&quot;??_);_(@_)">
                  <c:v>7.4399999999999995</c:v>
                </c:pt>
                <c:pt idx="510" formatCode="_([$$-409]* #,##0.00_);_([$$-409]* \(#,##0.00\);_([$$-409]* &quot;-&quot;??_);_(@_)">
                  <c:v>50.2044</c:v>
                </c:pt>
                <c:pt idx="511" formatCode="_([$$-409]* #,##0.00_);_([$$-409]* \(#,##0.00\);_([$$-409]* &quot;-&quot;??_);_(@_)">
                  <c:v>236.2371</c:v>
                </c:pt>
                <c:pt idx="512" formatCode="_([$$-409]* #,##0.00_);_([$$-409]* \(#,##0.00\);_([$$-409]* &quot;-&quot;??_);_(@_)">
                  <c:v>943</c:v>
                </c:pt>
                <c:pt idx="513" formatCode="_([$$-409]* #,##0.00_);_([$$-409]* \(#,##0.00\);_([$$-409]* &quot;-&quot;??_);_(@_)">
                  <c:v>90.62</c:v>
                </c:pt>
                <c:pt idx="514" formatCode="_([$$-409]* #,##0.00_);_([$$-409]* \(#,##0.00\);_([$$-409]* &quot;-&quot;??_);_(@_)">
                  <c:v>-4.4599999999999937</c:v>
                </c:pt>
                <c:pt idx="515" formatCode="_([$$-409]* #,##0.00_);_([$$-409]* \(#,##0.00\);_([$$-409]* &quot;-&quot;??_);_(@_)">
                  <c:v>-3.7840000000000003</c:v>
                </c:pt>
                <c:pt idx="516" formatCode="_([$$-409]* #,##0.00_);_([$$-409]* \(#,##0.00\);_([$$-409]* &quot;-&quot;??_);_(@_)">
                  <c:v>299.6739</c:v>
                </c:pt>
                <c:pt idx="517" formatCode="_([$$-409]* #,##0.00_);_([$$-409]* \(#,##0.00\);_([$$-409]* &quot;-&quot;??_);_(@_)">
                  <c:v>-15.456</c:v>
                </c:pt>
                <c:pt idx="518" formatCode="_([$$-409]* #,##0.00_);_([$$-409]* \(#,##0.00\);_([$$-409]* &quot;-&quot;??_);_(@_)">
                  <c:v>16.049399999999999</c:v>
                </c:pt>
                <c:pt idx="519" formatCode="_([$$-409]* #,##0.00_);_([$$-409]* \(#,##0.00\);_([$$-409]* &quot;-&quot;??_);_(@_)">
                  <c:v>7.9000000000000057</c:v>
                </c:pt>
                <c:pt idx="520" formatCode="_([$$-409]* #,##0.00_);_([$$-409]* \(#,##0.00\);_([$$-409]* &quot;-&quot;??_);_(@_)">
                  <c:v>521.69000000000005</c:v>
                </c:pt>
                <c:pt idx="521" formatCode="_([$$-409]* #,##0.00_);_([$$-409]* \(#,##0.00\);_([$$-409]* &quot;-&quot;??_);_(@_)">
                  <c:v>-27.738800000000001</c:v>
                </c:pt>
                <c:pt idx="522" formatCode="_([$$-409]* #,##0.00_);_([$$-409]* \(#,##0.00\);_([$$-409]* &quot;-&quot;??_);_(@_)">
                  <c:v>23.2028</c:v>
                </c:pt>
                <c:pt idx="523" formatCode="_([$$-409]* #,##0.00_);_([$$-409]* \(#,##0.00\);_([$$-409]* &quot;-&quot;??_);_(@_)">
                  <c:v>-18.190000000000001</c:v>
                </c:pt>
                <c:pt idx="524" formatCode="_([$$-409]* #,##0.00_);_([$$-409]* \(#,##0.00\);_([$$-409]* &quot;-&quot;??_);_(@_)">
                  <c:v>-24.057540000000003</c:v>
                </c:pt>
                <c:pt idx="525" formatCode="_([$$-409]* #,##0.00_);_([$$-409]* \(#,##0.00\);_([$$-409]* &quot;-&quot;??_);_(@_)">
                  <c:v>6.0512999999999995</c:v>
                </c:pt>
                <c:pt idx="526" formatCode="_([$$-409]* #,##0.00_);_([$$-409]* \(#,##0.00\);_([$$-409]* &quot;-&quot;??_);_(@_)">
                  <c:v>-67.0565</c:v>
                </c:pt>
                <c:pt idx="527" formatCode="_([$$-409]* #,##0.00_);_([$$-409]* \(#,##0.00\);_([$$-409]* &quot;-&quot;??_);_(@_)">
                  <c:v>-7.94</c:v>
                </c:pt>
                <c:pt idx="528" formatCode="_([$$-409]* #,##0.00_);_([$$-409]* \(#,##0.00\);_([$$-409]* &quot;-&quot;??_);_(@_)">
                  <c:v>-2.12</c:v>
                </c:pt>
                <c:pt idx="529" formatCode="_([$$-409]* #,##0.00_);_([$$-409]* \(#,##0.00\);_([$$-409]* &quot;-&quot;??_);_(@_)">
                  <c:v>-69.069999999999993</c:v>
                </c:pt>
                <c:pt idx="530" formatCode="_([$$-409]* #,##0.00_);_([$$-409]* \(#,##0.00\);_([$$-409]* &quot;-&quot;??_);_(@_)">
                  <c:v>-63.51</c:v>
                </c:pt>
                <c:pt idx="531" formatCode="_([$$-409]* #,##0.00_);_([$$-409]* \(#,##0.00\);_([$$-409]* &quot;-&quot;??_);_(@_)">
                  <c:v>-92.05</c:v>
                </c:pt>
                <c:pt idx="532" formatCode="_([$$-409]* #,##0.00_);_([$$-409]* \(#,##0.00\);_([$$-409]* &quot;-&quot;??_);_(@_)">
                  <c:v>6.11</c:v>
                </c:pt>
                <c:pt idx="533" formatCode="_([$$-409]* #,##0.00_);_([$$-409]* \(#,##0.00\);_([$$-409]* &quot;-&quot;??_);_(@_)">
                  <c:v>-2.12</c:v>
                </c:pt>
                <c:pt idx="534" formatCode="_([$$-409]* #,##0.00_);_([$$-409]* \(#,##0.00\);_([$$-409]* &quot;-&quot;??_);_(@_)">
                  <c:v>-35.916399999999996</c:v>
                </c:pt>
                <c:pt idx="535" formatCode="_([$$-409]* #,##0.00_);_([$$-409]* \(#,##0.00\);_([$$-409]* &quot;-&quot;??_);_(@_)">
                  <c:v>-31.754999999999999</c:v>
                </c:pt>
                <c:pt idx="536" formatCode="_([$$-409]* #,##0.00_);_([$$-409]* \(#,##0.00\);_([$$-409]* &quot;-&quot;??_);_(@_)">
                  <c:v>32.940899999999999</c:v>
                </c:pt>
                <c:pt idx="537" formatCode="_([$$-409]* #,##0.00_);_([$$-409]* \(#,##0.00\);_([$$-409]* &quot;-&quot;??_);_(@_)">
                  <c:v>-282.08179999999999</c:v>
                </c:pt>
                <c:pt idx="538" formatCode="_([$$-409]* #,##0.00_);_([$$-409]* \(#,##0.00\);_([$$-409]* &quot;-&quot;??_);_(@_)">
                  <c:v>105.25259999999999</c:v>
                </c:pt>
                <c:pt idx="539" formatCode="_([$$-409]* #,##0.00_);_([$$-409]* \(#,##0.00\);_([$$-409]* &quot;-&quot;??_);_(@_)">
                  <c:v>-29.092700000000001</c:v>
                </c:pt>
                <c:pt idx="540" formatCode="_([$$-409]* #,##0.00_);_([$$-409]* \(#,##0.00\);_([$$-409]* &quot;-&quot;??_);_(@_)">
                  <c:v>-2.58</c:v>
                </c:pt>
                <c:pt idx="541" formatCode="_([$$-409]* #,##0.00_);_([$$-409]* \(#,##0.00\);_([$$-409]* &quot;-&quot;??_);_(@_)">
                  <c:v>363.55199999999996</c:v>
                </c:pt>
                <c:pt idx="542" formatCode="_([$$-409]* #,##0.00_);_([$$-409]* \(#,##0.00\);_([$$-409]* &quot;-&quot;??_);_(@_)">
                  <c:v>-15.5595</c:v>
                </c:pt>
                <c:pt idx="543" formatCode="_([$$-409]* #,##0.00_);_([$$-409]* \(#,##0.00\);_([$$-409]* &quot;-&quot;??_);_(@_)">
                  <c:v>-108.19</c:v>
                </c:pt>
                <c:pt idx="544" formatCode="_([$$-409]* #,##0.00_);_([$$-409]* \(#,##0.00\);_([$$-409]* &quot;-&quot;??_);_(@_)">
                  <c:v>46.488</c:v>
                </c:pt>
                <c:pt idx="545" formatCode="_([$$-409]* #,##0.00_);_([$$-409]* \(#,##0.00\);_([$$-409]* &quot;-&quot;??_);_(@_)">
                  <c:v>159.52970000000005</c:v>
                </c:pt>
                <c:pt idx="546" formatCode="_([$$-409]* #,##0.00_);_([$$-409]* \(#,##0.00\);_([$$-409]* &quot;-&quot;??_);_(@_)">
                  <c:v>-66.378</c:v>
                </c:pt>
                <c:pt idx="547" formatCode="_([$$-409]* #,##0.00_);_([$$-409]* \(#,##0.00\);_([$$-409]* &quot;-&quot;??_);_(@_)">
                  <c:v>-33.340000000000003</c:v>
                </c:pt>
                <c:pt idx="548" formatCode="_([$$-409]* #,##0.00_);_([$$-409]* \(#,##0.00\);_([$$-409]* &quot;-&quot;??_);_(@_)">
                  <c:v>21.514199999999999</c:v>
                </c:pt>
                <c:pt idx="549" formatCode="_([$$-409]* #,##0.00_);_([$$-409]* \(#,##0.00\);_([$$-409]* &quot;-&quot;??_);_(@_)">
                  <c:v>34.068000000000005</c:v>
                </c:pt>
                <c:pt idx="550" formatCode="_([$$-409]* #,##0.00_);_([$$-409]* \(#,##0.00\);_([$$-409]* &quot;-&quot;??_);_(@_)">
                  <c:v>-179.59199999999998</c:v>
                </c:pt>
                <c:pt idx="551" formatCode="_([$$-409]* #,##0.00_);_([$$-409]* \(#,##0.00\);_([$$-409]* &quot;-&quot;??_);_(@_)">
                  <c:v>-161.6328</c:v>
                </c:pt>
                <c:pt idx="552" formatCode="_([$$-409]* #,##0.00_);_([$$-409]* \(#,##0.00\);_([$$-409]* &quot;-&quot;??_);_(@_)">
                  <c:v>46.147199999999991</c:v>
                </c:pt>
                <c:pt idx="553" formatCode="_([$$-409]* #,##0.00_);_([$$-409]* \(#,##0.00\);_([$$-409]* &quot;-&quot;??_);_(@_)">
                  <c:v>-1116.3348000000001</c:v>
                </c:pt>
                <c:pt idx="554" formatCode="_([$$-409]* #,##0.00_);_([$$-409]* \(#,##0.00\);_([$$-409]* &quot;-&quot;??_);_(@_)">
                  <c:v>-99.568000000000012</c:v>
                </c:pt>
                <c:pt idx="555" formatCode="_([$$-409]* #,##0.00_);_([$$-409]* \(#,##0.00\);_([$$-409]* &quot;-&quot;??_);_(@_)">
                  <c:v>224.85059999999999</c:v>
                </c:pt>
                <c:pt idx="556" formatCode="_([$$-409]* #,##0.00_);_([$$-409]* \(#,##0.00\);_([$$-409]* &quot;-&quot;??_);_(@_)">
                  <c:v>-12.1555</c:v>
                </c:pt>
                <c:pt idx="557" formatCode="_([$$-409]* #,##0.00_);_([$$-409]* \(#,##0.00\);_([$$-409]* &quot;-&quot;??_);_(@_)">
                  <c:v>-269.08440000000002</c:v>
                </c:pt>
                <c:pt idx="558" formatCode="_([$$-409]* #,##0.00_);_([$$-409]* \(#,##0.00\);_([$$-409]* &quot;-&quot;??_);_(@_)">
                  <c:v>-566</c:v>
                </c:pt>
                <c:pt idx="559" formatCode="_([$$-409]* #,##0.00_);_([$$-409]* \(#,##0.00\);_([$$-409]* &quot;-&quot;??_);_(@_)">
                  <c:v>293.14</c:v>
                </c:pt>
                <c:pt idx="560" formatCode="_([$$-409]* #,##0.00_);_([$$-409]* \(#,##0.00\);_([$$-409]* &quot;-&quot;??_);_(@_)">
                  <c:v>-6.61</c:v>
                </c:pt>
                <c:pt idx="561" formatCode="_([$$-409]* #,##0.00_);_([$$-409]* \(#,##0.00\);_([$$-409]* &quot;-&quot;??_);_(@_)">
                  <c:v>-266.22000000000003</c:v>
                </c:pt>
                <c:pt idx="562" formatCode="_([$$-409]* #,##0.00_);_([$$-409]* \(#,##0.00\);_([$$-409]* &quot;-&quot;??_);_(@_)">
                  <c:v>-67.59</c:v>
                </c:pt>
                <c:pt idx="563" formatCode="_([$$-409]* #,##0.00_);_([$$-409]* \(#,##0.00\);_([$$-409]* &quot;-&quot;??_);_(@_)">
                  <c:v>-239.8656</c:v>
                </c:pt>
                <c:pt idx="564" formatCode="_([$$-409]* #,##0.00_);_([$$-409]* \(#,##0.00\);_([$$-409]* &quot;-&quot;??_);_(@_)">
                  <c:v>-53.444000000000003</c:v>
                </c:pt>
                <c:pt idx="565" formatCode="_([$$-409]* #,##0.00_);_([$$-409]* \(#,##0.00\);_([$$-409]* &quot;-&quot;??_);_(@_)">
                  <c:v>15.2745</c:v>
                </c:pt>
                <c:pt idx="566" formatCode="_([$$-409]* #,##0.00_);_([$$-409]* \(#,##0.00\);_([$$-409]* &quot;-&quot;??_);_(@_)">
                  <c:v>26.585699999999999</c:v>
                </c:pt>
                <c:pt idx="567" formatCode="_([$$-409]* #,##0.00_);_([$$-409]* \(#,##0.00\);_([$$-409]* &quot;-&quot;??_);_(@_)">
                  <c:v>-51.634999999999998</c:v>
                </c:pt>
                <c:pt idx="568" formatCode="_([$$-409]* #,##0.00_);_([$$-409]* \(#,##0.00\);_([$$-409]* &quot;-&quot;??_);_(@_)">
                  <c:v>-75.44</c:v>
                </c:pt>
                <c:pt idx="569" formatCode="_([$$-409]* #,##0.00_);_([$$-409]* \(#,##0.00\);_([$$-409]* &quot;-&quot;??_);_(@_)">
                  <c:v>-15.099500000000001</c:v>
                </c:pt>
                <c:pt idx="570" formatCode="_([$$-409]* #,##0.00_);_([$$-409]* \(#,##0.00\);_([$$-409]* &quot;-&quot;??_);_(@_)">
                  <c:v>23.5428</c:v>
                </c:pt>
                <c:pt idx="571" formatCode="_([$$-409]* #,##0.00_);_([$$-409]* \(#,##0.00\);_([$$-409]* &quot;-&quot;??_);_(@_)">
                  <c:v>-276.11279999999999</c:v>
                </c:pt>
                <c:pt idx="572" formatCode="_([$$-409]* #,##0.00_);_([$$-409]* \(#,##0.00\);_([$$-409]* &quot;-&quot;??_);_(@_)">
                  <c:v>-64.670940000000002</c:v>
                </c:pt>
                <c:pt idx="573" formatCode="_([$$-409]* #,##0.00_);_([$$-409]* \(#,##0.00\);_([$$-409]* &quot;-&quot;??_);_(@_)">
                  <c:v>-11.113199999999999</c:v>
                </c:pt>
                <c:pt idx="574" formatCode="_([$$-409]* #,##0.00_);_([$$-409]* \(#,##0.00\);_([$$-409]* &quot;-&quot;??_);_(@_)">
                  <c:v>18.420000000000002</c:v>
                </c:pt>
                <c:pt idx="575" formatCode="_([$$-409]* #,##0.00_);_([$$-409]* \(#,##0.00\);_([$$-409]* &quot;-&quot;??_);_(@_)">
                  <c:v>-226.34640000000002</c:v>
                </c:pt>
                <c:pt idx="576" formatCode="_([$$-409]* #,##0.00_);_([$$-409]* \(#,##0.00\);_([$$-409]* &quot;-&quot;??_);_(@_)">
                  <c:v>6610.2</c:v>
                </c:pt>
                <c:pt idx="577" formatCode="_([$$-409]* #,##0.00_);_([$$-409]* \(#,##0.00\);_([$$-409]* &quot;-&quot;??_);_(@_)">
                  <c:v>-124.2864</c:v>
                </c:pt>
                <c:pt idx="578" formatCode="_([$$-409]* #,##0.00_);_([$$-409]* \(#,##0.00\);_([$$-409]* &quot;-&quot;??_);_(@_)">
                  <c:v>106.7499</c:v>
                </c:pt>
                <c:pt idx="579" formatCode="_([$$-409]* #,##0.00_);_([$$-409]* \(#,##0.00\);_([$$-409]* &quot;-&quot;??_);_(@_)">
                  <c:v>-246.92615999999998</c:v>
                </c:pt>
                <c:pt idx="580" formatCode="_([$$-409]* #,##0.00_);_([$$-409]* \(#,##0.00\);_([$$-409]* &quot;-&quot;??_);_(@_)">
                  <c:v>20.6448</c:v>
                </c:pt>
                <c:pt idx="581" formatCode="_([$$-409]* #,##0.00_);_([$$-409]* \(#,##0.00\);_([$$-409]* &quot;-&quot;??_);_(@_)">
                  <c:v>-24.204799999999999</c:v>
                </c:pt>
                <c:pt idx="582" formatCode="_([$$-409]* #,##0.00_);_([$$-409]* \(#,##0.00\);_([$$-409]* &quot;-&quot;??_);_(@_)">
                  <c:v>-352.81399999999996</c:v>
                </c:pt>
                <c:pt idx="583" formatCode="_([$$-409]* #,##0.00_);_([$$-409]* \(#,##0.00\);_([$$-409]* &quot;-&quot;??_);_(@_)">
                  <c:v>-124.28049999999999</c:v>
                </c:pt>
                <c:pt idx="584" formatCode="_([$$-409]* #,##0.00_);_([$$-409]* \(#,##0.00\);_([$$-409]* &quot;-&quot;??_);_(@_)">
                  <c:v>40.482299999999995</c:v>
                </c:pt>
                <c:pt idx="585" formatCode="_([$$-409]* #,##0.00_);_([$$-409]* \(#,##0.00\);_([$$-409]* &quot;-&quot;??_);_(@_)">
                  <c:v>32.86</c:v>
                </c:pt>
                <c:pt idx="586" formatCode="_([$$-409]* #,##0.00_);_([$$-409]* \(#,##0.00\);_([$$-409]* &quot;-&quot;??_);_(@_)">
                  <c:v>9.59</c:v>
                </c:pt>
                <c:pt idx="587" formatCode="_([$$-409]* #,##0.00_);_([$$-409]* \(#,##0.00\);_([$$-409]* &quot;-&quot;??_);_(@_)">
                  <c:v>-7.5800000000000409</c:v>
                </c:pt>
                <c:pt idx="588" formatCode="_([$$-409]* #,##0.00_);_([$$-409]* \(#,##0.00\);_([$$-409]* &quot;-&quot;??_);_(@_)">
                  <c:v>-109.70400000000001</c:v>
                </c:pt>
                <c:pt idx="589" formatCode="_([$$-409]* #,##0.00_);_([$$-409]* \(#,##0.00\);_([$$-409]* &quot;-&quot;??_);_(@_)">
                  <c:v>-19.93</c:v>
                </c:pt>
                <c:pt idx="590" formatCode="_([$$-409]* #,##0.00_);_([$$-409]* \(#,##0.00\);_([$$-409]* &quot;-&quot;??_);_(@_)">
                  <c:v>4568.6072999999997</c:v>
                </c:pt>
                <c:pt idx="591" formatCode="_([$$-409]* #,##0.00_);_([$$-409]* \(#,##0.00\);_([$$-409]* &quot;-&quot;??_);_(@_)">
                  <c:v>-207.28</c:v>
                </c:pt>
                <c:pt idx="592" formatCode="_([$$-409]* #,##0.00_);_([$$-409]* \(#,##0.00\);_([$$-409]* &quot;-&quot;??_);_(@_)">
                  <c:v>-12.719000000000001</c:v>
                </c:pt>
                <c:pt idx="593" formatCode="_([$$-409]* #,##0.00_);_([$$-409]* \(#,##0.00\);_([$$-409]* &quot;-&quot;??_);_(@_)">
                  <c:v>-88.6</c:v>
                </c:pt>
                <c:pt idx="594" formatCode="_([$$-409]* #,##0.00_);_([$$-409]* \(#,##0.00\);_([$$-409]* &quot;-&quot;??_);_(@_)">
                  <c:v>9.4860000000000007</c:v>
                </c:pt>
                <c:pt idx="595" formatCode="_([$$-409]* #,##0.00_);_([$$-409]* \(#,##0.00\);_([$$-409]* &quot;-&quot;??_);_(@_)">
                  <c:v>-131.61720000000003</c:v>
                </c:pt>
                <c:pt idx="596" formatCode="_([$$-409]* #,##0.00_);_([$$-409]* \(#,##0.00\);_([$$-409]* &quot;-&quot;??_);_(@_)">
                  <c:v>-253.11</c:v>
                </c:pt>
                <c:pt idx="597" formatCode="_([$$-409]* #,##0.00_);_([$$-409]* \(#,##0.00\);_([$$-409]* &quot;-&quot;??_);_(@_)">
                  <c:v>-16.670000000000002</c:v>
                </c:pt>
                <c:pt idx="598" formatCode="_([$$-409]* #,##0.00_);_([$$-409]* \(#,##0.00\);_([$$-409]* &quot;-&quot;??_);_(@_)">
                  <c:v>40.200000000000003</c:v>
                </c:pt>
                <c:pt idx="599" formatCode="_([$$-409]* #,##0.00_);_([$$-409]* \(#,##0.00\);_([$$-409]* &quot;-&quot;??_);_(@_)">
                  <c:v>3.21</c:v>
                </c:pt>
                <c:pt idx="600" formatCode="_([$$-409]* #,##0.00_);_([$$-409]* \(#,##0.00\);_([$$-409]* &quot;-&quot;??_);_(@_)">
                  <c:v>38.700000000000003</c:v>
                </c:pt>
                <c:pt idx="601" formatCode="_([$$-409]* #,##0.00_);_([$$-409]* \(#,##0.00\);_([$$-409]* &quot;-&quot;??_);_(@_)">
                  <c:v>-21.91</c:v>
                </c:pt>
                <c:pt idx="602" formatCode="_([$$-409]* #,##0.00_);_([$$-409]* \(#,##0.00\);_([$$-409]* &quot;-&quot;??_);_(@_)">
                  <c:v>-119.77</c:v>
                </c:pt>
                <c:pt idx="603" formatCode="_([$$-409]* #,##0.00_);_([$$-409]* \(#,##0.00\);_([$$-409]* &quot;-&quot;??_);_(@_)">
                  <c:v>15.42</c:v>
                </c:pt>
                <c:pt idx="604" formatCode="_([$$-409]* #,##0.00_);_([$$-409]* \(#,##0.00\);_([$$-409]* &quot;-&quot;??_);_(@_)">
                  <c:v>33.923999999999999</c:v>
                </c:pt>
                <c:pt idx="605" formatCode="_([$$-409]* #,##0.00_);_([$$-409]* \(#,##0.00\);_([$$-409]* &quot;-&quot;??_);_(@_)">
                  <c:v>-16.670000000000002</c:v>
                </c:pt>
                <c:pt idx="606" formatCode="_([$$-409]* #,##0.00_);_([$$-409]* \(#,##0.00\);_([$$-409]* &quot;-&quot;??_);_(@_)">
                  <c:v>46.440000000000005</c:v>
                </c:pt>
                <c:pt idx="607" formatCode="_([$$-409]* #,##0.00_);_([$$-409]* \(#,##0.00\);_([$$-409]* &quot;-&quot;??_);_(@_)">
                  <c:v>-17.527999999999999</c:v>
                </c:pt>
                <c:pt idx="608" formatCode="_([$$-409]* #,##0.00_);_([$$-409]* \(#,##0.00\);_([$$-409]* &quot;-&quot;??_);_(@_)">
                  <c:v>-95.816000000000003</c:v>
                </c:pt>
                <c:pt idx="609" formatCode="_([$$-409]* #,##0.00_);_([$$-409]* \(#,##0.00\);_([$$-409]* &quot;-&quot;??_);_(@_)">
                  <c:v>3.8519999999999999</c:v>
                </c:pt>
                <c:pt idx="610" formatCode="_([$$-409]* #,##0.00_);_([$$-409]* \(#,##0.00\);_([$$-409]* &quot;-&quot;??_);_(@_)">
                  <c:v>-79.320800000000006</c:v>
                </c:pt>
                <c:pt idx="611" formatCode="_([$$-409]* #,##0.00_);_([$$-409]* \(#,##0.00\);_([$$-409]* &quot;-&quot;??_);_(@_)">
                  <c:v>6.9719999999999995</c:v>
                </c:pt>
                <c:pt idx="612" formatCode="_([$$-409]* #,##0.00_);_([$$-409]* \(#,##0.00\);_([$$-409]* &quot;-&quot;??_);_(@_)">
                  <c:v>-24.245999999999999</c:v>
                </c:pt>
                <c:pt idx="613" formatCode="_([$$-409]* #,##0.00_);_([$$-409]* \(#,##0.00\);_([$$-409]* &quot;-&quot;??_);_(@_)">
                  <c:v>-801.15479999999991</c:v>
                </c:pt>
                <c:pt idx="614" formatCode="_([$$-409]* #,##0.00_);_([$$-409]* \(#,##0.00\);_([$$-409]* &quot;-&quot;??_);_(@_)">
                  <c:v>422.45249999999999</c:v>
                </c:pt>
                <c:pt idx="615" formatCode="_([$$-409]* #,##0.00_);_([$$-409]* \(#,##0.00\);_([$$-409]* &quot;-&quot;??_);_(@_)">
                  <c:v>-54.622</c:v>
                </c:pt>
                <c:pt idx="616" formatCode="_([$$-409]* #,##0.00_);_([$$-409]* \(#,##0.00\);_([$$-409]* &quot;-&quot;??_);_(@_)">
                  <c:v>-126.81418000000001</c:v>
                </c:pt>
                <c:pt idx="617" formatCode="_([$$-409]* #,##0.00_);_([$$-409]* \(#,##0.00\);_([$$-409]* &quot;-&quot;??_);_(@_)">
                  <c:v>-224.64400000000001</c:v>
                </c:pt>
                <c:pt idx="618" formatCode="_([$$-409]* #,##0.00_);_([$$-409]* \(#,##0.00\);_([$$-409]* &quot;-&quot;??_);_(@_)">
                  <c:v>10.85</c:v>
                </c:pt>
                <c:pt idx="619" formatCode="_([$$-409]* #,##0.00_);_([$$-409]* \(#,##0.00\);_([$$-409]* &quot;-&quot;??_);_(@_)">
                  <c:v>97.662599999999983</c:v>
                </c:pt>
                <c:pt idx="620" formatCode="_([$$-409]* #,##0.00_);_([$$-409]* \(#,##0.00\);_([$$-409]* &quot;-&quot;??_);_(@_)">
                  <c:v>-7.5244000000000009</c:v>
                </c:pt>
                <c:pt idx="621" formatCode="_([$$-409]* #,##0.00_);_([$$-409]* \(#,##0.00\);_([$$-409]* &quot;-&quot;??_);_(@_)">
                  <c:v>-8.5299999999999994</c:v>
                </c:pt>
                <c:pt idx="622" formatCode="_([$$-409]* #,##0.00_);_([$$-409]* \(#,##0.00\);_([$$-409]* &quot;-&quot;??_);_(@_)">
                  <c:v>-209.25</c:v>
                </c:pt>
                <c:pt idx="623" formatCode="_([$$-409]* #,##0.00_);_([$$-409]* \(#,##0.00\);_([$$-409]* &quot;-&quot;??_);_(@_)">
                  <c:v>-9.1635999999999989</c:v>
                </c:pt>
                <c:pt idx="624" formatCode="_([$$-409]* #,##0.00_);_([$$-409]* \(#,##0.00\);_([$$-409]* &quot;-&quot;??_);_(@_)">
                  <c:v>12.706000000000017</c:v>
                </c:pt>
                <c:pt idx="625" formatCode="_([$$-409]* #,##0.00_);_([$$-409]* \(#,##0.00\);_([$$-409]* &quot;-&quot;??_);_(@_)">
                  <c:v>192.51689999999999</c:v>
                </c:pt>
                <c:pt idx="626" formatCode="_([$$-409]* #,##0.00_);_([$$-409]* \(#,##0.00\);_([$$-409]* &quot;-&quot;??_);_(@_)">
                  <c:v>-5.05</c:v>
                </c:pt>
                <c:pt idx="627" formatCode="_([$$-409]* #,##0.00_);_([$$-409]* \(#,##0.00\);_([$$-409]* &quot;-&quot;??_);_(@_)">
                  <c:v>-204.16</c:v>
                </c:pt>
                <c:pt idx="628" formatCode="_([$$-409]* #,##0.00_);_([$$-409]* \(#,##0.00\);_([$$-409]* &quot;-&quot;??_);_(@_)">
                  <c:v>-46.115000000000002</c:v>
                </c:pt>
                <c:pt idx="629" formatCode="_([$$-409]* #,##0.00_);_([$$-409]* \(#,##0.00\);_([$$-409]* &quot;-&quot;??_);_(@_)">
                  <c:v>-20.103999999999999</c:v>
                </c:pt>
                <c:pt idx="630" formatCode="_([$$-409]* #,##0.00_);_([$$-409]* \(#,##0.00\);_([$$-409]* &quot;-&quot;??_);_(@_)">
                  <c:v>-3.496</c:v>
                </c:pt>
                <c:pt idx="631" formatCode="_([$$-409]* #,##0.00_);_([$$-409]* \(#,##0.00\);_([$$-409]* &quot;-&quot;??_);_(@_)">
                  <c:v>-717.072</c:v>
                </c:pt>
                <c:pt idx="632" formatCode="_([$$-409]* #,##0.00_);_([$$-409]* \(#,##0.00\);_([$$-409]* &quot;-&quot;??_);_(@_)">
                  <c:v>-62.23</c:v>
                </c:pt>
                <c:pt idx="633" formatCode="_([$$-409]* #,##0.00_);_([$$-409]* \(#,##0.00\);_([$$-409]* &quot;-&quot;??_);_(@_)">
                  <c:v>-89.292000000000002</c:v>
                </c:pt>
                <c:pt idx="634" formatCode="_([$$-409]* #,##0.00_);_([$$-409]* \(#,##0.00\);_([$$-409]* &quot;-&quot;??_);_(@_)">
                  <c:v>-48.68</c:v>
                </c:pt>
                <c:pt idx="635" formatCode="_([$$-409]* #,##0.00_);_([$$-409]* \(#,##0.00\);_([$$-409]* &quot;-&quot;??_);_(@_)">
                  <c:v>-2.87</c:v>
                </c:pt>
                <c:pt idx="636" formatCode="_([$$-409]* #,##0.00_);_([$$-409]* \(#,##0.00\);_([$$-409]* &quot;-&quot;??_);_(@_)">
                  <c:v>3.3840000000000039</c:v>
                </c:pt>
                <c:pt idx="637" formatCode="_([$$-409]* #,##0.00_);_([$$-409]* \(#,##0.00\);_([$$-409]* &quot;-&quot;??_);_(@_)">
                  <c:v>0.34600000000000009</c:v>
                </c:pt>
                <c:pt idx="638" formatCode="_([$$-409]* #,##0.00_);_([$$-409]* \(#,##0.00\);_([$$-409]* &quot;-&quot;??_);_(@_)">
                  <c:v>-17.654</c:v>
                </c:pt>
                <c:pt idx="639" formatCode="_([$$-409]* #,##0.00_);_([$$-409]* \(#,##0.00\);_([$$-409]* &quot;-&quot;??_);_(@_)">
                  <c:v>-13.826000000000001</c:v>
                </c:pt>
                <c:pt idx="640" formatCode="_([$$-409]* #,##0.00_);_([$$-409]* \(#,##0.00\);_([$$-409]* &quot;-&quot;??_);_(@_)">
                  <c:v>-203.67000000000002</c:v>
                </c:pt>
                <c:pt idx="641" formatCode="_([$$-409]* #,##0.00_);_([$$-409]* \(#,##0.00\);_([$$-409]* &quot;-&quot;??_);_(@_)">
                  <c:v>19.57</c:v>
                </c:pt>
                <c:pt idx="642" formatCode="_([$$-409]* #,##0.00_);_([$$-409]* \(#,##0.00\);_([$$-409]* &quot;-&quot;??_);_(@_)">
                  <c:v>107.11</c:v>
                </c:pt>
                <c:pt idx="643" formatCode="_([$$-409]* #,##0.00_);_([$$-409]* \(#,##0.00\);_([$$-409]* &quot;-&quot;??_);_(@_)">
                  <c:v>-216.154</c:v>
                </c:pt>
                <c:pt idx="644" formatCode="_([$$-409]* #,##0.00_);_([$$-409]* \(#,##0.00\);_([$$-409]* &quot;-&quot;??_);_(@_)">
                  <c:v>-6.6096000000000004</c:v>
                </c:pt>
                <c:pt idx="645" formatCode="_([$$-409]* #,##0.00_);_([$$-409]* \(#,##0.00\);_([$$-409]* &quot;-&quot;??_);_(@_)">
                  <c:v>-89.216999999999999</c:v>
                </c:pt>
                <c:pt idx="646" formatCode="_([$$-409]* #,##0.00_);_([$$-409]* \(#,##0.00\);_([$$-409]* &quot;-&quot;??_);_(@_)">
                  <c:v>1.2236</c:v>
                </c:pt>
                <c:pt idx="647" formatCode="_([$$-409]* #,##0.00_);_([$$-409]* \(#,##0.00\);_([$$-409]* &quot;-&quot;??_);_(@_)">
                  <c:v>4.3148</c:v>
                </c:pt>
                <c:pt idx="648" formatCode="_([$$-409]* #,##0.00_);_([$$-409]* \(#,##0.00\);_([$$-409]* &quot;-&quot;??_);_(@_)">
                  <c:v>-11.1332</c:v>
                </c:pt>
                <c:pt idx="649" formatCode="_([$$-409]* #,##0.00_);_([$$-409]* \(#,##0.00\);_([$$-409]* &quot;-&quot;??_);_(@_)">
                  <c:v>-684.78</c:v>
                </c:pt>
                <c:pt idx="650" formatCode="_([$$-409]* #,##0.00_);_([$$-409]* \(#,##0.00\);_([$$-409]* &quot;-&quot;??_);_(@_)">
                  <c:v>-237.47</c:v>
                </c:pt>
                <c:pt idx="651" formatCode="_([$$-409]* #,##0.00_);_([$$-409]* \(#,##0.00\);_([$$-409]* &quot;-&quot;??_);_(@_)">
                  <c:v>-239.315</c:v>
                </c:pt>
                <c:pt idx="652" formatCode="_([$$-409]* #,##0.00_);_([$$-409]* \(#,##0.00\);_([$$-409]* &quot;-&quot;??_);_(@_)">
                  <c:v>-33.31</c:v>
                </c:pt>
                <c:pt idx="653" formatCode="_([$$-409]* #,##0.00_);_([$$-409]* \(#,##0.00\);_([$$-409]* &quot;-&quot;??_);_(@_)">
                  <c:v>-74.479599999999991</c:v>
                </c:pt>
                <c:pt idx="654" formatCode="_([$$-409]* #,##0.00_);_([$$-409]* \(#,##0.00\);_([$$-409]* &quot;-&quot;??_);_(@_)">
                  <c:v>18.643799999999999</c:v>
                </c:pt>
                <c:pt idx="655" formatCode="_([$$-409]* #,##0.00_);_([$$-409]* \(#,##0.00\);_([$$-409]* &quot;-&quot;??_);_(@_)">
                  <c:v>-31.24</c:v>
                </c:pt>
                <c:pt idx="656" formatCode="_([$$-409]* #,##0.00_);_([$$-409]* \(#,##0.00\);_([$$-409]* &quot;-&quot;??_);_(@_)">
                  <c:v>-86</c:v>
                </c:pt>
                <c:pt idx="657" formatCode="_([$$-409]* #,##0.00_);_([$$-409]* \(#,##0.00\);_([$$-409]* &quot;-&quot;??_);_(@_)">
                  <c:v>-0.49</c:v>
                </c:pt>
                <c:pt idx="658" formatCode="_([$$-409]* #,##0.00_);_([$$-409]* \(#,##0.00\);_([$$-409]* &quot;-&quot;??_);_(@_)">
                  <c:v>-66.650000000000006</c:v>
                </c:pt>
                <c:pt idx="659" formatCode="_([$$-409]* #,##0.00_);_([$$-409]* \(#,##0.00\);_([$$-409]* &quot;-&quot;??_);_(@_)">
                  <c:v>-96.16</c:v>
                </c:pt>
                <c:pt idx="660" formatCode="_([$$-409]* #,##0.00_);_([$$-409]* \(#,##0.00\);_([$$-409]* &quot;-&quot;??_);_(@_)">
                  <c:v>263.39999999999998</c:v>
                </c:pt>
                <c:pt idx="661" formatCode="_([$$-409]* #,##0.00_);_([$$-409]* \(#,##0.00\);_([$$-409]* &quot;-&quot;??_);_(@_)">
                  <c:v>37.31</c:v>
                </c:pt>
                <c:pt idx="662" formatCode="_([$$-409]* #,##0.00_);_([$$-409]* \(#,##0.00\);_([$$-409]* &quot;-&quot;??_);_(@_)">
                  <c:v>-96.16</c:v>
                </c:pt>
                <c:pt idx="663" formatCode="_([$$-409]* #,##0.00_);_([$$-409]* \(#,##0.00\);_([$$-409]* &quot;-&quot;??_);_(@_)">
                  <c:v>104.7213</c:v>
                </c:pt>
                <c:pt idx="664" formatCode="_([$$-409]* #,##0.00_);_([$$-409]* \(#,##0.00\);_([$$-409]* &quot;-&quot;??_);_(@_)">
                  <c:v>37.31</c:v>
                </c:pt>
                <c:pt idx="665" formatCode="_([$$-409]* #,##0.00_);_([$$-409]* \(#,##0.00\);_([$$-409]* &quot;-&quot;??_);_(@_)">
                  <c:v>80.674799999999991</c:v>
                </c:pt>
                <c:pt idx="666" formatCode="_([$$-409]* #,##0.00_);_([$$-409]* \(#,##0.00\);_([$$-409]* &quot;-&quot;??_);_(@_)">
                  <c:v>1107.4079999999999</c:v>
                </c:pt>
                <c:pt idx="667" formatCode="_([$$-409]* #,##0.00_);_([$$-409]* \(#,##0.00\);_([$$-409]* &quot;-&quot;??_);_(@_)">
                  <c:v>-149.21199999999999</c:v>
                </c:pt>
                <c:pt idx="668" formatCode="_([$$-409]* #,##0.00_);_([$$-409]* \(#,##0.00\);_([$$-409]* &quot;-&quot;??_);_(@_)">
                  <c:v>-21.018000000000001</c:v>
                </c:pt>
                <c:pt idx="669" formatCode="_([$$-409]* #,##0.00_);_([$$-409]* \(#,##0.00\);_([$$-409]* &quot;-&quot;??_);_(@_)">
                  <c:v>354.32879999999994</c:v>
                </c:pt>
                <c:pt idx="670" formatCode="_([$$-409]* #,##0.00_);_([$$-409]* \(#,##0.00\);_([$$-409]* &quot;-&quot;??_);_(@_)">
                  <c:v>35.31</c:v>
                </c:pt>
                <c:pt idx="671" formatCode="_([$$-409]* #,##0.00_);_([$$-409]* \(#,##0.00\);_([$$-409]* &quot;-&quot;??_);_(@_)">
                  <c:v>6.11</c:v>
                </c:pt>
                <c:pt idx="672" formatCode="_([$$-409]* #,##0.00_);_([$$-409]* \(#,##0.00\);_([$$-409]* &quot;-&quot;??_);_(@_)">
                  <c:v>-6.34</c:v>
                </c:pt>
                <c:pt idx="673" formatCode="_([$$-409]* #,##0.00_);_([$$-409]* \(#,##0.00\);_([$$-409]* &quot;-&quot;??_);_(@_)">
                  <c:v>-160.27549999999999</c:v>
                </c:pt>
                <c:pt idx="674" formatCode="_([$$-409]* #,##0.00_);_([$$-409]* \(#,##0.00\);_([$$-409]* &quot;-&quot;??_);_(@_)">
                  <c:v>-7.04</c:v>
                </c:pt>
                <c:pt idx="675" formatCode="_([$$-409]* #,##0.00_);_([$$-409]* \(#,##0.00\);_([$$-409]* &quot;-&quot;??_);_(@_)">
                  <c:v>-4.1399999999999997</c:v>
                </c:pt>
                <c:pt idx="676" formatCode="_([$$-409]* #,##0.00_);_([$$-409]* \(#,##0.00\);_([$$-409]* &quot;-&quot;??_);_(@_)">
                  <c:v>-31.885000000000002</c:v>
                </c:pt>
                <c:pt idx="677" formatCode="_([$$-409]* #,##0.00_);_([$$-409]* \(#,##0.00\);_([$$-409]* &quot;-&quot;??_);_(@_)">
                  <c:v>-4.3009999999999939</c:v>
                </c:pt>
                <c:pt idx="678" formatCode="_([$$-409]* #,##0.00_);_([$$-409]* \(#,##0.00\);_([$$-409]* &quot;-&quot;??_);_(@_)">
                  <c:v>-19.099200000000003</c:v>
                </c:pt>
                <c:pt idx="679" formatCode="_([$$-409]* #,##0.00_);_([$$-409]* \(#,##0.00\);_([$$-409]* &quot;-&quot;??_);_(@_)">
                  <c:v>373.67</c:v>
                </c:pt>
                <c:pt idx="680" formatCode="_([$$-409]* #,##0.00_);_([$$-409]* \(#,##0.00\);_([$$-409]* &quot;-&quot;??_);_(@_)">
                  <c:v>-14.801880000000001</c:v>
                </c:pt>
                <c:pt idx="681" formatCode="_([$$-409]* #,##0.00_);_([$$-409]* \(#,##0.00\);_([$$-409]* &quot;-&quot;??_);_(@_)">
                  <c:v>168.91889999999998</c:v>
                </c:pt>
                <c:pt idx="682" formatCode="_([$$-409]* #,##0.00_);_([$$-409]* \(#,##0.00\);_([$$-409]* &quot;-&quot;??_);_(@_)">
                  <c:v>-6.2</c:v>
                </c:pt>
                <c:pt idx="683" formatCode="_([$$-409]* #,##0.00_);_([$$-409]* \(#,##0.00\);_([$$-409]* &quot;-&quot;??_);_(@_)">
                  <c:v>19.064699999999998</c:v>
                </c:pt>
                <c:pt idx="684" formatCode="_([$$-409]* #,##0.00_);_([$$-409]* \(#,##0.00\);_([$$-409]* &quot;-&quot;??_);_(@_)">
                  <c:v>10.56</c:v>
                </c:pt>
                <c:pt idx="685" formatCode="_([$$-409]* #,##0.00_);_([$$-409]* \(#,##0.00\);_([$$-409]* &quot;-&quot;??_);_(@_)">
                  <c:v>-4.2</c:v>
                </c:pt>
                <c:pt idx="686" formatCode="_([$$-409]* #,##0.00_);_([$$-409]* \(#,##0.00\);_([$$-409]* &quot;-&quot;??_);_(@_)">
                  <c:v>-4.2</c:v>
                </c:pt>
                <c:pt idx="687" formatCode="_([$$-409]* #,##0.00_);_([$$-409]* \(#,##0.00\);_([$$-409]* &quot;-&quot;??_);_(@_)">
                  <c:v>-21.319199999999999</c:v>
                </c:pt>
                <c:pt idx="688" formatCode="_([$$-409]* #,##0.00_);_([$$-409]* \(#,##0.00\);_([$$-409]* &quot;-&quot;??_);_(@_)">
                  <c:v>93.846800000000002</c:v>
                </c:pt>
                <c:pt idx="689" formatCode="_([$$-409]* #,##0.00_);_([$$-409]* \(#,##0.00\);_([$$-409]* &quot;-&quot;??_);_(@_)">
                  <c:v>-104.57</c:v>
                </c:pt>
                <c:pt idx="690" formatCode="_([$$-409]* #,##0.00_);_([$$-409]* \(#,##0.00\);_([$$-409]* &quot;-&quot;??_);_(@_)">
                  <c:v>4.0320000000000036</c:v>
                </c:pt>
                <c:pt idx="691" formatCode="_([$$-409]* #,##0.00_);_([$$-409]* \(#,##0.00\);_([$$-409]* &quot;-&quot;??_);_(@_)">
                  <c:v>-23.634399999999999</c:v>
                </c:pt>
                <c:pt idx="692" formatCode="_([$$-409]* #,##0.00_);_([$$-409]* \(#,##0.00\);_([$$-409]* &quot;-&quot;??_);_(@_)">
                  <c:v>-3.88</c:v>
                </c:pt>
                <c:pt idx="693" formatCode="_([$$-409]* #,##0.00_);_([$$-409]* \(#,##0.00\);_([$$-409]* &quot;-&quot;??_);_(@_)">
                  <c:v>551.09280000000001</c:v>
                </c:pt>
                <c:pt idx="694" formatCode="_([$$-409]* #,##0.00_);_([$$-409]* \(#,##0.00\);_([$$-409]* &quot;-&quot;??_);_(@_)">
                  <c:v>17.505299999999998</c:v>
                </c:pt>
                <c:pt idx="695" formatCode="_([$$-409]* #,##0.00_);_([$$-409]* \(#,##0.00\);_([$$-409]* &quot;-&quot;??_);_(@_)">
                  <c:v>-2.1</c:v>
                </c:pt>
                <c:pt idx="696" formatCode="_([$$-409]* #,##0.00_);_([$$-409]* \(#,##0.00\);_([$$-409]* &quot;-&quot;??_);_(@_)">
                  <c:v>829.46699999999998</c:v>
                </c:pt>
                <c:pt idx="697" formatCode="_([$$-409]* #,##0.00_);_([$$-409]* \(#,##0.00\);_([$$-409]* &quot;-&quot;??_);_(@_)">
                  <c:v>111.22199999999999</c:v>
                </c:pt>
                <c:pt idx="698" formatCode="_([$$-409]* #,##0.00_);_([$$-409]* \(#,##0.00\);_([$$-409]* &quot;-&quot;??_);_(@_)">
                  <c:v>22.866</c:v>
                </c:pt>
                <c:pt idx="699" formatCode="_([$$-409]* #,##0.00_);_([$$-409]* \(#,##0.00\);_([$$-409]* &quot;-&quot;??_);_(@_)">
                  <c:v>115.72799999999999</c:v>
                </c:pt>
                <c:pt idx="700" formatCode="_([$$-409]* #,##0.00_);_([$$-409]* \(#,##0.00\);_([$$-409]* &quot;-&quot;??_);_(@_)">
                  <c:v>-76.424400000000006</c:v>
                </c:pt>
                <c:pt idx="701" formatCode="_([$$-409]* #,##0.00_);_([$$-409]* \(#,##0.00\);_([$$-409]* &quot;-&quot;??_);_(@_)">
                  <c:v>8.7319999999999993</c:v>
                </c:pt>
                <c:pt idx="702" formatCode="_([$$-409]* #,##0.00_);_([$$-409]* \(#,##0.00\);_([$$-409]* &quot;-&quot;??_);_(@_)">
                  <c:v>442.0899</c:v>
                </c:pt>
                <c:pt idx="703" formatCode="_([$$-409]* #,##0.00_);_([$$-409]* \(#,##0.00\);_([$$-409]* &quot;-&quot;??_);_(@_)">
                  <c:v>455.12399999999997</c:v>
                </c:pt>
                <c:pt idx="704" formatCode="_([$$-409]* #,##0.00_);_([$$-409]* \(#,##0.00\);_([$$-409]* &quot;-&quot;??_);_(@_)">
                  <c:v>39.350699999999996</c:v>
                </c:pt>
                <c:pt idx="705" formatCode="_([$$-409]* #,##0.00_);_([$$-409]* \(#,##0.00\);_([$$-409]* &quot;-&quot;??_);_(@_)">
                  <c:v>30.49</c:v>
                </c:pt>
                <c:pt idx="706" formatCode="_([$$-409]* #,##0.00_);_([$$-409]* \(#,##0.00\);_([$$-409]* &quot;-&quot;??_);_(@_)">
                  <c:v>-403.18739999999997</c:v>
                </c:pt>
                <c:pt idx="707" formatCode="_([$$-409]* #,##0.00_);_([$$-409]* \(#,##0.00\);_([$$-409]* &quot;-&quot;??_);_(@_)">
                  <c:v>44.912100000000002</c:v>
                </c:pt>
                <c:pt idx="708" formatCode="_([$$-409]* #,##0.00_);_([$$-409]* \(#,##0.00\);_([$$-409]* &quot;-&quot;??_);_(@_)">
                  <c:v>9.33</c:v>
                </c:pt>
                <c:pt idx="709" formatCode="_([$$-409]* #,##0.00_);_([$$-409]* \(#,##0.00\);_([$$-409]* &quot;-&quot;??_);_(@_)">
                  <c:v>-76.94</c:v>
                </c:pt>
                <c:pt idx="710" formatCode="_([$$-409]* #,##0.00_);_([$$-409]* \(#,##0.00\);_([$$-409]* &quot;-&quot;??_);_(@_)">
                  <c:v>-40.008800000000001</c:v>
                </c:pt>
                <c:pt idx="711" formatCode="_([$$-409]* #,##0.00_);_([$$-409]* \(#,##0.00\);_([$$-409]* &quot;-&quot;??_);_(@_)">
                  <c:v>-51.704000000000001</c:v>
                </c:pt>
                <c:pt idx="712" formatCode="_([$$-409]* #,##0.00_);_([$$-409]* \(#,##0.00\);_([$$-409]* &quot;-&quot;??_);_(@_)">
                  <c:v>144.7482</c:v>
                </c:pt>
                <c:pt idx="713" formatCode="_([$$-409]* #,##0.00_);_([$$-409]* \(#,##0.00\);_([$$-409]* &quot;-&quot;??_);_(@_)">
                  <c:v>4.1673999999999998</c:v>
                </c:pt>
                <c:pt idx="714" formatCode="_([$$-409]* #,##0.00_);_([$$-409]* \(#,##0.00\);_([$$-409]* &quot;-&quot;??_);_(@_)">
                  <c:v>16.021800000000013</c:v>
                </c:pt>
                <c:pt idx="715" formatCode="_([$$-409]* #,##0.00_);_([$$-409]* \(#,##0.00\);_([$$-409]* &quot;-&quot;??_);_(@_)">
                  <c:v>-99.435440000000014</c:v>
                </c:pt>
                <c:pt idx="716" formatCode="_([$$-409]* #,##0.00_);_([$$-409]* \(#,##0.00\);_([$$-409]* &quot;-&quot;??_);_(@_)">
                  <c:v>-97.28</c:v>
                </c:pt>
                <c:pt idx="717" formatCode="_([$$-409]* #,##0.00_);_([$$-409]* \(#,##0.00\);_([$$-409]* &quot;-&quot;??_);_(@_)">
                  <c:v>139.61200000000002</c:v>
                </c:pt>
                <c:pt idx="718" formatCode="_([$$-409]* #,##0.00_);_([$$-409]* \(#,##0.00\);_([$$-409]* &quot;-&quot;??_);_(@_)">
                  <c:v>9.862000000000009</c:v>
                </c:pt>
                <c:pt idx="719" formatCode="_([$$-409]* #,##0.00_);_([$$-409]* \(#,##0.00\);_([$$-409]* &quot;-&quot;??_);_(@_)">
                  <c:v>-40.275199999999998</c:v>
                </c:pt>
                <c:pt idx="720" formatCode="_([$$-409]* #,##0.00_);_([$$-409]* \(#,##0.00\);_([$$-409]* &quot;-&quot;??_);_(@_)">
                  <c:v>-53.25</c:v>
                </c:pt>
                <c:pt idx="721" formatCode="_([$$-409]* #,##0.00_);_([$$-409]* \(#,##0.00\);_([$$-409]* &quot;-&quot;??_);_(@_)">
                  <c:v>206.517</c:v>
                </c:pt>
                <c:pt idx="722" formatCode="_([$$-409]* #,##0.00_);_([$$-409]* \(#,##0.00\);_([$$-409]* &quot;-&quot;??_);_(@_)">
                  <c:v>2.125</c:v>
                </c:pt>
                <c:pt idx="723" formatCode="_([$$-409]* #,##0.00_);_([$$-409]* \(#,##0.00\);_([$$-409]* &quot;-&quot;??_);_(@_)">
                  <c:v>5.8840000000000074</c:v>
                </c:pt>
                <c:pt idx="724" formatCode="_([$$-409]* #,##0.00_);_([$$-409]* \(#,##0.00\);_([$$-409]* &quot;-&quot;??_);_(@_)">
                  <c:v>772.04</c:v>
                </c:pt>
                <c:pt idx="725" formatCode="_([$$-409]* #,##0.00_);_([$$-409]* \(#,##0.00\);_([$$-409]* &quot;-&quot;??_);_(@_)">
                  <c:v>772.04</c:v>
                </c:pt>
                <c:pt idx="726" formatCode="_([$$-409]* #,##0.00_);_([$$-409]* \(#,##0.00\);_([$$-409]* &quot;-&quot;??_);_(@_)">
                  <c:v>81.91</c:v>
                </c:pt>
                <c:pt idx="727" formatCode="_([$$-409]* #,##0.00_);_([$$-409]* \(#,##0.00\);_([$$-409]* &quot;-&quot;??_);_(@_)">
                  <c:v>-10.9</c:v>
                </c:pt>
                <c:pt idx="728" formatCode="_([$$-409]* #,##0.00_);_([$$-409]* \(#,##0.00\);_([$$-409]* &quot;-&quot;??_);_(@_)">
                  <c:v>2.1800000000000015</c:v>
                </c:pt>
                <c:pt idx="729" formatCode="_([$$-409]* #,##0.00_);_([$$-409]* \(#,##0.00\);_([$$-409]* &quot;-&quot;??_);_(@_)">
                  <c:v>67.107500000000002</c:v>
                </c:pt>
                <c:pt idx="730" formatCode="_([$$-409]* #,##0.00_);_([$$-409]* \(#,##0.00\);_([$$-409]* &quot;-&quot;??_);_(@_)">
                  <c:v>54.937799999999996</c:v>
                </c:pt>
                <c:pt idx="731" formatCode="_([$$-409]* #,##0.00_);_([$$-409]* \(#,##0.00\);_([$$-409]* &quot;-&quot;??_);_(@_)">
                  <c:v>29.725199999999997</c:v>
                </c:pt>
                <c:pt idx="732" formatCode="_([$$-409]* #,##0.00_);_([$$-409]* \(#,##0.00\);_([$$-409]* &quot;-&quot;??_);_(@_)">
                  <c:v>-139.28720000000001</c:v>
                </c:pt>
                <c:pt idx="733" formatCode="_([$$-409]* #,##0.00_);_([$$-409]* \(#,##0.00\);_([$$-409]* &quot;-&quot;??_);_(@_)">
                  <c:v>108</c:v>
                </c:pt>
                <c:pt idx="734" formatCode="_([$$-409]* #,##0.00_);_([$$-409]* \(#,##0.00\);_([$$-409]* &quot;-&quot;??_);_(@_)">
                  <c:v>-127.05200000000001</c:v>
                </c:pt>
                <c:pt idx="735" formatCode="_([$$-409]* #,##0.00_);_([$$-409]* \(#,##0.00\);_([$$-409]* &quot;-&quot;??_);_(@_)">
                  <c:v>-93.735199999999992</c:v>
                </c:pt>
                <c:pt idx="736" formatCode="_([$$-409]* #,##0.00_);_([$$-409]* \(#,##0.00\);_([$$-409]* &quot;-&quot;??_);_(@_)">
                  <c:v>4.53</c:v>
                </c:pt>
                <c:pt idx="737" formatCode="_([$$-409]* #,##0.00_);_([$$-409]* \(#,##0.00\);_([$$-409]* &quot;-&quot;??_);_(@_)">
                  <c:v>9.7799999999999994</c:v>
                </c:pt>
                <c:pt idx="738" formatCode="_([$$-409]* #,##0.00_);_([$$-409]* \(#,##0.00\);_([$$-409]* &quot;-&quot;??_);_(@_)">
                  <c:v>-63.813500000000005</c:v>
                </c:pt>
                <c:pt idx="739" formatCode="_([$$-409]* #,##0.00_);_([$$-409]* \(#,##0.00\);_([$$-409]* &quot;-&quot;??_);_(@_)">
                  <c:v>-116.05</c:v>
                </c:pt>
                <c:pt idx="740" formatCode="_([$$-409]* #,##0.00_);_([$$-409]* \(#,##0.00\);_([$$-409]* &quot;-&quot;??_);_(@_)">
                  <c:v>117.38</c:v>
                </c:pt>
                <c:pt idx="741" formatCode="_([$$-409]* #,##0.00_);_([$$-409]* \(#,##0.00\);_([$$-409]* &quot;-&quot;??_);_(@_)">
                  <c:v>-46.92</c:v>
                </c:pt>
                <c:pt idx="742" formatCode="_([$$-409]* #,##0.00_);_([$$-409]* \(#,##0.00\);_([$$-409]* &quot;-&quot;??_);_(@_)">
                  <c:v>70.193699999999993</c:v>
                </c:pt>
                <c:pt idx="743" formatCode="_([$$-409]* #,##0.00_);_([$$-409]* \(#,##0.00\);_([$$-409]* &quot;-&quot;??_);_(@_)">
                  <c:v>-48.219499999999996</c:v>
                </c:pt>
                <c:pt idx="744" formatCode="_([$$-409]* #,##0.00_);_([$$-409]* \(#,##0.00\);_([$$-409]* &quot;-&quot;??_);_(@_)">
                  <c:v>-63.813500000000005</c:v>
                </c:pt>
                <c:pt idx="745" formatCode="_([$$-409]* #,##0.00_);_([$$-409]* \(#,##0.00\);_([$$-409]* &quot;-&quot;??_);_(@_)">
                  <c:v>-46.92</c:v>
                </c:pt>
                <c:pt idx="746" formatCode="_([$$-409]* #,##0.00_);_([$$-409]* \(#,##0.00\);_([$$-409]* &quot;-&quot;??_);_(@_)">
                  <c:v>1766.7795000000001</c:v>
                </c:pt>
                <c:pt idx="747" formatCode="_([$$-409]* #,##0.00_);_([$$-409]* \(#,##0.00\);_([$$-409]* &quot;-&quot;??_);_(@_)">
                  <c:v>85.875</c:v>
                </c:pt>
                <c:pt idx="748" formatCode="_([$$-409]* #,##0.00_);_([$$-409]* \(#,##0.00\);_([$$-409]* &quot;-&quot;??_);_(@_)">
                  <c:v>20.299600000000002</c:v>
                </c:pt>
                <c:pt idx="749" formatCode="_([$$-409]* #,##0.00_);_([$$-409]* \(#,##0.00\);_([$$-409]* &quot;-&quot;??_);_(@_)">
                  <c:v>108.5163</c:v>
                </c:pt>
                <c:pt idx="750" formatCode="_([$$-409]* #,##0.00_);_([$$-409]* \(#,##0.00\);_([$$-409]* &quot;-&quot;??_);_(@_)">
                  <c:v>125.20739999999999</c:v>
                </c:pt>
                <c:pt idx="751" formatCode="_([$$-409]* #,##0.00_);_([$$-409]* \(#,##0.00\);_([$$-409]* &quot;-&quot;??_);_(@_)">
                  <c:v>64.265999999999991</c:v>
                </c:pt>
                <c:pt idx="752" formatCode="_([$$-409]* #,##0.00_);_([$$-409]* \(#,##0.00\);_([$$-409]* &quot;-&quot;??_);_(@_)">
                  <c:v>27.013499999999997</c:v>
                </c:pt>
                <c:pt idx="753" formatCode="_([$$-409]* #,##0.00_);_([$$-409]* \(#,##0.00\);_([$$-409]* &quot;-&quot;??_);_(@_)">
                  <c:v>28.565999999999999</c:v>
                </c:pt>
                <c:pt idx="754" formatCode="_([$$-409]* #,##0.00_);_([$$-409]* \(#,##0.00\);_([$$-409]* &quot;-&quot;??_);_(@_)">
                  <c:v>-25.112000000000002</c:v>
                </c:pt>
                <c:pt idx="755" formatCode="_([$$-409]* #,##0.00_);_([$$-409]* \(#,##0.00\);_([$$-409]* &quot;-&quot;??_);_(@_)">
                  <c:v>59.440499999999993</c:v>
                </c:pt>
                <c:pt idx="756" formatCode="_([$$-409]* #,##0.00_);_([$$-409]* \(#,##0.00\);_([$$-409]* &quot;-&quot;??_);_(@_)">
                  <c:v>592.52650000000006</c:v>
                </c:pt>
                <c:pt idx="757" formatCode="_([$$-409]* #,##0.00_);_([$$-409]* \(#,##0.00\);_([$$-409]* &quot;-&quot;??_);_(@_)">
                  <c:v>232.8</c:v>
                </c:pt>
                <c:pt idx="758" formatCode="_([$$-409]* #,##0.00_);_([$$-409]* \(#,##0.00\);_([$$-409]* &quot;-&quot;??_);_(@_)">
                  <c:v>38.08</c:v>
                </c:pt>
                <c:pt idx="759" formatCode="_([$$-409]* #,##0.00_);_([$$-409]* \(#,##0.00\);_([$$-409]* &quot;-&quot;??_);_(@_)">
                  <c:v>39.626999999999995</c:v>
                </c:pt>
                <c:pt idx="760" formatCode="_([$$-409]* #,##0.00_);_([$$-409]* \(#,##0.00\);_([$$-409]* &quot;-&quot;??_);_(@_)">
                  <c:v>20.495999999999995</c:v>
                </c:pt>
                <c:pt idx="761" formatCode="_([$$-409]* #,##0.00_);_([$$-409]* \(#,##0.00\);_([$$-409]* &quot;-&quot;??_);_(@_)">
                  <c:v>-24.897600000000001</c:v>
                </c:pt>
                <c:pt idx="762" formatCode="_([$$-409]* #,##0.00_);_([$$-409]* \(#,##0.00\);_([$$-409]* &quot;-&quot;??_);_(@_)">
                  <c:v>776.7743999999999</c:v>
                </c:pt>
                <c:pt idx="763" formatCode="_([$$-409]* #,##0.00_);_([$$-409]* \(#,##0.00\);_([$$-409]* &quot;-&quot;??_);_(@_)">
                  <c:v>344.54399999999998</c:v>
                </c:pt>
                <c:pt idx="764" formatCode="_([$$-409]* #,##0.00_);_([$$-409]* \(#,##0.00\);_([$$-409]* &quot;-&quot;??_);_(@_)">
                  <c:v>9.0045000000000002</c:v>
                </c:pt>
                <c:pt idx="765" formatCode="_([$$-409]* #,##0.00_);_([$$-409]* \(#,##0.00\);_([$$-409]* &quot;-&quot;??_);_(@_)">
                  <c:v>-99.762500000000003</c:v>
                </c:pt>
                <c:pt idx="766" formatCode="_([$$-409]* #,##0.00_);_([$$-409]* \(#,##0.00\);_([$$-409]* &quot;-&quot;??_);_(@_)">
                  <c:v>-6.71</c:v>
                </c:pt>
                <c:pt idx="767" formatCode="_([$$-409]* #,##0.00_);_([$$-409]* \(#,##0.00\);_([$$-409]* &quot;-&quot;??_);_(@_)">
                  <c:v>-9.9999999999997868E-3</c:v>
                </c:pt>
                <c:pt idx="768" formatCode="_([$$-409]* #,##0.00_);_([$$-409]* \(#,##0.00\);_([$$-409]* &quot;-&quot;??_);_(@_)">
                  <c:v>6.79</c:v>
                </c:pt>
                <c:pt idx="769" formatCode="_([$$-409]* #,##0.00_);_([$$-409]* \(#,##0.00\);_([$$-409]* &quot;-&quot;??_);_(@_)">
                  <c:v>-60.145000000000003</c:v>
                </c:pt>
                <c:pt idx="770" formatCode="_([$$-409]* #,##0.00_);_([$$-409]* \(#,##0.00\);_([$$-409]* &quot;-&quot;??_);_(@_)">
                  <c:v>33.01</c:v>
                </c:pt>
                <c:pt idx="771" formatCode="_([$$-409]* #,##0.00_);_([$$-409]* \(#,##0.00\);_([$$-409]* &quot;-&quot;??_);_(@_)">
                  <c:v>297.45715999999999</c:v>
                </c:pt>
                <c:pt idx="772" formatCode="_([$$-409]* #,##0.00_);_([$$-409]* \(#,##0.00\);_([$$-409]* &quot;-&quot;??_);_(@_)">
                  <c:v>-70.14</c:v>
                </c:pt>
                <c:pt idx="773" formatCode="_([$$-409]* #,##0.00_);_([$$-409]* \(#,##0.00\);_([$$-409]* &quot;-&quot;??_);_(@_)">
                  <c:v>-107.51349999999999</c:v>
                </c:pt>
                <c:pt idx="774" formatCode="_([$$-409]* #,##0.00_);_([$$-409]* \(#,##0.00\);_([$$-409]* &quot;-&quot;??_);_(@_)">
                  <c:v>-107.51349999999999</c:v>
                </c:pt>
                <c:pt idx="775" formatCode="_([$$-409]* #,##0.00_);_([$$-409]* \(#,##0.00\);_([$$-409]* &quot;-&quot;??_);_(@_)">
                  <c:v>-255.16890000000001</c:v>
                </c:pt>
                <c:pt idx="776" formatCode="_([$$-409]* #,##0.00_);_([$$-409]* \(#,##0.00\);_([$$-409]* &quot;-&quot;??_);_(@_)">
                  <c:v>109.42479999999999</c:v>
                </c:pt>
                <c:pt idx="777" formatCode="_([$$-409]* #,##0.00_);_([$$-409]* \(#,##0.00\);_([$$-409]* &quot;-&quot;??_);_(@_)">
                  <c:v>421.34849999999994</c:v>
                </c:pt>
                <c:pt idx="778" formatCode="_([$$-409]* #,##0.00_);_([$$-409]* \(#,##0.00\);_([$$-409]* &quot;-&quot;??_);_(@_)">
                  <c:v>-11.281500000000001</c:v>
                </c:pt>
                <c:pt idx="779" formatCode="_([$$-409]* #,##0.00_);_([$$-409]* \(#,##0.00\);_([$$-409]* &quot;-&quot;??_);_(@_)">
                  <c:v>-218.77</c:v>
                </c:pt>
                <c:pt idx="780" formatCode="_([$$-409]* #,##0.00_);_([$$-409]* \(#,##0.00\);_([$$-409]* &quot;-&quot;??_);_(@_)">
                  <c:v>-9.68</c:v>
                </c:pt>
                <c:pt idx="781" formatCode="_([$$-409]* #,##0.00_);_([$$-409]* \(#,##0.00\);_([$$-409]* &quot;-&quot;??_);_(@_)">
                  <c:v>-8.2080000000000002</c:v>
                </c:pt>
                <c:pt idx="782" formatCode="_([$$-409]* #,##0.00_);_([$$-409]* \(#,##0.00\);_([$$-409]* &quot;-&quot;??_);_(@_)">
                  <c:v>-2196.6840000000002</c:v>
                </c:pt>
                <c:pt idx="783" formatCode="_([$$-409]* #,##0.00_);_([$$-409]* \(#,##0.00\);_([$$-409]* &quot;-&quot;??_);_(@_)">
                  <c:v>-11.376000000000001</c:v>
                </c:pt>
                <c:pt idx="784" formatCode="_([$$-409]* #,##0.00_);_([$$-409]* \(#,##0.00\);_([$$-409]* &quot;-&quot;??_);_(@_)">
                  <c:v>54.901500000000006</c:v>
                </c:pt>
                <c:pt idx="785" formatCode="_([$$-409]* #,##0.00_);_([$$-409]* \(#,##0.00\);_([$$-409]* &quot;-&quot;??_);_(@_)">
                  <c:v>54.901500000000006</c:v>
                </c:pt>
                <c:pt idx="786" formatCode="_([$$-409]* #,##0.00_);_([$$-409]* \(#,##0.00\);_([$$-409]* &quot;-&quot;??_);_(@_)">
                  <c:v>320.10000000000002</c:v>
                </c:pt>
                <c:pt idx="787" formatCode="_([$$-409]* #,##0.00_);_([$$-409]* \(#,##0.00\);_([$$-409]* &quot;-&quot;??_);_(@_)">
                  <c:v>6.0305999999999997</c:v>
                </c:pt>
                <c:pt idx="788" formatCode="_([$$-409]* #,##0.00_);_([$$-409]* \(#,##0.00\);_([$$-409]* &quot;-&quot;??_);_(@_)">
                  <c:v>3.4509999999999996</c:v>
                </c:pt>
                <c:pt idx="789" formatCode="_([$$-409]* #,##0.00_);_([$$-409]* \(#,##0.00\);_([$$-409]* &quot;-&quot;??_);_(@_)">
                  <c:v>-746.44</c:v>
                </c:pt>
                <c:pt idx="790" formatCode="_([$$-409]* #,##0.00_);_([$$-409]* \(#,##0.00\);_([$$-409]* &quot;-&quot;??_);_(@_)">
                  <c:v>-274.95</c:v>
                </c:pt>
                <c:pt idx="791" formatCode="_([$$-409]* #,##0.00_);_([$$-409]* \(#,##0.00\);_([$$-409]* &quot;-&quot;??_);_(@_)">
                  <c:v>-95.047499999999999</c:v>
                </c:pt>
                <c:pt idx="792" formatCode="_([$$-409]* #,##0.00_);_([$$-409]* \(#,##0.00\);_([$$-409]* &quot;-&quot;??_);_(@_)">
                  <c:v>3.4509999999999996</c:v>
                </c:pt>
                <c:pt idx="793" formatCode="_([$$-409]* #,##0.00_);_([$$-409]* \(#,##0.00\);_([$$-409]* &quot;-&quot;??_);_(@_)">
                  <c:v>-746.44</c:v>
                </c:pt>
                <c:pt idx="794" formatCode="_([$$-409]* #,##0.00_);_([$$-409]* \(#,##0.00\);_([$$-409]* &quot;-&quot;??_);_(@_)">
                  <c:v>-274.95</c:v>
                </c:pt>
                <c:pt idx="795" formatCode="_([$$-409]* #,##0.00_);_([$$-409]* \(#,##0.00\);_([$$-409]* &quot;-&quot;??_);_(@_)">
                  <c:v>-52.646999999999998</c:v>
                </c:pt>
                <c:pt idx="796" formatCode="_([$$-409]* #,##0.00_);_([$$-409]* \(#,##0.00\);_([$$-409]* &quot;-&quot;??_);_(@_)">
                  <c:v>-24.44</c:v>
                </c:pt>
                <c:pt idx="797" formatCode="_([$$-409]* #,##0.00_);_([$$-409]* \(#,##0.00\);_([$$-409]* &quot;-&quot;??_);_(@_)">
                  <c:v>27.38</c:v>
                </c:pt>
                <c:pt idx="798" formatCode="_([$$-409]* #,##0.00_);_([$$-409]* \(#,##0.00\);_([$$-409]* &quot;-&quot;??_);_(@_)">
                  <c:v>-12.708800000000002</c:v>
                </c:pt>
                <c:pt idx="799" formatCode="_([$$-409]* #,##0.00_);_([$$-409]* \(#,##0.00\);_([$$-409]* &quot;-&quot;??_);_(@_)">
                  <c:v>41.07</c:v>
                </c:pt>
                <c:pt idx="800" formatCode="_([$$-409]* #,##0.00_);_([$$-409]* \(#,##0.00\);_([$$-409]* &quot;-&quot;??_);_(@_)">
                  <c:v>-94.490899999999996</c:v>
                </c:pt>
                <c:pt idx="801" formatCode="_([$$-409]* #,##0.00_);_([$$-409]* \(#,##0.00\);_([$$-409]* &quot;-&quot;??_);_(@_)">
                  <c:v>-1.0712000000000002</c:v>
                </c:pt>
                <c:pt idx="802" formatCode="_([$$-409]* #,##0.00_);_([$$-409]* \(#,##0.00\);_([$$-409]* &quot;-&quot;??_);_(@_)">
                  <c:v>4.4104000000000001</c:v>
                </c:pt>
                <c:pt idx="803" formatCode="_([$$-409]* #,##0.00_);_([$$-409]* \(#,##0.00\);_([$$-409]* &quot;-&quot;??_);_(@_)">
                  <c:v>1.2236</c:v>
                </c:pt>
                <c:pt idx="804" formatCode="_([$$-409]* #,##0.00_);_([$$-409]* \(#,##0.00\);_([$$-409]* &quot;-&quot;??_);_(@_)">
                  <c:v>-15.6312</c:v>
                </c:pt>
                <c:pt idx="805" formatCode="_([$$-409]* #,##0.00_);_([$$-409]* \(#,##0.00\);_([$$-409]* &quot;-&quot;??_);_(@_)">
                  <c:v>5.4659999999999993</c:v>
                </c:pt>
                <c:pt idx="806" formatCode="_([$$-409]* #,##0.00_);_([$$-409]* \(#,##0.00\);_([$$-409]* &quot;-&quot;??_);_(@_)">
                  <c:v>-149.1182</c:v>
                </c:pt>
                <c:pt idx="807" formatCode="_([$$-409]* #,##0.00_);_([$$-409]* \(#,##0.00\);_([$$-409]* &quot;-&quot;??_);_(@_)">
                  <c:v>-90.26</c:v>
                </c:pt>
                <c:pt idx="808" formatCode="_([$$-409]* #,##0.00_);_([$$-409]* \(#,##0.00\);_([$$-409]* &quot;-&quot;??_);_(@_)">
                  <c:v>16.898</c:v>
                </c:pt>
                <c:pt idx="809" formatCode="_([$$-409]* #,##0.00_);_([$$-409]* \(#,##0.00\);_([$$-409]* &quot;-&quot;??_);_(@_)">
                  <c:v>20.14</c:v>
                </c:pt>
                <c:pt idx="810" formatCode="_([$$-409]* #,##0.00_);_([$$-409]* \(#,##0.00\);_([$$-409]* &quot;-&quot;??_);_(@_)">
                  <c:v>-21.231999999999999</c:v>
                </c:pt>
                <c:pt idx="811" formatCode="_([$$-409]* #,##0.00_);_([$$-409]* \(#,##0.00\);_([$$-409]* &quot;-&quot;??_);_(@_)">
                  <c:v>18.0642</c:v>
                </c:pt>
                <c:pt idx="812" formatCode="_([$$-409]* #,##0.00_);_([$$-409]* \(#,##0.00\);_([$$-409]* &quot;-&quot;??_);_(@_)">
                  <c:v>-163.03</c:v>
                </c:pt>
                <c:pt idx="813" formatCode="_([$$-409]* #,##0.00_);_([$$-409]* \(#,##0.00\);_([$$-409]* &quot;-&quot;??_);_(@_)">
                  <c:v>23.61599999999995</c:v>
                </c:pt>
                <c:pt idx="814" formatCode="_([$$-409]* #,##0.00_);_([$$-409]* \(#,##0.00\);_([$$-409]* &quot;-&quot;??_);_(@_)">
                  <c:v>21.769499999999997</c:v>
                </c:pt>
                <c:pt idx="815" formatCode="_([$$-409]* #,##0.00_);_([$$-409]* \(#,##0.00\);_([$$-409]* &quot;-&quot;??_);_(@_)">
                  <c:v>29.380199999999995</c:v>
                </c:pt>
                <c:pt idx="816" formatCode="_([$$-409]* #,##0.00_);_([$$-409]* \(#,##0.00\);_([$$-409]* &quot;-&quot;??_);_(@_)">
                  <c:v>100.2984</c:v>
                </c:pt>
                <c:pt idx="817" formatCode="_([$$-409]* #,##0.00_);_([$$-409]* \(#,##0.00\);_([$$-409]* &quot;-&quot;??_);_(@_)">
                  <c:v>-0.10999999999999943</c:v>
                </c:pt>
                <c:pt idx="818" formatCode="_([$$-409]* #,##0.00_);_([$$-409]* \(#,##0.00\);_([$$-409]* &quot;-&quot;??_);_(@_)">
                  <c:v>15.236000000000018</c:v>
                </c:pt>
                <c:pt idx="819" formatCode="_([$$-409]* #,##0.00_);_([$$-409]* \(#,##0.00\);_([$$-409]* &quot;-&quot;??_);_(@_)">
                  <c:v>-42.8536</c:v>
                </c:pt>
                <c:pt idx="820" formatCode="_([$$-409]* #,##0.00_);_([$$-409]* \(#,##0.00\);_([$$-409]* &quot;-&quot;??_);_(@_)">
                  <c:v>-33.211539999999999</c:v>
                </c:pt>
                <c:pt idx="821" formatCode="_([$$-409]* #,##0.00_);_([$$-409]* \(#,##0.00\);_([$$-409]* &quot;-&quot;??_);_(@_)">
                  <c:v>20.453600000000002</c:v>
                </c:pt>
                <c:pt idx="822" formatCode="_([$$-409]* #,##0.00_);_([$$-409]* \(#,##0.00\);_([$$-409]* &quot;-&quot;??_);_(@_)">
                  <c:v>87.12</c:v>
                </c:pt>
                <c:pt idx="823" formatCode="_([$$-409]* #,##0.00_);_([$$-409]* \(#,##0.00\);_([$$-409]* &quot;-&quot;??_);_(@_)">
                  <c:v>25.240199999999998</c:v>
                </c:pt>
                <c:pt idx="824" formatCode="_([$$-409]* #,##0.00_);_([$$-409]* \(#,##0.00\);_([$$-409]* &quot;-&quot;??_);_(@_)">
                  <c:v>44.988</c:v>
                </c:pt>
                <c:pt idx="825" formatCode="_([$$-409]* #,##0.00_);_([$$-409]* \(#,##0.00\);_([$$-409]* &quot;-&quot;??_);_(@_)">
                  <c:v>-20.732799999999997</c:v>
                </c:pt>
                <c:pt idx="826" formatCode="_([$$-409]* #,##0.00_);_([$$-409]* \(#,##0.00\);_([$$-409]* &quot;-&quot;??_);_(@_)">
                  <c:v>-164.39479999999998</c:v>
                </c:pt>
                <c:pt idx="827" formatCode="_([$$-409]* #,##0.00_);_([$$-409]* \(#,##0.00\);_([$$-409]* &quot;-&quot;??_);_(@_)">
                  <c:v>74.278499999999994</c:v>
                </c:pt>
                <c:pt idx="828" formatCode="_([$$-409]* #,##0.00_);_([$$-409]* \(#,##0.00\);_([$$-409]* &quot;-&quot;??_);_(@_)">
                  <c:v>52.92</c:v>
                </c:pt>
                <c:pt idx="829" formatCode="_([$$-409]* #,##0.00_);_([$$-409]* \(#,##0.00\);_([$$-409]* &quot;-&quot;??_);_(@_)">
                  <c:v>-66.349999999999994</c:v>
                </c:pt>
                <c:pt idx="830" formatCode="_([$$-409]* #,##0.00_);_([$$-409]* \(#,##0.00\);_([$$-409]* &quot;-&quot;??_);_(@_)">
                  <c:v>232.64200000000028</c:v>
                </c:pt>
                <c:pt idx="831" formatCode="_([$$-409]* #,##0.00_);_([$$-409]* \(#,##0.00\);_([$$-409]* &quot;-&quot;??_);_(@_)">
                  <c:v>-409.37360000000001</c:v>
                </c:pt>
                <c:pt idx="832" formatCode="_([$$-409]* #,##0.00_);_([$$-409]* \(#,##0.00\);_([$$-409]* &quot;-&quot;??_);_(@_)">
                  <c:v>-29.07</c:v>
                </c:pt>
                <c:pt idx="833" formatCode="_([$$-409]* #,##0.00_);_([$$-409]* \(#,##0.00\);_([$$-409]* &quot;-&quot;??_);_(@_)">
                  <c:v>1909.8854999999996</c:v>
                </c:pt>
                <c:pt idx="834" formatCode="_([$$-409]* #,##0.00_);_([$$-409]* \(#,##0.00\);_([$$-409]* &quot;-&quot;??_);_(@_)">
                  <c:v>-76.992500000000007</c:v>
                </c:pt>
                <c:pt idx="835" formatCode="_([$$-409]* #,##0.00_);_([$$-409]* \(#,##0.00\);_([$$-409]* &quot;-&quot;??_);_(@_)">
                  <c:v>134.16825</c:v>
                </c:pt>
                <c:pt idx="836" formatCode="_([$$-409]* #,##0.00_);_([$$-409]* \(#,##0.00\);_([$$-409]* &quot;-&quot;??_);_(@_)">
                  <c:v>3043.0310999999997</c:v>
                </c:pt>
                <c:pt idx="837" formatCode="_([$$-409]* #,##0.00_);_([$$-409]* \(#,##0.00\);_([$$-409]* &quot;-&quot;??_);_(@_)">
                  <c:v>309.25400000000002</c:v>
                </c:pt>
                <c:pt idx="838" formatCode="_([$$-409]* #,##0.00_);_([$$-409]* \(#,##0.00\);_([$$-409]* &quot;-&quot;??_);_(@_)">
                  <c:v>91.73</c:v>
                </c:pt>
                <c:pt idx="839" formatCode="_([$$-409]* #,##0.00_);_([$$-409]* \(#,##0.00\);_([$$-409]* &quot;-&quot;??_);_(@_)">
                  <c:v>53.067899999999995</c:v>
                </c:pt>
                <c:pt idx="840" formatCode="_([$$-409]* #,##0.00_);_([$$-409]* \(#,##0.00\);_([$$-409]* &quot;-&quot;??_);_(@_)">
                  <c:v>282.18</c:v>
                </c:pt>
                <c:pt idx="841" formatCode="_([$$-409]* #,##0.00_);_([$$-409]* \(#,##0.00\);_([$$-409]* &quot;-&quot;??_);_(@_)">
                  <c:v>-23.357880000000002</c:v>
                </c:pt>
                <c:pt idx="842" formatCode="_([$$-409]* #,##0.00_);_([$$-409]* \(#,##0.00\);_([$$-409]* &quot;-&quot;??_);_(@_)">
                  <c:v>-18.241599999999998</c:v>
                </c:pt>
                <c:pt idx="843" formatCode="_([$$-409]* #,##0.00_);_([$$-409]* \(#,##0.00\);_([$$-409]* &quot;-&quot;??_);_(@_)">
                  <c:v>1428.9104</c:v>
                </c:pt>
                <c:pt idx="844" formatCode="_([$$-409]* #,##0.00_);_([$$-409]* \(#,##0.00\);_([$$-409]* &quot;-&quot;??_);_(@_)">
                  <c:v>-76.540000000000006</c:v>
                </c:pt>
                <c:pt idx="845" formatCode="_([$$-409]* #,##0.00_);_([$$-409]* \(#,##0.00\);_([$$-409]* &quot;-&quot;??_);_(@_)">
                  <c:v>-92.87</c:v>
                </c:pt>
                <c:pt idx="846" formatCode="_([$$-409]* #,##0.00_);_([$$-409]* \(#,##0.00\);_([$$-409]* &quot;-&quot;??_);_(@_)">
                  <c:v>-298.88600000000002</c:v>
                </c:pt>
                <c:pt idx="847" formatCode="_([$$-409]* #,##0.00_);_([$$-409]* \(#,##0.00\);_([$$-409]* &quot;-&quot;??_);_(@_)">
                  <c:v>-145.852</c:v>
                </c:pt>
                <c:pt idx="848" formatCode="_([$$-409]* #,##0.00_);_([$$-409]* \(#,##0.00\);_([$$-409]* &quot;-&quot;??_);_(@_)">
                  <c:v>-3.6547000000000001</c:v>
                </c:pt>
                <c:pt idx="849" formatCode="_([$$-409]* #,##0.00_);_([$$-409]* \(#,##0.00\);_([$$-409]* &quot;-&quot;??_);_(@_)">
                  <c:v>731.92199999999991</c:v>
                </c:pt>
                <c:pt idx="850" formatCode="_([$$-409]* #,##0.00_);_([$$-409]* \(#,##0.00\);_([$$-409]* &quot;-&quot;??_);_(@_)">
                  <c:v>199.1823</c:v>
                </c:pt>
                <c:pt idx="851" formatCode="_([$$-409]* #,##0.00_);_([$$-409]* \(#,##0.00\);_([$$-409]* &quot;-&quot;??_);_(@_)">
                  <c:v>711.05189999999993</c:v>
                </c:pt>
                <c:pt idx="852" formatCode="_([$$-409]* #,##0.00_);_([$$-409]* \(#,##0.00\);_([$$-409]* &quot;-&quot;??_);_(@_)">
                  <c:v>-189.22399999999999</c:v>
                </c:pt>
                <c:pt idx="853" formatCode="_([$$-409]* #,##0.00_);_([$$-409]* \(#,##0.00\);_([$$-409]* &quot;-&quot;??_);_(@_)">
                  <c:v>0.50999999999999868</c:v>
                </c:pt>
                <c:pt idx="854" formatCode="_([$$-409]* #,##0.00_);_([$$-409]* \(#,##0.00\);_([$$-409]* &quot;-&quot;??_);_(@_)">
                  <c:v>-161.92400000000001</c:v>
                </c:pt>
                <c:pt idx="855" formatCode="_([$$-409]* #,##0.00_);_([$$-409]* \(#,##0.00\);_([$$-409]* &quot;-&quot;??_);_(@_)">
                  <c:v>-157.696</c:v>
                </c:pt>
                <c:pt idx="856" formatCode="_([$$-409]* #,##0.00_);_([$$-409]* \(#,##0.00\);_([$$-409]* &quot;-&quot;??_);_(@_)">
                  <c:v>33.189</c:v>
                </c:pt>
                <c:pt idx="857" formatCode="_([$$-409]* #,##0.00_);_([$$-409]* \(#,##0.00\);_([$$-409]* &quot;-&quot;??_);_(@_)">
                  <c:v>-243.54400000000001</c:v>
                </c:pt>
                <c:pt idx="858" formatCode="_([$$-409]* #,##0.00_);_([$$-409]* \(#,##0.00\);_([$$-409]* &quot;-&quot;??_);_(@_)">
                  <c:v>68.675999999999988</c:v>
                </c:pt>
                <c:pt idx="859" formatCode="_([$$-409]* #,##0.00_);_([$$-409]* \(#,##0.00\);_([$$-409]* &quot;-&quot;??_);_(@_)">
                  <c:v>481.03199999999998</c:v>
                </c:pt>
                <c:pt idx="860" formatCode="_([$$-409]* #,##0.00_);_([$$-409]* \(#,##0.00\);_([$$-409]* &quot;-&quot;??_);_(@_)">
                  <c:v>-2.0097</c:v>
                </c:pt>
                <c:pt idx="861" formatCode="_([$$-409]* #,##0.00_);_([$$-409]* \(#,##0.00\);_([$$-409]* &quot;-&quot;??_);_(@_)">
                  <c:v>-477.37200000000007</c:v>
                </c:pt>
                <c:pt idx="862" formatCode="_([$$-409]* #,##0.00_);_([$$-409]* \(#,##0.00\);_([$$-409]* &quot;-&quot;??_);_(@_)">
                  <c:v>-954.75800000000004</c:v>
                </c:pt>
                <c:pt idx="863" formatCode="_([$$-409]* #,##0.00_);_([$$-409]* \(#,##0.00\);_([$$-409]* &quot;-&quot;??_);_(@_)">
                  <c:v>-155.21</c:v>
                </c:pt>
                <c:pt idx="864" formatCode="_([$$-409]* #,##0.00_);_([$$-409]* \(#,##0.00\);_([$$-409]* &quot;-&quot;??_);_(@_)">
                  <c:v>-8.3979999999999997</c:v>
                </c:pt>
                <c:pt idx="865" formatCode="_([$$-409]* #,##0.00_);_([$$-409]* \(#,##0.00\);_([$$-409]* &quot;-&quot;??_);_(@_)">
                  <c:v>-77.823719999999994</c:v>
                </c:pt>
                <c:pt idx="866" formatCode="_([$$-409]* #,##0.00_);_([$$-409]* \(#,##0.00\);_([$$-409]* &quot;-&quot;??_);_(@_)">
                  <c:v>17.754000000000001</c:v>
                </c:pt>
                <c:pt idx="867" formatCode="_([$$-409]* #,##0.00_);_([$$-409]* \(#,##0.00\);_([$$-409]* &quot;-&quot;??_);_(@_)">
                  <c:v>-3.9312</c:v>
                </c:pt>
                <c:pt idx="868" formatCode="_([$$-409]* #,##0.00_);_([$$-409]* \(#,##0.00\);_([$$-409]* &quot;-&quot;??_);_(@_)">
                  <c:v>2.4548000000000001</c:v>
                </c:pt>
                <c:pt idx="869" formatCode="_([$$-409]* #,##0.00_);_([$$-409]* \(#,##0.00\);_([$$-409]* &quot;-&quot;??_);_(@_)">
                  <c:v>-14.359820000000001</c:v>
                </c:pt>
                <c:pt idx="870" formatCode="_([$$-409]* #,##0.00_);_([$$-409]* \(#,##0.00\);_([$$-409]* &quot;-&quot;??_);_(@_)">
                  <c:v>-200.85899999999998</c:v>
                </c:pt>
                <c:pt idx="871" formatCode="_([$$-409]* #,##0.00_);_([$$-409]* \(#,##0.00\);_([$$-409]* &quot;-&quot;??_);_(@_)">
                  <c:v>-33.2956</c:v>
                </c:pt>
                <c:pt idx="872" formatCode="_([$$-409]* #,##0.00_);_([$$-409]* \(#,##0.00\);_([$$-409]* &quot;-&quot;??_);_(@_)">
                  <c:v>-90.585499999999996</c:v>
                </c:pt>
                <c:pt idx="873" formatCode="_([$$-409]* #,##0.00_);_([$$-409]* \(#,##0.00\);_([$$-409]* &quot;-&quot;??_);_(@_)">
                  <c:v>-36.9</c:v>
                </c:pt>
                <c:pt idx="874" formatCode="_([$$-409]* #,##0.00_);_([$$-409]* \(#,##0.00\);_([$$-409]* &quot;-&quot;??_);_(@_)">
                  <c:v>-175.13</c:v>
                </c:pt>
                <c:pt idx="875" formatCode="_([$$-409]* #,##0.00_);_([$$-409]* \(#,##0.00\);_([$$-409]* &quot;-&quot;??_);_(@_)">
                  <c:v>1.6169000000000011</c:v>
                </c:pt>
                <c:pt idx="876" formatCode="_([$$-409]* #,##0.00_);_([$$-409]* \(#,##0.00\);_([$$-409]* &quot;-&quot;??_);_(@_)">
                  <c:v>1.3360000000000003</c:v>
                </c:pt>
                <c:pt idx="877" formatCode="_([$$-409]* #,##0.00_);_([$$-409]* \(#,##0.00\);_([$$-409]* &quot;-&quot;??_);_(@_)">
                  <c:v>300.04649999999998</c:v>
                </c:pt>
                <c:pt idx="878" formatCode="_([$$-409]* #,##0.00_);_([$$-409]* \(#,##0.00\);_([$$-409]* &quot;-&quot;??_);_(@_)">
                  <c:v>-28.09</c:v>
                </c:pt>
                <c:pt idx="879" formatCode="_([$$-409]* #,##0.00_);_([$$-409]* \(#,##0.00\);_([$$-409]* &quot;-&quot;??_);_(@_)">
                  <c:v>-38.808</c:v>
                </c:pt>
                <c:pt idx="880" formatCode="_([$$-409]* #,##0.00_);_([$$-409]* \(#,##0.00\);_([$$-409]* &quot;-&quot;??_);_(@_)">
                  <c:v>-88.158000000000001</c:v>
                </c:pt>
                <c:pt idx="881" formatCode="_([$$-409]* #,##0.00_);_([$$-409]* \(#,##0.00\);_([$$-409]* &quot;-&quot;??_);_(@_)">
                  <c:v>10.5792</c:v>
                </c:pt>
                <c:pt idx="882" formatCode="_([$$-409]* #,##0.00_);_([$$-409]* \(#,##0.00\);_([$$-409]* &quot;-&quot;??_);_(@_)">
                  <c:v>147.75659999999999</c:v>
                </c:pt>
                <c:pt idx="883" formatCode="_([$$-409]* #,##0.00_);_([$$-409]* \(#,##0.00\);_([$$-409]* &quot;-&quot;??_);_(@_)">
                  <c:v>8.5299999999999994</c:v>
                </c:pt>
                <c:pt idx="884" formatCode="_([$$-409]* #,##0.00_);_([$$-409]* \(#,##0.00\);_([$$-409]* &quot;-&quot;??_);_(@_)">
                  <c:v>507.63299999999998</c:v>
                </c:pt>
                <c:pt idx="885" formatCode="_([$$-409]* #,##0.00_);_([$$-409]* \(#,##0.00\);_([$$-409]* &quot;-&quot;??_);_(@_)">
                  <c:v>38.229999999999997</c:v>
                </c:pt>
                <c:pt idx="886" formatCode="_([$$-409]* #,##0.00_);_([$$-409]* \(#,##0.00\);_([$$-409]* &quot;-&quot;??_);_(@_)">
                  <c:v>100.13279999999999</c:v>
                </c:pt>
                <c:pt idx="887" formatCode="_([$$-409]* #,##0.00_);_([$$-409]* \(#,##0.00\);_([$$-409]* &quot;-&quot;??_);_(@_)">
                  <c:v>14.912399999999998</c:v>
                </c:pt>
                <c:pt idx="888" formatCode="_([$$-409]* #,##0.00_);_([$$-409]* \(#,##0.00\);_([$$-409]* &quot;-&quot;??_);_(@_)">
                  <c:v>-457.73</c:v>
                </c:pt>
                <c:pt idx="889" formatCode="_([$$-409]* #,##0.00_);_([$$-409]* \(#,##0.00\);_([$$-409]* &quot;-&quot;??_);_(@_)">
                  <c:v>-8.2799999999999994</c:v>
                </c:pt>
                <c:pt idx="890" formatCode="_([$$-409]* #,##0.00_);_([$$-409]* \(#,##0.00\);_([$$-409]* &quot;-&quot;??_);_(@_)">
                  <c:v>-739.32600000000002</c:v>
                </c:pt>
                <c:pt idx="891" formatCode="_([$$-409]* #,##0.00_);_([$$-409]* \(#,##0.00\);_([$$-409]* &quot;-&quot;??_);_(@_)">
                  <c:v>-40.53</c:v>
                </c:pt>
                <c:pt idx="892" formatCode="_([$$-409]* #,##0.00_);_([$$-409]* \(#,##0.00\);_([$$-409]* &quot;-&quot;??_);_(@_)">
                  <c:v>0.69599999999999995</c:v>
                </c:pt>
                <c:pt idx="893" formatCode="_([$$-409]* #,##0.00_);_([$$-409]* \(#,##0.00\);_([$$-409]* &quot;-&quot;??_);_(@_)">
                  <c:v>-225.56379999999999</c:v>
                </c:pt>
                <c:pt idx="894" formatCode="_([$$-409]* #,##0.00_);_([$$-409]* \(#,##0.00\);_([$$-409]* &quot;-&quot;??_);_(@_)">
                  <c:v>-163.53</c:v>
                </c:pt>
                <c:pt idx="895" formatCode="_([$$-409]* #,##0.00_);_([$$-409]* \(#,##0.00\);_([$$-409]* &quot;-&quot;??_);_(@_)">
                  <c:v>-56.35</c:v>
                </c:pt>
                <c:pt idx="896" formatCode="_([$$-409]* #,##0.00_);_([$$-409]* \(#,##0.00\);_([$$-409]* &quot;-&quot;??_);_(@_)">
                  <c:v>-56.35</c:v>
                </c:pt>
                <c:pt idx="897" formatCode="_([$$-409]* #,##0.00_);_([$$-409]* \(#,##0.00\);_([$$-409]* &quot;-&quot;??_);_(@_)">
                  <c:v>-628.38</c:v>
                </c:pt>
                <c:pt idx="898" formatCode="_([$$-409]* #,##0.00_);_([$$-409]* \(#,##0.00\);_([$$-409]* &quot;-&quot;??_);_(@_)">
                  <c:v>-143.23500000000001</c:v>
                </c:pt>
                <c:pt idx="899" formatCode="_([$$-409]* #,##0.00_);_([$$-409]* \(#,##0.00\);_([$$-409]* &quot;-&quot;??_);_(@_)">
                  <c:v>-123.1816</c:v>
                </c:pt>
                <c:pt idx="900" formatCode="_([$$-409]* #,##0.00_);_([$$-409]* \(#,##0.00\);_([$$-409]* &quot;-&quot;??_);_(@_)">
                  <c:v>-28.798000000000002</c:v>
                </c:pt>
                <c:pt idx="901" formatCode="_([$$-409]* #,##0.00_);_([$$-409]* \(#,##0.00\);_([$$-409]* &quot;-&quot;??_);_(@_)">
                  <c:v>-273.98</c:v>
                </c:pt>
                <c:pt idx="902" formatCode="_([$$-409]* #,##0.00_);_([$$-409]* \(#,##0.00\);_([$$-409]* &quot;-&quot;??_);_(@_)">
                  <c:v>-253.77800000000002</c:v>
                </c:pt>
                <c:pt idx="903" formatCode="_([$$-409]* #,##0.00_);_([$$-409]* \(#,##0.00\);_([$$-409]* &quot;-&quot;??_);_(@_)">
                  <c:v>-152.52449999999999</c:v>
                </c:pt>
                <c:pt idx="904" formatCode="_([$$-409]* #,##0.00_);_([$$-409]* \(#,##0.00\);_([$$-409]* &quot;-&quot;??_);_(@_)">
                  <c:v>-18.850000000000001</c:v>
                </c:pt>
                <c:pt idx="905" formatCode="_([$$-409]* #,##0.00_);_([$$-409]* \(#,##0.00\);_([$$-409]* &quot;-&quot;??_);_(@_)">
                  <c:v>-220.05200000000002</c:v>
                </c:pt>
                <c:pt idx="906" formatCode="_([$$-409]* #,##0.00_);_([$$-409]* \(#,##0.00\);_([$$-409]* &quot;-&quot;??_);_(@_)">
                  <c:v>20.393369999999997</c:v>
                </c:pt>
                <c:pt idx="907" formatCode="_([$$-409]* #,##0.00_);_([$$-409]* \(#,##0.00\);_([$$-409]* &quot;-&quot;??_);_(@_)">
                  <c:v>38.281199999999998</c:v>
                </c:pt>
                <c:pt idx="908" formatCode="_([$$-409]* #,##0.00_);_([$$-409]* \(#,##0.00\);_([$$-409]* &quot;-&quot;??_);_(@_)">
                  <c:v>21.003500000000003</c:v>
                </c:pt>
                <c:pt idx="909" formatCode="_([$$-409]* #,##0.00_);_([$$-409]* \(#,##0.00\);_([$$-409]* &quot;-&quot;??_);_(@_)">
                  <c:v>13.536000000000016</c:v>
                </c:pt>
                <c:pt idx="910" formatCode="_([$$-409]* #,##0.00_);_([$$-409]* \(#,##0.00\);_([$$-409]* &quot;-&quot;??_);_(@_)">
                  <c:v>-31.094000000000001</c:v>
                </c:pt>
                <c:pt idx="911" formatCode="_([$$-409]* #,##0.00_);_([$$-409]* \(#,##0.00\);_([$$-409]* &quot;-&quot;??_);_(@_)">
                  <c:v>-258.56600000000003</c:v>
                </c:pt>
                <c:pt idx="912" formatCode="_([$$-409]* #,##0.00_);_([$$-409]* \(#,##0.00\);_([$$-409]* &quot;-&quot;??_);_(@_)">
                  <c:v>-66.48</c:v>
                </c:pt>
                <c:pt idx="913" formatCode="_([$$-409]* #,##0.00_);_([$$-409]* \(#,##0.00\);_([$$-409]* &quot;-&quot;??_);_(@_)">
                  <c:v>-52.33</c:v>
                </c:pt>
                <c:pt idx="914" formatCode="_([$$-409]* #,##0.00_);_([$$-409]* \(#,##0.00\);_([$$-409]* &quot;-&quot;??_);_(@_)">
                  <c:v>-59.06</c:v>
                </c:pt>
                <c:pt idx="915" formatCode="_([$$-409]* #,##0.00_);_([$$-409]* \(#,##0.00\);_([$$-409]* &quot;-&quot;??_);_(@_)">
                  <c:v>-76.900000000000006</c:v>
                </c:pt>
                <c:pt idx="916" formatCode="_([$$-409]* #,##0.00_);_([$$-409]* \(#,##0.00\);_([$$-409]* &quot;-&quot;??_);_(@_)">
                  <c:v>376.88490000000002</c:v>
                </c:pt>
                <c:pt idx="917" formatCode="_([$$-409]* #,##0.00_);_([$$-409]* \(#,##0.00\);_([$$-409]* &quot;-&quot;??_);_(@_)">
                  <c:v>-662.52</c:v>
                </c:pt>
                <c:pt idx="918" formatCode="_([$$-409]* #,##0.00_);_([$$-409]* \(#,##0.00\);_([$$-409]* &quot;-&quot;??_);_(@_)">
                  <c:v>9228.2255999999998</c:v>
                </c:pt>
                <c:pt idx="919" formatCode="_([$$-409]* #,##0.00_);_([$$-409]* \(#,##0.00\);_([$$-409]* &quot;-&quot;??_);_(@_)">
                  <c:v>-32.28</c:v>
                </c:pt>
                <c:pt idx="920" formatCode="_([$$-409]* #,##0.00_);_([$$-409]* \(#,##0.00\);_([$$-409]* &quot;-&quot;??_);_(@_)">
                  <c:v>-596.26800000000003</c:v>
                </c:pt>
                <c:pt idx="921" formatCode="_([$$-409]* #,##0.00_);_([$$-409]* \(#,##0.00\);_([$$-409]* &quot;-&quot;??_);_(@_)">
                  <c:v>7889.6876999999995</c:v>
                </c:pt>
                <c:pt idx="922" formatCode="_([$$-409]* #,##0.00_);_([$$-409]* \(#,##0.00\);_([$$-409]* &quot;-&quot;??_);_(@_)">
                  <c:v>-16.14</c:v>
                </c:pt>
                <c:pt idx="923" formatCode="_([$$-409]* #,##0.00_);_([$$-409]* \(#,##0.00\);_([$$-409]* &quot;-&quot;??_);_(@_)">
                  <c:v>-106.42100000000001</c:v>
                </c:pt>
                <c:pt idx="924" formatCode="_([$$-409]* #,##0.00_);_([$$-409]* \(#,##0.00\);_([$$-409]* &quot;-&quot;??_);_(@_)">
                  <c:v>-108.27250000000001</c:v>
                </c:pt>
                <c:pt idx="925" formatCode="_([$$-409]* #,##0.00_);_([$$-409]* \(#,##0.00\);_([$$-409]* &quot;-&quot;??_);_(@_)">
                  <c:v>-51.736999999999995</c:v>
                </c:pt>
                <c:pt idx="926" formatCode="_([$$-409]* #,##0.00_);_([$$-409]* \(#,##0.00\);_([$$-409]* &quot;-&quot;??_);_(@_)">
                  <c:v>-48.235999999999997</c:v>
                </c:pt>
                <c:pt idx="927" formatCode="_([$$-409]* #,##0.00_);_([$$-409]* \(#,##0.00\);_([$$-409]* &quot;-&quot;??_);_(@_)">
                  <c:v>3.5581000000000031</c:v>
                </c:pt>
                <c:pt idx="928" formatCode="_([$$-409]* #,##0.00_);_([$$-409]* \(#,##0.00\);_([$$-409]* &quot;-&quot;??_);_(@_)">
                  <c:v>-807.89</c:v>
                </c:pt>
                <c:pt idx="929" formatCode="_([$$-409]* #,##0.00_);_([$$-409]* \(#,##0.00\);_([$$-409]* &quot;-&quot;??_);_(@_)">
                  <c:v>123.89175</c:v>
                </c:pt>
                <c:pt idx="930" formatCode="_([$$-409]* #,##0.00_);_([$$-409]* \(#,##0.00\);_([$$-409]* &quot;-&quot;??_);_(@_)">
                  <c:v>-53.898000000000003</c:v>
                </c:pt>
                <c:pt idx="931" formatCode="_([$$-409]* #,##0.00_);_([$$-409]* \(#,##0.00\);_([$$-409]* &quot;-&quot;??_);_(@_)">
                  <c:v>26.502899999999997</c:v>
                </c:pt>
                <c:pt idx="932" formatCode="_([$$-409]* #,##0.00_);_([$$-409]* \(#,##0.00\);_([$$-409]* &quot;-&quot;??_);_(@_)">
                  <c:v>90.624600000000001</c:v>
                </c:pt>
                <c:pt idx="933" formatCode="_([$$-409]* #,##0.00_);_([$$-409]* \(#,##0.00\);_([$$-409]* &quot;-&quot;??_);_(@_)">
                  <c:v>2.3320000000000003</c:v>
                </c:pt>
                <c:pt idx="934" formatCode="_([$$-409]* #,##0.00_);_([$$-409]* \(#,##0.00\);_([$$-409]* &quot;-&quot;??_);_(@_)">
                  <c:v>454.44779999999997</c:v>
                </c:pt>
                <c:pt idx="935" formatCode="_([$$-409]* #,##0.00_);_([$$-409]* \(#,##0.00\);_([$$-409]* &quot;-&quot;??_);_(@_)">
                  <c:v>-90.755600000000001</c:v>
                </c:pt>
                <c:pt idx="936" formatCode="_([$$-409]* #,##0.00_);_([$$-409]* \(#,##0.00\);_([$$-409]* &quot;-&quot;??_);_(@_)">
                  <c:v>300.92579999999998</c:v>
                </c:pt>
                <c:pt idx="937" formatCode="_([$$-409]* #,##0.00_);_([$$-409]* \(#,##0.00\);_([$$-409]* &quot;-&quot;??_);_(@_)">
                  <c:v>-141.666</c:v>
                </c:pt>
                <c:pt idx="938" formatCode="_([$$-409]* #,##0.00_);_([$$-409]* \(#,##0.00\);_([$$-409]* &quot;-&quot;??_);_(@_)">
                  <c:v>60.561599999999999</c:v>
                </c:pt>
                <c:pt idx="939" formatCode="_([$$-409]* #,##0.00_);_([$$-409]* \(#,##0.00\);_([$$-409]* &quot;-&quot;??_);_(@_)">
                  <c:v>9.1539999999999999</c:v>
                </c:pt>
                <c:pt idx="940" formatCode="_([$$-409]* #,##0.00_);_([$$-409]* \(#,##0.00\);_([$$-409]* &quot;-&quot;??_);_(@_)">
                  <c:v>40.92</c:v>
                </c:pt>
                <c:pt idx="941" formatCode="_([$$-409]* #,##0.00_);_([$$-409]* \(#,##0.00\);_([$$-409]* &quot;-&quot;??_);_(@_)">
                  <c:v>7.9599999999999991</c:v>
                </c:pt>
                <c:pt idx="942" formatCode="_([$$-409]* #,##0.00_);_([$$-409]* \(#,##0.00\);_([$$-409]* &quot;-&quot;??_);_(@_)">
                  <c:v>-517.16999999999996</c:v>
                </c:pt>
                <c:pt idx="943" formatCode="_([$$-409]* #,##0.00_);_([$$-409]* \(#,##0.00\);_([$$-409]* &quot;-&quot;??_);_(@_)">
                  <c:v>-7.61</c:v>
                </c:pt>
                <c:pt idx="944" formatCode="_([$$-409]* #,##0.00_);_([$$-409]* \(#,##0.00\);_([$$-409]* &quot;-&quot;??_);_(@_)">
                  <c:v>38.039699999999996</c:v>
                </c:pt>
                <c:pt idx="945" formatCode="_([$$-409]* #,##0.00_);_([$$-409]* \(#,##0.00\);_([$$-409]* &quot;-&quot;??_);_(@_)">
                  <c:v>-47.12</c:v>
                </c:pt>
                <c:pt idx="946" formatCode="_([$$-409]* #,##0.00_);_([$$-409]* \(#,##0.00\);_([$$-409]* &quot;-&quot;??_);_(@_)">
                  <c:v>-101.24600000000001</c:v>
                </c:pt>
                <c:pt idx="947" formatCode="_([$$-409]* #,##0.00_);_([$$-409]* \(#,##0.00\);_([$$-409]* &quot;-&quot;??_);_(@_)">
                  <c:v>250.98059999999998</c:v>
                </c:pt>
                <c:pt idx="948" formatCode="_([$$-409]* #,##0.00_);_([$$-409]* \(#,##0.00\);_([$$-409]* &quot;-&quot;??_);_(@_)">
                  <c:v>-57.753</c:v>
                </c:pt>
                <c:pt idx="949" formatCode="_([$$-409]* #,##0.00_);_([$$-409]* \(#,##0.00\);_([$$-409]* &quot;-&quot;??_);_(@_)">
                  <c:v>-47.97</c:v>
                </c:pt>
                <c:pt idx="950" formatCode="_([$$-409]* #,##0.00_);_([$$-409]* \(#,##0.00\);_([$$-409]* &quot;-&quot;??_);_(@_)">
                  <c:v>-18.878399999999999</c:v>
                </c:pt>
                <c:pt idx="951" formatCode="_([$$-409]* #,##0.00_);_([$$-409]* \(#,##0.00\);_([$$-409]* &quot;-&quot;??_);_(@_)">
                  <c:v>369.20519999999999</c:v>
                </c:pt>
                <c:pt idx="952" formatCode="_([$$-409]* #,##0.00_);_([$$-409]* \(#,##0.00\);_([$$-409]* &quot;-&quot;??_);_(@_)">
                  <c:v>-28.45</c:v>
                </c:pt>
                <c:pt idx="953" formatCode="_([$$-409]* #,##0.00_);_([$$-409]* \(#,##0.00\);_([$$-409]* &quot;-&quot;??_);_(@_)">
                  <c:v>13.2294</c:v>
                </c:pt>
                <c:pt idx="954" formatCode="_([$$-409]* #,##0.00_);_([$$-409]* \(#,##0.00\);_([$$-409]* &quot;-&quot;??_);_(@_)">
                  <c:v>15.353999999999999</c:v>
                </c:pt>
                <c:pt idx="955" formatCode="_([$$-409]* #,##0.00_);_([$$-409]* \(#,##0.00\);_([$$-409]* &quot;-&quot;??_);_(@_)">
                  <c:v>-357.92399999999998</c:v>
                </c:pt>
                <c:pt idx="956" formatCode="_([$$-409]* #,##0.00_);_([$$-409]* \(#,##0.00\);_([$$-409]* &quot;-&quot;??_);_(@_)">
                  <c:v>-7.96</c:v>
                </c:pt>
                <c:pt idx="957" formatCode="_([$$-409]* #,##0.00_);_([$$-409]* \(#,##0.00\);_([$$-409]* &quot;-&quot;??_);_(@_)">
                  <c:v>-1025.0172</c:v>
                </c:pt>
                <c:pt idx="958" formatCode="_([$$-409]* #,##0.00_);_([$$-409]* \(#,##0.00\);_([$$-409]* &quot;-&quot;??_);_(@_)">
                  <c:v>-1.84</c:v>
                </c:pt>
                <c:pt idx="959" formatCode="_([$$-409]* #,##0.00_);_([$$-409]* \(#,##0.00\);_([$$-409]* &quot;-&quot;??_);_(@_)">
                  <c:v>237.04259999999999</c:v>
                </c:pt>
                <c:pt idx="960" formatCode="_([$$-409]* #,##0.00_);_([$$-409]* \(#,##0.00\);_([$$-409]* &quot;-&quot;??_);_(@_)">
                  <c:v>2502.6851999999999</c:v>
                </c:pt>
                <c:pt idx="961" formatCode="_([$$-409]* #,##0.00_);_([$$-409]* \(#,##0.00\);_([$$-409]* &quot;-&quot;??_);_(@_)">
                  <c:v>0.68800000000000017</c:v>
                </c:pt>
                <c:pt idx="962" formatCode="_([$$-409]* #,##0.00_);_([$$-409]* \(#,##0.00\);_([$$-409]* &quot;-&quot;??_);_(@_)">
                  <c:v>36.905999999999999</c:v>
                </c:pt>
                <c:pt idx="963" formatCode="_([$$-409]* #,##0.00_);_([$$-409]* \(#,##0.00\);_([$$-409]* &quot;-&quot;??_);_(@_)">
                  <c:v>125.72399999999999</c:v>
                </c:pt>
                <c:pt idx="964" formatCode="_([$$-409]* #,##0.00_);_([$$-409]* \(#,##0.00\);_([$$-409]* &quot;-&quot;??_);_(@_)">
                  <c:v>-42.545999999999999</c:v>
                </c:pt>
                <c:pt idx="965" formatCode="_([$$-409]* #,##0.00_);_([$$-409]* \(#,##0.00\);_([$$-409]* &quot;-&quot;??_);_(@_)">
                  <c:v>14</c:v>
                </c:pt>
                <c:pt idx="966" formatCode="_([$$-409]* #,##0.00_);_([$$-409]* \(#,##0.00\);_([$$-409]* &quot;-&quot;??_);_(@_)">
                  <c:v>285.47370000000001</c:v>
                </c:pt>
                <c:pt idx="967" formatCode="_([$$-409]* #,##0.00_);_([$$-409]* \(#,##0.00\);_([$$-409]* &quot;-&quot;??_);_(@_)">
                  <c:v>10.50800000000001</c:v>
                </c:pt>
                <c:pt idx="968" formatCode="_([$$-409]* #,##0.00_);_([$$-409]* \(#,##0.00\);_([$$-409]* &quot;-&quot;??_);_(@_)">
                  <c:v>1.0040000000000004</c:v>
                </c:pt>
                <c:pt idx="969" formatCode="_([$$-409]* #,##0.00_);_([$$-409]* \(#,##0.00\);_([$$-409]* &quot;-&quot;??_);_(@_)">
                  <c:v>-29.49</c:v>
                </c:pt>
                <c:pt idx="970" formatCode="_([$$-409]* #,##0.00_);_([$$-409]* \(#,##0.00\);_([$$-409]* &quot;-&quot;??_);_(@_)">
                  <c:v>386.00669999999991</c:v>
                </c:pt>
                <c:pt idx="971" formatCode="_([$$-409]* #,##0.00_);_([$$-409]* \(#,##0.00\);_([$$-409]* &quot;-&quot;??_);_(@_)">
                  <c:v>-37.175200000000004</c:v>
                </c:pt>
                <c:pt idx="972" formatCode="_([$$-409]* #,##0.00_);_([$$-409]* \(#,##0.00\);_([$$-409]* &quot;-&quot;??_);_(@_)">
                  <c:v>-15.48</c:v>
                </c:pt>
                <c:pt idx="973" formatCode="_([$$-409]* #,##0.00_);_([$$-409]* \(#,##0.00\);_([$$-409]* &quot;-&quot;??_);_(@_)">
                  <c:v>-171.15770000000001</c:v>
                </c:pt>
                <c:pt idx="974" formatCode="_([$$-409]* #,##0.00_);_([$$-409]* \(#,##0.00\);_([$$-409]* &quot;-&quot;??_);_(@_)">
                  <c:v>624.23900000000003</c:v>
                </c:pt>
                <c:pt idx="975" formatCode="_([$$-409]* #,##0.00_);_([$$-409]* \(#,##0.00\);_([$$-409]* &quot;-&quot;??_);_(@_)">
                  <c:v>-14.3241</c:v>
                </c:pt>
                <c:pt idx="976" formatCode="_([$$-409]* #,##0.00_);_([$$-409]* \(#,##0.00\);_([$$-409]* &quot;-&quot;??_);_(@_)">
                  <c:v>604.01909999999998</c:v>
                </c:pt>
                <c:pt idx="977" formatCode="_([$$-409]* #,##0.00_);_([$$-409]* \(#,##0.00\);_([$$-409]* &quot;-&quot;??_);_(@_)">
                  <c:v>-11.631599999999999</c:v>
                </c:pt>
                <c:pt idx="978" formatCode="_([$$-409]* #,##0.00_);_([$$-409]* \(#,##0.00\);_([$$-409]* &quot;-&quot;??_);_(@_)">
                  <c:v>442.36589999999995</c:v>
                </c:pt>
                <c:pt idx="979" formatCode="_([$$-409]* #,##0.00_);_([$$-409]* \(#,##0.00\);_([$$-409]* &quot;-&quot;??_);_(@_)">
                  <c:v>-259.75599999999997</c:v>
                </c:pt>
                <c:pt idx="980" formatCode="_([$$-409]* #,##0.00_);_([$$-409]* \(#,##0.00\);_([$$-409]* &quot;-&quot;??_);_(@_)">
                  <c:v>-16.89</c:v>
                </c:pt>
                <c:pt idx="981" formatCode="_([$$-409]* #,##0.00_);_([$$-409]* \(#,##0.00\);_([$$-409]* &quot;-&quot;??_);_(@_)">
                  <c:v>25.51</c:v>
                </c:pt>
                <c:pt idx="982" formatCode="_([$$-409]* #,##0.00_);_([$$-409]* \(#,##0.00\);_([$$-409]* &quot;-&quot;??_);_(@_)">
                  <c:v>98.525099999999981</c:v>
                </c:pt>
                <c:pt idx="983" formatCode="_([$$-409]* #,##0.00_);_([$$-409]* \(#,##0.00\);_([$$-409]* &quot;-&quot;??_);_(@_)">
                  <c:v>214.23</c:v>
                </c:pt>
                <c:pt idx="984" formatCode="_([$$-409]* #,##0.00_);_([$$-409]* \(#,##0.00\);_([$$-409]* &quot;-&quot;??_);_(@_)">
                  <c:v>12.146000000000008</c:v>
                </c:pt>
                <c:pt idx="985" formatCode="_([$$-409]* #,##0.00_);_([$$-409]* \(#,##0.00\);_([$$-409]* &quot;-&quot;??_);_(@_)">
                  <c:v>6.6803999999999988</c:v>
                </c:pt>
                <c:pt idx="986" formatCode="_([$$-409]* #,##0.00_);_([$$-409]* \(#,##0.00\);_([$$-409]* &quot;-&quot;??_);_(@_)">
                  <c:v>177.79</c:v>
                </c:pt>
                <c:pt idx="987" formatCode="_([$$-409]* #,##0.00_);_([$$-409]* \(#,##0.00\);_([$$-409]* &quot;-&quot;??_);_(@_)">
                  <c:v>-14.990400000000001</c:v>
                </c:pt>
                <c:pt idx="988" formatCode="_([$$-409]* #,##0.00_);_([$$-409]* \(#,##0.00\);_([$$-409]* &quot;-&quot;??_);_(@_)">
                  <c:v>638.38109999999995</c:v>
                </c:pt>
                <c:pt idx="989" formatCode="_([$$-409]* #,##0.00_);_([$$-409]* \(#,##0.00\);_([$$-409]* &quot;-&quot;??_);_(@_)">
                  <c:v>-23.155999999999999</c:v>
                </c:pt>
                <c:pt idx="990" formatCode="_([$$-409]* #,##0.00_);_([$$-409]* \(#,##0.00\);_([$$-409]* &quot;-&quot;??_);_(@_)">
                  <c:v>-10.435</c:v>
                </c:pt>
                <c:pt idx="991" formatCode="_([$$-409]* #,##0.00_);_([$$-409]* \(#,##0.00\);_([$$-409]* &quot;-&quot;??_);_(@_)">
                  <c:v>-78.916679999999999</c:v>
                </c:pt>
                <c:pt idx="992" formatCode="_([$$-409]* #,##0.00_);_([$$-409]* \(#,##0.00\);_([$$-409]* &quot;-&quot;??_);_(@_)">
                  <c:v>-63.35</c:v>
                </c:pt>
                <c:pt idx="993" formatCode="_([$$-409]* #,##0.00_);_([$$-409]* \(#,##0.00\);_([$$-409]* &quot;-&quot;??_);_(@_)">
                  <c:v>-8.9039999999999999</c:v>
                </c:pt>
                <c:pt idx="994" formatCode="_([$$-409]* #,##0.00_);_([$$-409]* \(#,##0.00\);_([$$-409]* &quot;-&quot;??_);_(@_)">
                  <c:v>7.2518999999999991</c:v>
                </c:pt>
                <c:pt idx="995" formatCode="_([$$-409]* #,##0.00_);_([$$-409]* \(#,##0.00\);_([$$-409]* &quot;-&quot;??_);_(@_)">
                  <c:v>-191.49</c:v>
                </c:pt>
                <c:pt idx="996" formatCode="_([$$-409]* #,##0.00_);_([$$-409]* \(#,##0.00\);_([$$-409]* &quot;-&quot;??_);_(@_)">
                  <c:v>526.04219999999998</c:v>
                </c:pt>
                <c:pt idx="997" formatCode="_([$$-409]* #,##0.00_);_([$$-409]* \(#,##0.00\);_([$$-409]* &quot;-&quot;??_);_(@_)">
                  <c:v>-40.432000000000002</c:v>
                </c:pt>
                <c:pt idx="998" formatCode="_([$$-409]* #,##0.00_);_([$$-409]* \(#,##0.00\);_([$$-409]* &quot;-&quot;??_);_(@_)">
                  <c:v>109.16</c:v>
                </c:pt>
                <c:pt idx="999" formatCode="_([$$-409]* #,##0.00_);_([$$-409]* \(#,##0.00\);_([$$-409]* &quot;-&quot;??_);_(@_)">
                  <c:v>-27.375</c:v>
                </c:pt>
                <c:pt idx="1000" formatCode="_([$$-409]* #,##0.00_);_([$$-409]* \(#,##0.00\);_([$$-409]* &quot;-&quot;??_);_(@_)">
                  <c:v>-12.277999999999999</c:v>
                </c:pt>
                <c:pt idx="1001" formatCode="_([$$-409]* #,##0.00_);_([$$-409]* \(#,##0.00\);_([$$-409]* &quot;-&quot;??_);_(@_)">
                  <c:v>9.5608000000000004</c:v>
                </c:pt>
                <c:pt idx="1002" formatCode="_([$$-409]* #,##0.00_);_([$$-409]* \(#,##0.00\);_([$$-409]* &quot;-&quot;??_);_(@_)">
                  <c:v>46.65</c:v>
                </c:pt>
                <c:pt idx="1003" formatCode="_([$$-409]* #,##0.00_);_([$$-409]* \(#,##0.00\);_([$$-409]* &quot;-&quot;??_);_(@_)">
                  <c:v>374.904</c:v>
                </c:pt>
                <c:pt idx="1004" formatCode="_([$$-409]* #,##0.00_);_([$$-409]* \(#,##0.00\);_([$$-409]* &quot;-&quot;??_);_(@_)">
                  <c:v>-162.69399999999999</c:v>
                </c:pt>
                <c:pt idx="1005" formatCode="_([$$-409]* #,##0.00_);_([$$-409]* \(#,##0.00\);_([$$-409]* &quot;-&quot;??_);_(@_)">
                  <c:v>-133.54599999999999</c:v>
                </c:pt>
                <c:pt idx="1006" formatCode="_([$$-409]* #,##0.00_);_([$$-409]* \(#,##0.00\);_([$$-409]* &quot;-&quot;??_);_(@_)">
                  <c:v>-61.6</c:v>
                </c:pt>
                <c:pt idx="1007" formatCode="_([$$-409]* #,##0.00_);_([$$-409]* \(#,##0.00\);_([$$-409]* &quot;-&quot;??_);_(@_)">
                  <c:v>23.204699999999999</c:v>
                </c:pt>
                <c:pt idx="1008" formatCode="_([$$-409]* #,##0.00_);_([$$-409]* \(#,##0.00\);_([$$-409]* &quot;-&quot;??_);_(@_)">
                  <c:v>167.46299999999997</c:v>
                </c:pt>
                <c:pt idx="1009" formatCode="_([$$-409]* #,##0.00_);_([$$-409]* \(#,##0.00\);_([$$-409]* &quot;-&quot;??_);_(@_)">
                  <c:v>-55.832400000000007</c:v>
                </c:pt>
                <c:pt idx="1010" formatCode="_([$$-409]* #,##0.00_);_([$$-409]* \(#,##0.00\);_([$$-409]* &quot;-&quot;??_);_(@_)">
                  <c:v>1.68</c:v>
                </c:pt>
                <c:pt idx="1011" formatCode="_([$$-409]* #,##0.00_);_([$$-409]* \(#,##0.00\);_([$$-409]* &quot;-&quot;??_);_(@_)">
                  <c:v>450.45959999999997</c:v>
                </c:pt>
                <c:pt idx="1012" formatCode="_([$$-409]* #,##0.00_);_([$$-409]* \(#,##0.00\);_([$$-409]* &quot;-&quot;??_);_(@_)">
                  <c:v>-5.3849999999999998</c:v>
                </c:pt>
                <c:pt idx="1013" formatCode="_([$$-409]* #,##0.00_);_([$$-409]* \(#,##0.00\);_([$$-409]* &quot;-&quot;??_);_(@_)">
                  <c:v>-45.528000000000006</c:v>
                </c:pt>
                <c:pt idx="1014" formatCode="_([$$-409]* #,##0.00_);_([$$-409]* \(#,##0.00\);_([$$-409]* &quot;-&quot;??_);_(@_)">
                  <c:v>-28.45</c:v>
                </c:pt>
                <c:pt idx="1015" formatCode="_([$$-409]* #,##0.00_);_([$$-409]* \(#,##0.00\);_([$$-409]* &quot;-&quot;??_);_(@_)">
                  <c:v>-14.225</c:v>
                </c:pt>
                <c:pt idx="1016" formatCode="_([$$-409]* #,##0.00_);_([$$-409]* \(#,##0.00\);_([$$-409]* &quot;-&quot;??_);_(@_)">
                  <c:v>-601.80400000000009</c:v>
                </c:pt>
                <c:pt idx="1017" formatCode="_([$$-409]* #,##0.00_);_([$$-409]* \(#,##0.00\);_([$$-409]* &quot;-&quot;??_);_(@_)">
                  <c:v>38.406000000000006</c:v>
                </c:pt>
                <c:pt idx="1018" formatCode="_([$$-409]* #,##0.00_);_([$$-409]* \(#,##0.00\);_([$$-409]* &quot;-&quot;??_);_(@_)">
                  <c:v>8.7420000000000009</c:v>
                </c:pt>
                <c:pt idx="1019" formatCode="_([$$-409]* #,##0.00_);_([$$-409]* \(#,##0.00\);_([$$-409]* &quot;-&quot;??_);_(@_)">
                  <c:v>-49.53</c:v>
                </c:pt>
                <c:pt idx="1020" formatCode="_([$$-409]* #,##0.00_);_([$$-409]* \(#,##0.00\);_([$$-409]* &quot;-&quot;??_);_(@_)">
                  <c:v>-343.86799999999999</c:v>
                </c:pt>
                <c:pt idx="1021" formatCode="_([$$-409]* #,##0.00_);_([$$-409]* \(#,##0.00\);_([$$-409]* &quot;-&quot;??_);_(@_)">
                  <c:v>-18.478199999999998</c:v>
                </c:pt>
                <c:pt idx="1022" formatCode="_([$$-409]* #,##0.00_);_([$$-409]* \(#,##0.00\);_([$$-409]* &quot;-&quot;??_);_(@_)">
                  <c:v>12.5504</c:v>
                </c:pt>
                <c:pt idx="1023" formatCode="_([$$-409]* #,##0.00_);_([$$-409]* \(#,##0.00\);_([$$-409]* &quot;-&quot;??_);_(@_)">
                  <c:v>45.3324</c:v>
                </c:pt>
                <c:pt idx="1024" formatCode="_([$$-409]* #,##0.00_);_([$$-409]* \(#,##0.00\);_([$$-409]* &quot;-&quot;??_);_(@_)">
                  <c:v>33.659999999999997</c:v>
                </c:pt>
                <c:pt idx="1025" formatCode="_([$$-409]* #,##0.00_);_([$$-409]* \(#,##0.00\);_([$$-409]* &quot;-&quot;??_);_(@_)">
                  <c:v>52.775999999999996</c:v>
                </c:pt>
                <c:pt idx="1026" formatCode="_([$$-409]* #,##0.00_);_([$$-409]* \(#,##0.00\);_([$$-409]* &quot;-&quot;??_);_(@_)">
                  <c:v>-6.9308200000000006</c:v>
                </c:pt>
                <c:pt idx="1027" formatCode="_([$$-409]* #,##0.00_);_([$$-409]* \(#,##0.00\);_([$$-409]* &quot;-&quot;??_);_(@_)">
                  <c:v>371.27200000000005</c:v>
                </c:pt>
                <c:pt idx="1028" formatCode="_([$$-409]* #,##0.00_);_([$$-409]* \(#,##0.00\);_([$$-409]* &quot;-&quot;??_);_(@_)">
                  <c:v>-66.779579999999996</c:v>
                </c:pt>
                <c:pt idx="1029" formatCode="_([$$-409]* #,##0.00_);_([$$-409]* \(#,##0.00\);_([$$-409]* &quot;-&quot;??_);_(@_)">
                  <c:v>-144.9188</c:v>
                </c:pt>
                <c:pt idx="1030" formatCode="_([$$-409]* #,##0.00_);_([$$-409]* \(#,##0.00\);_([$$-409]* &quot;-&quot;??_);_(@_)">
                  <c:v>-5.0716000000000001</c:v>
                </c:pt>
                <c:pt idx="1031" formatCode="_([$$-409]* #,##0.00_);_([$$-409]* \(#,##0.00\);_([$$-409]* &quot;-&quot;??_);_(@_)">
                  <c:v>-1.18</c:v>
                </c:pt>
                <c:pt idx="1032" formatCode="_([$$-409]* #,##0.00_);_([$$-409]* \(#,##0.00\);_([$$-409]* &quot;-&quot;??_);_(@_)">
                  <c:v>-203.09799999999998</c:v>
                </c:pt>
                <c:pt idx="1033" formatCode="_([$$-409]* #,##0.00_);_([$$-409]* \(#,##0.00\);_([$$-409]* &quot;-&quot;??_);_(@_)">
                  <c:v>-48.57</c:v>
                </c:pt>
                <c:pt idx="1034" formatCode="_([$$-409]* #,##0.00_);_([$$-409]* \(#,##0.00\);_([$$-409]* &quot;-&quot;??_);_(@_)">
                  <c:v>-48.57</c:v>
                </c:pt>
                <c:pt idx="1035" formatCode="_([$$-409]* #,##0.00_);_([$$-409]* \(#,##0.00\);_([$$-409]* &quot;-&quot;??_);_(@_)">
                  <c:v>-47.28</c:v>
                </c:pt>
                <c:pt idx="1036" formatCode="_([$$-409]* #,##0.00_);_([$$-409]* \(#,##0.00\);_([$$-409]* &quot;-&quot;??_);_(@_)">
                  <c:v>-161</c:v>
                </c:pt>
                <c:pt idx="1037" formatCode="_([$$-409]* #,##0.00_);_([$$-409]* \(#,##0.00\);_([$$-409]* &quot;-&quot;??_);_(@_)">
                  <c:v>9.9911999999999992</c:v>
                </c:pt>
                <c:pt idx="1038" formatCode="_([$$-409]* #,##0.00_);_([$$-409]* \(#,##0.00\);_([$$-409]* &quot;-&quot;??_);_(@_)">
                  <c:v>295.90649999999999</c:v>
                </c:pt>
                <c:pt idx="1039" formatCode="_([$$-409]* #,##0.00_);_([$$-409]* \(#,##0.00\);_([$$-409]* &quot;-&quot;??_);_(@_)">
                  <c:v>-2111.36</c:v>
                </c:pt>
                <c:pt idx="1040" formatCode="_([$$-409]* #,##0.00_);_([$$-409]* \(#,##0.00\);_([$$-409]* &quot;-&quot;??_);_(@_)">
                  <c:v>40.351199999999992</c:v>
                </c:pt>
                <c:pt idx="1041" formatCode="_([$$-409]* #,##0.00_);_([$$-409]* \(#,##0.00\);_([$$-409]* &quot;-&quot;??_);_(@_)">
                  <c:v>27.634499999999996</c:v>
                </c:pt>
                <c:pt idx="1042" formatCode="_([$$-409]* #,##0.00_);_([$$-409]* \(#,##0.00\);_([$$-409]* &quot;-&quot;??_);_(@_)">
                  <c:v>-98.056000000000012</c:v>
                </c:pt>
                <c:pt idx="1043" formatCode="_([$$-409]* #,##0.00_);_([$$-409]* \(#,##0.00\);_([$$-409]* &quot;-&quot;??_);_(@_)">
                  <c:v>-425.20840000000004</c:v>
                </c:pt>
                <c:pt idx="1044" formatCode="_([$$-409]* #,##0.00_);_([$$-409]* \(#,##0.00\);_([$$-409]* &quot;-&quot;??_);_(@_)">
                  <c:v>-22.175999999999998</c:v>
                </c:pt>
                <c:pt idx="1045" formatCode="_([$$-409]* #,##0.00_);_([$$-409]* \(#,##0.00\);_([$$-409]* &quot;-&quot;??_);_(@_)">
                  <c:v>-26.936</c:v>
                </c:pt>
                <c:pt idx="1046" formatCode="_([$$-409]* #,##0.00_);_([$$-409]* \(#,##0.00\);_([$$-409]* &quot;-&quot;??_);_(@_)">
                  <c:v>-313.02180000000004</c:v>
                </c:pt>
                <c:pt idx="1047" formatCode="_([$$-409]* #,##0.00_);_([$$-409]* \(#,##0.00\);_([$$-409]* &quot;-&quot;??_);_(@_)">
                  <c:v>-464.28200000000004</c:v>
                </c:pt>
                <c:pt idx="1048" formatCode="_([$$-409]* #,##0.00_);_([$$-409]* \(#,##0.00\);_([$$-409]* &quot;-&quot;??_);_(@_)">
                  <c:v>156.74339999999998</c:v>
                </c:pt>
                <c:pt idx="1049" formatCode="_([$$-409]* #,##0.00_);_([$$-409]* \(#,##0.00\);_([$$-409]* &quot;-&quot;??_);_(@_)">
                  <c:v>110.11799999999999</c:v>
                </c:pt>
                <c:pt idx="1050" formatCode="_([$$-409]* #,##0.00_);_([$$-409]* \(#,##0.00\);_([$$-409]* &quot;-&quot;??_);_(@_)">
                  <c:v>-42.588000000000001</c:v>
                </c:pt>
                <c:pt idx="1051" formatCode="_([$$-409]* #,##0.00_);_([$$-409]* \(#,##0.00\);_([$$-409]* &quot;-&quot;??_);_(@_)">
                  <c:v>7.6244999999999994</c:v>
                </c:pt>
                <c:pt idx="1052" formatCode="_([$$-409]* #,##0.00_);_([$$-409]* \(#,##0.00\);_([$$-409]* &quot;-&quot;??_);_(@_)">
                  <c:v>-1676.6119999999999</c:v>
                </c:pt>
                <c:pt idx="1053" formatCode="_([$$-409]* #,##0.00_);_([$$-409]* \(#,##0.00\);_([$$-409]* &quot;-&quot;??_);_(@_)">
                  <c:v>-52.863999999999997</c:v>
                </c:pt>
                <c:pt idx="1054" formatCode="_([$$-409]* #,##0.00_);_([$$-409]* \(#,##0.00\);_([$$-409]* &quot;-&quot;??_);_(@_)">
                  <c:v>4949.9160000000002</c:v>
                </c:pt>
                <c:pt idx="1055" formatCode="_([$$-409]* #,##0.00_);_([$$-409]* \(#,##0.00\);_([$$-409]* &quot;-&quot;??_);_(@_)">
                  <c:v>359.83</c:v>
                </c:pt>
                <c:pt idx="1056" formatCode="_([$$-409]* #,##0.00_);_([$$-409]* \(#,##0.00\);_([$$-409]* &quot;-&quot;??_);_(@_)">
                  <c:v>-69.873999999999995</c:v>
                </c:pt>
                <c:pt idx="1057" formatCode="_([$$-409]* #,##0.00_);_([$$-409]* \(#,##0.00\);_([$$-409]* &quot;-&quot;??_);_(@_)">
                  <c:v>-135.74</c:v>
                </c:pt>
                <c:pt idx="1058" formatCode="_([$$-409]* #,##0.00_);_([$$-409]* \(#,##0.00\);_([$$-409]* &quot;-&quot;??_);_(@_)">
                  <c:v>-14.52</c:v>
                </c:pt>
                <c:pt idx="1059" formatCode="_([$$-409]* #,##0.00_);_([$$-409]* \(#,##0.00\);_([$$-409]* &quot;-&quot;??_);_(@_)">
                  <c:v>171.26489999999998</c:v>
                </c:pt>
                <c:pt idx="1060" formatCode="_([$$-409]* #,##0.00_);_([$$-409]* \(#,##0.00\);_([$$-409]* &quot;-&quot;??_);_(@_)">
                  <c:v>711.24479999999994</c:v>
                </c:pt>
                <c:pt idx="1061" formatCode="_([$$-409]* #,##0.00_);_([$$-409]* \(#,##0.00\);_([$$-409]* &quot;-&quot;??_);_(@_)">
                  <c:v>-1084.8469632000001</c:v>
                </c:pt>
                <c:pt idx="1062" formatCode="_([$$-409]* #,##0.00_);_([$$-409]* \(#,##0.00\);_([$$-409]* &quot;-&quot;??_);_(@_)">
                  <c:v>-37.6</c:v>
                </c:pt>
                <c:pt idx="1063" formatCode="_([$$-409]* #,##0.00_);_([$$-409]* \(#,##0.00\);_([$$-409]* &quot;-&quot;??_);_(@_)">
                  <c:v>1389.5771999999999</c:v>
                </c:pt>
                <c:pt idx="1064" formatCode="_([$$-409]* #,##0.00_);_([$$-409]* \(#,##0.00\);_([$$-409]* &quot;-&quot;??_);_(@_)">
                  <c:v>10.32</c:v>
                </c:pt>
                <c:pt idx="1065" formatCode="_([$$-409]* #,##0.00_);_([$$-409]* \(#,##0.00\);_([$$-409]* &quot;-&quot;??_);_(@_)">
                  <c:v>-36.030800000000006</c:v>
                </c:pt>
                <c:pt idx="1066" formatCode="_([$$-409]* #,##0.00_);_([$$-409]* \(#,##0.00\);_([$$-409]* &quot;-&quot;??_);_(@_)">
                  <c:v>-28.954000000000001</c:v>
                </c:pt>
                <c:pt idx="1067" formatCode="_([$$-409]* #,##0.00_);_([$$-409]* \(#,##0.00\);_([$$-409]* &quot;-&quot;??_);_(@_)">
                  <c:v>-85.021999999999991</c:v>
                </c:pt>
                <c:pt idx="1068" formatCode="_([$$-409]* #,##0.00_);_([$$-409]* \(#,##0.00\);_([$$-409]* &quot;-&quot;??_);_(@_)">
                  <c:v>99.198000000000008</c:v>
                </c:pt>
                <c:pt idx="1069" formatCode="_([$$-409]* #,##0.00_);_([$$-409]* \(#,##0.00\);_([$$-409]* &quot;-&quot;??_);_(@_)">
                  <c:v>136.03139999999999</c:v>
                </c:pt>
                <c:pt idx="1070" formatCode="_([$$-409]* #,##0.00_);_([$$-409]* \(#,##0.00\);_([$$-409]* &quot;-&quot;??_);_(@_)">
                  <c:v>-100.072</c:v>
                </c:pt>
                <c:pt idx="1071" formatCode="_([$$-409]* #,##0.00_);_([$$-409]* \(#,##0.00\);_([$$-409]* &quot;-&quot;??_);_(@_)">
                  <c:v>-12.026699999999998</c:v>
                </c:pt>
                <c:pt idx="1072" formatCode="_([$$-409]* #,##0.00_);_([$$-409]* \(#,##0.00\);_([$$-409]* &quot;-&quot;??_);_(@_)">
                  <c:v>122.508</c:v>
                </c:pt>
                <c:pt idx="1073" formatCode="_([$$-409]* #,##0.00_);_([$$-409]* \(#,##0.00\);_([$$-409]* &quot;-&quot;??_);_(@_)">
                  <c:v>-12.026699999999998</c:v>
                </c:pt>
                <c:pt idx="1074" formatCode="_([$$-409]* #,##0.00_);_([$$-409]* \(#,##0.00\);_([$$-409]* &quot;-&quot;??_);_(@_)">
                  <c:v>34.067999999999998</c:v>
                </c:pt>
                <c:pt idx="1075" formatCode="_([$$-409]* #,##0.00_);_([$$-409]* \(#,##0.00\);_([$$-409]* &quot;-&quot;??_);_(@_)">
                  <c:v>385.30289999999997</c:v>
                </c:pt>
                <c:pt idx="1076" formatCode="_([$$-409]* #,##0.00_);_([$$-409]* \(#,##0.00\);_([$$-409]* &quot;-&quot;??_);_(@_)">
                  <c:v>187.2</c:v>
                </c:pt>
                <c:pt idx="1077" formatCode="_([$$-409]* #,##0.00_);_([$$-409]* \(#,##0.00\);_([$$-409]* &quot;-&quot;??_);_(@_)">
                  <c:v>244.464</c:v>
                </c:pt>
                <c:pt idx="1078" formatCode="_([$$-409]* #,##0.00_);_([$$-409]* \(#,##0.00\);_([$$-409]* &quot;-&quot;??_);_(@_)">
                  <c:v>800.25509999999986</c:v>
                </c:pt>
                <c:pt idx="1079" formatCode="_([$$-409]* #,##0.00_);_([$$-409]* \(#,##0.00\);_([$$-409]* &quot;-&quot;??_);_(@_)">
                  <c:v>-348.75400000000002</c:v>
                </c:pt>
                <c:pt idx="1080" formatCode="_([$$-409]* #,##0.00_);_([$$-409]* \(#,##0.00\);_([$$-409]* &quot;-&quot;??_);_(@_)">
                  <c:v>-550.42999999999995</c:v>
                </c:pt>
                <c:pt idx="1081" formatCode="_([$$-409]* #,##0.00_);_([$$-409]* \(#,##0.00\);_([$$-409]* &quot;-&quot;??_);_(@_)">
                  <c:v>-52.12</c:v>
                </c:pt>
                <c:pt idx="1082" formatCode="_([$$-409]* #,##0.00_);_([$$-409]* \(#,##0.00\);_([$$-409]* &quot;-&quot;??_);_(@_)">
                  <c:v>74.638500000000008</c:v>
                </c:pt>
                <c:pt idx="1083" formatCode="_([$$-409]* #,##0.00_);_([$$-409]* \(#,##0.00\);_([$$-409]* &quot;-&quot;??_);_(@_)">
                  <c:v>-190.49</c:v>
                </c:pt>
                <c:pt idx="1084" formatCode="_([$$-409]* #,##0.00_);_([$$-409]* \(#,##0.00\);_([$$-409]* &quot;-&quot;??_);_(@_)">
                  <c:v>-8.77</c:v>
                </c:pt>
                <c:pt idx="1085" formatCode="_([$$-409]* #,##0.00_);_([$$-409]* \(#,##0.00\);_([$$-409]* &quot;-&quot;??_);_(@_)">
                  <c:v>-7.6849999999999996</c:v>
                </c:pt>
                <c:pt idx="1086" formatCode="_([$$-409]* #,##0.00_);_([$$-409]* \(#,##0.00\);_([$$-409]* &quot;-&quot;??_);_(@_)">
                  <c:v>18.147500000000001</c:v>
                </c:pt>
                <c:pt idx="1087" formatCode="_([$$-409]* #,##0.00_);_([$$-409]* \(#,##0.00\);_([$$-409]* &quot;-&quot;??_);_(@_)">
                  <c:v>2.8060000000000027</c:v>
                </c:pt>
                <c:pt idx="1088" formatCode="_([$$-409]* #,##0.00_);_([$$-409]* \(#,##0.00\);_([$$-409]* &quot;-&quot;??_);_(@_)">
                  <c:v>-119.32</c:v>
                </c:pt>
                <c:pt idx="1089" formatCode="_([$$-409]* #,##0.00_);_([$$-409]* \(#,##0.00\);_([$$-409]* &quot;-&quot;??_);_(@_)">
                  <c:v>756.67470000000003</c:v>
                </c:pt>
                <c:pt idx="1090" formatCode="_([$$-409]* #,##0.00_);_([$$-409]* \(#,##0.00\);_([$$-409]* &quot;-&quot;??_);_(@_)">
                  <c:v>52.697600000000001</c:v>
                </c:pt>
                <c:pt idx="1091" formatCode="_([$$-409]* #,##0.00_);_([$$-409]* \(#,##0.00\);_([$$-409]* &quot;-&quot;??_);_(@_)">
                  <c:v>-1045.0160000000001</c:v>
                </c:pt>
                <c:pt idx="1092" formatCode="_([$$-409]* #,##0.00_);_([$$-409]* \(#,##0.00\);_([$$-409]* &quot;-&quot;??_);_(@_)">
                  <c:v>167.16000000000003</c:v>
                </c:pt>
                <c:pt idx="1093" formatCode="_([$$-409]* #,##0.00_);_([$$-409]* \(#,##0.00\);_([$$-409]* &quot;-&quot;??_);_(@_)">
                  <c:v>-41.972700000000003</c:v>
                </c:pt>
                <c:pt idx="1094" formatCode="_([$$-409]* #,##0.00_);_([$$-409]* \(#,##0.00\);_([$$-409]* &quot;-&quot;??_);_(@_)">
                  <c:v>-1.56</c:v>
                </c:pt>
                <c:pt idx="1095" formatCode="_([$$-409]* #,##0.00_);_([$$-409]* \(#,##0.00\);_([$$-409]* &quot;-&quot;??_);_(@_)">
                  <c:v>-100.24</c:v>
                </c:pt>
                <c:pt idx="1096" formatCode="_([$$-409]* #,##0.00_);_([$$-409]* \(#,##0.00\);_([$$-409]* &quot;-&quot;??_);_(@_)">
                  <c:v>-262.62</c:v>
                </c:pt>
                <c:pt idx="1097" formatCode="_([$$-409]* #,##0.00_);_([$$-409]* \(#,##0.00\);_([$$-409]* &quot;-&quot;??_);_(@_)">
                  <c:v>1019.7095999999999</c:v>
                </c:pt>
                <c:pt idx="1098" formatCode="_([$$-409]* #,##0.00_);_([$$-409]* \(#,##0.00\);_([$$-409]* &quot;-&quot;??_);_(@_)">
                  <c:v>19.04</c:v>
                </c:pt>
                <c:pt idx="1099" formatCode="_([$$-409]* #,##0.00_);_([$$-409]* \(#,##0.00\);_([$$-409]* &quot;-&quot;??_);_(@_)">
                  <c:v>-1069.72</c:v>
                </c:pt>
                <c:pt idx="1100" formatCode="_([$$-409]* #,##0.00_);_([$$-409]* \(#,##0.00\);_([$$-409]* &quot;-&quot;??_);_(@_)">
                  <c:v>19.04</c:v>
                </c:pt>
                <c:pt idx="1101" formatCode="_([$$-409]* #,##0.00_);_([$$-409]* \(#,##0.00\);_([$$-409]* &quot;-&quot;??_);_(@_)">
                  <c:v>1408.1865</c:v>
                </c:pt>
                <c:pt idx="1102" formatCode="_([$$-409]* #,##0.00_);_([$$-409]* \(#,##0.00\);_([$$-409]* &quot;-&quot;??_);_(@_)">
                  <c:v>-1069.72</c:v>
                </c:pt>
                <c:pt idx="1103" formatCode="_([$$-409]* #,##0.00_);_([$$-409]* \(#,##0.00\);_([$$-409]* &quot;-&quot;??_);_(@_)">
                  <c:v>204.49</c:v>
                </c:pt>
                <c:pt idx="1104" formatCode="_([$$-409]* #,##0.00_);_([$$-409]* \(#,##0.00\);_([$$-409]* &quot;-&quot;??_);_(@_)">
                  <c:v>-22.56</c:v>
                </c:pt>
                <c:pt idx="1105" formatCode="_([$$-409]* #,##0.00_);_([$$-409]* \(#,##0.00\);_([$$-409]* &quot;-&quot;??_);_(@_)">
                  <c:v>-1191.5260000000001</c:v>
                </c:pt>
                <c:pt idx="1106" formatCode="_([$$-409]* #,##0.00_);_([$$-409]* \(#,##0.00\);_([$$-409]* &quot;-&quot;??_);_(@_)">
                  <c:v>39.209999999999994</c:v>
                </c:pt>
                <c:pt idx="1107" formatCode="_([$$-409]* #,##0.00_);_([$$-409]* \(#,##0.00\);_([$$-409]* &quot;-&quot;??_);_(@_)">
                  <c:v>100.38000000000001</c:v>
                </c:pt>
                <c:pt idx="1108" formatCode="_([$$-409]* #,##0.00_);_([$$-409]* \(#,##0.00\);_([$$-409]* &quot;-&quot;??_);_(@_)">
                  <c:v>79.423200000000008</c:v>
                </c:pt>
                <c:pt idx="1109" formatCode="_([$$-409]* #,##0.00_);_([$$-409]* \(#,##0.00\);_([$$-409]* &quot;-&quot;??_);_(@_)">
                  <c:v>-15.090400000000001</c:v>
                </c:pt>
                <c:pt idx="1110" formatCode="_([$$-409]* #,##0.00_);_([$$-409]* \(#,##0.00\);_([$$-409]* &quot;-&quot;??_);_(@_)">
                  <c:v>-1473.9059999999999</c:v>
                </c:pt>
                <c:pt idx="1111" formatCode="_([$$-409]* #,##0.00_);_([$$-409]* \(#,##0.00\);_([$$-409]* &quot;-&quot;??_);_(@_)">
                  <c:v>66.359999999999985</c:v>
                </c:pt>
                <c:pt idx="1112" formatCode="_([$$-409]* #,##0.00_);_([$$-409]* \(#,##0.00\);_([$$-409]* &quot;-&quot;??_);_(@_)">
                  <c:v>-162.91800000000001</c:v>
                </c:pt>
                <c:pt idx="1113" formatCode="_([$$-409]* #,##0.00_);_([$$-409]* \(#,##0.00\);_([$$-409]* &quot;-&quot;??_);_(@_)">
                  <c:v>859.7177999999999</c:v>
                </c:pt>
                <c:pt idx="1114" formatCode="_([$$-409]* #,##0.00_);_([$$-409]* \(#,##0.00\);_([$$-409]* &quot;-&quot;??_);_(@_)">
                  <c:v>-23.072000000000003</c:v>
                </c:pt>
                <c:pt idx="1115" formatCode="_([$$-409]* #,##0.00_);_([$$-409]* \(#,##0.00\);_([$$-409]* &quot;-&quot;??_);_(@_)">
                  <c:v>-154.30700000000002</c:v>
                </c:pt>
                <c:pt idx="1116" formatCode="_([$$-409]* #,##0.00_);_([$$-409]* \(#,##0.00\);_([$$-409]* &quot;-&quot;??_);_(@_)">
                  <c:v>139.58009999999999</c:v>
                </c:pt>
                <c:pt idx="1117" formatCode="_([$$-409]* #,##0.00_);_([$$-409]* \(#,##0.00\);_([$$-409]* &quot;-&quot;??_);_(@_)">
                  <c:v>395.30799999999999</c:v>
                </c:pt>
                <c:pt idx="1118" formatCode="_([$$-409]* #,##0.00_);_([$$-409]* \(#,##0.00\);_([$$-409]* &quot;-&quot;??_);_(@_)">
                  <c:v>104.9145</c:v>
                </c:pt>
                <c:pt idx="1119" formatCode="_([$$-409]* #,##0.00_);_([$$-409]* \(#,##0.00\);_([$$-409]* &quot;-&quot;??_);_(@_)">
                  <c:v>24.59</c:v>
                </c:pt>
                <c:pt idx="1120" formatCode="_([$$-409]* #,##0.00_);_([$$-409]* \(#,##0.00\);_([$$-409]* &quot;-&quot;??_);_(@_)">
                  <c:v>-9.1769999999999996</c:v>
                </c:pt>
                <c:pt idx="1121" formatCode="_([$$-409]* #,##0.00_);_([$$-409]* \(#,##0.00\);_([$$-409]* &quot;-&quot;??_);_(@_)">
                  <c:v>-121.75</c:v>
                </c:pt>
                <c:pt idx="1122" formatCode="_([$$-409]* #,##0.00_);_([$$-409]* \(#,##0.00\);_([$$-409]* &quot;-&quot;??_);_(@_)">
                  <c:v>24.350000000000023</c:v>
                </c:pt>
                <c:pt idx="1123" formatCode="_([$$-409]* #,##0.00_);_([$$-409]* \(#,##0.00\);_([$$-409]* &quot;-&quot;??_);_(@_)">
                  <c:v>-34.764499999999998</c:v>
                </c:pt>
                <c:pt idx="1124" formatCode="_([$$-409]* #,##0.00_);_([$$-409]* \(#,##0.00\);_([$$-409]* &quot;-&quot;??_);_(@_)">
                  <c:v>-7.3415999999999997</c:v>
                </c:pt>
                <c:pt idx="1125" formatCode="_([$$-409]* #,##0.00_);_([$$-409]* \(#,##0.00\);_([$$-409]* &quot;-&quot;??_);_(@_)">
                  <c:v>1633.9859999999999</c:v>
                </c:pt>
                <c:pt idx="1126" formatCode="_([$$-409]* #,##0.00_);_([$$-409]* \(#,##0.00\);_([$$-409]* &quot;-&quot;??_);_(@_)">
                  <c:v>-2002.6314000000002</c:v>
                </c:pt>
                <c:pt idx="1127" formatCode="_([$$-409]* #,##0.00_);_([$$-409]* \(#,##0.00\);_([$$-409]* &quot;-&quot;??_);_(@_)">
                  <c:v>-126.208</c:v>
                </c:pt>
                <c:pt idx="1128" formatCode="_([$$-409]* #,##0.00_);_([$$-409]* \(#,##0.00\);_([$$-409]* &quot;-&quot;??_);_(@_)">
                  <c:v>-5.54</c:v>
                </c:pt>
                <c:pt idx="1129" formatCode="_([$$-409]* #,##0.00_);_([$$-409]* \(#,##0.00\);_([$$-409]* &quot;-&quot;??_);_(@_)">
                  <c:v>-21.63242</c:v>
                </c:pt>
                <c:pt idx="1130" formatCode="_([$$-409]* #,##0.00_);_([$$-409]* \(#,##0.00\);_([$$-409]* &quot;-&quot;??_);_(@_)">
                  <c:v>-35.04</c:v>
                </c:pt>
                <c:pt idx="1131" formatCode="_([$$-409]* #,##0.00_);_([$$-409]* \(#,##0.00\);_([$$-409]* &quot;-&quot;??_);_(@_)">
                  <c:v>5.980000000000004</c:v>
                </c:pt>
                <c:pt idx="1132" formatCode="_([$$-409]* #,##0.00_);_([$$-409]* \(#,##0.00\);_([$$-409]* &quot;-&quot;??_);_(@_)">
                  <c:v>-35.04</c:v>
                </c:pt>
                <c:pt idx="1133" formatCode="_([$$-409]* #,##0.00_);_([$$-409]* \(#,##0.00\);_([$$-409]* &quot;-&quot;??_);_(@_)">
                  <c:v>149.53</c:v>
                </c:pt>
                <c:pt idx="1134" formatCode="_([$$-409]* #,##0.00_);_([$$-409]* \(#,##0.00\);_([$$-409]* &quot;-&quot;??_);_(@_)">
                  <c:v>1.278</c:v>
                </c:pt>
                <c:pt idx="1135" formatCode="_([$$-409]* #,##0.00_);_([$$-409]* \(#,##0.00\);_([$$-409]* &quot;-&quot;??_);_(@_)">
                  <c:v>424.28999999999996</c:v>
                </c:pt>
                <c:pt idx="1136" formatCode="_([$$-409]* #,##0.00_);_([$$-409]* \(#,##0.00\);_([$$-409]* &quot;-&quot;??_);_(@_)">
                  <c:v>-3.71956</c:v>
                </c:pt>
                <c:pt idx="1137" formatCode="_([$$-409]* #,##0.00_);_([$$-409]* \(#,##0.00\);_([$$-409]* &quot;-&quot;??_);_(@_)">
                  <c:v>-16.634799999999998</c:v>
                </c:pt>
                <c:pt idx="1138" formatCode="_([$$-409]* #,##0.00_);_([$$-409]* \(#,##0.00\);_([$$-409]* &quot;-&quot;??_);_(@_)">
                  <c:v>765.75</c:v>
                </c:pt>
                <c:pt idx="1139" formatCode="_([$$-409]* #,##0.00_);_([$$-409]* \(#,##0.00\);_([$$-409]* &quot;-&quot;??_);_(@_)">
                  <c:v>35.279699999999998</c:v>
                </c:pt>
                <c:pt idx="1140" formatCode="_([$$-409]* #,##0.00_);_([$$-409]* \(#,##0.00\);_([$$-409]* &quot;-&quot;??_);_(@_)">
                  <c:v>-188.03399999999999</c:v>
                </c:pt>
                <c:pt idx="1141" formatCode="_([$$-409]* #,##0.00_);_([$$-409]* \(#,##0.00\);_([$$-409]* &quot;-&quot;??_);_(@_)">
                  <c:v>322.12199999999996</c:v>
                </c:pt>
                <c:pt idx="1142" formatCode="_([$$-409]* #,##0.00_);_([$$-409]* \(#,##0.00\);_([$$-409]* &quot;-&quot;??_);_(@_)">
                  <c:v>366.53999999999996</c:v>
                </c:pt>
                <c:pt idx="1143" formatCode="_([$$-409]* #,##0.00_);_([$$-409]* \(#,##0.00\);_([$$-409]* &quot;-&quot;??_);_(@_)">
                  <c:v>257.08319999999998</c:v>
                </c:pt>
                <c:pt idx="1144" formatCode="_([$$-409]* #,##0.00_);_([$$-409]* \(#,##0.00\);_([$$-409]* &quot;-&quot;??_);_(@_)">
                  <c:v>0.7854000000000001</c:v>
                </c:pt>
                <c:pt idx="1145" formatCode="_([$$-409]* #,##0.00_);_([$$-409]* \(#,##0.00\);_([$$-409]* &quot;-&quot;??_);_(@_)">
                  <c:v>12.726000000000001</c:v>
                </c:pt>
                <c:pt idx="1146" formatCode="_([$$-409]* #,##0.00_);_([$$-409]* \(#,##0.00\);_([$$-409]* &quot;-&quot;??_);_(@_)">
                  <c:v>160.8066</c:v>
                </c:pt>
                <c:pt idx="1147" formatCode="_([$$-409]* #,##0.00_);_([$$-409]* \(#,##0.00\);_([$$-409]* &quot;-&quot;??_);_(@_)">
                  <c:v>1388.3558999999998</c:v>
                </c:pt>
                <c:pt idx="1148" formatCode="_([$$-409]* #,##0.00_);_([$$-409]* \(#,##0.00\);_([$$-409]* &quot;-&quot;??_);_(@_)">
                  <c:v>0.36999999999999922</c:v>
                </c:pt>
                <c:pt idx="1149" formatCode="_([$$-409]* #,##0.00_);_([$$-409]* \(#,##0.00\);_([$$-409]* &quot;-&quot;??_);_(@_)">
                  <c:v>1947.67</c:v>
                </c:pt>
                <c:pt idx="1150" formatCode="_([$$-409]* #,##0.00_);_([$$-409]* \(#,##0.00\);_([$$-409]* &quot;-&quot;??_);_(@_)">
                  <c:v>31.751999999999999</c:v>
                </c:pt>
                <c:pt idx="1151" formatCode="_([$$-409]* #,##0.00_);_([$$-409]* \(#,##0.00\);_([$$-409]* &quot;-&quot;??_);_(@_)">
                  <c:v>117.208</c:v>
                </c:pt>
                <c:pt idx="1152" formatCode="_([$$-409]* #,##0.00_);_([$$-409]* \(#,##0.00\);_([$$-409]* &quot;-&quot;??_);_(@_)">
                  <c:v>0.36999999999999922</c:v>
                </c:pt>
                <c:pt idx="1153" formatCode="_([$$-409]* #,##0.00_);_([$$-409]* \(#,##0.00\);_([$$-409]* &quot;-&quot;??_);_(@_)">
                  <c:v>-46.25</c:v>
                </c:pt>
                <c:pt idx="1154" formatCode="_([$$-409]* #,##0.00_);_([$$-409]* \(#,##0.00\);_([$$-409]* &quot;-&quot;??_);_(@_)">
                  <c:v>-45.816000000000003</c:v>
                </c:pt>
                <c:pt idx="1155" formatCode="_([$$-409]* #,##0.00_);_([$$-409]* \(#,##0.00\);_([$$-409]* &quot;-&quot;??_);_(@_)">
                  <c:v>30.63</c:v>
                </c:pt>
                <c:pt idx="1156" formatCode="_([$$-409]* #,##0.00_);_([$$-409]* \(#,##0.00\);_([$$-409]* &quot;-&quot;??_);_(@_)">
                  <c:v>-6.835</c:v>
                </c:pt>
                <c:pt idx="1157" formatCode="_([$$-409]* #,##0.00_);_([$$-409]* \(#,##0.00\);_([$$-409]* &quot;-&quot;??_);_(@_)">
                  <c:v>-137.494</c:v>
                </c:pt>
                <c:pt idx="1158" formatCode="_([$$-409]* #,##0.00_);_([$$-409]* \(#,##0.00\);_([$$-409]* &quot;-&quot;??_);_(@_)">
                  <c:v>308.67</c:v>
                </c:pt>
                <c:pt idx="1159" formatCode="_([$$-409]* #,##0.00_);_([$$-409]* \(#,##0.00\);_([$$-409]* &quot;-&quot;??_);_(@_)">
                  <c:v>-223.94400000000002</c:v>
                </c:pt>
                <c:pt idx="1160" formatCode="_([$$-409]* #,##0.00_);_([$$-409]* \(#,##0.00\);_([$$-409]* &quot;-&quot;??_);_(@_)">
                  <c:v>36.494999999999997</c:v>
                </c:pt>
                <c:pt idx="1161" formatCode="_([$$-409]* #,##0.00_);_([$$-409]* \(#,##0.00\);_([$$-409]* &quot;-&quot;??_);_(@_)">
                  <c:v>255.76919999999998</c:v>
                </c:pt>
                <c:pt idx="1162" formatCode="_([$$-409]* #,##0.00_);_([$$-409]* \(#,##0.00\);_([$$-409]* &quot;-&quot;??_);_(@_)">
                  <c:v>395.76</c:v>
                </c:pt>
                <c:pt idx="1163" formatCode="_([$$-409]* #,##0.00_);_([$$-409]* \(#,##0.00\);_([$$-409]* &quot;-&quot;??_);_(@_)">
                  <c:v>-39.396000000000001</c:v>
                </c:pt>
                <c:pt idx="1164" formatCode="_([$$-409]* #,##0.00_);_([$$-409]* \(#,##0.00\);_([$$-409]* &quot;-&quot;??_);_(@_)">
                  <c:v>28.4</c:v>
                </c:pt>
                <c:pt idx="1165" formatCode="_([$$-409]* #,##0.00_);_([$$-409]* \(#,##0.00\);_([$$-409]* &quot;-&quot;??_);_(@_)">
                  <c:v>215.71799999999999</c:v>
                </c:pt>
                <c:pt idx="1166" formatCode="_([$$-409]* #,##0.00_);_([$$-409]* \(#,##0.00\);_([$$-409]* &quot;-&quot;??_);_(@_)">
                  <c:v>106.98479999999999</c:v>
                </c:pt>
                <c:pt idx="1167" formatCode="_([$$-409]* #,##0.00_);_([$$-409]* \(#,##0.00\);_([$$-409]* &quot;-&quot;??_);_(@_)">
                  <c:v>2.2320000000000002</c:v>
                </c:pt>
                <c:pt idx="1168" formatCode="_([$$-409]* #,##0.00_);_([$$-409]* \(#,##0.00\);_([$$-409]* &quot;-&quot;??_);_(@_)">
                  <c:v>61.47</c:v>
                </c:pt>
                <c:pt idx="1169" formatCode="_([$$-409]* #,##0.00_);_([$$-409]* \(#,##0.00\);_([$$-409]* &quot;-&quot;??_);_(@_)">
                  <c:v>18.27</c:v>
                </c:pt>
                <c:pt idx="1170" formatCode="_([$$-409]* #,##0.00_);_([$$-409]* \(#,##0.00\);_([$$-409]* &quot;-&quot;??_);_(@_)">
                  <c:v>23.87</c:v>
                </c:pt>
                <c:pt idx="1171" formatCode="_([$$-409]* #,##0.00_);_([$$-409]* \(#,##0.00\);_([$$-409]* &quot;-&quot;??_);_(@_)">
                  <c:v>61.47</c:v>
                </c:pt>
                <c:pt idx="1172" formatCode="_([$$-409]* #,##0.00_);_([$$-409]* \(#,##0.00\);_([$$-409]* &quot;-&quot;??_);_(@_)">
                  <c:v>18.27</c:v>
                </c:pt>
                <c:pt idx="1173" formatCode="_([$$-409]* #,##0.00_);_([$$-409]* \(#,##0.00\);_([$$-409]* &quot;-&quot;??_);_(@_)">
                  <c:v>35.805</c:v>
                </c:pt>
                <c:pt idx="1174" formatCode="_([$$-409]* #,##0.00_);_([$$-409]* \(#,##0.00\);_([$$-409]* &quot;-&quot;??_);_(@_)">
                  <c:v>-20.320500000000003</c:v>
                </c:pt>
                <c:pt idx="1175" formatCode="_([$$-409]* #,##0.00_);_([$$-409]* \(#,##0.00\);_([$$-409]* &quot;-&quot;??_);_(@_)">
                  <c:v>-88.039999999999992</c:v>
                </c:pt>
                <c:pt idx="1176" formatCode="_([$$-409]* #,##0.00_);_([$$-409]* \(#,##0.00\);_([$$-409]* &quot;-&quot;??_);_(@_)">
                  <c:v>180.23489999999998</c:v>
                </c:pt>
                <c:pt idx="1177" formatCode="_([$$-409]* #,##0.00_);_([$$-409]* \(#,##0.00\);_([$$-409]* &quot;-&quot;??_);_(@_)">
                  <c:v>29.525099999999998</c:v>
                </c:pt>
                <c:pt idx="1178" formatCode="_([$$-409]* #,##0.00_);_([$$-409]* \(#,##0.00\);_([$$-409]* &quot;-&quot;??_);_(@_)">
                  <c:v>-59.963760000000001</c:v>
                </c:pt>
                <c:pt idx="1179" formatCode="_([$$-409]* #,##0.00_);_([$$-409]* \(#,##0.00\);_([$$-409]* &quot;-&quot;??_);_(@_)">
                  <c:v>27.0273</c:v>
                </c:pt>
                <c:pt idx="1180" formatCode="_([$$-409]* #,##0.00_);_([$$-409]* \(#,##0.00\);_([$$-409]* &quot;-&quot;??_);_(@_)">
                  <c:v>-150.2604</c:v>
                </c:pt>
                <c:pt idx="1181" formatCode="_([$$-409]* #,##0.00_);_([$$-409]* \(#,##0.00\);_([$$-409]* &quot;-&quot;??_);_(@_)">
                  <c:v>309.71159999999998</c:v>
                </c:pt>
                <c:pt idx="1182" formatCode="_([$$-409]* #,##0.00_);_([$$-409]* \(#,##0.00\);_([$$-409]* &quot;-&quot;??_);_(@_)">
                  <c:v>-128.85599999999999</c:v>
                </c:pt>
                <c:pt idx="1183" formatCode="_([$$-409]* #,##0.00_);_([$$-409]* \(#,##0.00\);_([$$-409]* &quot;-&quot;??_);_(@_)">
                  <c:v>-2.3450000000000002</c:v>
                </c:pt>
                <c:pt idx="1184" formatCode="_([$$-409]* #,##0.00_);_([$$-409]* \(#,##0.00\);_([$$-409]* &quot;-&quot;??_);_(@_)">
                  <c:v>67.606200000000001</c:v>
                </c:pt>
                <c:pt idx="1185" formatCode="_([$$-409]* #,##0.00_);_([$$-409]* \(#,##0.00\);_([$$-409]* &quot;-&quot;??_);_(@_)">
                  <c:v>-46.5244</c:v>
                </c:pt>
                <c:pt idx="1186" formatCode="_([$$-409]* #,##0.00_);_([$$-409]* \(#,##0.00\);_([$$-409]* &quot;-&quot;??_);_(@_)">
                  <c:v>-39.606000000000002</c:v>
                </c:pt>
                <c:pt idx="1187" formatCode="_([$$-409]* #,##0.00_);_([$$-409]* \(#,##0.00\);_([$$-409]* &quot;-&quot;??_);_(@_)">
                  <c:v>-50.75</c:v>
                </c:pt>
                <c:pt idx="1188" formatCode="_([$$-409]* #,##0.00_);_([$$-409]* \(#,##0.00\);_([$$-409]* &quot;-&quot;??_);_(@_)">
                  <c:v>-136.25200000000001</c:v>
                </c:pt>
                <c:pt idx="1189" formatCode="_([$$-409]* #,##0.00_);_([$$-409]* \(#,##0.00\);_([$$-409]* &quot;-&quot;??_);_(@_)">
                  <c:v>-25.76</c:v>
                </c:pt>
                <c:pt idx="1190" formatCode="_([$$-409]* #,##0.00_);_([$$-409]* \(#,##0.00\);_([$$-409]* &quot;-&quot;??_);_(@_)">
                  <c:v>-45.21</c:v>
                </c:pt>
                <c:pt idx="1191" formatCode="_([$$-409]* #,##0.00_);_([$$-409]* \(#,##0.00\);_([$$-409]* &quot;-&quot;??_);_(@_)">
                  <c:v>-286.245</c:v>
                </c:pt>
                <c:pt idx="1192" formatCode="_([$$-409]* #,##0.00_);_([$$-409]* \(#,##0.00\);_([$$-409]* &quot;-&quot;??_);_(@_)">
                  <c:v>16.12</c:v>
                </c:pt>
                <c:pt idx="1193" formatCode="_([$$-409]* #,##0.00_);_([$$-409]* \(#,##0.00\);_([$$-409]* &quot;-&quot;??_);_(@_)">
                  <c:v>15.808000000000003</c:v>
                </c:pt>
                <c:pt idx="1194" formatCode="_([$$-409]* #,##0.00_);_([$$-409]* \(#,##0.00\);_([$$-409]* &quot;-&quot;??_);_(@_)">
                  <c:v>29.17</c:v>
                </c:pt>
                <c:pt idx="1195" formatCode="_([$$-409]* #,##0.00_);_([$$-409]* \(#,##0.00\);_([$$-409]* &quot;-&quot;??_);_(@_)">
                  <c:v>-48.97</c:v>
                </c:pt>
                <c:pt idx="1196" formatCode="_([$$-409]* #,##0.00_);_([$$-409]* \(#,##0.00\);_([$$-409]* &quot;-&quot;??_);_(@_)">
                  <c:v>84.05</c:v>
                </c:pt>
                <c:pt idx="1197" formatCode="_([$$-409]* #,##0.00_);_([$$-409]* \(#,##0.00\);_([$$-409]* &quot;-&quot;??_);_(@_)">
                  <c:v>17.836500000000001</c:v>
                </c:pt>
                <c:pt idx="1198" formatCode="_([$$-409]* #,##0.00_);_([$$-409]* \(#,##0.00\);_([$$-409]* &quot;-&quot;??_);_(@_)">
                  <c:v>-20.222799999999999</c:v>
                </c:pt>
                <c:pt idx="1199" formatCode="_([$$-409]* #,##0.00_);_([$$-409]* \(#,##0.00\);_([$$-409]* &quot;-&quot;??_);_(@_)">
                  <c:v>381.61799999999994</c:v>
                </c:pt>
                <c:pt idx="1200" formatCode="_([$$-409]* #,##0.00_);_([$$-409]* \(#,##0.00\);_([$$-409]* &quot;-&quot;??_);_(@_)">
                  <c:v>-177.05799999999999</c:v>
                </c:pt>
                <c:pt idx="1201" formatCode="_([$$-409]* #,##0.00_);_([$$-409]* \(#,##0.00\);_([$$-409]* &quot;-&quot;??_);_(@_)">
                  <c:v>164.08199999999999</c:v>
                </c:pt>
                <c:pt idx="1202" formatCode="_([$$-409]* #,##0.00_);_([$$-409]* \(#,##0.00\);_([$$-409]* &quot;-&quot;??_);_(@_)">
                  <c:v>-54.63</c:v>
                </c:pt>
                <c:pt idx="1203" formatCode="_([$$-409]* #,##0.00_);_([$$-409]* \(#,##0.00\);_([$$-409]* &quot;-&quot;??_);_(@_)">
                  <c:v>3.84</c:v>
                </c:pt>
                <c:pt idx="1204" formatCode="_([$$-409]* #,##0.00_);_([$$-409]* \(#,##0.00\);_([$$-409]* &quot;-&quot;??_);_(@_)">
                  <c:v>-21.03</c:v>
                </c:pt>
                <c:pt idx="1205" formatCode="_([$$-409]* #,##0.00_);_([$$-409]* \(#,##0.00\);_([$$-409]* &quot;-&quot;??_);_(@_)">
                  <c:v>21.78</c:v>
                </c:pt>
                <c:pt idx="1206" formatCode="_([$$-409]* #,##0.00_);_([$$-409]* \(#,##0.00\);_([$$-409]* &quot;-&quot;??_);_(@_)">
                  <c:v>-93.927400000000006</c:v>
                </c:pt>
                <c:pt idx="1207" formatCode="_([$$-409]* #,##0.00_);_([$$-409]* \(#,##0.00\);_([$$-409]* &quot;-&quot;??_);_(@_)">
                  <c:v>-321.51</c:v>
                </c:pt>
                <c:pt idx="1208" formatCode="_([$$-409]* #,##0.00_);_([$$-409]* \(#,##0.00\);_([$$-409]* &quot;-&quot;??_);_(@_)">
                  <c:v>246.2748</c:v>
                </c:pt>
                <c:pt idx="1209" formatCode="_([$$-409]* #,##0.00_);_([$$-409]* \(#,##0.00\);_([$$-409]* &quot;-&quot;??_);_(@_)">
                  <c:v>93.950399999999988</c:v>
                </c:pt>
                <c:pt idx="1210" formatCode="_([$$-409]* #,##0.00_);_([$$-409]* \(#,##0.00\);_([$$-409]* &quot;-&quot;??_);_(@_)">
                  <c:v>-121.2</c:v>
                </c:pt>
                <c:pt idx="1211" formatCode="_([$$-409]* #,##0.00_);_([$$-409]* \(#,##0.00\);_([$$-409]* &quot;-&quot;??_);_(@_)">
                  <c:v>10.782400000000001</c:v>
                </c:pt>
                <c:pt idx="1212" formatCode="_([$$-409]* #,##0.00_);_([$$-409]* \(#,##0.00\);_([$$-409]* &quot;-&quot;??_);_(@_)">
                  <c:v>2008.71</c:v>
                </c:pt>
                <c:pt idx="1213" formatCode="_([$$-409]* #,##0.00_);_([$$-409]* \(#,##0.00\);_([$$-409]* &quot;-&quot;??_);_(@_)">
                  <c:v>-80.53</c:v>
                </c:pt>
                <c:pt idx="1214" formatCode="_([$$-409]* #,##0.00_);_([$$-409]* \(#,##0.00\);_([$$-409]* &quot;-&quot;??_);_(@_)">
                  <c:v>-48.957999999999998</c:v>
                </c:pt>
                <c:pt idx="1215" formatCode="_([$$-409]* #,##0.00_);_([$$-409]* \(#,##0.00\);_([$$-409]* &quot;-&quot;??_);_(@_)">
                  <c:v>-15.61</c:v>
                </c:pt>
                <c:pt idx="1216" formatCode="_([$$-409]* #,##0.00_);_([$$-409]* \(#,##0.00\);_([$$-409]* &quot;-&quot;??_);_(@_)">
                  <c:v>23.616</c:v>
                </c:pt>
                <c:pt idx="1217" formatCode="_([$$-409]* #,##0.00_);_([$$-409]* \(#,##0.00\);_([$$-409]* &quot;-&quot;??_);_(@_)">
                  <c:v>-1748.0119999999999</c:v>
                </c:pt>
                <c:pt idx="1218" formatCode="_([$$-409]* #,##0.00_);_([$$-409]* \(#,##0.00\);_([$$-409]* &quot;-&quot;??_);_(@_)">
                  <c:v>8.3879999999999999</c:v>
                </c:pt>
                <c:pt idx="1219" formatCode="_([$$-409]* #,##0.00_);_([$$-409]* \(#,##0.00\);_([$$-409]* &quot;-&quot;??_);_(@_)">
                  <c:v>-66.170999999999992</c:v>
                </c:pt>
                <c:pt idx="1220" formatCode="_([$$-409]* #,##0.00_);_([$$-409]* \(#,##0.00\);_([$$-409]* &quot;-&quot;??_);_(@_)">
                  <c:v>51.218699999999998</c:v>
                </c:pt>
                <c:pt idx="1221" formatCode="_([$$-409]* #,##0.00_);_([$$-409]* \(#,##0.00\);_([$$-409]* &quot;-&quot;??_);_(@_)">
                  <c:v>380.46800000000002</c:v>
                </c:pt>
                <c:pt idx="1222" formatCode="_([$$-409]* #,##0.00_);_([$$-409]* \(#,##0.00\);_([$$-409]* &quot;-&quot;??_);_(@_)">
                  <c:v>-103.224</c:v>
                </c:pt>
                <c:pt idx="1223" formatCode="_([$$-409]* #,##0.00_);_([$$-409]* \(#,##0.00\);_([$$-409]* &quot;-&quot;??_);_(@_)">
                  <c:v>2755.6422000000002</c:v>
                </c:pt>
                <c:pt idx="1224" formatCode="_([$$-409]* #,##0.00_);_([$$-409]* \(#,##0.00\);_([$$-409]* &quot;-&quot;??_);_(@_)">
                  <c:v>-256.01800000000003</c:v>
                </c:pt>
                <c:pt idx="1225" formatCode="_([$$-409]* #,##0.00_);_([$$-409]* \(#,##0.00\);_([$$-409]* &quot;-&quot;??_);_(@_)">
                  <c:v>-41.77</c:v>
                </c:pt>
                <c:pt idx="1226" formatCode="_([$$-409]* #,##0.00_);_([$$-409]* \(#,##0.00\);_([$$-409]* &quot;-&quot;??_);_(@_)">
                  <c:v>17.429400000000001</c:v>
                </c:pt>
                <c:pt idx="1227" formatCode="_([$$-409]* #,##0.00_);_([$$-409]* \(#,##0.00\);_([$$-409]* &quot;-&quot;??_);_(@_)">
                  <c:v>65.41</c:v>
                </c:pt>
                <c:pt idx="1228" formatCode="_([$$-409]* #,##0.00_);_([$$-409]* \(#,##0.00\);_([$$-409]* &quot;-&quot;??_);_(@_)">
                  <c:v>-37.561999999999998</c:v>
                </c:pt>
                <c:pt idx="1229" formatCode="_([$$-409]* #,##0.00_);_([$$-409]* \(#,##0.00\);_([$$-409]* &quot;-&quot;??_);_(@_)">
                  <c:v>-449.69399999999996</c:v>
                </c:pt>
                <c:pt idx="1230" formatCode="_([$$-409]* #,##0.00_);_([$$-409]* \(#,##0.00\);_([$$-409]* &quot;-&quot;??_);_(@_)">
                  <c:v>-66.248000000000005</c:v>
                </c:pt>
                <c:pt idx="1231" formatCode="_([$$-409]* #,##0.00_);_([$$-409]* \(#,##0.00\);_([$$-409]* &quot;-&quot;??_);_(@_)">
                  <c:v>-57.56</c:v>
                </c:pt>
                <c:pt idx="1232" formatCode="_([$$-409]* #,##0.00_);_([$$-409]* \(#,##0.00\);_([$$-409]* &quot;-&quot;??_);_(@_)">
                  <c:v>664.51800000000003</c:v>
                </c:pt>
                <c:pt idx="1233" formatCode="_([$$-409]* #,##0.00_);_([$$-409]* \(#,##0.00\);_([$$-409]* &quot;-&quot;??_);_(@_)">
                  <c:v>105.7</c:v>
                </c:pt>
                <c:pt idx="1234" formatCode="_([$$-409]* #,##0.00_);_([$$-409]* \(#,##0.00\);_([$$-409]* &quot;-&quot;??_);_(@_)">
                  <c:v>-21.06</c:v>
                </c:pt>
                <c:pt idx="1235" formatCode="_([$$-409]* #,##0.00_);_([$$-409]* \(#,##0.00\);_([$$-409]* &quot;-&quot;??_);_(@_)">
                  <c:v>-5.08</c:v>
                </c:pt>
                <c:pt idx="1236" formatCode="_([$$-409]* #,##0.00_);_([$$-409]* \(#,##0.00\);_([$$-409]* &quot;-&quot;??_);_(@_)">
                  <c:v>1289.3819999999998</c:v>
                </c:pt>
                <c:pt idx="1237" formatCode="_([$$-409]* #,##0.00_);_([$$-409]* \(#,##0.00\);_([$$-409]* &quot;-&quot;??_);_(@_)">
                  <c:v>-191.548</c:v>
                </c:pt>
                <c:pt idx="1238" formatCode="_([$$-409]* #,##0.00_);_([$$-409]* \(#,##0.00\);_([$$-409]* &quot;-&quot;??_);_(@_)">
                  <c:v>-29.003</c:v>
                </c:pt>
                <c:pt idx="1239" formatCode="_([$$-409]* #,##0.00_);_([$$-409]* \(#,##0.00\);_([$$-409]* &quot;-&quot;??_);_(@_)">
                  <c:v>2.0672000000000001</c:v>
                </c:pt>
                <c:pt idx="1240" formatCode="_([$$-409]* #,##0.00_);_([$$-409]* \(#,##0.00\);_([$$-409]* &quot;-&quot;??_);_(@_)">
                  <c:v>-37.789000000000001</c:v>
                </c:pt>
                <c:pt idx="1241" formatCode="_([$$-409]* #,##0.00_);_([$$-409]* \(#,##0.00\);_([$$-409]* &quot;-&quot;??_);_(@_)">
                  <c:v>-43.26</c:v>
                </c:pt>
                <c:pt idx="1242" formatCode="_([$$-409]* #,##0.00_);_([$$-409]* \(#,##0.00\);_([$$-409]* &quot;-&quot;??_);_(@_)">
                  <c:v>4.8499999999999996</c:v>
                </c:pt>
                <c:pt idx="1243" formatCode="_([$$-409]* #,##0.00_);_([$$-409]* \(#,##0.00\);_([$$-409]* &quot;-&quot;??_);_(@_)">
                  <c:v>3.5948999999999995</c:v>
                </c:pt>
                <c:pt idx="1244" formatCode="_([$$-409]* #,##0.00_);_([$$-409]* \(#,##0.00\);_([$$-409]* &quot;-&quot;??_);_(@_)">
                  <c:v>15.8148</c:v>
                </c:pt>
                <c:pt idx="1245" formatCode="_([$$-409]* #,##0.00_);_([$$-409]* \(#,##0.00\);_([$$-409]* &quot;-&quot;??_);_(@_)">
                  <c:v>-69.91</c:v>
                </c:pt>
                <c:pt idx="1246" formatCode="_([$$-409]* #,##0.00_);_([$$-409]* \(#,##0.00\);_([$$-409]* &quot;-&quot;??_);_(@_)">
                  <c:v>266.76089999999999</c:v>
                </c:pt>
                <c:pt idx="1247" formatCode="_([$$-409]* #,##0.00_);_([$$-409]* \(#,##0.00\);_([$$-409]* &quot;-&quot;??_);_(@_)">
                  <c:v>29.883900000000001</c:v>
                </c:pt>
                <c:pt idx="1248" formatCode="_([$$-409]* #,##0.00_);_([$$-409]* \(#,##0.00\);_([$$-409]* &quot;-&quot;??_);_(@_)">
                  <c:v>52.763999999999996</c:v>
                </c:pt>
                <c:pt idx="1249" formatCode="_([$$-409]* #,##0.00_);_([$$-409]* \(#,##0.00\);_([$$-409]* &quot;-&quot;??_);_(@_)">
                  <c:v>-170.98</c:v>
                </c:pt>
                <c:pt idx="1250" formatCode="_([$$-409]* #,##0.00_);_([$$-409]* \(#,##0.00\);_([$$-409]* &quot;-&quot;??_);_(@_)">
                  <c:v>-95.618600000000015</c:v>
                </c:pt>
                <c:pt idx="1251" formatCode="_([$$-409]* #,##0.00_);_([$$-409]* \(#,##0.00\);_([$$-409]* &quot;-&quot;??_);_(@_)">
                  <c:v>-2.3760000000000003</c:v>
                </c:pt>
                <c:pt idx="1252" formatCode="_([$$-409]* #,##0.00_);_([$$-409]* \(#,##0.00\);_([$$-409]* &quot;-&quot;??_);_(@_)">
                  <c:v>31.59</c:v>
                </c:pt>
                <c:pt idx="1253" formatCode="_([$$-409]* #,##0.00_);_([$$-409]* \(#,##0.00\);_([$$-409]* &quot;-&quot;??_);_(@_)">
                  <c:v>165.6345</c:v>
                </c:pt>
                <c:pt idx="1254" formatCode="_([$$-409]* #,##0.00_);_([$$-409]* \(#,##0.00\);_([$$-409]* &quot;-&quot;??_);_(@_)">
                  <c:v>0.32999999999999691</c:v>
                </c:pt>
                <c:pt idx="1255" formatCode="_([$$-409]* #,##0.00_);_([$$-409]* \(#,##0.00\);_([$$-409]* &quot;-&quot;??_);_(@_)">
                  <c:v>-35.26</c:v>
                </c:pt>
                <c:pt idx="1256" formatCode="_([$$-409]* #,##0.00_);_([$$-409]* \(#,##0.00\);_([$$-409]* &quot;-&quot;??_);_(@_)">
                  <c:v>21.095999999999997</c:v>
                </c:pt>
                <c:pt idx="1257" formatCode="_([$$-409]* #,##0.00_);_([$$-409]* \(#,##0.00\);_([$$-409]* &quot;-&quot;??_);_(@_)">
                  <c:v>-294.084</c:v>
                </c:pt>
                <c:pt idx="1258" formatCode="_([$$-409]* #,##0.00_);_([$$-409]* \(#,##0.00\);_([$$-409]* &quot;-&quot;??_);_(@_)">
                  <c:v>55.555199999999999</c:v>
                </c:pt>
                <c:pt idx="1259" formatCode="_([$$-409]* #,##0.00_);_([$$-409]* \(#,##0.00\);_([$$-409]* &quot;-&quot;??_);_(@_)">
                  <c:v>-208.72039999999998</c:v>
                </c:pt>
                <c:pt idx="1260" formatCode="_([$$-409]* #,##0.00_);_([$$-409]* \(#,##0.00\);_([$$-409]* &quot;-&quot;??_);_(@_)">
                  <c:v>-12.876779999999998</c:v>
                </c:pt>
                <c:pt idx="1261" formatCode="_([$$-409]* #,##0.00_);_([$$-409]* \(#,##0.00\);_([$$-409]* &quot;-&quot;??_);_(@_)">
                  <c:v>-8.8759999999999994</c:v>
                </c:pt>
                <c:pt idx="1262" formatCode="_([$$-409]* #,##0.00_);_([$$-409]* \(#,##0.00\);_([$$-409]* &quot;-&quot;??_);_(@_)">
                  <c:v>14.754</c:v>
                </c:pt>
                <c:pt idx="1263" formatCode="_([$$-409]* #,##0.00_);_([$$-409]* \(#,##0.00\);_([$$-409]* &quot;-&quot;??_);_(@_)">
                  <c:v>213</c:v>
                </c:pt>
                <c:pt idx="1264" formatCode="_([$$-409]* #,##0.00_);_([$$-409]* \(#,##0.00\);_([$$-409]* &quot;-&quot;??_);_(@_)">
                  <c:v>-8.3881000000000014</c:v>
                </c:pt>
                <c:pt idx="1265" formatCode="_([$$-409]* #,##0.00_);_([$$-409]* \(#,##0.00\);_([$$-409]* &quot;-&quot;??_);_(@_)">
                  <c:v>87.03</c:v>
                </c:pt>
                <c:pt idx="1266" formatCode="_([$$-409]* #,##0.00_);_([$$-409]* \(#,##0.00\);_([$$-409]* &quot;-&quot;??_);_(@_)">
                  <c:v>3602.1311999999994</c:v>
                </c:pt>
                <c:pt idx="1267" formatCode="_([$$-409]* #,##0.00_);_([$$-409]* \(#,##0.00\);_([$$-409]* &quot;-&quot;??_);_(@_)">
                  <c:v>-66.584999999999994</c:v>
                </c:pt>
                <c:pt idx="1268" formatCode="_([$$-409]* #,##0.00_);_([$$-409]* \(#,##0.00\);_([$$-409]* &quot;-&quot;??_);_(@_)">
                  <c:v>441.59399999999999</c:v>
                </c:pt>
                <c:pt idx="1269" formatCode="_([$$-409]* #,##0.00_);_([$$-409]* \(#,##0.00\);_([$$-409]* &quot;-&quot;??_);_(@_)">
                  <c:v>13.448099999999998</c:v>
                </c:pt>
                <c:pt idx="1270" formatCode="_([$$-409]* #,##0.00_);_([$$-409]* \(#,##0.00\);_([$$-409]* &quot;-&quot;??_);_(@_)">
                  <c:v>4033.6089000000002</c:v>
                </c:pt>
                <c:pt idx="1271" formatCode="_([$$-409]* #,##0.00_);_([$$-409]* \(#,##0.00\);_([$$-409]* &quot;-&quot;??_);_(@_)">
                  <c:v>-2.3520000000000096</c:v>
                </c:pt>
                <c:pt idx="1272" formatCode="_([$$-409]* #,##0.00_);_([$$-409]* \(#,##0.00\);_([$$-409]* &quot;-&quot;??_);_(@_)">
                  <c:v>-246.27609999999999</c:v>
                </c:pt>
                <c:pt idx="1273" formatCode="_([$$-409]* #,##0.00_);_([$$-409]* \(#,##0.00\);_([$$-409]* &quot;-&quot;??_);_(@_)">
                  <c:v>55.194599999999994</c:v>
                </c:pt>
                <c:pt idx="1274" formatCode="_([$$-409]* #,##0.00_);_([$$-409]* \(#,##0.00\);_([$$-409]* &quot;-&quot;??_);_(@_)">
                  <c:v>-160.38470000000001</c:v>
                </c:pt>
                <c:pt idx="1275" formatCode="_([$$-409]* #,##0.00_);_([$$-409]* \(#,##0.00\);_([$$-409]* &quot;-&quot;??_);_(@_)">
                  <c:v>732.26980000000003</c:v>
                </c:pt>
                <c:pt idx="1276" formatCode="_([$$-409]* #,##0.00_);_([$$-409]* \(#,##0.00\);_([$$-409]* &quot;-&quot;??_);_(@_)">
                  <c:v>-120.59</c:v>
                </c:pt>
                <c:pt idx="1277" formatCode="_([$$-409]* #,##0.00_);_([$$-409]* \(#,##0.00\);_([$$-409]* &quot;-&quot;??_);_(@_)">
                  <c:v>1231.6569</c:v>
                </c:pt>
                <c:pt idx="1278" formatCode="_([$$-409]* #,##0.00_);_([$$-409]* \(#,##0.00\);_([$$-409]* &quot;-&quot;??_);_(@_)">
                  <c:v>-185.17</c:v>
                </c:pt>
                <c:pt idx="1279" formatCode="_([$$-409]* #,##0.00_);_([$$-409]* \(#,##0.00\);_([$$-409]* &quot;-&quot;??_);_(@_)">
                  <c:v>31.132799999999996</c:v>
                </c:pt>
                <c:pt idx="1280" formatCode="_([$$-409]* #,##0.00_);_([$$-409]* \(#,##0.00\);_([$$-409]* &quot;-&quot;??_);_(@_)">
                  <c:v>-21.684000000000001</c:v>
                </c:pt>
                <c:pt idx="1281" formatCode="_([$$-409]* #,##0.00_);_([$$-409]* \(#,##0.00\);_([$$-409]* &quot;-&quot;??_);_(@_)">
                  <c:v>-83.75</c:v>
                </c:pt>
                <c:pt idx="1282" formatCode="_([$$-409]* #,##0.00_);_([$$-409]* \(#,##0.00\);_([$$-409]* &quot;-&quot;??_);_(@_)">
                  <c:v>-38.72</c:v>
                </c:pt>
                <c:pt idx="1283" formatCode="_([$$-409]* #,##0.00_);_([$$-409]* \(#,##0.00\);_([$$-409]* &quot;-&quot;??_);_(@_)">
                  <c:v>10.959199999999999</c:v>
                </c:pt>
                <c:pt idx="1284" formatCode="_([$$-409]* #,##0.00_);_([$$-409]* \(#,##0.00\);_([$$-409]* &quot;-&quot;??_);_(@_)">
                  <c:v>-13.135200000000001</c:v>
                </c:pt>
                <c:pt idx="1285" formatCode="_([$$-409]* #,##0.00_);_([$$-409]* \(#,##0.00\);_([$$-409]* &quot;-&quot;??_);_(@_)">
                  <c:v>22.307699999999997</c:v>
                </c:pt>
                <c:pt idx="1286" formatCode="_([$$-409]* #,##0.00_);_([$$-409]* \(#,##0.00\);_([$$-409]* &quot;-&quot;??_);_(@_)">
                  <c:v>443.02139999999991</c:v>
                </c:pt>
                <c:pt idx="1287" formatCode="_([$$-409]* #,##0.00_);_([$$-409]* \(#,##0.00\);_([$$-409]* &quot;-&quot;??_);_(@_)">
                  <c:v>-27.1492</c:v>
                </c:pt>
                <c:pt idx="1288" formatCode="_([$$-409]* #,##0.00_);_([$$-409]* \(#,##0.00\);_([$$-409]* &quot;-&quot;??_);_(@_)">
                  <c:v>44.976799999999997</c:v>
                </c:pt>
                <c:pt idx="1289" formatCode="_([$$-409]* #,##0.00_);_([$$-409]* \(#,##0.00\);_([$$-409]* &quot;-&quot;??_);_(@_)">
                  <c:v>689.32799999999997</c:v>
                </c:pt>
                <c:pt idx="1290" formatCode="_([$$-409]* #,##0.00_);_([$$-409]* \(#,##0.00\);_([$$-409]* &quot;-&quot;??_);_(@_)">
                  <c:v>-33.585999999999999</c:v>
                </c:pt>
                <c:pt idx="1291" formatCode="_([$$-409]* #,##0.00_);_([$$-409]* \(#,##0.00\);_([$$-409]* &quot;-&quot;??_);_(@_)">
                  <c:v>69.767200000000003</c:v>
                </c:pt>
                <c:pt idx="1292" formatCode="_([$$-409]* #,##0.00_);_([$$-409]* \(#,##0.00\);_([$$-409]* &quot;-&quot;??_);_(@_)">
                  <c:v>-52.822799999999994</c:v>
                </c:pt>
                <c:pt idx="1293" formatCode="_([$$-409]* #,##0.00_);_([$$-409]* \(#,##0.00\);_([$$-409]* &quot;-&quot;??_);_(@_)">
                  <c:v>7.31</c:v>
                </c:pt>
                <c:pt idx="1294" formatCode="_([$$-409]* #,##0.00_);_([$$-409]* \(#,##0.00\);_([$$-409]* &quot;-&quot;??_);_(@_)">
                  <c:v>642.99029999999993</c:v>
                </c:pt>
                <c:pt idx="1295" formatCode="_([$$-409]* #,##0.00_);_([$$-409]* \(#,##0.00\);_([$$-409]* &quot;-&quot;??_);_(@_)">
                  <c:v>12.71</c:v>
                </c:pt>
                <c:pt idx="1296" formatCode="_([$$-409]* #,##0.00_);_([$$-409]* \(#,##0.00\);_([$$-409]* &quot;-&quot;??_);_(@_)">
                  <c:v>28.288</c:v>
                </c:pt>
                <c:pt idx="1297" formatCode="_([$$-409]* #,##0.00_);_([$$-409]* \(#,##0.00\);_([$$-409]* &quot;-&quot;??_);_(@_)">
                  <c:v>112.1181</c:v>
                </c:pt>
                <c:pt idx="1298" formatCode="_([$$-409]* #,##0.00_);_([$$-409]* \(#,##0.00\);_([$$-409]* &quot;-&quot;??_);_(@_)">
                  <c:v>565.38599999999997</c:v>
                </c:pt>
                <c:pt idx="1299" formatCode="_([$$-409]* #,##0.00_);_([$$-409]* \(#,##0.00\);_([$$-409]* &quot;-&quot;??_);_(@_)">
                  <c:v>-61.628039999999999</c:v>
                </c:pt>
                <c:pt idx="1300" formatCode="_([$$-409]* #,##0.00_);_([$$-409]* \(#,##0.00\);_([$$-409]* &quot;-&quot;??_);_(@_)">
                  <c:v>95.054399999999987</c:v>
                </c:pt>
                <c:pt idx="1301" formatCode="_([$$-409]* #,##0.00_);_([$$-409]* \(#,##0.00\);_([$$-409]* &quot;-&quot;??_);_(@_)">
                  <c:v>-89.572000000000003</c:v>
                </c:pt>
                <c:pt idx="1302" formatCode="_([$$-409]* #,##0.00_);_([$$-409]* \(#,##0.00\);_([$$-409]* &quot;-&quot;??_);_(@_)">
                  <c:v>33.347699999999996</c:v>
                </c:pt>
                <c:pt idx="1303" formatCode="_([$$-409]* #,##0.00_);_([$$-409]* \(#,##0.00\);_([$$-409]* &quot;-&quot;??_);_(@_)">
                  <c:v>-34.591999999999999</c:v>
                </c:pt>
                <c:pt idx="1304" formatCode="_([$$-409]* #,##0.00_);_([$$-409]* \(#,##0.00\);_([$$-409]* &quot;-&quot;??_);_(@_)">
                  <c:v>-24.63</c:v>
                </c:pt>
                <c:pt idx="1305" formatCode="_([$$-409]* #,##0.00_);_([$$-409]* \(#,##0.00\);_([$$-409]* &quot;-&quot;??_);_(@_)">
                  <c:v>-536.24199999999996</c:v>
                </c:pt>
                <c:pt idx="1306" formatCode="_([$$-409]* #,##0.00_);_([$$-409]* \(#,##0.00\);_([$$-409]* &quot;-&quot;??_);_(@_)">
                  <c:v>36.164099999999998</c:v>
                </c:pt>
                <c:pt idx="1307" formatCode="_([$$-409]* #,##0.00_);_([$$-409]* \(#,##0.00\);_([$$-409]* &quot;-&quot;??_);_(@_)">
                  <c:v>6.3840000000000003</c:v>
                </c:pt>
                <c:pt idx="1308" formatCode="_([$$-409]* #,##0.00_);_([$$-409]* \(#,##0.00\);_([$$-409]* &quot;-&quot;??_);_(@_)">
                  <c:v>5.2955000000000005</c:v>
                </c:pt>
                <c:pt idx="1309" formatCode="_([$$-409]* #,##0.00_);_([$$-409]* \(#,##0.00\);_([$$-409]* &quot;-&quot;??_);_(@_)">
                  <c:v>170.79569999999998</c:v>
                </c:pt>
                <c:pt idx="1310" formatCode="_([$$-409]* #,##0.00_);_([$$-409]* \(#,##0.00\);_([$$-409]* &quot;-&quot;??_);_(@_)">
                  <c:v>16.091999999999999</c:v>
                </c:pt>
                <c:pt idx="1311" formatCode="_([$$-409]* #,##0.00_);_([$$-409]* \(#,##0.00\);_([$$-409]* &quot;-&quot;??_);_(@_)">
                  <c:v>274.0788</c:v>
                </c:pt>
                <c:pt idx="1312" formatCode="_([$$-409]* #,##0.00_);_([$$-409]* \(#,##0.00\);_([$$-409]* &quot;-&quot;??_);_(@_)">
                  <c:v>-3.782</c:v>
                </c:pt>
                <c:pt idx="1313" formatCode="_([$$-409]* #,##0.00_);_([$$-409]* \(#,##0.00\);_([$$-409]* &quot;-&quot;??_);_(@_)">
                  <c:v>10.798499999999999</c:v>
                </c:pt>
                <c:pt idx="1314" formatCode="_([$$-409]* #,##0.00_);_([$$-409]* \(#,##0.00\);_([$$-409]* &quot;-&quot;??_);_(@_)">
                  <c:v>15.246</c:v>
                </c:pt>
                <c:pt idx="1315" formatCode="_([$$-409]* #,##0.00_);_([$$-409]* \(#,##0.00\);_([$$-409]* &quot;-&quot;??_);_(@_)">
                  <c:v>-57.823999999999998</c:v>
                </c:pt>
                <c:pt idx="1316" formatCode="_([$$-409]* #,##0.00_);_([$$-409]* \(#,##0.00\);_([$$-409]* &quot;-&quot;??_);_(@_)">
                  <c:v>18.218000000000018</c:v>
                </c:pt>
                <c:pt idx="1317" formatCode="_([$$-409]* #,##0.00_);_([$$-409]* \(#,##0.00\);_([$$-409]* &quot;-&quot;??_);_(@_)">
                  <c:v>25.058000000000035</c:v>
                </c:pt>
                <c:pt idx="1318" formatCode="_([$$-409]* #,##0.00_);_([$$-409]* \(#,##0.00\);_([$$-409]* &quot;-&quot;??_);_(@_)">
                  <c:v>11.82</c:v>
                </c:pt>
                <c:pt idx="1319" formatCode="_([$$-409]* #,##0.00_);_([$$-409]* \(#,##0.00\);_([$$-409]* &quot;-&quot;??_);_(@_)">
                  <c:v>28.151999999999997</c:v>
                </c:pt>
                <c:pt idx="1320" formatCode="_([$$-409]* #,##0.00_);_([$$-409]* \(#,##0.00\);_([$$-409]* &quot;-&quot;??_);_(@_)">
                  <c:v>-237.54400000000001</c:v>
                </c:pt>
                <c:pt idx="1321" formatCode="_([$$-409]* #,##0.00_);_([$$-409]* \(#,##0.00\);_([$$-409]* &quot;-&quot;??_);_(@_)">
                  <c:v>-94.59</c:v>
                </c:pt>
                <c:pt idx="1322" formatCode="_([$$-409]* #,##0.00_);_([$$-409]* \(#,##0.00\);_([$$-409]* &quot;-&quot;??_);_(@_)">
                  <c:v>-293.74</c:v>
                </c:pt>
                <c:pt idx="1323" formatCode="_([$$-409]* #,##0.00_);_([$$-409]* \(#,##0.00\);_([$$-409]* &quot;-&quot;??_);_(@_)">
                  <c:v>1039.7540999999999</c:v>
                </c:pt>
                <c:pt idx="1324" formatCode="_([$$-409]* #,##0.00_);_([$$-409]* \(#,##0.00\);_([$$-409]* &quot;-&quot;??_);_(@_)">
                  <c:v>-49.186800000000005</c:v>
                </c:pt>
                <c:pt idx="1325" formatCode="_([$$-409]* #,##0.00_);_([$$-409]* \(#,##0.00\);_([$$-409]* &quot;-&quot;??_);_(@_)">
                  <c:v>-152.7448</c:v>
                </c:pt>
                <c:pt idx="1326" formatCode="_([$$-409]* #,##0.00_);_([$$-409]* \(#,##0.00\);_([$$-409]* &quot;-&quot;??_);_(@_)">
                  <c:v>41.3</c:v>
                </c:pt>
                <c:pt idx="1327" formatCode="_([$$-409]* #,##0.00_);_([$$-409]* \(#,##0.00\);_([$$-409]* &quot;-&quot;??_);_(@_)">
                  <c:v>47.61</c:v>
                </c:pt>
                <c:pt idx="1328" formatCode="_([$$-409]* #,##0.00_);_([$$-409]* \(#,##0.00\);_([$$-409]* &quot;-&quot;??_);_(@_)">
                  <c:v>-23.5</c:v>
                </c:pt>
                <c:pt idx="1329" formatCode="_([$$-409]* #,##0.00_);_([$$-409]* \(#,##0.00\);_([$$-409]* &quot;-&quot;??_);_(@_)">
                  <c:v>1282.4959999999999</c:v>
                </c:pt>
                <c:pt idx="1330" formatCode="_([$$-409]* #,##0.00_);_([$$-409]* \(#,##0.00\);_([$$-409]* &quot;-&quot;??_);_(@_)">
                  <c:v>1184.1200000000001</c:v>
                </c:pt>
                <c:pt idx="1331" formatCode="_([$$-409]* #,##0.00_);_([$$-409]* \(#,##0.00\);_([$$-409]* &quot;-&quot;??_);_(@_)">
                  <c:v>1474.8703999999998</c:v>
                </c:pt>
                <c:pt idx="1332" formatCode="_([$$-409]* #,##0.00_);_([$$-409]* \(#,##0.00\);_([$$-409]* &quot;-&quot;??_);_(@_)">
                  <c:v>929.7956999999999</c:v>
                </c:pt>
                <c:pt idx="1333" formatCode="_([$$-409]* #,##0.00_);_([$$-409]* \(#,##0.00\);_([$$-409]* &quot;-&quot;??_);_(@_)">
                  <c:v>-7.25</c:v>
                </c:pt>
                <c:pt idx="1334" formatCode="_([$$-409]* #,##0.00_);_([$$-409]* \(#,##0.00\);_([$$-409]* &quot;-&quot;??_);_(@_)">
                  <c:v>31.201799999999995</c:v>
                </c:pt>
                <c:pt idx="1335" formatCode="_([$$-409]* #,##0.00_);_([$$-409]* \(#,##0.00\);_([$$-409]* &quot;-&quot;??_);_(@_)">
                  <c:v>-75.900400000000005</c:v>
                </c:pt>
                <c:pt idx="1336" formatCode="_([$$-409]* #,##0.00_);_([$$-409]* \(#,##0.00\);_([$$-409]* &quot;-&quot;??_);_(@_)">
                  <c:v>52.170899999999996</c:v>
                </c:pt>
                <c:pt idx="1337" formatCode="_([$$-409]* #,##0.00_);_([$$-409]* \(#,##0.00\);_([$$-409]* &quot;-&quot;??_);_(@_)">
                  <c:v>165.88979999999998</c:v>
                </c:pt>
                <c:pt idx="1338" formatCode="_([$$-409]* #,##0.00_);_([$$-409]* \(#,##0.00\);_([$$-409]* &quot;-&quot;??_);_(@_)">
                  <c:v>75.010000000000005</c:v>
                </c:pt>
                <c:pt idx="1339" formatCode="_([$$-409]* #,##0.00_);_([$$-409]* \(#,##0.00\);_([$$-409]* &quot;-&quot;??_);_(@_)">
                  <c:v>2267.2199999999998</c:v>
                </c:pt>
                <c:pt idx="1340" formatCode="_([$$-409]* #,##0.00_);_([$$-409]* \(#,##0.00\);_([$$-409]* &quot;-&quot;??_);_(@_)">
                  <c:v>-20.65</c:v>
                </c:pt>
                <c:pt idx="1341" formatCode="_([$$-409]* #,##0.00_);_([$$-409]* \(#,##0.00\);_([$$-409]* &quot;-&quot;??_);_(@_)">
                  <c:v>67.864000000000004</c:v>
                </c:pt>
                <c:pt idx="1342" formatCode="_([$$-409]* #,##0.00_);_([$$-409]* \(#,##0.00\);_([$$-409]* &quot;-&quot;??_);_(@_)">
                  <c:v>-14.074999999999999</c:v>
                </c:pt>
                <c:pt idx="1343" formatCode="_([$$-409]* #,##0.00_);_([$$-409]* \(#,##0.00\);_([$$-409]* &quot;-&quot;??_);_(@_)">
                  <c:v>39.129899999999999</c:v>
                </c:pt>
                <c:pt idx="1344" formatCode="_([$$-409]* #,##0.00_);_([$$-409]* \(#,##0.00\);_([$$-409]* &quot;-&quot;??_);_(@_)">
                  <c:v>-6.734</c:v>
                </c:pt>
                <c:pt idx="1345" formatCode="_([$$-409]* #,##0.00_);_([$$-409]* \(#,##0.00\);_([$$-409]* &quot;-&quot;??_);_(@_)">
                  <c:v>118.6317</c:v>
                </c:pt>
                <c:pt idx="1346" formatCode="_([$$-409]* #,##0.00_);_([$$-409]* \(#,##0.00\);_([$$-409]* &quot;-&quot;??_);_(@_)">
                  <c:v>23.304000000000002</c:v>
                </c:pt>
                <c:pt idx="1347" formatCode="_([$$-409]* #,##0.00_);_([$$-409]* \(#,##0.00\);_([$$-409]* &quot;-&quot;??_);_(@_)">
                  <c:v>150.72</c:v>
                </c:pt>
                <c:pt idx="1348" formatCode="_([$$-409]* #,##0.00_);_([$$-409]* \(#,##0.00\);_([$$-409]* &quot;-&quot;??_);_(@_)">
                  <c:v>19.420000000000002</c:v>
                </c:pt>
                <c:pt idx="1349" formatCode="_([$$-409]* #,##0.00_);_([$$-409]* \(#,##0.00\);_([$$-409]* &quot;-&quot;??_);_(@_)">
                  <c:v>3.13</c:v>
                </c:pt>
                <c:pt idx="1350" formatCode="_([$$-409]* #,##0.00_);_([$$-409]* \(#,##0.00\);_([$$-409]* &quot;-&quot;??_);_(@_)">
                  <c:v>1141.07</c:v>
                </c:pt>
                <c:pt idx="1351" formatCode="_([$$-409]* #,##0.00_);_([$$-409]* \(#,##0.00\);_([$$-409]* &quot;-&quot;??_);_(@_)">
                  <c:v>10.01</c:v>
                </c:pt>
                <c:pt idx="1352" formatCode="_([$$-409]* #,##0.00_);_([$$-409]* \(#,##0.00\);_([$$-409]* &quot;-&quot;??_);_(@_)">
                  <c:v>-39.186250000000001</c:v>
                </c:pt>
                <c:pt idx="1353" formatCode="_([$$-409]* #,##0.00_);_([$$-409]* \(#,##0.00\);_([$$-409]* &quot;-&quot;??_);_(@_)">
                  <c:v>-1.89</c:v>
                </c:pt>
                <c:pt idx="1354" formatCode="_([$$-409]* #,##0.00_);_([$$-409]* \(#,##0.00\);_([$$-409]* &quot;-&quot;??_);_(@_)">
                  <c:v>-122.77</c:v>
                </c:pt>
                <c:pt idx="1355" formatCode="_([$$-409]* #,##0.00_);_([$$-409]* \(#,##0.00\);_([$$-409]* &quot;-&quot;??_);_(@_)">
                  <c:v>683.9556</c:v>
                </c:pt>
                <c:pt idx="1356" formatCode="_([$$-409]* #,##0.00_);_([$$-409]* \(#,##0.00\);_([$$-409]* &quot;-&quot;??_);_(@_)">
                  <c:v>-16.64</c:v>
                </c:pt>
                <c:pt idx="1357" formatCode="_([$$-409]* #,##0.00_);_([$$-409]* \(#,##0.00\);_([$$-409]* &quot;-&quot;??_);_(@_)">
                  <c:v>72.984000000000009</c:v>
                </c:pt>
                <c:pt idx="1358" formatCode="_([$$-409]* #,##0.00_);_([$$-409]* \(#,##0.00\);_([$$-409]* &quot;-&quot;??_);_(@_)">
                  <c:v>240.17519999999996</c:v>
                </c:pt>
                <c:pt idx="1359" formatCode="_([$$-409]* #,##0.00_);_([$$-409]* \(#,##0.00\);_([$$-409]* &quot;-&quot;??_);_(@_)">
                  <c:v>-11.248000000000001</c:v>
                </c:pt>
                <c:pt idx="1360" formatCode="_([$$-409]* #,##0.00_);_([$$-409]* \(#,##0.00\);_([$$-409]* &quot;-&quot;??_);_(@_)">
                  <c:v>9.611699999999999</c:v>
                </c:pt>
                <c:pt idx="1361" formatCode="_([$$-409]* #,##0.00_);_([$$-409]* \(#,##0.00\);_([$$-409]* &quot;-&quot;??_);_(@_)">
                  <c:v>13.799999999999999</c:v>
                </c:pt>
                <c:pt idx="1362" formatCode="_([$$-409]* #,##0.00_);_([$$-409]* \(#,##0.00\);_([$$-409]* &quot;-&quot;??_);_(@_)">
                  <c:v>4.3919999999999995</c:v>
                </c:pt>
                <c:pt idx="1363" formatCode="_([$$-409]* #,##0.00_);_([$$-409]* \(#,##0.00\);_([$$-409]* &quot;-&quot;??_);_(@_)">
                  <c:v>36.020000000000003</c:v>
                </c:pt>
                <c:pt idx="1364" formatCode="_([$$-409]* #,##0.00_);_([$$-409]* \(#,##0.00\);_([$$-409]* &quot;-&quot;??_);_(@_)">
                  <c:v>-50.64</c:v>
                </c:pt>
                <c:pt idx="1365" formatCode="_([$$-409]* #,##0.00_);_([$$-409]* \(#,##0.00\);_([$$-409]* &quot;-&quot;??_);_(@_)">
                  <c:v>-20.182259999999999</c:v>
                </c:pt>
                <c:pt idx="1366" formatCode="_([$$-409]* #,##0.00_);_([$$-409]* \(#,##0.00\);_([$$-409]* &quot;-&quot;??_);_(@_)">
                  <c:v>-156.97220000000002</c:v>
                </c:pt>
                <c:pt idx="1367" formatCode="_([$$-409]* #,##0.00_);_([$$-409]* \(#,##0.00\);_([$$-409]* &quot;-&quot;??_);_(@_)">
                  <c:v>384.5043</c:v>
                </c:pt>
                <c:pt idx="1368" formatCode="_([$$-409]* #,##0.00_);_([$$-409]* \(#,##0.00\);_([$$-409]* &quot;-&quot;??_);_(@_)">
                  <c:v>44.519999999999996</c:v>
                </c:pt>
                <c:pt idx="1369" formatCode="_([$$-409]* #,##0.00_);_([$$-409]* \(#,##0.00\);_([$$-409]* &quot;-&quot;??_);_(@_)">
                  <c:v>-48.875</c:v>
                </c:pt>
                <c:pt idx="1370" formatCode="_([$$-409]* #,##0.00_);_([$$-409]* \(#,##0.00\);_([$$-409]* &quot;-&quot;??_);_(@_)">
                  <c:v>881.04719999999998</c:v>
                </c:pt>
                <c:pt idx="1371" formatCode="_([$$-409]* #,##0.00_);_([$$-409]* \(#,##0.00\);_([$$-409]* &quot;-&quot;??_);_(@_)">
                  <c:v>-139.07600000000002</c:v>
                </c:pt>
                <c:pt idx="1372" formatCode="_([$$-409]* #,##0.00_);_([$$-409]* \(#,##0.00\);_([$$-409]* &quot;-&quot;??_);_(@_)">
                  <c:v>1644.0767999999998</c:v>
                </c:pt>
                <c:pt idx="1373" formatCode="_([$$-409]* #,##0.00_);_([$$-409]* \(#,##0.00\);_([$$-409]* &quot;-&quot;??_);_(@_)">
                  <c:v>-350.43950000000001</c:v>
                </c:pt>
                <c:pt idx="1374" formatCode="_([$$-409]* #,##0.00_);_([$$-409]* \(#,##0.00\);_([$$-409]* &quot;-&quot;??_);_(@_)">
                  <c:v>4.2027999999999999</c:v>
                </c:pt>
                <c:pt idx="1375" formatCode="_([$$-409]* #,##0.00_);_([$$-409]* \(#,##0.00\);_([$$-409]* &quot;-&quot;??_);_(@_)">
                  <c:v>-44.067999999999998</c:v>
                </c:pt>
                <c:pt idx="1376" formatCode="_([$$-409]* #,##0.00_);_([$$-409]* \(#,##0.00\);_([$$-409]* &quot;-&quot;??_);_(@_)">
                  <c:v>1623.9494999999999</c:v>
                </c:pt>
                <c:pt idx="1377" formatCode="_([$$-409]* #,##0.00_);_([$$-409]* \(#,##0.00\);_([$$-409]* &quot;-&quot;??_);_(@_)">
                  <c:v>-122.83499999999999</c:v>
                </c:pt>
                <c:pt idx="1378" formatCode="_([$$-409]* #,##0.00_);_([$$-409]* \(#,##0.00\);_([$$-409]* &quot;-&quot;??_);_(@_)">
                  <c:v>-88.584999999999994</c:v>
                </c:pt>
                <c:pt idx="1379" formatCode="_([$$-409]* #,##0.00_);_([$$-409]* \(#,##0.00\);_([$$-409]* &quot;-&quot;??_);_(@_)">
                  <c:v>-485.68</c:v>
                </c:pt>
                <c:pt idx="1380" formatCode="_([$$-409]* #,##0.00_);_([$$-409]* \(#,##0.00\);_([$$-409]* &quot;-&quot;??_);_(@_)">
                  <c:v>-16.37</c:v>
                </c:pt>
                <c:pt idx="1381" formatCode="_([$$-409]* #,##0.00_);_([$$-409]* \(#,##0.00\);_([$$-409]* &quot;-&quot;??_);_(@_)">
                  <c:v>-94.258600000000001</c:v>
                </c:pt>
                <c:pt idx="1382" formatCode="_([$$-409]* #,##0.00_);_([$$-409]* \(#,##0.00\);_([$$-409]* &quot;-&quot;??_);_(@_)">
                  <c:v>6.3308</c:v>
                </c:pt>
                <c:pt idx="1383" formatCode="_([$$-409]* #,##0.00_);_([$$-409]* \(#,##0.00\);_([$$-409]* &quot;-&quot;??_);_(@_)">
                  <c:v>-18.558799999999998</c:v>
                </c:pt>
                <c:pt idx="1384" formatCode="_([$$-409]* #,##0.00_);_([$$-409]* \(#,##0.00\);_([$$-409]* &quot;-&quot;??_);_(@_)">
                  <c:v>220.35719999999998</c:v>
                </c:pt>
                <c:pt idx="1385" formatCode="_([$$-409]* #,##0.00_);_([$$-409]* \(#,##0.00\);_([$$-409]* &quot;-&quot;??_);_(@_)">
                  <c:v>47.73</c:v>
                </c:pt>
                <c:pt idx="1386" formatCode="_([$$-409]* #,##0.00_);_([$$-409]* \(#,##0.00\);_([$$-409]* &quot;-&quot;??_);_(@_)">
                  <c:v>28.526000000000003</c:v>
                </c:pt>
                <c:pt idx="1387" formatCode="_([$$-409]* #,##0.00_);_([$$-409]* \(#,##0.00\);_([$$-409]* &quot;-&quot;??_);_(@_)">
                  <c:v>28.182599999999997</c:v>
                </c:pt>
                <c:pt idx="1388" formatCode="_([$$-409]* #,##0.00_);_([$$-409]* \(#,##0.00\);_([$$-409]* &quot;-&quot;??_);_(@_)">
                  <c:v>-51.66</c:v>
                </c:pt>
                <c:pt idx="1389" formatCode="_([$$-409]* #,##0.00_);_([$$-409]* \(#,##0.00\);_([$$-409]* &quot;-&quot;??_);_(@_)">
                  <c:v>-193.91399999999999</c:v>
                </c:pt>
                <c:pt idx="1390" formatCode="_([$$-409]* #,##0.00_);_([$$-409]* \(#,##0.00\);_([$$-409]* &quot;-&quot;??_);_(@_)">
                  <c:v>-333.42540000000002</c:v>
                </c:pt>
                <c:pt idx="1391" formatCode="_([$$-409]* #,##0.00_);_([$$-409]* \(#,##0.00\);_([$$-409]* &quot;-&quot;??_);_(@_)">
                  <c:v>-195.34200000000001</c:v>
                </c:pt>
                <c:pt idx="1392" formatCode="_([$$-409]* #,##0.00_);_([$$-409]* \(#,##0.00\);_([$$-409]* &quot;-&quot;??_);_(@_)">
                  <c:v>-89.70920000000001</c:v>
                </c:pt>
                <c:pt idx="1393" formatCode="_([$$-409]* #,##0.00_);_([$$-409]* \(#,##0.00\);_([$$-409]* &quot;-&quot;??_);_(@_)">
                  <c:v>-44.415000000000006</c:v>
                </c:pt>
                <c:pt idx="1394" formatCode="_([$$-409]* #,##0.00_);_([$$-409]* \(#,##0.00\);_([$$-409]* &quot;-&quot;??_);_(@_)">
                  <c:v>167.334</c:v>
                </c:pt>
                <c:pt idx="1395" formatCode="_([$$-409]* #,##0.00_);_([$$-409]* \(#,##0.00\);_([$$-409]* &quot;-&quot;??_);_(@_)">
                  <c:v>63.222000000000001</c:v>
                </c:pt>
                <c:pt idx="1396" formatCode="_([$$-409]* #,##0.00_);_([$$-409]* \(#,##0.00\);_([$$-409]* &quot;-&quot;??_);_(@_)">
                  <c:v>-1319.5</c:v>
                </c:pt>
                <c:pt idx="1397" formatCode="_([$$-409]* #,##0.00_);_([$$-409]* \(#,##0.00\);_([$$-409]* &quot;-&quot;??_);_(@_)">
                  <c:v>262.2</c:v>
                </c:pt>
                <c:pt idx="1398" formatCode="_([$$-409]* #,##0.00_);_([$$-409]* \(#,##0.00\);_([$$-409]* &quot;-&quot;??_);_(@_)">
                  <c:v>172.56439999999998</c:v>
                </c:pt>
                <c:pt idx="1399" formatCode="_([$$-409]* #,##0.00_);_([$$-409]* \(#,##0.00\);_([$$-409]* &quot;-&quot;??_);_(@_)">
                  <c:v>45.077999999999996</c:v>
                </c:pt>
                <c:pt idx="1400" formatCode="_([$$-409]* #,##0.00_);_([$$-409]* \(#,##0.00\);_([$$-409]* &quot;-&quot;??_);_(@_)">
                  <c:v>-110.376</c:v>
                </c:pt>
                <c:pt idx="1401" formatCode="_([$$-409]* #,##0.00_);_([$$-409]* \(#,##0.00\);_([$$-409]* &quot;-&quot;??_);_(@_)">
                  <c:v>32.83</c:v>
                </c:pt>
                <c:pt idx="1402" formatCode="_([$$-409]* #,##0.00_);_([$$-409]* \(#,##0.00\);_([$$-409]* &quot;-&quot;??_);_(@_)">
                  <c:v>553.33169999999996</c:v>
                </c:pt>
                <c:pt idx="1403" formatCode="_([$$-409]* #,##0.00_);_([$$-409]* \(#,##0.00\);_([$$-409]* &quot;-&quot;??_);_(@_)">
                  <c:v>55.020599999999995</c:v>
                </c:pt>
                <c:pt idx="1404" formatCode="_([$$-409]* #,##0.00_);_([$$-409]* \(#,##0.00\);_([$$-409]* &quot;-&quot;??_);_(@_)">
                  <c:v>-577.30400000000009</c:v>
                </c:pt>
                <c:pt idx="1405" formatCode="_([$$-409]* #,##0.00_);_([$$-409]* \(#,##0.00\);_([$$-409]* &quot;-&quot;??_);_(@_)">
                  <c:v>-137.52199999999999</c:v>
                </c:pt>
                <c:pt idx="1406" formatCode="_([$$-409]* #,##0.00_);_([$$-409]* \(#,##0.00\);_([$$-409]* &quot;-&quot;??_);_(@_)">
                  <c:v>-11.815999999999999</c:v>
                </c:pt>
                <c:pt idx="1407" formatCode="_([$$-409]* #,##0.00_);_([$$-409]* \(#,##0.00\);_([$$-409]* &quot;-&quot;??_);_(@_)">
                  <c:v>-105.126</c:v>
                </c:pt>
                <c:pt idx="1408" formatCode="_([$$-409]* #,##0.00_);_([$$-409]* \(#,##0.00\);_([$$-409]* &quot;-&quot;??_);_(@_)">
                  <c:v>261.38579999999996</c:v>
                </c:pt>
                <c:pt idx="1409" formatCode="_([$$-409]* #,##0.00_);_([$$-409]* \(#,##0.00\);_([$$-409]* &quot;-&quot;??_);_(@_)">
                  <c:v>-31.68825</c:v>
                </c:pt>
                <c:pt idx="1410" formatCode="_([$$-409]* #,##0.00_);_([$$-409]* \(#,##0.00\);_([$$-409]* &quot;-&quot;??_);_(@_)">
                  <c:v>690.70379999999989</c:v>
                </c:pt>
                <c:pt idx="1411" formatCode="_([$$-409]* #,##0.00_);_([$$-409]* \(#,##0.00\);_([$$-409]* &quot;-&quot;??_);_(@_)">
                  <c:v>1.9504000000000001</c:v>
                </c:pt>
                <c:pt idx="1412" formatCode="_([$$-409]* #,##0.00_);_([$$-409]* \(#,##0.00\);_([$$-409]* &quot;-&quot;??_);_(@_)">
                  <c:v>-340.53109999999998</c:v>
                </c:pt>
                <c:pt idx="1413" formatCode="_([$$-409]* #,##0.00_);_([$$-409]* \(#,##0.00\);_([$$-409]* &quot;-&quot;??_);_(@_)">
                  <c:v>462.92099999999994</c:v>
                </c:pt>
                <c:pt idx="1414" formatCode="_([$$-409]* #,##0.00_);_([$$-409]* \(#,##0.00\);_([$$-409]* &quot;-&quot;??_);_(@_)">
                  <c:v>-131.16</c:v>
                </c:pt>
                <c:pt idx="1415" formatCode="_([$$-409]* #,##0.00_);_([$$-409]* \(#,##0.00\);_([$$-409]* &quot;-&quot;??_);_(@_)">
                  <c:v>-11.83</c:v>
                </c:pt>
                <c:pt idx="1416" formatCode="_([$$-409]* #,##0.00_);_([$$-409]* \(#,##0.00\);_([$$-409]* &quot;-&quot;??_);_(@_)">
                  <c:v>-65.58</c:v>
                </c:pt>
                <c:pt idx="1417" formatCode="_([$$-409]* #,##0.00_);_([$$-409]* \(#,##0.00\);_([$$-409]* &quot;-&quot;??_);_(@_)">
                  <c:v>-92.32</c:v>
                </c:pt>
                <c:pt idx="1418" formatCode="_([$$-409]* #,##0.00_);_([$$-409]* \(#,##0.00\);_([$$-409]* &quot;-&quot;??_);_(@_)">
                  <c:v>527.87759999999992</c:v>
                </c:pt>
                <c:pt idx="1419" formatCode="_([$$-409]* #,##0.00_);_([$$-409]* \(#,##0.00\);_([$$-409]* &quot;-&quot;??_);_(@_)">
                  <c:v>34.520000000000003</c:v>
                </c:pt>
                <c:pt idx="1420" formatCode="_([$$-409]* #,##0.00_);_([$$-409]* \(#,##0.00\);_([$$-409]* &quot;-&quot;??_);_(@_)">
                  <c:v>20.38</c:v>
                </c:pt>
                <c:pt idx="1421" formatCode="_([$$-409]* #,##0.00_);_([$$-409]* \(#,##0.00\);_([$$-409]* &quot;-&quot;??_);_(@_)">
                  <c:v>31.11</c:v>
                </c:pt>
                <c:pt idx="1422" formatCode="_([$$-409]* #,##0.00_);_([$$-409]* \(#,##0.00\);_([$$-409]* &quot;-&quot;??_);_(@_)">
                  <c:v>358.29539999999997</c:v>
                </c:pt>
                <c:pt idx="1423" formatCode="_([$$-409]* #,##0.00_);_([$$-409]* \(#,##0.00\);_([$$-409]* &quot;-&quot;??_);_(@_)">
                  <c:v>-269.75549999999998</c:v>
                </c:pt>
                <c:pt idx="1424" formatCode="_([$$-409]* #,##0.00_);_([$$-409]* \(#,##0.00\);_([$$-409]* &quot;-&quot;??_);_(@_)">
                  <c:v>896.40599999999995</c:v>
                </c:pt>
                <c:pt idx="1425" formatCode="_([$$-409]* #,##0.00_);_([$$-409]* \(#,##0.00\);_([$$-409]* &quot;-&quot;??_);_(@_)">
                  <c:v>352.87979999999999</c:v>
                </c:pt>
                <c:pt idx="1426" formatCode="_([$$-409]* #,##0.00_);_([$$-409]* \(#,##0.00\);_([$$-409]* &quot;-&quot;??_);_(@_)">
                  <c:v>68.675999999999988</c:v>
                </c:pt>
                <c:pt idx="1427" formatCode="_([$$-409]* #,##0.00_);_([$$-409]* \(#,##0.00\);_([$$-409]* &quot;-&quot;??_);_(@_)">
                  <c:v>-15.92</c:v>
                </c:pt>
                <c:pt idx="1428" formatCode="_([$$-409]* #,##0.00_);_([$$-409]* \(#,##0.00\);_([$$-409]* &quot;-&quot;??_);_(@_)">
                  <c:v>-114.2</c:v>
                </c:pt>
                <c:pt idx="1429" formatCode="_([$$-409]* #,##0.00_);_([$$-409]* \(#,##0.00\);_([$$-409]* &quot;-&quot;??_);_(@_)">
                  <c:v>255.14819999999997</c:v>
                </c:pt>
                <c:pt idx="1430" formatCode="_([$$-409]* #,##0.00_);_([$$-409]* \(#,##0.00\);_([$$-409]* &quot;-&quot;??_);_(@_)">
                  <c:v>39.426600000000001</c:v>
                </c:pt>
                <c:pt idx="1431" formatCode="_([$$-409]* #,##0.00_);_([$$-409]* \(#,##0.00\);_([$$-409]* &quot;-&quot;??_);_(@_)">
                  <c:v>30.023999999999997</c:v>
                </c:pt>
                <c:pt idx="1432" formatCode="_([$$-409]* #,##0.00_);_([$$-409]* \(#,##0.00\);_([$$-409]* &quot;-&quot;??_);_(@_)">
                  <c:v>0.42660000000000337</c:v>
                </c:pt>
                <c:pt idx="1433" formatCode="_([$$-409]* #,##0.00_);_([$$-409]* \(#,##0.00\);_([$$-409]* &quot;-&quot;??_);_(@_)">
                  <c:v>66.215999999999994</c:v>
                </c:pt>
                <c:pt idx="1434" formatCode="_([$$-409]* #,##0.00_);_([$$-409]* \(#,##0.00\);_([$$-409]* &quot;-&quot;??_);_(@_)">
                  <c:v>-164.18</c:v>
                </c:pt>
                <c:pt idx="1435" formatCode="_([$$-409]* #,##0.00_);_([$$-409]* \(#,##0.00\);_([$$-409]* &quot;-&quot;??_);_(@_)">
                  <c:v>-79.400000000000006</c:v>
                </c:pt>
                <c:pt idx="1436" formatCode="_([$$-409]* #,##0.00_);_([$$-409]* \(#,##0.00\);_([$$-409]* &quot;-&quot;??_);_(@_)">
                  <c:v>23.045999999999999</c:v>
                </c:pt>
                <c:pt idx="1437" formatCode="_([$$-409]* #,##0.00_);_([$$-409]* \(#,##0.00\);_([$$-409]* &quot;-&quot;??_);_(@_)">
                  <c:v>-52.77</c:v>
                </c:pt>
                <c:pt idx="1438" formatCode="_([$$-409]* #,##0.00_);_([$$-409]* \(#,##0.00\);_([$$-409]* &quot;-&quot;??_);_(@_)">
                  <c:v>-781.13419999999996</c:v>
                </c:pt>
                <c:pt idx="1439" formatCode="_([$$-409]* #,##0.00_);_([$$-409]* \(#,##0.00\);_([$$-409]* &quot;-&quot;??_);_(@_)">
                  <c:v>-23.295999999999999</c:v>
                </c:pt>
                <c:pt idx="1440" formatCode="_([$$-409]* #,##0.00_);_([$$-409]* \(#,##0.00\);_([$$-409]* &quot;-&quot;??_);_(@_)">
                  <c:v>58.811999999999998</c:v>
                </c:pt>
                <c:pt idx="1441" formatCode="_([$$-409]* #,##0.00_);_([$$-409]* \(#,##0.00\);_([$$-409]* &quot;-&quot;??_);_(@_)">
                  <c:v>4.0442999999999998</c:v>
                </c:pt>
                <c:pt idx="1442" formatCode="_([$$-409]* #,##0.00_);_([$$-409]* \(#,##0.00\);_([$$-409]* &quot;-&quot;??_);_(@_)">
                  <c:v>-10.368400000000001</c:v>
                </c:pt>
                <c:pt idx="1443" formatCode="_([$$-409]* #,##0.00_);_([$$-409]* \(#,##0.00\);_([$$-409]* &quot;-&quot;??_);_(@_)">
                  <c:v>125.9982</c:v>
                </c:pt>
                <c:pt idx="1444" formatCode="_([$$-409]* #,##0.00_);_([$$-409]* \(#,##0.00\);_([$$-409]* &quot;-&quot;??_);_(@_)">
                  <c:v>-19.2972</c:v>
                </c:pt>
                <c:pt idx="1445" formatCode="_([$$-409]* #,##0.00_);_([$$-409]* \(#,##0.00\);_([$$-409]* &quot;-&quot;??_);_(@_)">
                  <c:v>40.6556</c:v>
                </c:pt>
                <c:pt idx="1446" formatCode="_([$$-409]* #,##0.00_);_([$$-409]* \(#,##0.00\);_([$$-409]* &quot;-&quot;??_);_(@_)">
                  <c:v>137.67569999999998</c:v>
                </c:pt>
                <c:pt idx="1447" formatCode="_([$$-409]* #,##0.00_);_([$$-409]* \(#,##0.00\);_([$$-409]* &quot;-&quot;??_);_(@_)">
                  <c:v>-62</c:v>
                </c:pt>
                <c:pt idx="1448" formatCode="_([$$-409]* #,##0.00_);_([$$-409]* \(#,##0.00\);_([$$-409]* &quot;-&quot;??_);_(@_)">
                  <c:v>47.527199999999993</c:v>
                </c:pt>
                <c:pt idx="1449" formatCode="_([$$-409]* #,##0.00_);_([$$-409]* \(#,##0.00\);_([$$-409]* &quot;-&quot;??_);_(@_)">
                  <c:v>379.3965</c:v>
                </c:pt>
                <c:pt idx="1450" formatCode="_([$$-409]* #,##0.00_);_([$$-409]* \(#,##0.00\);_([$$-409]* &quot;-&quot;??_);_(@_)">
                  <c:v>-116.3455</c:v>
                </c:pt>
                <c:pt idx="1451" formatCode="_([$$-409]* #,##0.00_);_([$$-409]* \(#,##0.00\);_([$$-409]* &quot;-&quot;??_);_(@_)">
                  <c:v>107.45461999999999</c:v>
                </c:pt>
                <c:pt idx="1452" formatCode="_([$$-409]* #,##0.00_);_([$$-409]* \(#,##0.00\);_([$$-409]* &quot;-&quot;??_);_(@_)">
                  <c:v>18.41</c:v>
                </c:pt>
                <c:pt idx="1453" formatCode="_([$$-409]* #,##0.00_);_([$$-409]* \(#,##0.00\);_([$$-409]* &quot;-&quot;??_);_(@_)">
                  <c:v>-47.995249999999999</c:v>
                </c:pt>
                <c:pt idx="1454" formatCode="_([$$-409]* #,##0.00_);_([$$-409]* \(#,##0.00\);_([$$-409]* &quot;-&quot;??_);_(@_)">
                  <c:v>-23.53</c:v>
                </c:pt>
                <c:pt idx="1455" formatCode="_([$$-409]* #,##0.00_);_([$$-409]* \(#,##0.00\);_([$$-409]* &quot;-&quot;??_);_(@_)">
                  <c:v>58.263599999999997</c:v>
                </c:pt>
                <c:pt idx="1456" formatCode="_([$$-409]* #,##0.00_);_([$$-409]* \(#,##0.00\);_([$$-409]* &quot;-&quot;??_);_(@_)">
                  <c:v>-42.170500000000004</c:v>
                </c:pt>
                <c:pt idx="1457" formatCode="_([$$-409]* #,##0.00_);_([$$-409]* \(#,##0.00\);_([$$-409]* &quot;-&quot;??_);_(@_)">
                  <c:v>-37.048000000000002</c:v>
                </c:pt>
                <c:pt idx="1458" formatCode="_([$$-409]* #,##0.00_);_([$$-409]* \(#,##0.00\);_([$$-409]* &quot;-&quot;??_);_(@_)">
                  <c:v>-56.887999999999998</c:v>
                </c:pt>
                <c:pt idx="1459" formatCode="_([$$-409]* #,##0.00_);_([$$-409]* \(#,##0.00\);_([$$-409]* &quot;-&quot;??_);_(@_)">
                  <c:v>-189.714</c:v>
                </c:pt>
                <c:pt idx="1460" formatCode="_([$$-409]* #,##0.00_);_([$$-409]* \(#,##0.00\);_([$$-409]* &quot;-&quot;??_);_(@_)">
                  <c:v>1628.37</c:v>
                </c:pt>
                <c:pt idx="1461" formatCode="_([$$-409]* #,##0.00_);_([$$-409]* \(#,##0.00\);_([$$-409]* &quot;-&quot;??_);_(@_)">
                  <c:v>-4.4800000000000004</c:v>
                </c:pt>
                <c:pt idx="1462" formatCode="_([$$-409]* #,##0.00_);_([$$-409]* \(#,##0.00\);_([$$-409]* &quot;-&quot;??_);_(@_)">
                  <c:v>349.05930000000001</c:v>
                </c:pt>
                <c:pt idx="1463" formatCode="_([$$-409]* #,##0.00_);_([$$-409]* \(#,##0.00\);_([$$-409]* &quot;-&quot;??_);_(@_)">
                  <c:v>1.9919999999999998</c:v>
                </c:pt>
                <c:pt idx="1464" formatCode="_([$$-409]* #,##0.00_);_([$$-409]* \(#,##0.00\);_([$$-409]* &quot;-&quot;??_);_(@_)">
                  <c:v>-22.009999999999998</c:v>
                </c:pt>
                <c:pt idx="1465" formatCode="_([$$-409]* #,##0.00_);_([$$-409]* \(#,##0.00\);_([$$-409]* &quot;-&quot;??_);_(@_)">
                  <c:v>19.554599999999997</c:v>
                </c:pt>
                <c:pt idx="1466" formatCode="_([$$-409]* #,##0.00_);_([$$-409]* \(#,##0.00\);_([$$-409]* &quot;-&quot;??_);_(@_)">
                  <c:v>67.012000000000057</c:v>
                </c:pt>
                <c:pt idx="1467" formatCode="_([$$-409]* #,##0.00_);_([$$-409]* \(#,##0.00\);_([$$-409]* &quot;-&quot;??_);_(@_)">
                  <c:v>-3.2448000000000001</c:v>
                </c:pt>
                <c:pt idx="1468" formatCode="_([$$-409]* #,##0.00_);_([$$-409]* \(#,##0.00\);_([$$-409]* &quot;-&quot;??_);_(@_)">
                  <c:v>6384.4388999999992</c:v>
                </c:pt>
                <c:pt idx="1469" formatCode="_([$$-409]* #,##0.00_);_([$$-409]* \(#,##0.00\);_([$$-409]* &quot;-&quot;??_);_(@_)">
                  <c:v>-116.76</c:v>
                </c:pt>
                <c:pt idx="1470" formatCode="_([$$-409]* #,##0.00_);_([$$-409]* \(#,##0.00\);_([$$-409]* &quot;-&quot;??_);_(@_)">
                  <c:v>-41.87</c:v>
                </c:pt>
              </c:numCache>
            </c:numRef>
          </c:yVal>
          <c:smooth val="0"/>
          <c:extLst>
            <c:ext xmlns:c16="http://schemas.microsoft.com/office/drawing/2014/chart" uri="{C3380CC4-5D6E-409C-BE32-E72D297353CC}">
              <c16:uniqueId val="{00000001-2D1B-4130-AE84-571EAD69A77A}"/>
            </c:ext>
          </c:extLst>
        </c:ser>
        <c:ser>
          <c:idx val="2"/>
          <c:order val="2"/>
          <c:tx>
            <c:strRef>
              <c:f>'Discount analysis'!$N$5</c:f>
              <c:strCache>
                <c:ptCount val="1"/>
                <c:pt idx="0">
                  <c:v>Technology</c:v>
                </c:pt>
              </c:strCache>
            </c:strRef>
          </c:tx>
          <c:spPr>
            <a:ln w="28575" cap="rnd">
              <a:noFill/>
              <a:round/>
            </a:ln>
            <a:effectLst/>
          </c:spPr>
          <c:marker>
            <c:symbol val="circle"/>
            <c:size val="5"/>
            <c:spPr>
              <a:solidFill>
                <a:schemeClr val="accent6">
                  <a:lumMod val="75000"/>
                </a:schemeClr>
              </a:solidFill>
              <a:ln w="9525">
                <a:noFill/>
              </a:ln>
              <a:effectLst/>
            </c:spPr>
          </c:marker>
          <c:xVal>
            <c:numRef>
              <c:f>'Discount analysis'!$K$6:$K$1957</c:f>
              <c:numCache>
                <c:formatCode>0%</c:formatCode>
                <c:ptCount val="1952"/>
                <c:pt idx="0">
                  <c:v>0.02</c:v>
                </c:pt>
                <c:pt idx="1">
                  <c:v>0.06</c:v>
                </c:pt>
                <c:pt idx="2">
                  <c:v>0.09</c:v>
                </c:pt>
                <c:pt idx="3">
                  <c:v>0.05</c:v>
                </c:pt>
                <c:pt idx="4">
                  <c:v>0.05</c:v>
                </c:pt>
                <c:pt idx="5">
                  <c:v>0.04</c:v>
                </c:pt>
                <c:pt idx="6">
                  <c:v>0</c:v>
                </c:pt>
                <c:pt idx="7">
                  <c:v>7.0000000000000007E-2</c:v>
                </c:pt>
                <c:pt idx="8">
                  <c:v>0.09</c:v>
                </c:pt>
                <c:pt idx="9">
                  <c:v>0.09</c:v>
                </c:pt>
                <c:pt idx="10">
                  <c:v>0.04</c:v>
                </c:pt>
                <c:pt idx="11">
                  <c:v>0</c:v>
                </c:pt>
                <c:pt idx="12">
                  <c:v>0.01</c:v>
                </c:pt>
                <c:pt idx="13">
                  <c:v>0.04</c:v>
                </c:pt>
                <c:pt idx="14">
                  <c:v>0.04</c:v>
                </c:pt>
                <c:pt idx="15">
                  <c:v>0.04</c:v>
                </c:pt>
                <c:pt idx="16">
                  <c:v>0.04</c:v>
                </c:pt>
                <c:pt idx="17">
                  <c:v>0.02</c:v>
                </c:pt>
                <c:pt idx="18">
                  <c:v>7.0000000000000007E-2</c:v>
                </c:pt>
                <c:pt idx="19">
                  <c:v>0.01</c:v>
                </c:pt>
                <c:pt idx="20">
                  <c:v>0.06</c:v>
                </c:pt>
                <c:pt idx="21">
                  <c:v>0.01</c:v>
                </c:pt>
                <c:pt idx="22">
                  <c:v>0.05</c:v>
                </c:pt>
                <c:pt idx="23">
                  <c:v>0.02</c:v>
                </c:pt>
                <c:pt idx="24">
                  <c:v>0.03</c:v>
                </c:pt>
                <c:pt idx="25">
                  <c:v>0.04</c:v>
                </c:pt>
                <c:pt idx="26">
                  <c:v>0.06</c:v>
                </c:pt>
                <c:pt idx="27">
                  <c:v>0.02</c:v>
                </c:pt>
                <c:pt idx="28">
                  <c:v>0.1</c:v>
                </c:pt>
                <c:pt idx="29">
                  <c:v>0.05</c:v>
                </c:pt>
                <c:pt idx="30">
                  <c:v>0.03</c:v>
                </c:pt>
                <c:pt idx="31">
                  <c:v>0</c:v>
                </c:pt>
                <c:pt idx="32">
                  <c:v>0.03</c:v>
                </c:pt>
                <c:pt idx="33">
                  <c:v>0.1</c:v>
                </c:pt>
                <c:pt idx="34">
                  <c:v>0.09</c:v>
                </c:pt>
                <c:pt idx="35">
                  <c:v>0.06</c:v>
                </c:pt>
                <c:pt idx="36">
                  <c:v>0.06</c:v>
                </c:pt>
                <c:pt idx="37">
                  <c:v>0.09</c:v>
                </c:pt>
                <c:pt idx="38">
                  <c:v>7.0000000000000007E-2</c:v>
                </c:pt>
                <c:pt idx="39">
                  <c:v>0.03</c:v>
                </c:pt>
                <c:pt idx="40">
                  <c:v>0.04</c:v>
                </c:pt>
                <c:pt idx="41">
                  <c:v>0.04</c:v>
                </c:pt>
                <c:pt idx="42">
                  <c:v>7.0000000000000007E-2</c:v>
                </c:pt>
                <c:pt idx="43">
                  <c:v>0.09</c:v>
                </c:pt>
                <c:pt idx="44">
                  <c:v>0.02</c:v>
                </c:pt>
                <c:pt idx="45">
                  <c:v>0.02</c:v>
                </c:pt>
                <c:pt idx="46">
                  <c:v>0.03</c:v>
                </c:pt>
                <c:pt idx="47">
                  <c:v>0.01</c:v>
                </c:pt>
                <c:pt idx="48">
                  <c:v>0.1</c:v>
                </c:pt>
                <c:pt idx="49">
                  <c:v>0.05</c:v>
                </c:pt>
                <c:pt idx="50">
                  <c:v>0</c:v>
                </c:pt>
                <c:pt idx="51">
                  <c:v>0.09</c:v>
                </c:pt>
                <c:pt idx="52">
                  <c:v>0.04</c:v>
                </c:pt>
                <c:pt idx="53">
                  <c:v>0.03</c:v>
                </c:pt>
                <c:pt idx="54">
                  <c:v>0.02</c:v>
                </c:pt>
                <c:pt idx="55">
                  <c:v>0.05</c:v>
                </c:pt>
                <c:pt idx="56">
                  <c:v>0.01</c:v>
                </c:pt>
                <c:pt idx="57">
                  <c:v>7.0000000000000007E-2</c:v>
                </c:pt>
                <c:pt idx="58">
                  <c:v>0.01</c:v>
                </c:pt>
                <c:pt idx="59">
                  <c:v>0.03</c:v>
                </c:pt>
                <c:pt idx="60">
                  <c:v>0.1</c:v>
                </c:pt>
                <c:pt idx="61">
                  <c:v>0.08</c:v>
                </c:pt>
                <c:pt idx="62">
                  <c:v>0.08</c:v>
                </c:pt>
                <c:pt idx="63">
                  <c:v>0.02</c:v>
                </c:pt>
                <c:pt idx="64">
                  <c:v>0.09</c:v>
                </c:pt>
                <c:pt idx="65">
                  <c:v>0.04</c:v>
                </c:pt>
                <c:pt idx="66">
                  <c:v>7.0000000000000007E-2</c:v>
                </c:pt>
                <c:pt idx="67">
                  <c:v>0.09</c:v>
                </c:pt>
                <c:pt idx="68">
                  <c:v>0.09</c:v>
                </c:pt>
                <c:pt idx="69">
                  <c:v>0.03</c:v>
                </c:pt>
                <c:pt idx="70">
                  <c:v>0.01</c:v>
                </c:pt>
                <c:pt idx="71">
                  <c:v>0.06</c:v>
                </c:pt>
                <c:pt idx="72">
                  <c:v>0</c:v>
                </c:pt>
                <c:pt idx="73">
                  <c:v>0</c:v>
                </c:pt>
                <c:pt idx="74">
                  <c:v>0.06</c:v>
                </c:pt>
                <c:pt idx="75">
                  <c:v>0.03</c:v>
                </c:pt>
                <c:pt idx="76">
                  <c:v>0.02</c:v>
                </c:pt>
                <c:pt idx="77">
                  <c:v>0.04</c:v>
                </c:pt>
                <c:pt idx="78">
                  <c:v>7.0000000000000007E-2</c:v>
                </c:pt>
                <c:pt idx="79">
                  <c:v>0.02</c:v>
                </c:pt>
                <c:pt idx="80">
                  <c:v>0.04</c:v>
                </c:pt>
                <c:pt idx="81">
                  <c:v>0.02</c:v>
                </c:pt>
                <c:pt idx="82">
                  <c:v>0.04</c:v>
                </c:pt>
                <c:pt idx="83">
                  <c:v>0.08</c:v>
                </c:pt>
                <c:pt idx="84">
                  <c:v>0.06</c:v>
                </c:pt>
                <c:pt idx="85">
                  <c:v>0.02</c:v>
                </c:pt>
                <c:pt idx="86">
                  <c:v>7.0000000000000007E-2</c:v>
                </c:pt>
                <c:pt idx="87">
                  <c:v>0</c:v>
                </c:pt>
                <c:pt idx="88">
                  <c:v>0.05</c:v>
                </c:pt>
                <c:pt idx="89">
                  <c:v>0.05</c:v>
                </c:pt>
                <c:pt idx="90">
                  <c:v>7.0000000000000007E-2</c:v>
                </c:pt>
                <c:pt idx="91">
                  <c:v>0.04</c:v>
                </c:pt>
                <c:pt idx="92">
                  <c:v>0.06</c:v>
                </c:pt>
                <c:pt idx="93">
                  <c:v>0.02</c:v>
                </c:pt>
                <c:pt idx="94">
                  <c:v>0.06</c:v>
                </c:pt>
                <c:pt idx="95">
                  <c:v>0.06</c:v>
                </c:pt>
                <c:pt idx="96">
                  <c:v>0.02</c:v>
                </c:pt>
                <c:pt idx="97">
                  <c:v>0.01</c:v>
                </c:pt>
                <c:pt idx="98">
                  <c:v>0.04</c:v>
                </c:pt>
                <c:pt idx="99">
                  <c:v>0.09</c:v>
                </c:pt>
                <c:pt idx="100">
                  <c:v>0.1</c:v>
                </c:pt>
                <c:pt idx="101">
                  <c:v>0.03</c:v>
                </c:pt>
                <c:pt idx="102">
                  <c:v>0.04</c:v>
                </c:pt>
                <c:pt idx="103">
                  <c:v>0.09</c:v>
                </c:pt>
                <c:pt idx="104">
                  <c:v>0.03</c:v>
                </c:pt>
                <c:pt idx="105">
                  <c:v>0.06</c:v>
                </c:pt>
                <c:pt idx="106">
                  <c:v>0.08</c:v>
                </c:pt>
                <c:pt idx="107">
                  <c:v>0.01</c:v>
                </c:pt>
                <c:pt idx="108">
                  <c:v>0.01</c:v>
                </c:pt>
                <c:pt idx="109">
                  <c:v>0.04</c:v>
                </c:pt>
                <c:pt idx="110">
                  <c:v>0.06</c:v>
                </c:pt>
                <c:pt idx="111">
                  <c:v>0.09</c:v>
                </c:pt>
                <c:pt idx="112">
                  <c:v>0.01</c:v>
                </c:pt>
                <c:pt idx="113">
                  <c:v>0.09</c:v>
                </c:pt>
                <c:pt idx="114">
                  <c:v>0.09</c:v>
                </c:pt>
                <c:pt idx="115">
                  <c:v>0.08</c:v>
                </c:pt>
                <c:pt idx="116">
                  <c:v>0.05</c:v>
                </c:pt>
                <c:pt idx="117">
                  <c:v>0</c:v>
                </c:pt>
                <c:pt idx="118">
                  <c:v>0.03</c:v>
                </c:pt>
                <c:pt idx="119">
                  <c:v>0</c:v>
                </c:pt>
                <c:pt idx="120">
                  <c:v>0.1</c:v>
                </c:pt>
                <c:pt idx="121">
                  <c:v>0.03</c:v>
                </c:pt>
                <c:pt idx="122">
                  <c:v>0.1</c:v>
                </c:pt>
                <c:pt idx="123">
                  <c:v>0</c:v>
                </c:pt>
                <c:pt idx="124">
                  <c:v>0.02</c:v>
                </c:pt>
                <c:pt idx="125">
                  <c:v>0.01</c:v>
                </c:pt>
                <c:pt idx="126">
                  <c:v>0.09</c:v>
                </c:pt>
                <c:pt idx="127">
                  <c:v>0.09</c:v>
                </c:pt>
                <c:pt idx="128">
                  <c:v>0.06</c:v>
                </c:pt>
                <c:pt idx="129">
                  <c:v>0.01</c:v>
                </c:pt>
                <c:pt idx="130">
                  <c:v>0.04</c:v>
                </c:pt>
                <c:pt idx="131">
                  <c:v>0.08</c:v>
                </c:pt>
                <c:pt idx="132">
                  <c:v>0.08</c:v>
                </c:pt>
                <c:pt idx="133">
                  <c:v>0.03</c:v>
                </c:pt>
                <c:pt idx="134">
                  <c:v>0.09</c:v>
                </c:pt>
                <c:pt idx="135">
                  <c:v>0.02</c:v>
                </c:pt>
                <c:pt idx="136">
                  <c:v>0.05</c:v>
                </c:pt>
                <c:pt idx="137">
                  <c:v>0.04</c:v>
                </c:pt>
                <c:pt idx="138">
                  <c:v>0.06</c:v>
                </c:pt>
                <c:pt idx="139">
                  <c:v>0.09</c:v>
                </c:pt>
                <c:pt idx="140">
                  <c:v>0.03</c:v>
                </c:pt>
                <c:pt idx="141">
                  <c:v>0.03</c:v>
                </c:pt>
                <c:pt idx="142">
                  <c:v>0.03</c:v>
                </c:pt>
                <c:pt idx="143">
                  <c:v>0.03</c:v>
                </c:pt>
                <c:pt idx="144">
                  <c:v>0.08</c:v>
                </c:pt>
                <c:pt idx="145">
                  <c:v>0.09</c:v>
                </c:pt>
                <c:pt idx="146">
                  <c:v>0.09</c:v>
                </c:pt>
                <c:pt idx="147">
                  <c:v>0.03</c:v>
                </c:pt>
                <c:pt idx="148">
                  <c:v>0.02</c:v>
                </c:pt>
                <c:pt idx="149">
                  <c:v>0.01</c:v>
                </c:pt>
                <c:pt idx="150">
                  <c:v>0.04</c:v>
                </c:pt>
                <c:pt idx="151">
                  <c:v>0.04</c:v>
                </c:pt>
                <c:pt idx="152">
                  <c:v>0.09</c:v>
                </c:pt>
                <c:pt idx="153">
                  <c:v>0.05</c:v>
                </c:pt>
                <c:pt idx="154">
                  <c:v>0.1</c:v>
                </c:pt>
                <c:pt idx="155">
                  <c:v>0.08</c:v>
                </c:pt>
                <c:pt idx="156">
                  <c:v>0.1</c:v>
                </c:pt>
                <c:pt idx="157">
                  <c:v>0.1</c:v>
                </c:pt>
                <c:pt idx="158">
                  <c:v>0.1</c:v>
                </c:pt>
                <c:pt idx="159">
                  <c:v>0.04</c:v>
                </c:pt>
                <c:pt idx="160">
                  <c:v>0</c:v>
                </c:pt>
                <c:pt idx="161">
                  <c:v>0.05</c:v>
                </c:pt>
                <c:pt idx="162">
                  <c:v>0.03</c:v>
                </c:pt>
                <c:pt idx="163">
                  <c:v>0.03</c:v>
                </c:pt>
                <c:pt idx="164">
                  <c:v>0.06</c:v>
                </c:pt>
                <c:pt idx="165">
                  <c:v>0.02</c:v>
                </c:pt>
                <c:pt idx="166">
                  <c:v>0.01</c:v>
                </c:pt>
                <c:pt idx="167">
                  <c:v>0.05</c:v>
                </c:pt>
                <c:pt idx="168">
                  <c:v>7.0000000000000007E-2</c:v>
                </c:pt>
                <c:pt idx="169">
                  <c:v>0.09</c:v>
                </c:pt>
                <c:pt idx="170">
                  <c:v>0.1</c:v>
                </c:pt>
                <c:pt idx="171">
                  <c:v>0.04</c:v>
                </c:pt>
                <c:pt idx="172">
                  <c:v>0.04</c:v>
                </c:pt>
                <c:pt idx="173">
                  <c:v>7.0000000000000007E-2</c:v>
                </c:pt>
                <c:pt idx="174">
                  <c:v>0.05</c:v>
                </c:pt>
                <c:pt idx="175">
                  <c:v>0.06</c:v>
                </c:pt>
                <c:pt idx="176">
                  <c:v>0.09</c:v>
                </c:pt>
                <c:pt idx="177">
                  <c:v>0.08</c:v>
                </c:pt>
                <c:pt idx="178">
                  <c:v>0.1</c:v>
                </c:pt>
                <c:pt idx="179">
                  <c:v>0.01</c:v>
                </c:pt>
                <c:pt idx="180">
                  <c:v>0.03</c:v>
                </c:pt>
                <c:pt idx="181">
                  <c:v>0.1</c:v>
                </c:pt>
                <c:pt idx="182">
                  <c:v>0.05</c:v>
                </c:pt>
                <c:pt idx="183">
                  <c:v>0.03</c:v>
                </c:pt>
                <c:pt idx="184">
                  <c:v>0.01</c:v>
                </c:pt>
                <c:pt idx="185">
                  <c:v>0.08</c:v>
                </c:pt>
                <c:pt idx="186">
                  <c:v>0.05</c:v>
                </c:pt>
                <c:pt idx="187">
                  <c:v>0</c:v>
                </c:pt>
                <c:pt idx="188">
                  <c:v>0.08</c:v>
                </c:pt>
                <c:pt idx="189">
                  <c:v>0.04</c:v>
                </c:pt>
                <c:pt idx="190">
                  <c:v>0.09</c:v>
                </c:pt>
                <c:pt idx="191">
                  <c:v>0.02</c:v>
                </c:pt>
                <c:pt idx="192">
                  <c:v>7.0000000000000007E-2</c:v>
                </c:pt>
                <c:pt idx="193">
                  <c:v>0.03</c:v>
                </c:pt>
                <c:pt idx="194">
                  <c:v>0.04</c:v>
                </c:pt>
                <c:pt idx="195">
                  <c:v>0.04</c:v>
                </c:pt>
                <c:pt idx="196">
                  <c:v>0.08</c:v>
                </c:pt>
                <c:pt idx="197">
                  <c:v>7.0000000000000007E-2</c:v>
                </c:pt>
                <c:pt idx="198">
                  <c:v>0.01</c:v>
                </c:pt>
                <c:pt idx="199">
                  <c:v>0.09</c:v>
                </c:pt>
                <c:pt idx="200">
                  <c:v>0.09</c:v>
                </c:pt>
                <c:pt idx="201">
                  <c:v>0.04</c:v>
                </c:pt>
                <c:pt idx="202">
                  <c:v>0.04</c:v>
                </c:pt>
                <c:pt idx="203">
                  <c:v>0.04</c:v>
                </c:pt>
                <c:pt idx="204">
                  <c:v>0.04</c:v>
                </c:pt>
                <c:pt idx="205">
                  <c:v>0.06</c:v>
                </c:pt>
                <c:pt idx="206">
                  <c:v>0.08</c:v>
                </c:pt>
                <c:pt idx="207">
                  <c:v>0.03</c:v>
                </c:pt>
                <c:pt idx="208">
                  <c:v>0.03</c:v>
                </c:pt>
                <c:pt idx="209">
                  <c:v>0.04</c:v>
                </c:pt>
                <c:pt idx="210">
                  <c:v>7.0000000000000007E-2</c:v>
                </c:pt>
                <c:pt idx="211">
                  <c:v>7.0000000000000007E-2</c:v>
                </c:pt>
                <c:pt idx="212">
                  <c:v>0.01</c:v>
                </c:pt>
                <c:pt idx="213">
                  <c:v>0.08</c:v>
                </c:pt>
                <c:pt idx="214">
                  <c:v>0.03</c:v>
                </c:pt>
                <c:pt idx="215">
                  <c:v>0.03</c:v>
                </c:pt>
                <c:pt idx="216">
                  <c:v>0</c:v>
                </c:pt>
                <c:pt idx="217">
                  <c:v>0.08</c:v>
                </c:pt>
                <c:pt idx="218">
                  <c:v>0.08</c:v>
                </c:pt>
                <c:pt idx="219">
                  <c:v>0.02</c:v>
                </c:pt>
                <c:pt idx="220">
                  <c:v>0.04</c:v>
                </c:pt>
                <c:pt idx="221">
                  <c:v>0.01</c:v>
                </c:pt>
                <c:pt idx="222">
                  <c:v>0.08</c:v>
                </c:pt>
                <c:pt idx="223">
                  <c:v>0.08</c:v>
                </c:pt>
                <c:pt idx="224">
                  <c:v>0.05</c:v>
                </c:pt>
                <c:pt idx="225">
                  <c:v>0</c:v>
                </c:pt>
                <c:pt idx="226">
                  <c:v>0.05</c:v>
                </c:pt>
                <c:pt idx="227">
                  <c:v>0.05</c:v>
                </c:pt>
                <c:pt idx="228">
                  <c:v>0.05</c:v>
                </c:pt>
                <c:pt idx="229">
                  <c:v>0.04</c:v>
                </c:pt>
                <c:pt idx="230">
                  <c:v>0.02</c:v>
                </c:pt>
                <c:pt idx="231">
                  <c:v>0.06</c:v>
                </c:pt>
                <c:pt idx="232">
                  <c:v>0.06</c:v>
                </c:pt>
                <c:pt idx="233">
                  <c:v>0.02</c:v>
                </c:pt>
                <c:pt idx="234">
                  <c:v>0.04</c:v>
                </c:pt>
                <c:pt idx="235">
                  <c:v>0.09</c:v>
                </c:pt>
                <c:pt idx="236">
                  <c:v>0.01</c:v>
                </c:pt>
                <c:pt idx="237">
                  <c:v>0.05</c:v>
                </c:pt>
                <c:pt idx="238">
                  <c:v>0.08</c:v>
                </c:pt>
                <c:pt idx="239">
                  <c:v>0.06</c:v>
                </c:pt>
                <c:pt idx="240">
                  <c:v>7.0000000000000007E-2</c:v>
                </c:pt>
                <c:pt idx="241">
                  <c:v>0.02</c:v>
                </c:pt>
                <c:pt idx="242">
                  <c:v>0.03</c:v>
                </c:pt>
                <c:pt idx="243">
                  <c:v>0.03</c:v>
                </c:pt>
                <c:pt idx="244">
                  <c:v>0.09</c:v>
                </c:pt>
                <c:pt idx="245">
                  <c:v>0</c:v>
                </c:pt>
                <c:pt idx="246">
                  <c:v>0.08</c:v>
                </c:pt>
                <c:pt idx="247">
                  <c:v>0.05</c:v>
                </c:pt>
                <c:pt idx="248">
                  <c:v>7.0000000000000007E-2</c:v>
                </c:pt>
                <c:pt idx="249">
                  <c:v>7.0000000000000007E-2</c:v>
                </c:pt>
                <c:pt idx="250">
                  <c:v>0.09</c:v>
                </c:pt>
                <c:pt idx="251">
                  <c:v>0</c:v>
                </c:pt>
                <c:pt idx="252">
                  <c:v>0.17</c:v>
                </c:pt>
                <c:pt idx="253">
                  <c:v>0.09</c:v>
                </c:pt>
                <c:pt idx="254">
                  <c:v>7.0000000000000007E-2</c:v>
                </c:pt>
                <c:pt idx="255">
                  <c:v>0.04</c:v>
                </c:pt>
                <c:pt idx="256">
                  <c:v>0.09</c:v>
                </c:pt>
                <c:pt idx="257">
                  <c:v>0</c:v>
                </c:pt>
                <c:pt idx="258">
                  <c:v>0</c:v>
                </c:pt>
                <c:pt idx="259">
                  <c:v>7.0000000000000007E-2</c:v>
                </c:pt>
                <c:pt idx="260">
                  <c:v>0.08</c:v>
                </c:pt>
                <c:pt idx="261">
                  <c:v>0.05</c:v>
                </c:pt>
                <c:pt idx="262">
                  <c:v>0.01</c:v>
                </c:pt>
                <c:pt idx="263">
                  <c:v>7.0000000000000007E-2</c:v>
                </c:pt>
                <c:pt idx="264">
                  <c:v>0.1</c:v>
                </c:pt>
                <c:pt idx="265">
                  <c:v>7.0000000000000007E-2</c:v>
                </c:pt>
                <c:pt idx="266">
                  <c:v>0.1</c:v>
                </c:pt>
                <c:pt idx="267">
                  <c:v>0.08</c:v>
                </c:pt>
                <c:pt idx="268">
                  <c:v>0.06</c:v>
                </c:pt>
                <c:pt idx="269">
                  <c:v>0.06</c:v>
                </c:pt>
                <c:pt idx="270">
                  <c:v>0.06</c:v>
                </c:pt>
                <c:pt idx="271">
                  <c:v>7.0000000000000007E-2</c:v>
                </c:pt>
                <c:pt idx="272">
                  <c:v>0.02</c:v>
                </c:pt>
                <c:pt idx="273">
                  <c:v>0.1</c:v>
                </c:pt>
                <c:pt idx="274">
                  <c:v>0.09</c:v>
                </c:pt>
                <c:pt idx="275">
                  <c:v>0.1</c:v>
                </c:pt>
                <c:pt idx="276">
                  <c:v>0.06</c:v>
                </c:pt>
                <c:pt idx="277">
                  <c:v>0</c:v>
                </c:pt>
                <c:pt idx="278">
                  <c:v>0</c:v>
                </c:pt>
                <c:pt idx="279">
                  <c:v>0.1</c:v>
                </c:pt>
                <c:pt idx="280">
                  <c:v>0.06</c:v>
                </c:pt>
                <c:pt idx="281">
                  <c:v>0.05</c:v>
                </c:pt>
                <c:pt idx="282">
                  <c:v>0.08</c:v>
                </c:pt>
                <c:pt idx="283">
                  <c:v>0</c:v>
                </c:pt>
                <c:pt idx="284">
                  <c:v>0.02</c:v>
                </c:pt>
                <c:pt idx="285">
                  <c:v>0.02</c:v>
                </c:pt>
                <c:pt idx="286">
                  <c:v>0.09</c:v>
                </c:pt>
                <c:pt idx="287">
                  <c:v>0.08</c:v>
                </c:pt>
                <c:pt idx="288">
                  <c:v>0.02</c:v>
                </c:pt>
                <c:pt idx="289">
                  <c:v>0</c:v>
                </c:pt>
                <c:pt idx="290">
                  <c:v>0.02</c:v>
                </c:pt>
                <c:pt idx="291">
                  <c:v>0.09</c:v>
                </c:pt>
                <c:pt idx="292">
                  <c:v>0.09</c:v>
                </c:pt>
                <c:pt idx="293">
                  <c:v>0.09</c:v>
                </c:pt>
                <c:pt idx="294">
                  <c:v>0.04</c:v>
                </c:pt>
                <c:pt idx="295">
                  <c:v>0.09</c:v>
                </c:pt>
                <c:pt idx="296">
                  <c:v>0.09</c:v>
                </c:pt>
                <c:pt idx="297">
                  <c:v>0.09</c:v>
                </c:pt>
                <c:pt idx="298">
                  <c:v>0.05</c:v>
                </c:pt>
                <c:pt idx="299">
                  <c:v>0.04</c:v>
                </c:pt>
                <c:pt idx="300">
                  <c:v>0.04</c:v>
                </c:pt>
                <c:pt idx="301">
                  <c:v>0.03</c:v>
                </c:pt>
                <c:pt idx="302">
                  <c:v>7.0000000000000007E-2</c:v>
                </c:pt>
                <c:pt idx="303">
                  <c:v>0.01</c:v>
                </c:pt>
                <c:pt idx="304">
                  <c:v>0.02</c:v>
                </c:pt>
                <c:pt idx="305">
                  <c:v>0.1</c:v>
                </c:pt>
                <c:pt idx="306">
                  <c:v>0.01</c:v>
                </c:pt>
                <c:pt idx="307">
                  <c:v>0.1</c:v>
                </c:pt>
                <c:pt idx="308">
                  <c:v>0.08</c:v>
                </c:pt>
                <c:pt idx="309">
                  <c:v>0.09</c:v>
                </c:pt>
                <c:pt idx="310">
                  <c:v>7.0000000000000007E-2</c:v>
                </c:pt>
                <c:pt idx="311">
                  <c:v>0.02</c:v>
                </c:pt>
                <c:pt idx="312">
                  <c:v>0.01</c:v>
                </c:pt>
                <c:pt idx="313">
                  <c:v>0.02</c:v>
                </c:pt>
                <c:pt idx="314">
                  <c:v>0.01</c:v>
                </c:pt>
                <c:pt idx="315">
                  <c:v>0.02</c:v>
                </c:pt>
                <c:pt idx="316">
                  <c:v>0.09</c:v>
                </c:pt>
                <c:pt idx="317">
                  <c:v>0.04</c:v>
                </c:pt>
                <c:pt idx="318">
                  <c:v>0.03</c:v>
                </c:pt>
                <c:pt idx="319">
                  <c:v>7.0000000000000007E-2</c:v>
                </c:pt>
                <c:pt idx="320">
                  <c:v>0.05</c:v>
                </c:pt>
                <c:pt idx="321">
                  <c:v>0.04</c:v>
                </c:pt>
                <c:pt idx="322">
                  <c:v>0.04</c:v>
                </c:pt>
                <c:pt idx="323">
                  <c:v>0</c:v>
                </c:pt>
                <c:pt idx="324">
                  <c:v>0.03</c:v>
                </c:pt>
                <c:pt idx="325">
                  <c:v>0.08</c:v>
                </c:pt>
                <c:pt idx="326">
                  <c:v>0.01</c:v>
                </c:pt>
                <c:pt idx="327">
                  <c:v>0.08</c:v>
                </c:pt>
                <c:pt idx="328">
                  <c:v>0.01</c:v>
                </c:pt>
                <c:pt idx="329">
                  <c:v>0.03</c:v>
                </c:pt>
                <c:pt idx="330">
                  <c:v>0.03</c:v>
                </c:pt>
                <c:pt idx="331">
                  <c:v>0.05</c:v>
                </c:pt>
                <c:pt idx="332">
                  <c:v>0</c:v>
                </c:pt>
                <c:pt idx="333">
                  <c:v>0.02</c:v>
                </c:pt>
                <c:pt idx="334">
                  <c:v>0.03</c:v>
                </c:pt>
                <c:pt idx="335">
                  <c:v>0.1</c:v>
                </c:pt>
                <c:pt idx="336">
                  <c:v>0</c:v>
                </c:pt>
                <c:pt idx="337">
                  <c:v>0.01</c:v>
                </c:pt>
                <c:pt idx="338">
                  <c:v>0</c:v>
                </c:pt>
                <c:pt idx="339">
                  <c:v>0.09</c:v>
                </c:pt>
                <c:pt idx="340">
                  <c:v>0.02</c:v>
                </c:pt>
                <c:pt idx="341">
                  <c:v>0.05</c:v>
                </c:pt>
                <c:pt idx="342">
                  <c:v>0.05</c:v>
                </c:pt>
                <c:pt idx="343">
                  <c:v>0.02</c:v>
                </c:pt>
                <c:pt idx="344">
                  <c:v>0.1</c:v>
                </c:pt>
                <c:pt idx="345">
                  <c:v>0.02</c:v>
                </c:pt>
                <c:pt idx="346">
                  <c:v>0.06</c:v>
                </c:pt>
                <c:pt idx="347">
                  <c:v>0.03</c:v>
                </c:pt>
                <c:pt idx="348">
                  <c:v>0.02</c:v>
                </c:pt>
                <c:pt idx="349">
                  <c:v>0.03</c:v>
                </c:pt>
                <c:pt idx="350">
                  <c:v>0.09</c:v>
                </c:pt>
                <c:pt idx="351">
                  <c:v>0.04</c:v>
                </c:pt>
                <c:pt idx="352">
                  <c:v>0.09</c:v>
                </c:pt>
                <c:pt idx="353">
                  <c:v>0.02</c:v>
                </c:pt>
                <c:pt idx="354">
                  <c:v>0.05</c:v>
                </c:pt>
                <c:pt idx="355">
                  <c:v>0.06</c:v>
                </c:pt>
                <c:pt idx="356">
                  <c:v>0.06</c:v>
                </c:pt>
                <c:pt idx="357">
                  <c:v>0.03</c:v>
                </c:pt>
                <c:pt idx="358">
                  <c:v>0.01</c:v>
                </c:pt>
                <c:pt idx="359">
                  <c:v>0.06</c:v>
                </c:pt>
                <c:pt idx="360">
                  <c:v>0</c:v>
                </c:pt>
                <c:pt idx="361">
                  <c:v>0</c:v>
                </c:pt>
                <c:pt idx="362">
                  <c:v>0.02</c:v>
                </c:pt>
                <c:pt idx="363">
                  <c:v>0.08</c:v>
                </c:pt>
                <c:pt idx="364">
                  <c:v>0.1</c:v>
                </c:pt>
                <c:pt idx="365">
                  <c:v>0.21</c:v>
                </c:pt>
                <c:pt idx="366">
                  <c:v>0.03</c:v>
                </c:pt>
                <c:pt idx="367">
                  <c:v>0.09</c:v>
                </c:pt>
                <c:pt idx="368">
                  <c:v>0.06</c:v>
                </c:pt>
                <c:pt idx="369">
                  <c:v>0.06</c:v>
                </c:pt>
                <c:pt idx="370">
                  <c:v>0.01</c:v>
                </c:pt>
                <c:pt idx="371">
                  <c:v>0.01</c:v>
                </c:pt>
                <c:pt idx="372">
                  <c:v>0.03</c:v>
                </c:pt>
                <c:pt idx="373">
                  <c:v>7.0000000000000007E-2</c:v>
                </c:pt>
                <c:pt idx="374">
                  <c:v>0.02</c:v>
                </c:pt>
                <c:pt idx="375">
                  <c:v>0.1</c:v>
                </c:pt>
                <c:pt idx="376">
                  <c:v>0.08</c:v>
                </c:pt>
                <c:pt idx="377">
                  <c:v>0.06</c:v>
                </c:pt>
                <c:pt idx="378">
                  <c:v>0.06</c:v>
                </c:pt>
                <c:pt idx="379">
                  <c:v>0.01</c:v>
                </c:pt>
                <c:pt idx="380">
                  <c:v>0.01</c:v>
                </c:pt>
                <c:pt idx="381">
                  <c:v>0</c:v>
                </c:pt>
                <c:pt idx="382">
                  <c:v>7.0000000000000007E-2</c:v>
                </c:pt>
                <c:pt idx="383">
                  <c:v>0</c:v>
                </c:pt>
                <c:pt idx="384">
                  <c:v>0.05</c:v>
                </c:pt>
                <c:pt idx="385">
                  <c:v>0.1</c:v>
                </c:pt>
                <c:pt idx="386">
                  <c:v>0.05</c:v>
                </c:pt>
                <c:pt idx="387">
                  <c:v>0.06</c:v>
                </c:pt>
                <c:pt idx="388">
                  <c:v>0.03</c:v>
                </c:pt>
                <c:pt idx="389">
                  <c:v>0.03</c:v>
                </c:pt>
                <c:pt idx="390">
                  <c:v>0.05</c:v>
                </c:pt>
                <c:pt idx="391">
                  <c:v>0.03</c:v>
                </c:pt>
                <c:pt idx="392">
                  <c:v>0.06</c:v>
                </c:pt>
                <c:pt idx="393">
                  <c:v>0.04</c:v>
                </c:pt>
                <c:pt idx="394">
                  <c:v>0.01</c:v>
                </c:pt>
                <c:pt idx="395">
                  <c:v>0.09</c:v>
                </c:pt>
                <c:pt idx="396">
                  <c:v>0.03</c:v>
                </c:pt>
                <c:pt idx="397">
                  <c:v>0.04</c:v>
                </c:pt>
                <c:pt idx="398">
                  <c:v>0.1</c:v>
                </c:pt>
                <c:pt idx="399">
                  <c:v>0.1</c:v>
                </c:pt>
                <c:pt idx="400">
                  <c:v>0.01</c:v>
                </c:pt>
                <c:pt idx="401">
                  <c:v>0.08</c:v>
                </c:pt>
                <c:pt idx="402">
                  <c:v>0.05</c:v>
                </c:pt>
                <c:pt idx="403">
                  <c:v>0.05</c:v>
                </c:pt>
                <c:pt idx="404">
                  <c:v>0</c:v>
                </c:pt>
                <c:pt idx="405">
                  <c:v>0.01</c:v>
                </c:pt>
                <c:pt idx="406">
                  <c:v>0.04</c:v>
                </c:pt>
                <c:pt idx="407">
                  <c:v>0.08</c:v>
                </c:pt>
                <c:pt idx="408">
                  <c:v>0.06</c:v>
                </c:pt>
                <c:pt idx="409">
                  <c:v>0.02</c:v>
                </c:pt>
                <c:pt idx="410">
                  <c:v>0.08</c:v>
                </c:pt>
                <c:pt idx="411">
                  <c:v>0.03</c:v>
                </c:pt>
                <c:pt idx="412">
                  <c:v>0.04</c:v>
                </c:pt>
                <c:pt idx="413">
                  <c:v>0.02</c:v>
                </c:pt>
                <c:pt idx="414">
                  <c:v>0.06</c:v>
                </c:pt>
                <c:pt idx="415">
                  <c:v>0.06</c:v>
                </c:pt>
                <c:pt idx="416">
                  <c:v>0.02</c:v>
                </c:pt>
                <c:pt idx="417">
                  <c:v>0.04</c:v>
                </c:pt>
                <c:pt idx="418">
                  <c:v>0</c:v>
                </c:pt>
                <c:pt idx="419">
                  <c:v>0.05</c:v>
                </c:pt>
                <c:pt idx="420">
                  <c:v>0.05</c:v>
                </c:pt>
                <c:pt idx="421">
                  <c:v>0.08</c:v>
                </c:pt>
                <c:pt idx="422">
                  <c:v>0.05</c:v>
                </c:pt>
                <c:pt idx="423">
                  <c:v>0.09</c:v>
                </c:pt>
                <c:pt idx="424">
                  <c:v>7.0000000000000007E-2</c:v>
                </c:pt>
                <c:pt idx="425">
                  <c:v>0.05</c:v>
                </c:pt>
                <c:pt idx="426">
                  <c:v>7.0000000000000007E-2</c:v>
                </c:pt>
                <c:pt idx="427">
                  <c:v>0.09</c:v>
                </c:pt>
                <c:pt idx="428">
                  <c:v>0.04</c:v>
                </c:pt>
                <c:pt idx="429">
                  <c:v>0.09</c:v>
                </c:pt>
                <c:pt idx="430">
                  <c:v>0.09</c:v>
                </c:pt>
                <c:pt idx="431">
                  <c:v>0.03</c:v>
                </c:pt>
                <c:pt idx="432">
                  <c:v>0.01</c:v>
                </c:pt>
                <c:pt idx="433">
                  <c:v>0.09</c:v>
                </c:pt>
                <c:pt idx="434">
                  <c:v>0.03</c:v>
                </c:pt>
                <c:pt idx="435">
                  <c:v>0.01</c:v>
                </c:pt>
                <c:pt idx="436">
                  <c:v>0.09</c:v>
                </c:pt>
                <c:pt idx="437">
                  <c:v>0.05</c:v>
                </c:pt>
                <c:pt idx="438">
                  <c:v>0.06</c:v>
                </c:pt>
                <c:pt idx="439">
                  <c:v>7.0000000000000007E-2</c:v>
                </c:pt>
                <c:pt idx="440">
                  <c:v>0.04</c:v>
                </c:pt>
                <c:pt idx="441">
                  <c:v>0.09</c:v>
                </c:pt>
                <c:pt idx="442">
                  <c:v>0.03</c:v>
                </c:pt>
                <c:pt idx="443">
                  <c:v>0.05</c:v>
                </c:pt>
                <c:pt idx="444">
                  <c:v>0.06</c:v>
                </c:pt>
                <c:pt idx="445">
                  <c:v>0.09</c:v>
                </c:pt>
                <c:pt idx="446">
                  <c:v>0.09</c:v>
                </c:pt>
                <c:pt idx="447">
                  <c:v>0.03</c:v>
                </c:pt>
                <c:pt idx="448">
                  <c:v>0.02</c:v>
                </c:pt>
                <c:pt idx="449">
                  <c:v>0.04</c:v>
                </c:pt>
                <c:pt idx="450">
                  <c:v>0.05</c:v>
                </c:pt>
                <c:pt idx="451">
                  <c:v>7.0000000000000007E-2</c:v>
                </c:pt>
                <c:pt idx="452">
                  <c:v>7.0000000000000007E-2</c:v>
                </c:pt>
                <c:pt idx="453">
                  <c:v>7.0000000000000007E-2</c:v>
                </c:pt>
                <c:pt idx="454">
                  <c:v>0.1</c:v>
                </c:pt>
                <c:pt idx="455">
                  <c:v>0.01</c:v>
                </c:pt>
                <c:pt idx="456">
                  <c:v>0.05</c:v>
                </c:pt>
                <c:pt idx="457">
                  <c:v>7.0000000000000007E-2</c:v>
                </c:pt>
                <c:pt idx="458">
                  <c:v>0.02</c:v>
                </c:pt>
                <c:pt idx="459">
                  <c:v>0.09</c:v>
                </c:pt>
                <c:pt idx="460">
                  <c:v>0</c:v>
                </c:pt>
                <c:pt idx="461">
                  <c:v>0</c:v>
                </c:pt>
                <c:pt idx="462">
                  <c:v>0.09</c:v>
                </c:pt>
                <c:pt idx="463">
                  <c:v>0.05</c:v>
                </c:pt>
                <c:pt idx="464">
                  <c:v>0.09</c:v>
                </c:pt>
                <c:pt idx="465">
                  <c:v>0</c:v>
                </c:pt>
                <c:pt idx="466">
                  <c:v>0.01</c:v>
                </c:pt>
                <c:pt idx="467">
                  <c:v>0.05</c:v>
                </c:pt>
                <c:pt idx="468">
                  <c:v>7.0000000000000007E-2</c:v>
                </c:pt>
                <c:pt idx="469">
                  <c:v>0.06</c:v>
                </c:pt>
                <c:pt idx="470">
                  <c:v>0.03</c:v>
                </c:pt>
                <c:pt idx="471">
                  <c:v>0.06</c:v>
                </c:pt>
                <c:pt idx="472">
                  <c:v>0.1</c:v>
                </c:pt>
                <c:pt idx="473">
                  <c:v>0.01</c:v>
                </c:pt>
                <c:pt idx="474">
                  <c:v>0.09</c:v>
                </c:pt>
                <c:pt idx="475">
                  <c:v>0.02</c:v>
                </c:pt>
                <c:pt idx="476">
                  <c:v>0.03</c:v>
                </c:pt>
                <c:pt idx="477">
                  <c:v>0.09</c:v>
                </c:pt>
                <c:pt idx="478">
                  <c:v>0.08</c:v>
                </c:pt>
                <c:pt idx="479">
                  <c:v>0.01</c:v>
                </c:pt>
                <c:pt idx="480">
                  <c:v>0.02</c:v>
                </c:pt>
                <c:pt idx="481">
                  <c:v>0.09</c:v>
                </c:pt>
                <c:pt idx="482">
                  <c:v>0.09</c:v>
                </c:pt>
                <c:pt idx="483">
                  <c:v>0.02</c:v>
                </c:pt>
                <c:pt idx="484">
                  <c:v>0.09</c:v>
                </c:pt>
                <c:pt idx="485">
                  <c:v>0.09</c:v>
                </c:pt>
                <c:pt idx="486">
                  <c:v>0.09</c:v>
                </c:pt>
                <c:pt idx="487">
                  <c:v>0.04</c:v>
                </c:pt>
                <c:pt idx="488">
                  <c:v>0.1</c:v>
                </c:pt>
                <c:pt idx="489">
                  <c:v>0</c:v>
                </c:pt>
                <c:pt idx="490">
                  <c:v>0.04</c:v>
                </c:pt>
                <c:pt idx="491">
                  <c:v>0.04</c:v>
                </c:pt>
                <c:pt idx="492">
                  <c:v>0.04</c:v>
                </c:pt>
                <c:pt idx="493">
                  <c:v>0.08</c:v>
                </c:pt>
                <c:pt idx="494">
                  <c:v>0.01</c:v>
                </c:pt>
                <c:pt idx="495">
                  <c:v>0.01</c:v>
                </c:pt>
                <c:pt idx="496">
                  <c:v>0</c:v>
                </c:pt>
                <c:pt idx="497">
                  <c:v>0</c:v>
                </c:pt>
                <c:pt idx="498">
                  <c:v>7.0000000000000007E-2</c:v>
                </c:pt>
                <c:pt idx="499">
                  <c:v>0.05</c:v>
                </c:pt>
                <c:pt idx="500">
                  <c:v>0.05</c:v>
                </c:pt>
                <c:pt idx="501">
                  <c:v>0.02</c:v>
                </c:pt>
                <c:pt idx="502">
                  <c:v>0.02</c:v>
                </c:pt>
                <c:pt idx="503">
                  <c:v>0.03</c:v>
                </c:pt>
                <c:pt idx="504">
                  <c:v>7.0000000000000007E-2</c:v>
                </c:pt>
                <c:pt idx="505">
                  <c:v>0.06</c:v>
                </c:pt>
                <c:pt idx="506">
                  <c:v>0.1</c:v>
                </c:pt>
                <c:pt idx="507">
                  <c:v>0.03</c:v>
                </c:pt>
                <c:pt idx="508">
                  <c:v>7.0000000000000007E-2</c:v>
                </c:pt>
                <c:pt idx="509">
                  <c:v>0.06</c:v>
                </c:pt>
                <c:pt idx="510">
                  <c:v>0.03</c:v>
                </c:pt>
                <c:pt idx="511">
                  <c:v>7.0000000000000007E-2</c:v>
                </c:pt>
                <c:pt idx="512">
                  <c:v>0.05</c:v>
                </c:pt>
                <c:pt idx="513">
                  <c:v>0.05</c:v>
                </c:pt>
                <c:pt idx="514">
                  <c:v>0.03</c:v>
                </c:pt>
                <c:pt idx="515">
                  <c:v>0.09</c:v>
                </c:pt>
                <c:pt idx="516">
                  <c:v>0.04</c:v>
                </c:pt>
                <c:pt idx="517">
                  <c:v>0.01</c:v>
                </c:pt>
                <c:pt idx="518">
                  <c:v>0.06</c:v>
                </c:pt>
                <c:pt idx="519">
                  <c:v>7.0000000000000007E-2</c:v>
                </c:pt>
                <c:pt idx="520">
                  <c:v>7.0000000000000007E-2</c:v>
                </c:pt>
                <c:pt idx="521">
                  <c:v>0.06</c:v>
                </c:pt>
                <c:pt idx="522">
                  <c:v>0.03</c:v>
                </c:pt>
                <c:pt idx="523">
                  <c:v>0.03</c:v>
                </c:pt>
                <c:pt idx="524">
                  <c:v>0.06</c:v>
                </c:pt>
                <c:pt idx="525">
                  <c:v>0.05</c:v>
                </c:pt>
                <c:pt idx="526">
                  <c:v>0.1</c:v>
                </c:pt>
                <c:pt idx="527">
                  <c:v>7.0000000000000007E-2</c:v>
                </c:pt>
                <c:pt idx="528">
                  <c:v>0.08</c:v>
                </c:pt>
                <c:pt idx="529">
                  <c:v>0.01</c:v>
                </c:pt>
                <c:pt idx="530">
                  <c:v>0.02</c:v>
                </c:pt>
                <c:pt idx="531">
                  <c:v>0.02</c:v>
                </c:pt>
                <c:pt idx="532">
                  <c:v>0.04</c:v>
                </c:pt>
                <c:pt idx="533">
                  <c:v>0.08</c:v>
                </c:pt>
                <c:pt idx="534">
                  <c:v>0.01</c:v>
                </c:pt>
                <c:pt idx="535">
                  <c:v>0.02</c:v>
                </c:pt>
                <c:pt idx="536">
                  <c:v>0.01</c:v>
                </c:pt>
                <c:pt idx="537">
                  <c:v>0.01</c:v>
                </c:pt>
                <c:pt idx="538">
                  <c:v>0.02</c:v>
                </c:pt>
                <c:pt idx="539">
                  <c:v>0.03</c:v>
                </c:pt>
                <c:pt idx="540">
                  <c:v>0.1</c:v>
                </c:pt>
                <c:pt idx="541">
                  <c:v>0.03</c:v>
                </c:pt>
                <c:pt idx="542">
                  <c:v>0</c:v>
                </c:pt>
                <c:pt idx="543">
                  <c:v>0.06</c:v>
                </c:pt>
                <c:pt idx="544">
                  <c:v>0</c:v>
                </c:pt>
                <c:pt idx="545">
                  <c:v>0.05</c:v>
                </c:pt>
                <c:pt idx="546">
                  <c:v>0.02</c:v>
                </c:pt>
                <c:pt idx="547">
                  <c:v>0.05</c:v>
                </c:pt>
                <c:pt idx="548">
                  <c:v>0</c:v>
                </c:pt>
                <c:pt idx="549">
                  <c:v>0</c:v>
                </c:pt>
                <c:pt idx="550">
                  <c:v>0.01</c:v>
                </c:pt>
                <c:pt idx="551">
                  <c:v>0.01</c:v>
                </c:pt>
                <c:pt idx="552">
                  <c:v>0</c:v>
                </c:pt>
                <c:pt idx="553">
                  <c:v>0.03</c:v>
                </c:pt>
                <c:pt idx="554">
                  <c:v>0.09</c:v>
                </c:pt>
                <c:pt idx="555">
                  <c:v>0.08</c:v>
                </c:pt>
                <c:pt idx="556">
                  <c:v>0.05</c:v>
                </c:pt>
                <c:pt idx="557">
                  <c:v>0.08</c:v>
                </c:pt>
                <c:pt idx="558">
                  <c:v>0.06</c:v>
                </c:pt>
                <c:pt idx="559">
                  <c:v>0.03</c:v>
                </c:pt>
                <c:pt idx="560">
                  <c:v>0.01</c:v>
                </c:pt>
                <c:pt idx="561">
                  <c:v>0.04</c:v>
                </c:pt>
                <c:pt idx="562">
                  <c:v>0.06</c:v>
                </c:pt>
                <c:pt idx="563">
                  <c:v>0.08</c:v>
                </c:pt>
                <c:pt idx="564">
                  <c:v>0.01</c:v>
                </c:pt>
                <c:pt idx="565">
                  <c:v>0.03</c:v>
                </c:pt>
                <c:pt idx="566">
                  <c:v>7.0000000000000007E-2</c:v>
                </c:pt>
                <c:pt idx="567">
                  <c:v>0.1</c:v>
                </c:pt>
                <c:pt idx="568">
                  <c:v>0.06</c:v>
                </c:pt>
                <c:pt idx="569">
                  <c:v>0.03</c:v>
                </c:pt>
                <c:pt idx="570">
                  <c:v>0.02</c:v>
                </c:pt>
                <c:pt idx="571">
                  <c:v>0.02</c:v>
                </c:pt>
                <c:pt idx="572">
                  <c:v>0.06</c:v>
                </c:pt>
                <c:pt idx="573">
                  <c:v>0.03</c:v>
                </c:pt>
                <c:pt idx="574">
                  <c:v>0.1</c:v>
                </c:pt>
                <c:pt idx="575">
                  <c:v>0.05</c:v>
                </c:pt>
                <c:pt idx="576">
                  <c:v>0.02</c:v>
                </c:pt>
                <c:pt idx="577">
                  <c:v>0.03</c:v>
                </c:pt>
                <c:pt idx="578">
                  <c:v>0.02</c:v>
                </c:pt>
                <c:pt idx="579">
                  <c:v>0.08</c:v>
                </c:pt>
                <c:pt idx="580">
                  <c:v>0</c:v>
                </c:pt>
                <c:pt idx="581">
                  <c:v>0.1</c:v>
                </c:pt>
                <c:pt idx="582">
                  <c:v>0.02</c:v>
                </c:pt>
                <c:pt idx="583">
                  <c:v>0.02</c:v>
                </c:pt>
                <c:pt idx="584">
                  <c:v>0.09</c:v>
                </c:pt>
                <c:pt idx="585">
                  <c:v>0.02</c:v>
                </c:pt>
                <c:pt idx="586">
                  <c:v>7.0000000000000007E-2</c:v>
                </c:pt>
                <c:pt idx="587">
                  <c:v>0.06</c:v>
                </c:pt>
                <c:pt idx="588">
                  <c:v>0.04</c:v>
                </c:pt>
                <c:pt idx="589">
                  <c:v>0.01</c:v>
                </c:pt>
                <c:pt idx="590">
                  <c:v>0.02</c:v>
                </c:pt>
                <c:pt idx="591">
                  <c:v>7.0000000000000007E-2</c:v>
                </c:pt>
                <c:pt idx="592">
                  <c:v>0.06</c:v>
                </c:pt>
                <c:pt idx="593">
                  <c:v>0.09</c:v>
                </c:pt>
                <c:pt idx="594">
                  <c:v>0.09</c:v>
                </c:pt>
                <c:pt idx="595">
                  <c:v>0.08</c:v>
                </c:pt>
                <c:pt idx="596">
                  <c:v>0.08</c:v>
                </c:pt>
                <c:pt idx="597">
                  <c:v>0.03</c:v>
                </c:pt>
                <c:pt idx="598">
                  <c:v>0.02</c:v>
                </c:pt>
                <c:pt idx="599">
                  <c:v>7.0000000000000007E-2</c:v>
                </c:pt>
                <c:pt idx="600">
                  <c:v>0.01</c:v>
                </c:pt>
                <c:pt idx="601">
                  <c:v>0.09</c:v>
                </c:pt>
                <c:pt idx="602">
                  <c:v>0.1</c:v>
                </c:pt>
                <c:pt idx="603">
                  <c:v>0.1</c:v>
                </c:pt>
                <c:pt idx="604">
                  <c:v>0.1</c:v>
                </c:pt>
                <c:pt idx="605">
                  <c:v>0.03</c:v>
                </c:pt>
                <c:pt idx="606">
                  <c:v>0.01</c:v>
                </c:pt>
                <c:pt idx="607">
                  <c:v>0.09</c:v>
                </c:pt>
                <c:pt idx="608">
                  <c:v>0.1</c:v>
                </c:pt>
                <c:pt idx="609">
                  <c:v>7.0000000000000007E-2</c:v>
                </c:pt>
                <c:pt idx="610">
                  <c:v>0.03</c:v>
                </c:pt>
                <c:pt idx="611">
                  <c:v>0.03</c:v>
                </c:pt>
                <c:pt idx="612">
                  <c:v>0.01</c:v>
                </c:pt>
                <c:pt idx="613">
                  <c:v>0.09</c:v>
                </c:pt>
                <c:pt idx="614">
                  <c:v>0.02</c:v>
                </c:pt>
                <c:pt idx="615">
                  <c:v>0.02</c:v>
                </c:pt>
                <c:pt idx="616">
                  <c:v>0.03</c:v>
                </c:pt>
                <c:pt idx="617">
                  <c:v>0.09</c:v>
                </c:pt>
                <c:pt idx="618">
                  <c:v>0.06</c:v>
                </c:pt>
                <c:pt idx="619">
                  <c:v>0.01</c:v>
                </c:pt>
                <c:pt idx="620">
                  <c:v>0.03</c:v>
                </c:pt>
                <c:pt idx="621">
                  <c:v>0.05</c:v>
                </c:pt>
                <c:pt idx="622">
                  <c:v>0.08</c:v>
                </c:pt>
                <c:pt idx="623">
                  <c:v>0.1</c:v>
                </c:pt>
                <c:pt idx="624">
                  <c:v>0.02</c:v>
                </c:pt>
                <c:pt idx="625">
                  <c:v>0.04</c:v>
                </c:pt>
                <c:pt idx="626">
                  <c:v>0</c:v>
                </c:pt>
                <c:pt idx="627">
                  <c:v>0.09</c:v>
                </c:pt>
                <c:pt idx="628">
                  <c:v>0.06</c:v>
                </c:pt>
                <c:pt idx="629">
                  <c:v>0.1</c:v>
                </c:pt>
                <c:pt idx="630">
                  <c:v>0.04</c:v>
                </c:pt>
                <c:pt idx="631">
                  <c:v>7.0000000000000007E-2</c:v>
                </c:pt>
                <c:pt idx="632">
                  <c:v>0.09</c:v>
                </c:pt>
                <c:pt idx="633">
                  <c:v>0.01</c:v>
                </c:pt>
                <c:pt idx="634">
                  <c:v>0.02</c:v>
                </c:pt>
                <c:pt idx="635">
                  <c:v>0.09</c:v>
                </c:pt>
                <c:pt idx="636">
                  <c:v>0</c:v>
                </c:pt>
                <c:pt idx="637">
                  <c:v>0.01</c:v>
                </c:pt>
                <c:pt idx="638">
                  <c:v>0.01</c:v>
                </c:pt>
                <c:pt idx="639">
                  <c:v>0.01</c:v>
                </c:pt>
                <c:pt idx="640">
                  <c:v>0</c:v>
                </c:pt>
                <c:pt idx="641">
                  <c:v>7.0000000000000007E-2</c:v>
                </c:pt>
                <c:pt idx="642">
                  <c:v>0.08</c:v>
                </c:pt>
                <c:pt idx="643">
                  <c:v>0.02</c:v>
                </c:pt>
                <c:pt idx="644">
                  <c:v>0.06</c:v>
                </c:pt>
                <c:pt idx="645">
                  <c:v>0.05</c:v>
                </c:pt>
                <c:pt idx="646">
                  <c:v>0.06</c:v>
                </c:pt>
                <c:pt idx="647">
                  <c:v>0.02</c:v>
                </c:pt>
                <c:pt idx="648">
                  <c:v>0.04</c:v>
                </c:pt>
                <c:pt idx="649">
                  <c:v>0</c:v>
                </c:pt>
                <c:pt idx="650">
                  <c:v>0.06</c:v>
                </c:pt>
                <c:pt idx="651">
                  <c:v>0.01</c:v>
                </c:pt>
                <c:pt idx="652">
                  <c:v>0</c:v>
                </c:pt>
                <c:pt idx="653">
                  <c:v>0.04</c:v>
                </c:pt>
                <c:pt idx="654">
                  <c:v>7.0000000000000007E-2</c:v>
                </c:pt>
                <c:pt idx="655">
                  <c:v>0.06</c:v>
                </c:pt>
                <c:pt idx="656">
                  <c:v>0.06</c:v>
                </c:pt>
                <c:pt idx="657">
                  <c:v>0.02</c:v>
                </c:pt>
                <c:pt idx="658">
                  <c:v>0.06</c:v>
                </c:pt>
                <c:pt idx="659">
                  <c:v>7.0000000000000007E-2</c:v>
                </c:pt>
                <c:pt idx="660">
                  <c:v>0.02</c:v>
                </c:pt>
                <c:pt idx="661">
                  <c:v>7.0000000000000007E-2</c:v>
                </c:pt>
                <c:pt idx="662">
                  <c:v>7.0000000000000007E-2</c:v>
                </c:pt>
                <c:pt idx="663">
                  <c:v>0.02</c:v>
                </c:pt>
                <c:pt idx="664">
                  <c:v>7.0000000000000007E-2</c:v>
                </c:pt>
                <c:pt idx="665">
                  <c:v>0</c:v>
                </c:pt>
                <c:pt idx="666">
                  <c:v>0.09</c:v>
                </c:pt>
                <c:pt idx="667">
                  <c:v>0</c:v>
                </c:pt>
                <c:pt idx="668">
                  <c:v>0.05</c:v>
                </c:pt>
                <c:pt idx="669">
                  <c:v>0.01</c:v>
                </c:pt>
                <c:pt idx="670">
                  <c:v>0.05</c:v>
                </c:pt>
                <c:pt idx="671">
                  <c:v>0.05</c:v>
                </c:pt>
                <c:pt idx="672">
                  <c:v>0.1</c:v>
                </c:pt>
                <c:pt idx="673">
                  <c:v>0.03</c:v>
                </c:pt>
                <c:pt idx="674">
                  <c:v>0.03</c:v>
                </c:pt>
                <c:pt idx="675">
                  <c:v>0.05</c:v>
                </c:pt>
                <c:pt idx="676">
                  <c:v>0.05</c:v>
                </c:pt>
                <c:pt idx="677">
                  <c:v>0.03</c:v>
                </c:pt>
                <c:pt idx="678">
                  <c:v>0.06</c:v>
                </c:pt>
                <c:pt idx="679">
                  <c:v>0.02</c:v>
                </c:pt>
                <c:pt idx="680">
                  <c:v>0.06</c:v>
                </c:pt>
                <c:pt idx="681">
                  <c:v>0.02</c:v>
                </c:pt>
                <c:pt idx="682">
                  <c:v>0.03</c:v>
                </c:pt>
                <c:pt idx="683">
                  <c:v>0.1</c:v>
                </c:pt>
                <c:pt idx="684">
                  <c:v>0.08</c:v>
                </c:pt>
                <c:pt idx="685">
                  <c:v>0.03</c:v>
                </c:pt>
                <c:pt idx="686">
                  <c:v>0.03</c:v>
                </c:pt>
                <c:pt idx="687">
                  <c:v>0.1</c:v>
                </c:pt>
                <c:pt idx="688">
                  <c:v>0</c:v>
                </c:pt>
                <c:pt idx="689">
                  <c:v>0.05</c:v>
                </c:pt>
                <c:pt idx="690">
                  <c:v>0.09</c:v>
                </c:pt>
                <c:pt idx="691">
                  <c:v>0.08</c:v>
                </c:pt>
                <c:pt idx="692">
                  <c:v>0.06</c:v>
                </c:pt>
                <c:pt idx="693">
                  <c:v>0.02</c:v>
                </c:pt>
                <c:pt idx="694">
                  <c:v>0.01</c:v>
                </c:pt>
                <c:pt idx="695">
                  <c:v>0.08</c:v>
                </c:pt>
                <c:pt idx="696">
                  <c:v>0</c:v>
                </c:pt>
                <c:pt idx="697">
                  <c:v>0.02</c:v>
                </c:pt>
                <c:pt idx="698">
                  <c:v>0.05</c:v>
                </c:pt>
                <c:pt idx="699">
                  <c:v>0</c:v>
                </c:pt>
                <c:pt idx="700">
                  <c:v>7.0000000000000007E-2</c:v>
                </c:pt>
                <c:pt idx="701">
                  <c:v>0</c:v>
                </c:pt>
                <c:pt idx="702">
                  <c:v>0.02</c:v>
                </c:pt>
                <c:pt idx="703">
                  <c:v>0.1</c:v>
                </c:pt>
                <c:pt idx="704">
                  <c:v>7.0000000000000007E-2</c:v>
                </c:pt>
                <c:pt idx="705">
                  <c:v>7.0000000000000007E-2</c:v>
                </c:pt>
                <c:pt idx="706">
                  <c:v>0.1</c:v>
                </c:pt>
                <c:pt idx="707">
                  <c:v>7.0000000000000007E-2</c:v>
                </c:pt>
                <c:pt idx="708">
                  <c:v>0</c:v>
                </c:pt>
                <c:pt idx="709">
                  <c:v>0</c:v>
                </c:pt>
                <c:pt idx="710">
                  <c:v>0</c:v>
                </c:pt>
                <c:pt idx="711">
                  <c:v>0.03</c:v>
                </c:pt>
                <c:pt idx="712">
                  <c:v>0.08</c:v>
                </c:pt>
                <c:pt idx="713">
                  <c:v>7.0000000000000007E-2</c:v>
                </c:pt>
                <c:pt idx="714">
                  <c:v>0.04</c:v>
                </c:pt>
                <c:pt idx="715">
                  <c:v>0.01</c:v>
                </c:pt>
                <c:pt idx="716">
                  <c:v>0.04</c:v>
                </c:pt>
                <c:pt idx="717">
                  <c:v>0.02</c:v>
                </c:pt>
                <c:pt idx="718">
                  <c:v>0.08</c:v>
                </c:pt>
                <c:pt idx="719">
                  <c:v>0.05</c:v>
                </c:pt>
                <c:pt idx="720">
                  <c:v>0.04</c:v>
                </c:pt>
                <c:pt idx="721">
                  <c:v>0.02</c:v>
                </c:pt>
                <c:pt idx="722">
                  <c:v>0.04</c:v>
                </c:pt>
                <c:pt idx="723">
                  <c:v>0.02</c:v>
                </c:pt>
                <c:pt idx="724">
                  <c:v>0.05</c:v>
                </c:pt>
                <c:pt idx="725">
                  <c:v>0.05</c:v>
                </c:pt>
                <c:pt idx="726">
                  <c:v>0.04</c:v>
                </c:pt>
                <c:pt idx="727">
                  <c:v>0.01</c:v>
                </c:pt>
                <c:pt idx="728">
                  <c:v>0.01</c:v>
                </c:pt>
                <c:pt idx="729">
                  <c:v>0.09</c:v>
                </c:pt>
                <c:pt idx="730">
                  <c:v>0.04</c:v>
                </c:pt>
                <c:pt idx="731">
                  <c:v>0.01</c:v>
                </c:pt>
                <c:pt idx="732">
                  <c:v>0.06</c:v>
                </c:pt>
                <c:pt idx="733">
                  <c:v>0.04</c:v>
                </c:pt>
                <c:pt idx="734">
                  <c:v>0.03</c:v>
                </c:pt>
                <c:pt idx="735">
                  <c:v>0.02</c:v>
                </c:pt>
                <c:pt idx="736">
                  <c:v>0.04</c:v>
                </c:pt>
                <c:pt idx="737">
                  <c:v>0.06</c:v>
                </c:pt>
                <c:pt idx="738">
                  <c:v>0.04</c:v>
                </c:pt>
                <c:pt idx="739">
                  <c:v>0.05</c:v>
                </c:pt>
                <c:pt idx="740">
                  <c:v>0.02</c:v>
                </c:pt>
                <c:pt idx="741">
                  <c:v>0.02</c:v>
                </c:pt>
                <c:pt idx="742">
                  <c:v>0.02</c:v>
                </c:pt>
                <c:pt idx="743">
                  <c:v>0.06</c:v>
                </c:pt>
                <c:pt idx="744">
                  <c:v>0.04</c:v>
                </c:pt>
                <c:pt idx="745">
                  <c:v>0.02</c:v>
                </c:pt>
                <c:pt idx="746">
                  <c:v>0.05</c:v>
                </c:pt>
                <c:pt idx="747">
                  <c:v>0.01</c:v>
                </c:pt>
                <c:pt idx="748">
                  <c:v>0.09</c:v>
                </c:pt>
                <c:pt idx="749">
                  <c:v>0.08</c:v>
                </c:pt>
                <c:pt idx="750">
                  <c:v>0.09</c:v>
                </c:pt>
                <c:pt idx="751">
                  <c:v>0.03</c:v>
                </c:pt>
                <c:pt idx="752">
                  <c:v>7.0000000000000007E-2</c:v>
                </c:pt>
                <c:pt idx="753">
                  <c:v>0.08</c:v>
                </c:pt>
                <c:pt idx="754">
                  <c:v>0.06</c:v>
                </c:pt>
                <c:pt idx="755">
                  <c:v>0.03</c:v>
                </c:pt>
                <c:pt idx="756">
                  <c:v>0.05</c:v>
                </c:pt>
                <c:pt idx="757">
                  <c:v>0.05</c:v>
                </c:pt>
                <c:pt idx="758">
                  <c:v>0.03</c:v>
                </c:pt>
                <c:pt idx="759">
                  <c:v>0.03</c:v>
                </c:pt>
                <c:pt idx="760">
                  <c:v>0.03</c:v>
                </c:pt>
                <c:pt idx="761">
                  <c:v>0.1</c:v>
                </c:pt>
                <c:pt idx="762">
                  <c:v>0.05</c:v>
                </c:pt>
                <c:pt idx="763">
                  <c:v>0.05</c:v>
                </c:pt>
                <c:pt idx="764">
                  <c:v>0.01</c:v>
                </c:pt>
                <c:pt idx="765">
                  <c:v>0.08</c:v>
                </c:pt>
                <c:pt idx="766">
                  <c:v>0.03</c:v>
                </c:pt>
                <c:pt idx="767">
                  <c:v>0.03</c:v>
                </c:pt>
                <c:pt idx="768">
                  <c:v>0.02</c:v>
                </c:pt>
                <c:pt idx="769">
                  <c:v>0</c:v>
                </c:pt>
                <c:pt idx="770">
                  <c:v>0.06</c:v>
                </c:pt>
                <c:pt idx="771">
                  <c:v>0.1</c:v>
                </c:pt>
                <c:pt idx="772">
                  <c:v>0</c:v>
                </c:pt>
                <c:pt idx="773">
                  <c:v>0.1</c:v>
                </c:pt>
                <c:pt idx="774">
                  <c:v>0.1</c:v>
                </c:pt>
                <c:pt idx="775">
                  <c:v>0</c:v>
                </c:pt>
                <c:pt idx="776">
                  <c:v>0.1</c:v>
                </c:pt>
                <c:pt idx="777">
                  <c:v>0.02</c:v>
                </c:pt>
                <c:pt idx="778">
                  <c:v>0.04</c:v>
                </c:pt>
                <c:pt idx="779">
                  <c:v>0.06</c:v>
                </c:pt>
                <c:pt idx="780">
                  <c:v>0.06</c:v>
                </c:pt>
                <c:pt idx="781">
                  <c:v>0.04</c:v>
                </c:pt>
                <c:pt idx="782">
                  <c:v>0.03</c:v>
                </c:pt>
                <c:pt idx="783">
                  <c:v>0.05</c:v>
                </c:pt>
                <c:pt idx="784">
                  <c:v>7.0000000000000007E-2</c:v>
                </c:pt>
                <c:pt idx="785">
                  <c:v>7.0000000000000007E-2</c:v>
                </c:pt>
                <c:pt idx="786">
                  <c:v>0.04</c:v>
                </c:pt>
                <c:pt idx="787">
                  <c:v>0.08</c:v>
                </c:pt>
                <c:pt idx="788">
                  <c:v>0.04</c:v>
                </c:pt>
                <c:pt idx="789">
                  <c:v>0.05</c:v>
                </c:pt>
                <c:pt idx="790">
                  <c:v>0.05</c:v>
                </c:pt>
                <c:pt idx="791">
                  <c:v>0</c:v>
                </c:pt>
                <c:pt idx="792">
                  <c:v>0.04</c:v>
                </c:pt>
                <c:pt idx="793">
                  <c:v>0.05</c:v>
                </c:pt>
                <c:pt idx="794">
                  <c:v>0.05</c:v>
                </c:pt>
                <c:pt idx="795">
                  <c:v>0</c:v>
                </c:pt>
                <c:pt idx="796">
                  <c:v>7.0000000000000007E-2</c:v>
                </c:pt>
                <c:pt idx="797">
                  <c:v>7.0000000000000007E-2</c:v>
                </c:pt>
                <c:pt idx="798">
                  <c:v>7.0000000000000007E-2</c:v>
                </c:pt>
                <c:pt idx="799">
                  <c:v>7.0000000000000007E-2</c:v>
                </c:pt>
                <c:pt idx="800">
                  <c:v>0.1</c:v>
                </c:pt>
                <c:pt idx="801">
                  <c:v>0.1</c:v>
                </c:pt>
                <c:pt idx="802">
                  <c:v>0.04</c:v>
                </c:pt>
                <c:pt idx="803">
                  <c:v>0.01</c:v>
                </c:pt>
                <c:pt idx="804">
                  <c:v>0.01</c:v>
                </c:pt>
                <c:pt idx="805">
                  <c:v>0.05</c:v>
                </c:pt>
                <c:pt idx="806">
                  <c:v>0.06</c:v>
                </c:pt>
                <c:pt idx="807">
                  <c:v>0.1</c:v>
                </c:pt>
                <c:pt idx="808">
                  <c:v>0.09</c:v>
                </c:pt>
                <c:pt idx="809">
                  <c:v>7.0000000000000007E-2</c:v>
                </c:pt>
                <c:pt idx="810">
                  <c:v>0.06</c:v>
                </c:pt>
                <c:pt idx="811">
                  <c:v>0.05</c:v>
                </c:pt>
                <c:pt idx="812">
                  <c:v>7.0000000000000007E-2</c:v>
                </c:pt>
                <c:pt idx="813">
                  <c:v>0.02</c:v>
                </c:pt>
                <c:pt idx="814">
                  <c:v>0.08</c:v>
                </c:pt>
                <c:pt idx="815">
                  <c:v>0.09</c:v>
                </c:pt>
                <c:pt idx="816">
                  <c:v>0.1</c:v>
                </c:pt>
                <c:pt idx="817">
                  <c:v>0</c:v>
                </c:pt>
                <c:pt idx="818">
                  <c:v>7.0000000000000007E-2</c:v>
                </c:pt>
                <c:pt idx="819">
                  <c:v>0</c:v>
                </c:pt>
                <c:pt idx="820">
                  <c:v>0</c:v>
                </c:pt>
                <c:pt idx="821">
                  <c:v>0.08</c:v>
                </c:pt>
                <c:pt idx="822">
                  <c:v>0.04</c:v>
                </c:pt>
                <c:pt idx="823">
                  <c:v>7.0000000000000007E-2</c:v>
                </c:pt>
                <c:pt idx="824">
                  <c:v>0</c:v>
                </c:pt>
                <c:pt idx="825">
                  <c:v>0.02</c:v>
                </c:pt>
                <c:pt idx="826">
                  <c:v>0.05</c:v>
                </c:pt>
                <c:pt idx="827">
                  <c:v>0.05</c:v>
                </c:pt>
                <c:pt idx="828">
                  <c:v>7.0000000000000007E-2</c:v>
                </c:pt>
                <c:pt idx="829">
                  <c:v>0.02</c:v>
                </c:pt>
                <c:pt idx="830">
                  <c:v>0.01</c:v>
                </c:pt>
                <c:pt idx="831">
                  <c:v>0.01</c:v>
                </c:pt>
                <c:pt idx="832">
                  <c:v>0.05</c:v>
                </c:pt>
                <c:pt idx="833">
                  <c:v>0.04</c:v>
                </c:pt>
                <c:pt idx="834">
                  <c:v>0.02</c:v>
                </c:pt>
                <c:pt idx="835">
                  <c:v>0.05</c:v>
                </c:pt>
                <c:pt idx="836">
                  <c:v>0.03</c:v>
                </c:pt>
                <c:pt idx="837">
                  <c:v>0.05</c:v>
                </c:pt>
                <c:pt idx="838">
                  <c:v>7.0000000000000007E-2</c:v>
                </c:pt>
                <c:pt idx="839">
                  <c:v>7.0000000000000007E-2</c:v>
                </c:pt>
                <c:pt idx="840">
                  <c:v>0</c:v>
                </c:pt>
                <c:pt idx="841">
                  <c:v>0.04</c:v>
                </c:pt>
                <c:pt idx="842">
                  <c:v>0.02</c:v>
                </c:pt>
                <c:pt idx="843">
                  <c:v>0.05</c:v>
                </c:pt>
                <c:pt idx="844">
                  <c:v>0.09</c:v>
                </c:pt>
                <c:pt idx="845">
                  <c:v>0.03</c:v>
                </c:pt>
                <c:pt idx="846">
                  <c:v>0.05</c:v>
                </c:pt>
                <c:pt idx="847">
                  <c:v>0.03</c:v>
                </c:pt>
                <c:pt idx="848">
                  <c:v>0.08</c:v>
                </c:pt>
                <c:pt idx="849">
                  <c:v>0.08</c:v>
                </c:pt>
                <c:pt idx="850">
                  <c:v>0.09</c:v>
                </c:pt>
                <c:pt idx="851">
                  <c:v>0.06</c:v>
                </c:pt>
                <c:pt idx="852">
                  <c:v>0.04</c:v>
                </c:pt>
                <c:pt idx="853">
                  <c:v>0.03</c:v>
                </c:pt>
                <c:pt idx="854">
                  <c:v>0.01</c:v>
                </c:pt>
                <c:pt idx="855">
                  <c:v>7.0000000000000007E-2</c:v>
                </c:pt>
                <c:pt idx="856">
                  <c:v>7.0000000000000007E-2</c:v>
                </c:pt>
                <c:pt idx="857">
                  <c:v>7.0000000000000007E-2</c:v>
                </c:pt>
                <c:pt idx="858">
                  <c:v>0.03</c:v>
                </c:pt>
                <c:pt idx="859">
                  <c:v>0.04</c:v>
                </c:pt>
                <c:pt idx="860">
                  <c:v>0.06</c:v>
                </c:pt>
                <c:pt idx="861">
                  <c:v>0.08</c:v>
                </c:pt>
                <c:pt idx="862">
                  <c:v>0.09</c:v>
                </c:pt>
                <c:pt idx="863">
                  <c:v>0.02</c:v>
                </c:pt>
                <c:pt idx="864">
                  <c:v>0.1</c:v>
                </c:pt>
                <c:pt idx="865">
                  <c:v>0.02</c:v>
                </c:pt>
                <c:pt idx="866">
                  <c:v>0.09</c:v>
                </c:pt>
                <c:pt idx="867">
                  <c:v>0.1</c:v>
                </c:pt>
                <c:pt idx="868">
                  <c:v>0.09</c:v>
                </c:pt>
                <c:pt idx="869">
                  <c:v>0.05</c:v>
                </c:pt>
                <c:pt idx="870">
                  <c:v>0.01</c:v>
                </c:pt>
                <c:pt idx="871">
                  <c:v>0.1</c:v>
                </c:pt>
                <c:pt idx="872">
                  <c:v>0.03</c:v>
                </c:pt>
                <c:pt idx="873">
                  <c:v>0.03</c:v>
                </c:pt>
                <c:pt idx="874">
                  <c:v>0.09</c:v>
                </c:pt>
                <c:pt idx="875">
                  <c:v>0.06</c:v>
                </c:pt>
                <c:pt idx="876">
                  <c:v>0.05</c:v>
                </c:pt>
                <c:pt idx="877">
                  <c:v>0.1</c:v>
                </c:pt>
                <c:pt idx="878">
                  <c:v>0</c:v>
                </c:pt>
                <c:pt idx="879">
                  <c:v>0.06</c:v>
                </c:pt>
                <c:pt idx="880">
                  <c:v>0.02</c:v>
                </c:pt>
                <c:pt idx="881">
                  <c:v>0.08</c:v>
                </c:pt>
                <c:pt idx="882">
                  <c:v>0.08</c:v>
                </c:pt>
                <c:pt idx="883">
                  <c:v>0.06</c:v>
                </c:pt>
                <c:pt idx="884">
                  <c:v>0.08</c:v>
                </c:pt>
                <c:pt idx="885">
                  <c:v>0.05</c:v>
                </c:pt>
                <c:pt idx="886">
                  <c:v>0.03</c:v>
                </c:pt>
                <c:pt idx="887">
                  <c:v>0.09</c:v>
                </c:pt>
                <c:pt idx="888">
                  <c:v>0</c:v>
                </c:pt>
                <c:pt idx="889">
                  <c:v>0.1</c:v>
                </c:pt>
                <c:pt idx="890">
                  <c:v>0</c:v>
                </c:pt>
                <c:pt idx="891">
                  <c:v>0.1</c:v>
                </c:pt>
                <c:pt idx="892">
                  <c:v>0.03</c:v>
                </c:pt>
                <c:pt idx="893">
                  <c:v>0.08</c:v>
                </c:pt>
                <c:pt idx="894">
                  <c:v>0.09</c:v>
                </c:pt>
                <c:pt idx="895">
                  <c:v>0.08</c:v>
                </c:pt>
                <c:pt idx="896">
                  <c:v>0.08</c:v>
                </c:pt>
                <c:pt idx="897">
                  <c:v>0</c:v>
                </c:pt>
                <c:pt idx="898">
                  <c:v>0.09</c:v>
                </c:pt>
                <c:pt idx="899">
                  <c:v>0</c:v>
                </c:pt>
                <c:pt idx="900">
                  <c:v>7.0000000000000007E-2</c:v>
                </c:pt>
                <c:pt idx="901">
                  <c:v>0.01</c:v>
                </c:pt>
                <c:pt idx="902">
                  <c:v>0</c:v>
                </c:pt>
                <c:pt idx="903">
                  <c:v>0.05</c:v>
                </c:pt>
                <c:pt idx="904">
                  <c:v>0.01</c:v>
                </c:pt>
                <c:pt idx="905">
                  <c:v>0.05</c:v>
                </c:pt>
                <c:pt idx="906">
                  <c:v>0.05</c:v>
                </c:pt>
                <c:pt idx="907">
                  <c:v>0.05</c:v>
                </c:pt>
                <c:pt idx="908">
                  <c:v>0.01</c:v>
                </c:pt>
                <c:pt idx="909">
                  <c:v>0.04</c:v>
                </c:pt>
                <c:pt idx="910">
                  <c:v>0.03</c:v>
                </c:pt>
                <c:pt idx="911">
                  <c:v>0.04</c:v>
                </c:pt>
                <c:pt idx="912">
                  <c:v>0.05</c:v>
                </c:pt>
                <c:pt idx="913">
                  <c:v>0.03</c:v>
                </c:pt>
                <c:pt idx="914">
                  <c:v>0.04</c:v>
                </c:pt>
                <c:pt idx="915">
                  <c:v>0.1</c:v>
                </c:pt>
                <c:pt idx="916">
                  <c:v>0.04</c:v>
                </c:pt>
                <c:pt idx="917">
                  <c:v>0.02</c:v>
                </c:pt>
                <c:pt idx="918">
                  <c:v>0.02</c:v>
                </c:pt>
                <c:pt idx="919">
                  <c:v>0.02</c:v>
                </c:pt>
                <c:pt idx="920">
                  <c:v>0.02</c:v>
                </c:pt>
                <c:pt idx="921">
                  <c:v>0.02</c:v>
                </c:pt>
                <c:pt idx="922">
                  <c:v>0.02</c:v>
                </c:pt>
                <c:pt idx="923">
                  <c:v>0.03</c:v>
                </c:pt>
                <c:pt idx="924">
                  <c:v>0.04</c:v>
                </c:pt>
                <c:pt idx="925">
                  <c:v>0.02</c:v>
                </c:pt>
                <c:pt idx="926">
                  <c:v>0.02</c:v>
                </c:pt>
                <c:pt idx="927">
                  <c:v>0</c:v>
                </c:pt>
                <c:pt idx="928">
                  <c:v>7.0000000000000007E-2</c:v>
                </c:pt>
                <c:pt idx="929">
                  <c:v>0.09</c:v>
                </c:pt>
                <c:pt idx="930">
                  <c:v>0.08</c:v>
                </c:pt>
                <c:pt idx="931">
                  <c:v>7.0000000000000007E-2</c:v>
                </c:pt>
                <c:pt idx="932">
                  <c:v>0.02</c:v>
                </c:pt>
                <c:pt idx="933">
                  <c:v>0.06</c:v>
                </c:pt>
                <c:pt idx="934">
                  <c:v>0</c:v>
                </c:pt>
                <c:pt idx="935">
                  <c:v>0.03</c:v>
                </c:pt>
                <c:pt idx="936">
                  <c:v>0.04</c:v>
                </c:pt>
                <c:pt idx="937">
                  <c:v>0</c:v>
                </c:pt>
                <c:pt idx="938">
                  <c:v>0.01</c:v>
                </c:pt>
                <c:pt idx="939">
                  <c:v>0.1</c:v>
                </c:pt>
                <c:pt idx="940">
                  <c:v>0.01</c:v>
                </c:pt>
                <c:pt idx="941">
                  <c:v>0.1</c:v>
                </c:pt>
                <c:pt idx="942">
                  <c:v>0.1</c:v>
                </c:pt>
                <c:pt idx="943">
                  <c:v>0</c:v>
                </c:pt>
                <c:pt idx="944">
                  <c:v>0</c:v>
                </c:pt>
                <c:pt idx="945">
                  <c:v>0.02</c:v>
                </c:pt>
                <c:pt idx="946">
                  <c:v>0.05</c:v>
                </c:pt>
                <c:pt idx="947">
                  <c:v>0.05</c:v>
                </c:pt>
                <c:pt idx="948">
                  <c:v>0.04</c:v>
                </c:pt>
                <c:pt idx="949">
                  <c:v>0.02</c:v>
                </c:pt>
                <c:pt idx="950">
                  <c:v>0.01</c:v>
                </c:pt>
                <c:pt idx="951">
                  <c:v>7.0000000000000007E-2</c:v>
                </c:pt>
                <c:pt idx="952">
                  <c:v>0.06</c:v>
                </c:pt>
                <c:pt idx="953">
                  <c:v>0.09</c:v>
                </c:pt>
                <c:pt idx="954">
                  <c:v>0.03</c:v>
                </c:pt>
                <c:pt idx="955">
                  <c:v>0.06</c:v>
                </c:pt>
                <c:pt idx="956">
                  <c:v>0.09</c:v>
                </c:pt>
                <c:pt idx="957">
                  <c:v>0.09</c:v>
                </c:pt>
                <c:pt idx="958">
                  <c:v>0.09</c:v>
                </c:pt>
                <c:pt idx="959">
                  <c:v>0.01</c:v>
                </c:pt>
                <c:pt idx="960">
                  <c:v>7.0000000000000007E-2</c:v>
                </c:pt>
                <c:pt idx="961">
                  <c:v>0.09</c:v>
                </c:pt>
                <c:pt idx="962">
                  <c:v>0.02</c:v>
                </c:pt>
                <c:pt idx="963">
                  <c:v>0.1</c:v>
                </c:pt>
                <c:pt idx="964">
                  <c:v>0.1</c:v>
                </c:pt>
                <c:pt idx="965">
                  <c:v>0.06</c:v>
                </c:pt>
                <c:pt idx="966">
                  <c:v>0.01</c:v>
                </c:pt>
                <c:pt idx="967">
                  <c:v>0.06</c:v>
                </c:pt>
                <c:pt idx="968">
                  <c:v>0.05</c:v>
                </c:pt>
                <c:pt idx="969">
                  <c:v>0.08</c:v>
                </c:pt>
                <c:pt idx="970">
                  <c:v>0</c:v>
                </c:pt>
                <c:pt idx="971">
                  <c:v>7.0000000000000007E-2</c:v>
                </c:pt>
                <c:pt idx="972">
                  <c:v>0.01</c:v>
                </c:pt>
                <c:pt idx="973">
                  <c:v>0.02</c:v>
                </c:pt>
                <c:pt idx="974">
                  <c:v>0.02</c:v>
                </c:pt>
                <c:pt idx="975">
                  <c:v>0.04</c:v>
                </c:pt>
                <c:pt idx="976">
                  <c:v>0.02</c:v>
                </c:pt>
                <c:pt idx="977">
                  <c:v>0.04</c:v>
                </c:pt>
                <c:pt idx="978">
                  <c:v>0.01</c:v>
                </c:pt>
                <c:pt idx="979">
                  <c:v>0.02</c:v>
                </c:pt>
                <c:pt idx="980">
                  <c:v>0.09</c:v>
                </c:pt>
                <c:pt idx="981">
                  <c:v>0.06</c:v>
                </c:pt>
                <c:pt idx="982">
                  <c:v>0.05</c:v>
                </c:pt>
                <c:pt idx="983">
                  <c:v>0.06</c:v>
                </c:pt>
                <c:pt idx="984">
                  <c:v>0.01</c:v>
                </c:pt>
                <c:pt idx="985">
                  <c:v>0.09</c:v>
                </c:pt>
                <c:pt idx="986">
                  <c:v>0.01</c:v>
                </c:pt>
                <c:pt idx="987">
                  <c:v>0.1</c:v>
                </c:pt>
                <c:pt idx="988">
                  <c:v>0</c:v>
                </c:pt>
                <c:pt idx="989">
                  <c:v>0</c:v>
                </c:pt>
                <c:pt idx="990">
                  <c:v>0.06</c:v>
                </c:pt>
                <c:pt idx="991">
                  <c:v>0.06</c:v>
                </c:pt>
                <c:pt idx="992">
                  <c:v>0.03</c:v>
                </c:pt>
                <c:pt idx="993">
                  <c:v>0.1</c:v>
                </c:pt>
                <c:pt idx="994">
                  <c:v>0</c:v>
                </c:pt>
                <c:pt idx="995">
                  <c:v>0.06</c:v>
                </c:pt>
                <c:pt idx="996">
                  <c:v>0.03</c:v>
                </c:pt>
                <c:pt idx="997">
                  <c:v>0.1</c:v>
                </c:pt>
                <c:pt idx="998">
                  <c:v>0.06</c:v>
                </c:pt>
                <c:pt idx="999">
                  <c:v>0.04</c:v>
                </c:pt>
                <c:pt idx="1000">
                  <c:v>0.09</c:v>
                </c:pt>
                <c:pt idx="1001">
                  <c:v>0</c:v>
                </c:pt>
                <c:pt idx="1002">
                  <c:v>7.0000000000000007E-2</c:v>
                </c:pt>
                <c:pt idx="1003">
                  <c:v>0.1</c:v>
                </c:pt>
                <c:pt idx="1004">
                  <c:v>0.02</c:v>
                </c:pt>
                <c:pt idx="1005">
                  <c:v>0.09</c:v>
                </c:pt>
                <c:pt idx="1006">
                  <c:v>0.1</c:v>
                </c:pt>
                <c:pt idx="1007">
                  <c:v>0.04</c:v>
                </c:pt>
                <c:pt idx="1008">
                  <c:v>0</c:v>
                </c:pt>
                <c:pt idx="1009">
                  <c:v>0.02</c:v>
                </c:pt>
                <c:pt idx="1010">
                  <c:v>0.09</c:v>
                </c:pt>
                <c:pt idx="1011">
                  <c:v>0.06</c:v>
                </c:pt>
                <c:pt idx="1012">
                  <c:v>0.1</c:v>
                </c:pt>
                <c:pt idx="1013">
                  <c:v>7.0000000000000007E-2</c:v>
                </c:pt>
                <c:pt idx="1014">
                  <c:v>7.0000000000000007E-2</c:v>
                </c:pt>
                <c:pt idx="1015">
                  <c:v>7.0000000000000007E-2</c:v>
                </c:pt>
                <c:pt idx="1016">
                  <c:v>0.08</c:v>
                </c:pt>
                <c:pt idx="1017">
                  <c:v>0.08</c:v>
                </c:pt>
                <c:pt idx="1018">
                  <c:v>0.08</c:v>
                </c:pt>
                <c:pt idx="1019">
                  <c:v>0.1</c:v>
                </c:pt>
                <c:pt idx="1020">
                  <c:v>0</c:v>
                </c:pt>
                <c:pt idx="1021">
                  <c:v>0.01</c:v>
                </c:pt>
                <c:pt idx="1022">
                  <c:v>0.03</c:v>
                </c:pt>
                <c:pt idx="1023">
                  <c:v>0.09</c:v>
                </c:pt>
                <c:pt idx="1024">
                  <c:v>0.08</c:v>
                </c:pt>
                <c:pt idx="1025">
                  <c:v>0.05</c:v>
                </c:pt>
                <c:pt idx="1026">
                  <c:v>0.08</c:v>
                </c:pt>
                <c:pt idx="1027">
                  <c:v>0.08</c:v>
                </c:pt>
                <c:pt idx="1028">
                  <c:v>0.01</c:v>
                </c:pt>
                <c:pt idx="1029">
                  <c:v>0.05</c:v>
                </c:pt>
                <c:pt idx="1030">
                  <c:v>0.09</c:v>
                </c:pt>
                <c:pt idx="1031">
                  <c:v>0.08</c:v>
                </c:pt>
                <c:pt idx="1032">
                  <c:v>0</c:v>
                </c:pt>
                <c:pt idx="1033">
                  <c:v>0.09</c:v>
                </c:pt>
                <c:pt idx="1034">
                  <c:v>0.09</c:v>
                </c:pt>
                <c:pt idx="1035">
                  <c:v>0.05</c:v>
                </c:pt>
                <c:pt idx="1036">
                  <c:v>0.05</c:v>
                </c:pt>
                <c:pt idx="1037">
                  <c:v>0.1</c:v>
                </c:pt>
                <c:pt idx="1038">
                  <c:v>0.03</c:v>
                </c:pt>
                <c:pt idx="1039">
                  <c:v>0.1</c:v>
                </c:pt>
                <c:pt idx="1040">
                  <c:v>0.09</c:v>
                </c:pt>
                <c:pt idx="1041">
                  <c:v>0</c:v>
                </c:pt>
                <c:pt idx="1042">
                  <c:v>0.06</c:v>
                </c:pt>
                <c:pt idx="1043">
                  <c:v>0.08</c:v>
                </c:pt>
                <c:pt idx="1044">
                  <c:v>7.0000000000000007E-2</c:v>
                </c:pt>
                <c:pt idx="1045">
                  <c:v>0.01</c:v>
                </c:pt>
                <c:pt idx="1046">
                  <c:v>0.01</c:v>
                </c:pt>
                <c:pt idx="1047">
                  <c:v>0.1</c:v>
                </c:pt>
                <c:pt idx="1048">
                  <c:v>0.1</c:v>
                </c:pt>
                <c:pt idx="1049">
                  <c:v>0.08</c:v>
                </c:pt>
                <c:pt idx="1050">
                  <c:v>7.0000000000000007E-2</c:v>
                </c:pt>
                <c:pt idx="1051">
                  <c:v>0.06</c:v>
                </c:pt>
                <c:pt idx="1052">
                  <c:v>0.01</c:v>
                </c:pt>
                <c:pt idx="1053">
                  <c:v>0.02</c:v>
                </c:pt>
                <c:pt idx="1054">
                  <c:v>0.08</c:v>
                </c:pt>
                <c:pt idx="1055">
                  <c:v>0.09</c:v>
                </c:pt>
                <c:pt idx="1056">
                  <c:v>0.1</c:v>
                </c:pt>
                <c:pt idx="1057">
                  <c:v>0.01</c:v>
                </c:pt>
                <c:pt idx="1058">
                  <c:v>0.02</c:v>
                </c:pt>
                <c:pt idx="1059">
                  <c:v>0.01</c:v>
                </c:pt>
                <c:pt idx="1060">
                  <c:v>0.01</c:v>
                </c:pt>
                <c:pt idx="1061">
                  <c:v>0.09</c:v>
                </c:pt>
                <c:pt idx="1062">
                  <c:v>0.08</c:v>
                </c:pt>
                <c:pt idx="1063">
                  <c:v>0.04</c:v>
                </c:pt>
                <c:pt idx="1064">
                  <c:v>0.04</c:v>
                </c:pt>
                <c:pt idx="1065">
                  <c:v>0.04</c:v>
                </c:pt>
                <c:pt idx="1066">
                  <c:v>0.01</c:v>
                </c:pt>
                <c:pt idx="1067">
                  <c:v>0.02</c:v>
                </c:pt>
                <c:pt idx="1068">
                  <c:v>0</c:v>
                </c:pt>
                <c:pt idx="1069">
                  <c:v>0.01</c:v>
                </c:pt>
                <c:pt idx="1070">
                  <c:v>0.1</c:v>
                </c:pt>
                <c:pt idx="1071">
                  <c:v>0.01</c:v>
                </c:pt>
                <c:pt idx="1072">
                  <c:v>0.03</c:v>
                </c:pt>
                <c:pt idx="1073">
                  <c:v>0.05</c:v>
                </c:pt>
                <c:pt idx="1074">
                  <c:v>0.1</c:v>
                </c:pt>
                <c:pt idx="1075">
                  <c:v>0</c:v>
                </c:pt>
                <c:pt idx="1076">
                  <c:v>0.03</c:v>
                </c:pt>
                <c:pt idx="1077">
                  <c:v>0.1</c:v>
                </c:pt>
                <c:pt idx="1078">
                  <c:v>0</c:v>
                </c:pt>
                <c:pt idx="1079">
                  <c:v>0.03</c:v>
                </c:pt>
                <c:pt idx="1080">
                  <c:v>0.08</c:v>
                </c:pt>
                <c:pt idx="1081">
                  <c:v>0.04</c:v>
                </c:pt>
                <c:pt idx="1082">
                  <c:v>0.06</c:v>
                </c:pt>
                <c:pt idx="1083">
                  <c:v>0.05</c:v>
                </c:pt>
                <c:pt idx="1084">
                  <c:v>0.08</c:v>
                </c:pt>
                <c:pt idx="1085">
                  <c:v>0.06</c:v>
                </c:pt>
                <c:pt idx="1086">
                  <c:v>0.1</c:v>
                </c:pt>
                <c:pt idx="1087">
                  <c:v>0.05</c:v>
                </c:pt>
                <c:pt idx="1088">
                  <c:v>0.08</c:v>
                </c:pt>
                <c:pt idx="1089">
                  <c:v>0.06</c:v>
                </c:pt>
                <c:pt idx="1090">
                  <c:v>0.04</c:v>
                </c:pt>
                <c:pt idx="1091">
                  <c:v>0.05</c:v>
                </c:pt>
                <c:pt idx="1092">
                  <c:v>0</c:v>
                </c:pt>
                <c:pt idx="1093">
                  <c:v>7.0000000000000007E-2</c:v>
                </c:pt>
                <c:pt idx="1094">
                  <c:v>0.01</c:v>
                </c:pt>
                <c:pt idx="1095">
                  <c:v>0.05</c:v>
                </c:pt>
                <c:pt idx="1096">
                  <c:v>0.03</c:v>
                </c:pt>
                <c:pt idx="1097">
                  <c:v>0.06</c:v>
                </c:pt>
                <c:pt idx="1098">
                  <c:v>7.0000000000000007E-2</c:v>
                </c:pt>
                <c:pt idx="1099">
                  <c:v>0.08</c:v>
                </c:pt>
                <c:pt idx="1100">
                  <c:v>7.0000000000000007E-2</c:v>
                </c:pt>
                <c:pt idx="1101">
                  <c:v>0.06</c:v>
                </c:pt>
                <c:pt idx="1102">
                  <c:v>0.08</c:v>
                </c:pt>
                <c:pt idx="1103">
                  <c:v>0.1</c:v>
                </c:pt>
                <c:pt idx="1104">
                  <c:v>0.05</c:v>
                </c:pt>
                <c:pt idx="1105">
                  <c:v>0.02</c:v>
                </c:pt>
                <c:pt idx="1106">
                  <c:v>0.01</c:v>
                </c:pt>
                <c:pt idx="1107">
                  <c:v>0.03</c:v>
                </c:pt>
                <c:pt idx="1108">
                  <c:v>0.04</c:v>
                </c:pt>
                <c:pt idx="1109">
                  <c:v>0.03</c:v>
                </c:pt>
                <c:pt idx="1110">
                  <c:v>0.03</c:v>
                </c:pt>
                <c:pt idx="1111">
                  <c:v>0.06</c:v>
                </c:pt>
                <c:pt idx="1112">
                  <c:v>7.0000000000000007E-2</c:v>
                </c:pt>
                <c:pt idx="1113">
                  <c:v>0.03</c:v>
                </c:pt>
                <c:pt idx="1114">
                  <c:v>0.04</c:v>
                </c:pt>
                <c:pt idx="1115">
                  <c:v>0.09</c:v>
                </c:pt>
                <c:pt idx="1116">
                  <c:v>0.08</c:v>
                </c:pt>
                <c:pt idx="1117">
                  <c:v>0.03</c:v>
                </c:pt>
                <c:pt idx="1118">
                  <c:v>0.1</c:v>
                </c:pt>
                <c:pt idx="1119">
                  <c:v>0.04</c:v>
                </c:pt>
                <c:pt idx="1120">
                  <c:v>0.05</c:v>
                </c:pt>
                <c:pt idx="1121">
                  <c:v>7.0000000000000007E-2</c:v>
                </c:pt>
                <c:pt idx="1122">
                  <c:v>7.0000000000000007E-2</c:v>
                </c:pt>
                <c:pt idx="1123">
                  <c:v>0.09</c:v>
                </c:pt>
                <c:pt idx="1124">
                  <c:v>0.05</c:v>
                </c:pt>
                <c:pt idx="1125">
                  <c:v>0.05</c:v>
                </c:pt>
                <c:pt idx="1126">
                  <c:v>0.06</c:v>
                </c:pt>
                <c:pt idx="1127">
                  <c:v>0.09</c:v>
                </c:pt>
                <c:pt idx="1128">
                  <c:v>0.08</c:v>
                </c:pt>
                <c:pt idx="1129">
                  <c:v>0.02</c:v>
                </c:pt>
                <c:pt idx="1130">
                  <c:v>0.03</c:v>
                </c:pt>
                <c:pt idx="1131">
                  <c:v>0.05</c:v>
                </c:pt>
                <c:pt idx="1132">
                  <c:v>0.03</c:v>
                </c:pt>
                <c:pt idx="1133">
                  <c:v>7.0000000000000007E-2</c:v>
                </c:pt>
                <c:pt idx="1134">
                  <c:v>0.05</c:v>
                </c:pt>
                <c:pt idx="1135">
                  <c:v>0.04</c:v>
                </c:pt>
                <c:pt idx="1136">
                  <c:v>0.04</c:v>
                </c:pt>
                <c:pt idx="1137">
                  <c:v>0.05</c:v>
                </c:pt>
                <c:pt idx="1138">
                  <c:v>0.09</c:v>
                </c:pt>
                <c:pt idx="1139">
                  <c:v>0.1</c:v>
                </c:pt>
                <c:pt idx="1140">
                  <c:v>7.0000000000000007E-2</c:v>
                </c:pt>
                <c:pt idx="1141">
                  <c:v>0.05</c:v>
                </c:pt>
                <c:pt idx="1142">
                  <c:v>0.03</c:v>
                </c:pt>
                <c:pt idx="1143">
                  <c:v>0.04</c:v>
                </c:pt>
                <c:pt idx="1144">
                  <c:v>0.1</c:v>
                </c:pt>
                <c:pt idx="1145">
                  <c:v>0.08</c:v>
                </c:pt>
                <c:pt idx="1146">
                  <c:v>0.02</c:v>
                </c:pt>
                <c:pt idx="1147">
                  <c:v>0.04</c:v>
                </c:pt>
                <c:pt idx="1148">
                  <c:v>0.06</c:v>
                </c:pt>
                <c:pt idx="1149">
                  <c:v>0.04</c:v>
                </c:pt>
                <c:pt idx="1150">
                  <c:v>0.08</c:v>
                </c:pt>
                <c:pt idx="1151">
                  <c:v>0.02</c:v>
                </c:pt>
                <c:pt idx="1152">
                  <c:v>0.06</c:v>
                </c:pt>
                <c:pt idx="1153">
                  <c:v>0.08</c:v>
                </c:pt>
                <c:pt idx="1154">
                  <c:v>0.1</c:v>
                </c:pt>
                <c:pt idx="1155">
                  <c:v>0</c:v>
                </c:pt>
                <c:pt idx="1156">
                  <c:v>0.02</c:v>
                </c:pt>
                <c:pt idx="1157">
                  <c:v>0.02</c:v>
                </c:pt>
                <c:pt idx="1158">
                  <c:v>0.05</c:v>
                </c:pt>
                <c:pt idx="1159">
                  <c:v>0.04</c:v>
                </c:pt>
                <c:pt idx="1160">
                  <c:v>0.02</c:v>
                </c:pt>
                <c:pt idx="1161">
                  <c:v>7.0000000000000007E-2</c:v>
                </c:pt>
                <c:pt idx="1162">
                  <c:v>0.01</c:v>
                </c:pt>
                <c:pt idx="1163">
                  <c:v>7.0000000000000007E-2</c:v>
                </c:pt>
                <c:pt idx="1164">
                  <c:v>0.08</c:v>
                </c:pt>
                <c:pt idx="1165">
                  <c:v>0.08</c:v>
                </c:pt>
                <c:pt idx="1166">
                  <c:v>0.02</c:v>
                </c:pt>
                <c:pt idx="1167">
                  <c:v>7.0000000000000007E-2</c:v>
                </c:pt>
                <c:pt idx="1168">
                  <c:v>0.05</c:v>
                </c:pt>
                <c:pt idx="1169">
                  <c:v>0.05</c:v>
                </c:pt>
                <c:pt idx="1170">
                  <c:v>0.09</c:v>
                </c:pt>
                <c:pt idx="1171">
                  <c:v>0.05</c:v>
                </c:pt>
                <c:pt idx="1172">
                  <c:v>0.05</c:v>
                </c:pt>
                <c:pt idx="1173">
                  <c:v>0.09</c:v>
                </c:pt>
                <c:pt idx="1174">
                  <c:v>0.03</c:v>
                </c:pt>
                <c:pt idx="1175">
                  <c:v>0.1</c:v>
                </c:pt>
                <c:pt idx="1176">
                  <c:v>0</c:v>
                </c:pt>
                <c:pt idx="1177">
                  <c:v>0.06</c:v>
                </c:pt>
                <c:pt idx="1178">
                  <c:v>7.0000000000000007E-2</c:v>
                </c:pt>
                <c:pt idx="1179">
                  <c:v>0.08</c:v>
                </c:pt>
                <c:pt idx="1180">
                  <c:v>0</c:v>
                </c:pt>
                <c:pt idx="1181">
                  <c:v>0.04</c:v>
                </c:pt>
                <c:pt idx="1182">
                  <c:v>0.01</c:v>
                </c:pt>
                <c:pt idx="1183">
                  <c:v>0</c:v>
                </c:pt>
                <c:pt idx="1184">
                  <c:v>0.04</c:v>
                </c:pt>
                <c:pt idx="1185">
                  <c:v>0.01</c:v>
                </c:pt>
                <c:pt idx="1186">
                  <c:v>0.02</c:v>
                </c:pt>
                <c:pt idx="1187">
                  <c:v>0.05</c:v>
                </c:pt>
                <c:pt idx="1188">
                  <c:v>0.09</c:v>
                </c:pt>
                <c:pt idx="1189">
                  <c:v>0.02</c:v>
                </c:pt>
                <c:pt idx="1190">
                  <c:v>0</c:v>
                </c:pt>
                <c:pt idx="1191">
                  <c:v>0.1</c:v>
                </c:pt>
                <c:pt idx="1192">
                  <c:v>0.1</c:v>
                </c:pt>
                <c:pt idx="1193">
                  <c:v>0.1</c:v>
                </c:pt>
                <c:pt idx="1194">
                  <c:v>0.05</c:v>
                </c:pt>
                <c:pt idx="1195">
                  <c:v>0.01</c:v>
                </c:pt>
                <c:pt idx="1196">
                  <c:v>0.1</c:v>
                </c:pt>
                <c:pt idx="1197">
                  <c:v>0.05</c:v>
                </c:pt>
                <c:pt idx="1198">
                  <c:v>0.1</c:v>
                </c:pt>
                <c:pt idx="1199">
                  <c:v>0.1</c:v>
                </c:pt>
                <c:pt idx="1200">
                  <c:v>0.03</c:v>
                </c:pt>
                <c:pt idx="1201">
                  <c:v>0.1</c:v>
                </c:pt>
                <c:pt idx="1202">
                  <c:v>0.02</c:v>
                </c:pt>
                <c:pt idx="1203">
                  <c:v>0.05</c:v>
                </c:pt>
                <c:pt idx="1204">
                  <c:v>0.1</c:v>
                </c:pt>
                <c:pt idx="1205">
                  <c:v>0.06</c:v>
                </c:pt>
                <c:pt idx="1206">
                  <c:v>7.0000000000000007E-2</c:v>
                </c:pt>
                <c:pt idx="1207">
                  <c:v>0.01</c:v>
                </c:pt>
                <c:pt idx="1208">
                  <c:v>0.04</c:v>
                </c:pt>
                <c:pt idx="1209">
                  <c:v>0.09</c:v>
                </c:pt>
                <c:pt idx="1210">
                  <c:v>0.08</c:v>
                </c:pt>
                <c:pt idx="1211">
                  <c:v>0.06</c:v>
                </c:pt>
                <c:pt idx="1212">
                  <c:v>0.05</c:v>
                </c:pt>
                <c:pt idx="1213">
                  <c:v>0.09</c:v>
                </c:pt>
                <c:pt idx="1214">
                  <c:v>0.05</c:v>
                </c:pt>
                <c:pt idx="1215">
                  <c:v>0</c:v>
                </c:pt>
                <c:pt idx="1216">
                  <c:v>0.09</c:v>
                </c:pt>
                <c:pt idx="1217">
                  <c:v>0.09</c:v>
                </c:pt>
                <c:pt idx="1218">
                  <c:v>0.09</c:v>
                </c:pt>
                <c:pt idx="1219">
                  <c:v>0</c:v>
                </c:pt>
                <c:pt idx="1220">
                  <c:v>0.09</c:v>
                </c:pt>
                <c:pt idx="1221">
                  <c:v>0.01</c:v>
                </c:pt>
                <c:pt idx="1222">
                  <c:v>0.06</c:v>
                </c:pt>
                <c:pt idx="1223">
                  <c:v>0.06</c:v>
                </c:pt>
                <c:pt idx="1224">
                  <c:v>0.03</c:v>
                </c:pt>
                <c:pt idx="1225">
                  <c:v>7.0000000000000007E-2</c:v>
                </c:pt>
                <c:pt idx="1226">
                  <c:v>7.0000000000000007E-2</c:v>
                </c:pt>
                <c:pt idx="1227">
                  <c:v>0.1</c:v>
                </c:pt>
                <c:pt idx="1228">
                  <c:v>0.06</c:v>
                </c:pt>
                <c:pt idx="1229">
                  <c:v>0.01</c:v>
                </c:pt>
                <c:pt idx="1230">
                  <c:v>0.05</c:v>
                </c:pt>
                <c:pt idx="1231">
                  <c:v>0.03</c:v>
                </c:pt>
                <c:pt idx="1232">
                  <c:v>0.02</c:v>
                </c:pt>
                <c:pt idx="1233">
                  <c:v>0.08</c:v>
                </c:pt>
                <c:pt idx="1234">
                  <c:v>0.02</c:v>
                </c:pt>
                <c:pt idx="1235">
                  <c:v>0.03</c:v>
                </c:pt>
                <c:pt idx="1236">
                  <c:v>0.02</c:v>
                </c:pt>
                <c:pt idx="1237">
                  <c:v>7.0000000000000007E-2</c:v>
                </c:pt>
                <c:pt idx="1238">
                  <c:v>0.1</c:v>
                </c:pt>
                <c:pt idx="1239">
                  <c:v>0.04</c:v>
                </c:pt>
                <c:pt idx="1240">
                  <c:v>0.09</c:v>
                </c:pt>
                <c:pt idx="1241">
                  <c:v>0</c:v>
                </c:pt>
                <c:pt idx="1242">
                  <c:v>0.09</c:v>
                </c:pt>
                <c:pt idx="1243">
                  <c:v>0.06</c:v>
                </c:pt>
                <c:pt idx="1244">
                  <c:v>7.0000000000000007E-2</c:v>
                </c:pt>
                <c:pt idx="1245">
                  <c:v>0.04</c:v>
                </c:pt>
                <c:pt idx="1246">
                  <c:v>0.02</c:v>
                </c:pt>
                <c:pt idx="1247">
                  <c:v>0.02</c:v>
                </c:pt>
                <c:pt idx="1248">
                  <c:v>0</c:v>
                </c:pt>
                <c:pt idx="1249">
                  <c:v>0.1</c:v>
                </c:pt>
                <c:pt idx="1250">
                  <c:v>7.0000000000000007E-2</c:v>
                </c:pt>
                <c:pt idx="1251">
                  <c:v>0.05</c:v>
                </c:pt>
                <c:pt idx="1252">
                  <c:v>0.1</c:v>
                </c:pt>
                <c:pt idx="1253">
                  <c:v>0.02</c:v>
                </c:pt>
                <c:pt idx="1254">
                  <c:v>0.08</c:v>
                </c:pt>
                <c:pt idx="1255">
                  <c:v>0.05</c:v>
                </c:pt>
                <c:pt idx="1256">
                  <c:v>0</c:v>
                </c:pt>
                <c:pt idx="1257">
                  <c:v>0.02</c:v>
                </c:pt>
                <c:pt idx="1258">
                  <c:v>0.04</c:v>
                </c:pt>
                <c:pt idx="1259">
                  <c:v>0.09</c:v>
                </c:pt>
                <c:pt idx="1260">
                  <c:v>0.08</c:v>
                </c:pt>
                <c:pt idx="1261">
                  <c:v>0.06</c:v>
                </c:pt>
                <c:pt idx="1262">
                  <c:v>0.04</c:v>
                </c:pt>
                <c:pt idx="1263">
                  <c:v>0.04</c:v>
                </c:pt>
                <c:pt idx="1264">
                  <c:v>0.03</c:v>
                </c:pt>
                <c:pt idx="1265">
                  <c:v>0.04</c:v>
                </c:pt>
                <c:pt idx="1266">
                  <c:v>0.03</c:v>
                </c:pt>
                <c:pt idx="1267">
                  <c:v>0.08</c:v>
                </c:pt>
                <c:pt idx="1268">
                  <c:v>7.0000000000000007E-2</c:v>
                </c:pt>
                <c:pt idx="1269">
                  <c:v>0.05</c:v>
                </c:pt>
                <c:pt idx="1270">
                  <c:v>0.03</c:v>
                </c:pt>
                <c:pt idx="1271">
                  <c:v>0.05</c:v>
                </c:pt>
                <c:pt idx="1272">
                  <c:v>0.03</c:v>
                </c:pt>
                <c:pt idx="1273">
                  <c:v>0.01</c:v>
                </c:pt>
                <c:pt idx="1274">
                  <c:v>0.05</c:v>
                </c:pt>
                <c:pt idx="1275">
                  <c:v>0.09</c:v>
                </c:pt>
                <c:pt idx="1276">
                  <c:v>0.05</c:v>
                </c:pt>
                <c:pt idx="1277">
                  <c:v>0.09</c:v>
                </c:pt>
                <c:pt idx="1278">
                  <c:v>0.03</c:v>
                </c:pt>
                <c:pt idx="1279">
                  <c:v>0.01</c:v>
                </c:pt>
                <c:pt idx="1280">
                  <c:v>7.0000000000000007E-2</c:v>
                </c:pt>
                <c:pt idx="1281">
                  <c:v>0</c:v>
                </c:pt>
                <c:pt idx="1282">
                  <c:v>0</c:v>
                </c:pt>
                <c:pt idx="1283">
                  <c:v>7.0000000000000007E-2</c:v>
                </c:pt>
                <c:pt idx="1284">
                  <c:v>0</c:v>
                </c:pt>
                <c:pt idx="1285">
                  <c:v>0.04</c:v>
                </c:pt>
                <c:pt idx="1286">
                  <c:v>0.06</c:v>
                </c:pt>
                <c:pt idx="1287">
                  <c:v>0</c:v>
                </c:pt>
                <c:pt idx="1288">
                  <c:v>0.01</c:v>
                </c:pt>
                <c:pt idx="1289">
                  <c:v>0.02</c:v>
                </c:pt>
                <c:pt idx="1290">
                  <c:v>0.02</c:v>
                </c:pt>
                <c:pt idx="1291">
                  <c:v>0.1</c:v>
                </c:pt>
                <c:pt idx="1292">
                  <c:v>0.01</c:v>
                </c:pt>
                <c:pt idx="1293">
                  <c:v>0.02</c:v>
                </c:pt>
                <c:pt idx="1294">
                  <c:v>0.03</c:v>
                </c:pt>
                <c:pt idx="1295">
                  <c:v>0.05</c:v>
                </c:pt>
                <c:pt idx="1296">
                  <c:v>0.04</c:v>
                </c:pt>
                <c:pt idx="1297">
                  <c:v>0.01</c:v>
                </c:pt>
                <c:pt idx="1298">
                  <c:v>7.0000000000000007E-2</c:v>
                </c:pt>
                <c:pt idx="1299">
                  <c:v>0.08</c:v>
                </c:pt>
                <c:pt idx="1300">
                  <c:v>0.1</c:v>
                </c:pt>
                <c:pt idx="1301">
                  <c:v>0.1</c:v>
                </c:pt>
                <c:pt idx="1302">
                  <c:v>7.0000000000000007E-2</c:v>
                </c:pt>
                <c:pt idx="1303">
                  <c:v>0.01</c:v>
                </c:pt>
                <c:pt idx="1304">
                  <c:v>0.06</c:v>
                </c:pt>
                <c:pt idx="1305">
                  <c:v>0.08</c:v>
                </c:pt>
                <c:pt idx="1306">
                  <c:v>0.06</c:v>
                </c:pt>
                <c:pt idx="1307">
                  <c:v>0.09</c:v>
                </c:pt>
                <c:pt idx="1308">
                  <c:v>0.02</c:v>
                </c:pt>
                <c:pt idx="1309">
                  <c:v>0.03</c:v>
                </c:pt>
                <c:pt idx="1310">
                  <c:v>0.01</c:v>
                </c:pt>
                <c:pt idx="1311">
                  <c:v>0.03</c:v>
                </c:pt>
                <c:pt idx="1312">
                  <c:v>0.06</c:v>
                </c:pt>
                <c:pt idx="1313">
                  <c:v>7.0000000000000007E-2</c:v>
                </c:pt>
                <c:pt idx="1314">
                  <c:v>0.04</c:v>
                </c:pt>
                <c:pt idx="1315">
                  <c:v>0.1</c:v>
                </c:pt>
                <c:pt idx="1316">
                  <c:v>0.05</c:v>
                </c:pt>
                <c:pt idx="1317">
                  <c:v>0</c:v>
                </c:pt>
                <c:pt idx="1318">
                  <c:v>0.03</c:v>
                </c:pt>
                <c:pt idx="1319">
                  <c:v>0.01</c:v>
                </c:pt>
                <c:pt idx="1320">
                  <c:v>0.03</c:v>
                </c:pt>
                <c:pt idx="1321">
                  <c:v>0.08</c:v>
                </c:pt>
                <c:pt idx="1322">
                  <c:v>0.09</c:v>
                </c:pt>
                <c:pt idx="1323">
                  <c:v>0.05</c:v>
                </c:pt>
                <c:pt idx="1324">
                  <c:v>0.08</c:v>
                </c:pt>
                <c:pt idx="1325">
                  <c:v>0.09</c:v>
                </c:pt>
                <c:pt idx="1326">
                  <c:v>0.05</c:v>
                </c:pt>
                <c:pt idx="1327">
                  <c:v>0.01</c:v>
                </c:pt>
                <c:pt idx="1328">
                  <c:v>0.03</c:v>
                </c:pt>
                <c:pt idx="1329">
                  <c:v>0.03</c:v>
                </c:pt>
                <c:pt idx="1330">
                  <c:v>0.1</c:v>
                </c:pt>
                <c:pt idx="1331">
                  <c:v>0.03</c:v>
                </c:pt>
                <c:pt idx="1332">
                  <c:v>0.1</c:v>
                </c:pt>
                <c:pt idx="1333">
                  <c:v>0.01</c:v>
                </c:pt>
                <c:pt idx="1334">
                  <c:v>0.03</c:v>
                </c:pt>
                <c:pt idx="1335">
                  <c:v>0.01</c:v>
                </c:pt>
                <c:pt idx="1336">
                  <c:v>0.04</c:v>
                </c:pt>
                <c:pt idx="1337">
                  <c:v>0.05</c:v>
                </c:pt>
                <c:pt idx="1338">
                  <c:v>0.02</c:v>
                </c:pt>
                <c:pt idx="1339">
                  <c:v>0.08</c:v>
                </c:pt>
                <c:pt idx="1340">
                  <c:v>0.02</c:v>
                </c:pt>
                <c:pt idx="1341">
                  <c:v>7.0000000000000007E-2</c:v>
                </c:pt>
                <c:pt idx="1342">
                  <c:v>0</c:v>
                </c:pt>
                <c:pt idx="1343">
                  <c:v>0.03</c:v>
                </c:pt>
                <c:pt idx="1344">
                  <c:v>0.09</c:v>
                </c:pt>
                <c:pt idx="1345">
                  <c:v>0.04</c:v>
                </c:pt>
                <c:pt idx="1346">
                  <c:v>0.08</c:v>
                </c:pt>
                <c:pt idx="1347">
                  <c:v>0.04</c:v>
                </c:pt>
                <c:pt idx="1348">
                  <c:v>0.08</c:v>
                </c:pt>
                <c:pt idx="1349">
                  <c:v>0.01</c:v>
                </c:pt>
                <c:pt idx="1350">
                  <c:v>0.01</c:v>
                </c:pt>
                <c:pt idx="1351">
                  <c:v>0</c:v>
                </c:pt>
                <c:pt idx="1352">
                  <c:v>0.01</c:v>
                </c:pt>
                <c:pt idx="1353">
                  <c:v>0.05</c:v>
                </c:pt>
                <c:pt idx="1354">
                  <c:v>7.0000000000000007E-2</c:v>
                </c:pt>
                <c:pt idx="1355">
                  <c:v>0.09</c:v>
                </c:pt>
                <c:pt idx="1356">
                  <c:v>0.08</c:v>
                </c:pt>
                <c:pt idx="1357">
                  <c:v>0.04</c:v>
                </c:pt>
                <c:pt idx="1358">
                  <c:v>0.05</c:v>
                </c:pt>
                <c:pt idx="1359">
                  <c:v>0</c:v>
                </c:pt>
                <c:pt idx="1360">
                  <c:v>0.06</c:v>
                </c:pt>
                <c:pt idx="1361">
                  <c:v>0.04</c:v>
                </c:pt>
                <c:pt idx="1362">
                  <c:v>0.02</c:v>
                </c:pt>
                <c:pt idx="1363">
                  <c:v>0.04</c:v>
                </c:pt>
                <c:pt idx="1364">
                  <c:v>0.02</c:v>
                </c:pt>
                <c:pt idx="1365">
                  <c:v>7.0000000000000007E-2</c:v>
                </c:pt>
                <c:pt idx="1366">
                  <c:v>0.02</c:v>
                </c:pt>
                <c:pt idx="1367">
                  <c:v>0.06</c:v>
                </c:pt>
                <c:pt idx="1368">
                  <c:v>0.08</c:v>
                </c:pt>
                <c:pt idx="1369">
                  <c:v>0.02</c:v>
                </c:pt>
                <c:pt idx="1370">
                  <c:v>0.05</c:v>
                </c:pt>
                <c:pt idx="1371">
                  <c:v>0.08</c:v>
                </c:pt>
                <c:pt idx="1372">
                  <c:v>0.04</c:v>
                </c:pt>
                <c:pt idx="1373">
                  <c:v>0.1</c:v>
                </c:pt>
                <c:pt idx="1374">
                  <c:v>0.03</c:v>
                </c:pt>
                <c:pt idx="1375">
                  <c:v>0.08</c:v>
                </c:pt>
                <c:pt idx="1376">
                  <c:v>0.09</c:v>
                </c:pt>
                <c:pt idx="1377">
                  <c:v>0.05</c:v>
                </c:pt>
                <c:pt idx="1378">
                  <c:v>0.09</c:v>
                </c:pt>
                <c:pt idx="1379">
                  <c:v>7.0000000000000007E-2</c:v>
                </c:pt>
                <c:pt idx="1380">
                  <c:v>0.02</c:v>
                </c:pt>
                <c:pt idx="1381">
                  <c:v>0.03</c:v>
                </c:pt>
                <c:pt idx="1382">
                  <c:v>7.0000000000000007E-2</c:v>
                </c:pt>
                <c:pt idx="1383">
                  <c:v>0.06</c:v>
                </c:pt>
                <c:pt idx="1384">
                  <c:v>0.05</c:v>
                </c:pt>
                <c:pt idx="1385">
                  <c:v>0.04</c:v>
                </c:pt>
                <c:pt idx="1386">
                  <c:v>0.02</c:v>
                </c:pt>
                <c:pt idx="1387">
                  <c:v>0.03</c:v>
                </c:pt>
                <c:pt idx="1388">
                  <c:v>0.04</c:v>
                </c:pt>
                <c:pt idx="1389">
                  <c:v>0.02</c:v>
                </c:pt>
                <c:pt idx="1390">
                  <c:v>0.1</c:v>
                </c:pt>
                <c:pt idx="1391">
                  <c:v>0</c:v>
                </c:pt>
                <c:pt idx="1392">
                  <c:v>0.1</c:v>
                </c:pt>
                <c:pt idx="1393">
                  <c:v>0.08</c:v>
                </c:pt>
                <c:pt idx="1394">
                  <c:v>0.1</c:v>
                </c:pt>
                <c:pt idx="1395">
                  <c:v>0.03</c:v>
                </c:pt>
                <c:pt idx="1396">
                  <c:v>0.06</c:v>
                </c:pt>
                <c:pt idx="1397">
                  <c:v>7.0000000000000007E-2</c:v>
                </c:pt>
                <c:pt idx="1398">
                  <c:v>0.09</c:v>
                </c:pt>
                <c:pt idx="1399">
                  <c:v>0.1</c:v>
                </c:pt>
                <c:pt idx="1400">
                  <c:v>0</c:v>
                </c:pt>
                <c:pt idx="1401">
                  <c:v>7.0000000000000007E-2</c:v>
                </c:pt>
                <c:pt idx="1402">
                  <c:v>0.05</c:v>
                </c:pt>
                <c:pt idx="1403">
                  <c:v>0.1</c:v>
                </c:pt>
                <c:pt idx="1404">
                  <c:v>0.03</c:v>
                </c:pt>
                <c:pt idx="1405">
                  <c:v>0.1</c:v>
                </c:pt>
                <c:pt idx="1406">
                  <c:v>7.0000000000000007E-2</c:v>
                </c:pt>
                <c:pt idx="1407">
                  <c:v>0.02</c:v>
                </c:pt>
                <c:pt idx="1408">
                  <c:v>0.01</c:v>
                </c:pt>
                <c:pt idx="1409">
                  <c:v>0.06</c:v>
                </c:pt>
                <c:pt idx="1410">
                  <c:v>7.0000000000000007E-2</c:v>
                </c:pt>
                <c:pt idx="1411">
                  <c:v>0.06</c:v>
                </c:pt>
                <c:pt idx="1412">
                  <c:v>7.0000000000000007E-2</c:v>
                </c:pt>
                <c:pt idx="1413">
                  <c:v>0.03</c:v>
                </c:pt>
                <c:pt idx="1414">
                  <c:v>0.02</c:v>
                </c:pt>
                <c:pt idx="1415">
                  <c:v>0.01</c:v>
                </c:pt>
                <c:pt idx="1416">
                  <c:v>0.02</c:v>
                </c:pt>
                <c:pt idx="1417">
                  <c:v>0.04</c:v>
                </c:pt>
                <c:pt idx="1418">
                  <c:v>0.01</c:v>
                </c:pt>
                <c:pt idx="1419">
                  <c:v>0.02</c:v>
                </c:pt>
                <c:pt idx="1420">
                  <c:v>0.01</c:v>
                </c:pt>
                <c:pt idx="1421">
                  <c:v>0.06</c:v>
                </c:pt>
                <c:pt idx="1422">
                  <c:v>0.1</c:v>
                </c:pt>
                <c:pt idx="1423">
                  <c:v>0.05</c:v>
                </c:pt>
                <c:pt idx="1424">
                  <c:v>0.01</c:v>
                </c:pt>
                <c:pt idx="1425">
                  <c:v>0.08</c:v>
                </c:pt>
                <c:pt idx="1426">
                  <c:v>0.04</c:v>
                </c:pt>
                <c:pt idx="1427">
                  <c:v>0.06</c:v>
                </c:pt>
                <c:pt idx="1428">
                  <c:v>7.0000000000000007E-2</c:v>
                </c:pt>
                <c:pt idx="1429">
                  <c:v>0.05</c:v>
                </c:pt>
                <c:pt idx="1430">
                  <c:v>0.06</c:v>
                </c:pt>
                <c:pt idx="1431">
                  <c:v>0.03</c:v>
                </c:pt>
                <c:pt idx="1432">
                  <c:v>0.08</c:v>
                </c:pt>
                <c:pt idx="1433">
                  <c:v>0.09</c:v>
                </c:pt>
                <c:pt idx="1434">
                  <c:v>0.05</c:v>
                </c:pt>
                <c:pt idx="1435">
                  <c:v>0</c:v>
                </c:pt>
                <c:pt idx="1436">
                  <c:v>7.0000000000000007E-2</c:v>
                </c:pt>
                <c:pt idx="1437">
                  <c:v>0.05</c:v>
                </c:pt>
                <c:pt idx="1438">
                  <c:v>0.09</c:v>
                </c:pt>
                <c:pt idx="1439">
                  <c:v>0.02</c:v>
                </c:pt>
                <c:pt idx="1440">
                  <c:v>0.08</c:v>
                </c:pt>
                <c:pt idx="1441">
                  <c:v>0.03</c:v>
                </c:pt>
                <c:pt idx="1442">
                  <c:v>0.01</c:v>
                </c:pt>
                <c:pt idx="1443">
                  <c:v>7.0000000000000007E-2</c:v>
                </c:pt>
                <c:pt idx="1444">
                  <c:v>0.1</c:v>
                </c:pt>
                <c:pt idx="1445">
                  <c:v>0.06</c:v>
                </c:pt>
                <c:pt idx="1446">
                  <c:v>0.03</c:v>
                </c:pt>
                <c:pt idx="1447">
                  <c:v>7.0000000000000007E-2</c:v>
                </c:pt>
                <c:pt idx="1448">
                  <c:v>0.04</c:v>
                </c:pt>
                <c:pt idx="1449">
                  <c:v>0.1</c:v>
                </c:pt>
                <c:pt idx="1450">
                  <c:v>7.0000000000000007E-2</c:v>
                </c:pt>
                <c:pt idx="1451">
                  <c:v>0.09</c:v>
                </c:pt>
                <c:pt idx="1452">
                  <c:v>0.02</c:v>
                </c:pt>
                <c:pt idx="1453">
                  <c:v>0.03</c:v>
                </c:pt>
                <c:pt idx="1454">
                  <c:v>0.02</c:v>
                </c:pt>
                <c:pt idx="1455">
                  <c:v>0.1</c:v>
                </c:pt>
                <c:pt idx="1456">
                  <c:v>0.06</c:v>
                </c:pt>
                <c:pt idx="1457">
                  <c:v>0</c:v>
                </c:pt>
                <c:pt idx="1458">
                  <c:v>0.09</c:v>
                </c:pt>
                <c:pt idx="1459">
                  <c:v>0</c:v>
                </c:pt>
                <c:pt idx="1460">
                  <c:v>0.05</c:v>
                </c:pt>
                <c:pt idx="1461">
                  <c:v>0.03</c:v>
                </c:pt>
                <c:pt idx="1462">
                  <c:v>0.05</c:v>
                </c:pt>
                <c:pt idx="1463">
                  <c:v>0.02</c:v>
                </c:pt>
                <c:pt idx="1464">
                  <c:v>0.04</c:v>
                </c:pt>
                <c:pt idx="1465">
                  <c:v>0</c:v>
                </c:pt>
                <c:pt idx="1466">
                  <c:v>0.03</c:v>
                </c:pt>
                <c:pt idx="1467">
                  <c:v>0.08</c:v>
                </c:pt>
                <c:pt idx="1468">
                  <c:v>0</c:v>
                </c:pt>
                <c:pt idx="1469">
                  <c:v>0.01</c:v>
                </c:pt>
                <c:pt idx="1470">
                  <c:v>0.08</c:v>
                </c:pt>
                <c:pt idx="1471">
                  <c:v>0.05</c:v>
                </c:pt>
                <c:pt idx="1472">
                  <c:v>7.0000000000000007E-2</c:v>
                </c:pt>
                <c:pt idx="1473">
                  <c:v>7.0000000000000007E-2</c:v>
                </c:pt>
                <c:pt idx="1474">
                  <c:v>0.01</c:v>
                </c:pt>
                <c:pt idx="1475">
                  <c:v>0.09</c:v>
                </c:pt>
                <c:pt idx="1476">
                  <c:v>0.06</c:v>
                </c:pt>
                <c:pt idx="1477">
                  <c:v>0</c:v>
                </c:pt>
                <c:pt idx="1478">
                  <c:v>0</c:v>
                </c:pt>
                <c:pt idx="1479">
                  <c:v>7.0000000000000007E-2</c:v>
                </c:pt>
                <c:pt idx="1480">
                  <c:v>0.02</c:v>
                </c:pt>
                <c:pt idx="1481">
                  <c:v>0.06</c:v>
                </c:pt>
                <c:pt idx="1482">
                  <c:v>0.01</c:v>
                </c:pt>
                <c:pt idx="1483">
                  <c:v>0.06</c:v>
                </c:pt>
                <c:pt idx="1484">
                  <c:v>0.1</c:v>
                </c:pt>
                <c:pt idx="1485">
                  <c:v>0.1</c:v>
                </c:pt>
                <c:pt idx="1486">
                  <c:v>7.0000000000000007E-2</c:v>
                </c:pt>
                <c:pt idx="1487">
                  <c:v>7.0000000000000007E-2</c:v>
                </c:pt>
                <c:pt idx="1488">
                  <c:v>0.09</c:v>
                </c:pt>
                <c:pt idx="1489">
                  <c:v>0.09</c:v>
                </c:pt>
                <c:pt idx="1490">
                  <c:v>0.01</c:v>
                </c:pt>
                <c:pt idx="1491">
                  <c:v>0.1</c:v>
                </c:pt>
                <c:pt idx="1492">
                  <c:v>0.01</c:v>
                </c:pt>
                <c:pt idx="1493">
                  <c:v>0.08</c:v>
                </c:pt>
                <c:pt idx="1494">
                  <c:v>0.08</c:v>
                </c:pt>
                <c:pt idx="1495">
                  <c:v>0.05</c:v>
                </c:pt>
                <c:pt idx="1496">
                  <c:v>0.02</c:v>
                </c:pt>
                <c:pt idx="1497">
                  <c:v>0.02</c:v>
                </c:pt>
                <c:pt idx="1498">
                  <c:v>0.09</c:v>
                </c:pt>
                <c:pt idx="1499">
                  <c:v>0</c:v>
                </c:pt>
                <c:pt idx="1500">
                  <c:v>0</c:v>
                </c:pt>
                <c:pt idx="1501">
                  <c:v>0.03</c:v>
                </c:pt>
                <c:pt idx="1502">
                  <c:v>0</c:v>
                </c:pt>
                <c:pt idx="1503">
                  <c:v>0.05</c:v>
                </c:pt>
                <c:pt idx="1504">
                  <c:v>0.01</c:v>
                </c:pt>
                <c:pt idx="1505">
                  <c:v>0</c:v>
                </c:pt>
                <c:pt idx="1506">
                  <c:v>0.02</c:v>
                </c:pt>
                <c:pt idx="1507">
                  <c:v>0.06</c:v>
                </c:pt>
                <c:pt idx="1508">
                  <c:v>0.02</c:v>
                </c:pt>
                <c:pt idx="1509">
                  <c:v>0.05</c:v>
                </c:pt>
                <c:pt idx="1510">
                  <c:v>0</c:v>
                </c:pt>
                <c:pt idx="1511">
                  <c:v>0.1</c:v>
                </c:pt>
                <c:pt idx="1512">
                  <c:v>0.03</c:v>
                </c:pt>
                <c:pt idx="1513">
                  <c:v>0.09</c:v>
                </c:pt>
                <c:pt idx="1514">
                  <c:v>0.08</c:v>
                </c:pt>
                <c:pt idx="1515">
                  <c:v>0.04</c:v>
                </c:pt>
                <c:pt idx="1516">
                  <c:v>0.01</c:v>
                </c:pt>
                <c:pt idx="1517">
                  <c:v>0.04</c:v>
                </c:pt>
                <c:pt idx="1518">
                  <c:v>0.01</c:v>
                </c:pt>
                <c:pt idx="1519">
                  <c:v>0.01</c:v>
                </c:pt>
                <c:pt idx="1520">
                  <c:v>0.04</c:v>
                </c:pt>
                <c:pt idx="1521">
                  <c:v>0.06</c:v>
                </c:pt>
                <c:pt idx="1522">
                  <c:v>0.01</c:v>
                </c:pt>
                <c:pt idx="1523">
                  <c:v>0.08</c:v>
                </c:pt>
                <c:pt idx="1524">
                  <c:v>0.04</c:v>
                </c:pt>
                <c:pt idx="1525">
                  <c:v>0.02</c:v>
                </c:pt>
                <c:pt idx="1526">
                  <c:v>0.04</c:v>
                </c:pt>
                <c:pt idx="1527">
                  <c:v>7.0000000000000007E-2</c:v>
                </c:pt>
                <c:pt idx="1528">
                  <c:v>0.01</c:v>
                </c:pt>
                <c:pt idx="1529">
                  <c:v>0.02</c:v>
                </c:pt>
                <c:pt idx="1530">
                  <c:v>0.04</c:v>
                </c:pt>
                <c:pt idx="1531">
                  <c:v>0.09</c:v>
                </c:pt>
                <c:pt idx="1532">
                  <c:v>0.02</c:v>
                </c:pt>
                <c:pt idx="1533">
                  <c:v>0</c:v>
                </c:pt>
                <c:pt idx="1534">
                  <c:v>0.05</c:v>
                </c:pt>
                <c:pt idx="1535">
                  <c:v>0.05</c:v>
                </c:pt>
                <c:pt idx="1536">
                  <c:v>0.03</c:v>
                </c:pt>
                <c:pt idx="1537">
                  <c:v>0.01</c:v>
                </c:pt>
                <c:pt idx="1538">
                  <c:v>0.08</c:v>
                </c:pt>
                <c:pt idx="1539">
                  <c:v>7.0000000000000007E-2</c:v>
                </c:pt>
                <c:pt idx="1540">
                  <c:v>7.0000000000000007E-2</c:v>
                </c:pt>
                <c:pt idx="1541">
                  <c:v>7.0000000000000007E-2</c:v>
                </c:pt>
                <c:pt idx="1542">
                  <c:v>0.09</c:v>
                </c:pt>
                <c:pt idx="1543">
                  <c:v>0.02</c:v>
                </c:pt>
                <c:pt idx="1544">
                  <c:v>0.06</c:v>
                </c:pt>
                <c:pt idx="1545">
                  <c:v>0.02</c:v>
                </c:pt>
                <c:pt idx="1546">
                  <c:v>7.0000000000000007E-2</c:v>
                </c:pt>
                <c:pt idx="1547">
                  <c:v>0.04</c:v>
                </c:pt>
                <c:pt idx="1548">
                  <c:v>0.02</c:v>
                </c:pt>
                <c:pt idx="1549">
                  <c:v>7.0000000000000007E-2</c:v>
                </c:pt>
                <c:pt idx="1550">
                  <c:v>0.09</c:v>
                </c:pt>
                <c:pt idx="1551">
                  <c:v>0.08</c:v>
                </c:pt>
                <c:pt idx="1552">
                  <c:v>0.05</c:v>
                </c:pt>
                <c:pt idx="1553">
                  <c:v>0.06</c:v>
                </c:pt>
                <c:pt idx="1554">
                  <c:v>0.08</c:v>
                </c:pt>
                <c:pt idx="1555">
                  <c:v>7.0000000000000007E-2</c:v>
                </c:pt>
                <c:pt idx="1556">
                  <c:v>7.0000000000000007E-2</c:v>
                </c:pt>
                <c:pt idx="1557">
                  <c:v>0.06</c:v>
                </c:pt>
                <c:pt idx="1558">
                  <c:v>0.01</c:v>
                </c:pt>
                <c:pt idx="1559">
                  <c:v>0.04</c:v>
                </c:pt>
                <c:pt idx="1560">
                  <c:v>0.02</c:v>
                </c:pt>
                <c:pt idx="1561">
                  <c:v>0.06</c:v>
                </c:pt>
                <c:pt idx="1562">
                  <c:v>0.06</c:v>
                </c:pt>
                <c:pt idx="1563">
                  <c:v>0.05</c:v>
                </c:pt>
                <c:pt idx="1564">
                  <c:v>0.06</c:v>
                </c:pt>
                <c:pt idx="1565">
                  <c:v>0</c:v>
                </c:pt>
                <c:pt idx="1566">
                  <c:v>0.06</c:v>
                </c:pt>
                <c:pt idx="1567">
                  <c:v>0</c:v>
                </c:pt>
                <c:pt idx="1568">
                  <c:v>0.01</c:v>
                </c:pt>
                <c:pt idx="1569">
                  <c:v>0</c:v>
                </c:pt>
                <c:pt idx="1570">
                  <c:v>0.1</c:v>
                </c:pt>
                <c:pt idx="1571">
                  <c:v>0.04</c:v>
                </c:pt>
                <c:pt idx="1572">
                  <c:v>7.0000000000000007E-2</c:v>
                </c:pt>
                <c:pt idx="1573">
                  <c:v>0.06</c:v>
                </c:pt>
                <c:pt idx="1574">
                  <c:v>0.06</c:v>
                </c:pt>
                <c:pt idx="1575">
                  <c:v>0.1</c:v>
                </c:pt>
                <c:pt idx="1576">
                  <c:v>0.1</c:v>
                </c:pt>
                <c:pt idx="1577">
                  <c:v>0.06</c:v>
                </c:pt>
                <c:pt idx="1578">
                  <c:v>0.1</c:v>
                </c:pt>
                <c:pt idx="1579">
                  <c:v>0.1</c:v>
                </c:pt>
                <c:pt idx="1580">
                  <c:v>7.0000000000000007E-2</c:v>
                </c:pt>
                <c:pt idx="1581">
                  <c:v>0</c:v>
                </c:pt>
                <c:pt idx="1582">
                  <c:v>0.09</c:v>
                </c:pt>
                <c:pt idx="1583">
                  <c:v>0.1</c:v>
                </c:pt>
                <c:pt idx="1584">
                  <c:v>0.04</c:v>
                </c:pt>
                <c:pt idx="1585">
                  <c:v>0.03</c:v>
                </c:pt>
                <c:pt idx="1586">
                  <c:v>0.09</c:v>
                </c:pt>
                <c:pt idx="1587">
                  <c:v>0.05</c:v>
                </c:pt>
                <c:pt idx="1588">
                  <c:v>0.06</c:v>
                </c:pt>
                <c:pt idx="1589">
                  <c:v>0</c:v>
                </c:pt>
                <c:pt idx="1590">
                  <c:v>0</c:v>
                </c:pt>
                <c:pt idx="1591">
                  <c:v>0.1</c:v>
                </c:pt>
                <c:pt idx="1592">
                  <c:v>0.08</c:v>
                </c:pt>
                <c:pt idx="1593">
                  <c:v>0</c:v>
                </c:pt>
                <c:pt idx="1594">
                  <c:v>7.0000000000000007E-2</c:v>
                </c:pt>
                <c:pt idx="1595">
                  <c:v>0.03</c:v>
                </c:pt>
                <c:pt idx="1596">
                  <c:v>0.04</c:v>
                </c:pt>
                <c:pt idx="1597">
                  <c:v>0.03</c:v>
                </c:pt>
                <c:pt idx="1598">
                  <c:v>0.06</c:v>
                </c:pt>
                <c:pt idx="1599">
                  <c:v>0.05</c:v>
                </c:pt>
                <c:pt idx="1600">
                  <c:v>0.09</c:v>
                </c:pt>
                <c:pt idx="1601">
                  <c:v>0.04</c:v>
                </c:pt>
                <c:pt idx="1602">
                  <c:v>0.06</c:v>
                </c:pt>
                <c:pt idx="1603">
                  <c:v>0.04</c:v>
                </c:pt>
                <c:pt idx="1604">
                  <c:v>0.04</c:v>
                </c:pt>
                <c:pt idx="1605">
                  <c:v>0.09</c:v>
                </c:pt>
                <c:pt idx="1606">
                  <c:v>0.1</c:v>
                </c:pt>
                <c:pt idx="1607">
                  <c:v>0.01</c:v>
                </c:pt>
                <c:pt idx="1608">
                  <c:v>0.01</c:v>
                </c:pt>
                <c:pt idx="1609">
                  <c:v>0.05</c:v>
                </c:pt>
                <c:pt idx="1610">
                  <c:v>0.01</c:v>
                </c:pt>
                <c:pt idx="1611">
                  <c:v>0.09</c:v>
                </c:pt>
                <c:pt idx="1612">
                  <c:v>0.08</c:v>
                </c:pt>
                <c:pt idx="1613">
                  <c:v>0.09</c:v>
                </c:pt>
                <c:pt idx="1614">
                  <c:v>0.06</c:v>
                </c:pt>
                <c:pt idx="1615">
                  <c:v>0.09</c:v>
                </c:pt>
                <c:pt idx="1616">
                  <c:v>0.08</c:v>
                </c:pt>
                <c:pt idx="1617">
                  <c:v>0.1</c:v>
                </c:pt>
                <c:pt idx="1618">
                  <c:v>0.1</c:v>
                </c:pt>
                <c:pt idx="1619">
                  <c:v>0.05</c:v>
                </c:pt>
                <c:pt idx="1620">
                  <c:v>0.05</c:v>
                </c:pt>
                <c:pt idx="1621">
                  <c:v>7.0000000000000007E-2</c:v>
                </c:pt>
                <c:pt idx="1622">
                  <c:v>0.03</c:v>
                </c:pt>
                <c:pt idx="1623">
                  <c:v>0.06</c:v>
                </c:pt>
                <c:pt idx="1624">
                  <c:v>0.06</c:v>
                </c:pt>
                <c:pt idx="1625">
                  <c:v>7.0000000000000007E-2</c:v>
                </c:pt>
                <c:pt idx="1626">
                  <c:v>0.06</c:v>
                </c:pt>
                <c:pt idx="1627">
                  <c:v>0.02</c:v>
                </c:pt>
                <c:pt idx="1628">
                  <c:v>0.02</c:v>
                </c:pt>
                <c:pt idx="1629">
                  <c:v>0</c:v>
                </c:pt>
                <c:pt idx="1630">
                  <c:v>0.08</c:v>
                </c:pt>
                <c:pt idx="1631">
                  <c:v>0.09</c:v>
                </c:pt>
                <c:pt idx="1632">
                  <c:v>7.0000000000000007E-2</c:v>
                </c:pt>
                <c:pt idx="1633">
                  <c:v>0.03</c:v>
                </c:pt>
                <c:pt idx="1634">
                  <c:v>7.0000000000000007E-2</c:v>
                </c:pt>
                <c:pt idx="1635">
                  <c:v>0.03</c:v>
                </c:pt>
                <c:pt idx="1636">
                  <c:v>0.09</c:v>
                </c:pt>
                <c:pt idx="1637">
                  <c:v>0.06</c:v>
                </c:pt>
                <c:pt idx="1638">
                  <c:v>0</c:v>
                </c:pt>
                <c:pt idx="1639">
                  <c:v>0.09</c:v>
                </c:pt>
                <c:pt idx="1640">
                  <c:v>0.04</c:v>
                </c:pt>
                <c:pt idx="1641">
                  <c:v>0</c:v>
                </c:pt>
                <c:pt idx="1642">
                  <c:v>7.0000000000000007E-2</c:v>
                </c:pt>
                <c:pt idx="1643">
                  <c:v>0.09</c:v>
                </c:pt>
                <c:pt idx="1644">
                  <c:v>0.09</c:v>
                </c:pt>
                <c:pt idx="1645">
                  <c:v>0.01</c:v>
                </c:pt>
                <c:pt idx="1646">
                  <c:v>7.0000000000000007E-2</c:v>
                </c:pt>
                <c:pt idx="1647">
                  <c:v>0.01</c:v>
                </c:pt>
                <c:pt idx="1648">
                  <c:v>0.01</c:v>
                </c:pt>
                <c:pt idx="1649">
                  <c:v>0.02</c:v>
                </c:pt>
                <c:pt idx="1650">
                  <c:v>0.09</c:v>
                </c:pt>
                <c:pt idx="1651">
                  <c:v>0.04</c:v>
                </c:pt>
                <c:pt idx="1652">
                  <c:v>0.05</c:v>
                </c:pt>
                <c:pt idx="1653">
                  <c:v>0.04</c:v>
                </c:pt>
                <c:pt idx="1654">
                  <c:v>0.06</c:v>
                </c:pt>
                <c:pt idx="1655">
                  <c:v>0.03</c:v>
                </c:pt>
                <c:pt idx="1656">
                  <c:v>0.01</c:v>
                </c:pt>
                <c:pt idx="1657">
                  <c:v>0.02</c:v>
                </c:pt>
                <c:pt idx="1658">
                  <c:v>0.01</c:v>
                </c:pt>
                <c:pt idx="1659">
                  <c:v>0.04</c:v>
                </c:pt>
                <c:pt idx="1660">
                  <c:v>7.0000000000000007E-2</c:v>
                </c:pt>
                <c:pt idx="1661">
                  <c:v>0</c:v>
                </c:pt>
                <c:pt idx="1662">
                  <c:v>0.03</c:v>
                </c:pt>
                <c:pt idx="1663">
                  <c:v>0.03</c:v>
                </c:pt>
                <c:pt idx="1664">
                  <c:v>0.04</c:v>
                </c:pt>
                <c:pt idx="1665">
                  <c:v>0.03</c:v>
                </c:pt>
                <c:pt idx="1666">
                  <c:v>0.01</c:v>
                </c:pt>
                <c:pt idx="1667">
                  <c:v>0.04</c:v>
                </c:pt>
                <c:pt idx="1668">
                  <c:v>0.06</c:v>
                </c:pt>
                <c:pt idx="1669">
                  <c:v>0.06</c:v>
                </c:pt>
                <c:pt idx="1670">
                  <c:v>0.02</c:v>
                </c:pt>
                <c:pt idx="1671">
                  <c:v>0.02</c:v>
                </c:pt>
                <c:pt idx="1672">
                  <c:v>0</c:v>
                </c:pt>
                <c:pt idx="1673">
                  <c:v>0.1</c:v>
                </c:pt>
                <c:pt idx="1674">
                  <c:v>0.03</c:v>
                </c:pt>
                <c:pt idx="1675">
                  <c:v>7.0000000000000007E-2</c:v>
                </c:pt>
                <c:pt idx="1676">
                  <c:v>0.03</c:v>
                </c:pt>
                <c:pt idx="1677">
                  <c:v>0.03</c:v>
                </c:pt>
                <c:pt idx="1678">
                  <c:v>0.03</c:v>
                </c:pt>
                <c:pt idx="1679">
                  <c:v>0.04</c:v>
                </c:pt>
                <c:pt idx="1680">
                  <c:v>0.04</c:v>
                </c:pt>
                <c:pt idx="1681">
                  <c:v>0</c:v>
                </c:pt>
                <c:pt idx="1682">
                  <c:v>0</c:v>
                </c:pt>
                <c:pt idx="1683">
                  <c:v>0.02</c:v>
                </c:pt>
                <c:pt idx="1684">
                  <c:v>0.04</c:v>
                </c:pt>
                <c:pt idx="1685">
                  <c:v>0.09</c:v>
                </c:pt>
                <c:pt idx="1686">
                  <c:v>0.05</c:v>
                </c:pt>
                <c:pt idx="1687">
                  <c:v>0</c:v>
                </c:pt>
                <c:pt idx="1688">
                  <c:v>0.02</c:v>
                </c:pt>
                <c:pt idx="1689">
                  <c:v>0.04</c:v>
                </c:pt>
                <c:pt idx="1690">
                  <c:v>0.06</c:v>
                </c:pt>
                <c:pt idx="1691">
                  <c:v>0.08</c:v>
                </c:pt>
                <c:pt idx="1692">
                  <c:v>0.04</c:v>
                </c:pt>
                <c:pt idx="1693">
                  <c:v>0</c:v>
                </c:pt>
                <c:pt idx="1694">
                  <c:v>0</c:v>
                </c:pt>
                <c:pt idx="1695">
                  <c:v>0.03</c:v>
                </c:pt>
                <c:pt idx="1696">
                  <c:v>0.09</c:v>
                </c:pt>
                <c:pt idx="1697">
                  <c:v>0.02</c:v>
                </c:pt>
                <c:pt idx="1698">
                  <c:v>0</c:v>
                </c:pt>
                <c:pt idx="1699">
                  <c:v>0.05</c:v>
                </c:pt>
                <c:pt idx="1700">
                  <c:v>7.0000000000000007E-2</c:v>
                </c:pt>
                <c:pt idx="1701">
                  <c:v>7.0000000000000007E-2</c:v>
                </c:pt>
                <c:pt idx="1702">
                  <c:v>7.0000000000000007E-2</c:v>
                </c:pt>
                <c:pt idx="1703">
                  <c:v>0.06</c:v>
                </c:pt>
                <c:pt idx="1704">
                  <c:v>0.02</c:v>
                </c:pt>
                <c:pt idx="1705">
                  <c:v>0.09</c:v>
                </c:pt>
                <c:pt idx="1706">
                  <c:v>0.08</c:v>
                </c:pt>
                <c:pt idx="1707">
                  <c:v>0.03</c:v>
                </c:pt>
                <c:pt idx="1708">
                  <c:v>0.08</c:v>
                </c:pt>
                <c:pt idx="1709">
                  <c:v>0.08</c:v>
                </c:pt>
                <c:pt idx="1710">
                  <c:v>0.05</c:v>
                </c:pt>
                <c:pt idx="1711">
                  <c:v>0.08</c:v>
                </c:pt>
                <c:pt idx="1712">
                  <c:v>0.1</c:v>
                </c:pt>
                <c:pt idx="1713">
                  <c:v>0.03</c:v>
                </c:pt>
                <c:pt idx="1714">
                  <c:v>0.05</c:v>
                </c:pt>
                <c:pt idx="1715">
                  <c:v>0.03</c:v>
                </c:pt>
                <c:pt idx="1716">
                  <c:v>0.01</c:v>
                </c:pt>
                <c:pt idx="1717">
                  <c:v>0.06</c:v>
                </c:pt>
                <c:pt idx="1718">
                  <c:v>0.1</c:v>
                </c:pt>
                <c:pt idx="1719">
                  <c:v>0.05</c:v>
                </c:pt>
                <c:pt idx="1720">
                  <c:v>0.1</c:v>
                </c:pt>
                <c:pt idx="1721">
                  <c:v>0.05</c:v>
                </c:pt>
                <c:pt idx="1722">
                  <c:v>0.08</c:v>
                </c:pt>
                <c:pt idx="1723">
                  <c:v>0</c:v>
                </c:pt>
                <c:pt idx="1724">
                  <c:v>0.1</c:v>
                </c:pt>
                <c:pt idx="1725">
                  <c:v>0.04</c:v>
                </c:pt>
                <c:pt idx="1726">
                  <c:v>0.1</c:v>
                </c:pt>
                <c:pt idx="1727">
                  <c:v>0.09</c:v>
                </c:pt>
                <c:pt idx="1728">
                  <c:v>0</c:v>
                </c:pt>
                <c:pt idx="1729">
                  <c:v>0.01</c:v>
                </c:pt>
                <c:pt idx="1730">
                  <c:v>0.06</c:v>
                </c:pt>
                <c:pt idx="1731">
                  <c:v>0.04</c:v>
                </c:pt>
                <c:pt idx="1732">
                  <c:v>0.01</c:v>
                </c:pt>
                <c:pt idx="1733">
                  <c:v>0.09</c:v>
                </c:pt>
                <c:pt idx="1734">
                  <c:v>0.06</c:v>
                </c:pt>
                <c:pt idx="1735">
                  <c:v>0.06</c:v>
                </c:pt>
                <c:pt idx="1736">
                  <c:v>0.06</c:v>
                </c:pt>
                <c:pt idx="1737">
                  <c:v>0.08</c:v>
                </c:pt>
                <c:pt idx="1738">
                  <c:v>0.03</c:v>
                </c:pt>
                <c:pt idx="1739">
                  <c:v>0.04</c:v>
                </c:pt>
                <c:pt idx="1740">
                  <c:v>0.01</c:v>
                </c:pt>
                <c:pt idx="1741">
                  <c:v>0.09</c:v>
                </c:pt>
                <c:pt idx="1742">
                  <c:v>0.01</c:v>
                </c:pt>
                <c:pt idx="1743">
                  <c:v>0.02</c:v>
                </c:pt>
                <c:pt idx="1744">
                  <c:v>0.09</c:v>
                </c:pt>
                <c:pt idx="1745">
                  <c:v>0.05</c:v>
                </c:pt>
                <c:pt idx="1746">
                  <c:v>0.03</c:v>
                </c:pt>
                <c:pt idx="1747">
                  <c:v>0.01</c:v>
                </c:pt>
                <c:pt idx="1748">
                  <c:v>0</c:v>
                </c:pt>
                <c:pt idx="1749">
                  <c:v>0.1</c:v>
                </c:pt>
                <c:pt idx="1750">
                  <c:v>0.09</c:v>
                </c:pt>
                <c:pt idx="1751">
                  <c:v>0.09</c:v>
                </c:pt>
                <c:pt idx="1752">
                  <c:v>0.09</c:v>
                </c:pt>
                <c:pt idx="1753">
                  <c:v>0.04</c:v>
                </c:pt>
                <c:pt idx="1754">
                  <c:v>0.05</c:v>
                </c:pt>
                <c:pt idx="1755">
                  <c:v>0.1</c:v>
                </c:pt>
                <c:pt idx="1756">
                  <c:v>0.05</c:v>
                </c:pt>
                <c:pt idx="1757">
                  <c:v>0.01</c:v>
                </c:pt>
                <c:pt idx="1758">
                  <c:v>0.1</c:v>
                </c:pt>
                <c:pt idx="1759">
                  <c:v>0.01</c:v>
                </c:pt>
                <c:pt idx="1760">
                  <c:v>0.04</c:v>
                </c:pt>
                <c:pt idx="1761">
                  <c:v>7.0000000000000007E-2</c:v>
                </c:pt>
                <c:pt idx="1762">
                  <c:v>0.04</c:v>
                </c:pt>
                <c:pt idx="1763">
                  <c:v>0</c:v>
                </c:pt>
                <c:pt idx="1764">
                  <c:v>0</c:v>
                </c:pt>
                <c:pt idx="1765">
                  <c:v>0.09</c:v>
                </c:pt>
                <c:pt idx="1766">
                  <c:v>0.06</c:v>
                </c:pt>
                <c:pt idx="1767">
                  <c:v>0.03</c:v>
                </c:pt>
                <c:pt idx="1768">
                  <c:v>7.0000000000000007E-2</c:v>
                </c:pt>
                <c:pt idx="1769">
                  <c:v>0.1</c:v>
                </c:pt>
                <c:pt idx="1770">
                  <c:v>0.09</c:v>
                </c:pt>
                <c:pt idx="1771">
                  <c:v>0.04</c:v>
                </c:pt>
                <c:pt idx="1772">
                  <c:v>0.06</c:v>
                </c:pt>
                <c:pt idx="1773">
                  <c:v>0.09</c:v>
                </c:pt>
                <c:pt idx="1774">
                  <c:v>0.1</c:v>
                </c:pt>
                <c:pt idx="1775">
                  <c:v>7.0000000000000007E-2</c:v>
                </c:pt>
                <c:pt idx="1776">
                  <c:v>0.03</c:v>
                </c:pt>
                <c:pt idx="1777">
                  <c:v>0.08</c:v>
                </c:pt>
                <c:pt idx="1778">
                  <c:v>0.08</c:v>
                </c:pt>
                <c:pt idx="1779">
                  <c:v>0.1</c:v>
                </c:pt>
                <c:pt idx="1780">
                  <c:v>0.05</c:v>
                </c:pt>
                <c:pt idx="1781">
                  <c:v>0.06</c:v>
                </c:pt>
                <c:pt idx="1782">
                  <c:v>0.06</c:v>
                </c:pt>
                <c:pt idx="1783">
                  <c:v>0.04</c:v>
                </c:pt>
                <c:pt idx="1784">
                  <c:v>0.05</c:v>
                </c:pt>
                <c:pt idx="1785">
                  <c:v>0.01</c:v>
                </c:pt>
                <c:pt idx="1786">
                  <c:v>0.05</c:v>
                </c:pt>
                <c:pt idx="1787">
                  <c:v>0.02</c:v>
                </c:pt>
                <c:pt idx="1788">
                  <c:v>0.05</c:v>
                </c:pt>
                <c:pt idx="1789">
                  <c:v>0.05</c:v>
                </c:pt>
                <c:pt idx="1790">
                  <c:v>0.06</c:v>
                </c:pt>
                <c:pt idx="1791">
                  <c:v>0.03</c:v>
                </c:pt>
                <c:pt idx="1792">
                  <c:v>0.03</c:v>
                </c:pt>
                <c:pt idx="1793">
                  <c:v>0.03</c:v>
                </c:pt>
                <c:pt idx="1794">
                  <c:v>0.1</c:v>
                </c:pt>
                <c:pt idx="1795">
                  <c:v>0.08</c:v>
                </c:pt>
                <c:pt idx="1796">
                  <c:v>0.08</c:v>
                </c:pt>
                <c:pt idx="1797">
                  <c:v>0.03</c:v>
                </c:pt>
                <c:pt idx="1798">
                  <c:v>0.03</c:v>
                </c:pt>
                <c:pt idx="1799">
                  <c:v>0.01</c:v>
                </c:pt>
                <c:pt idx="1800">
                  <c:v>0.09</c:v>
                </c:pt>
                <c:pt idx="1801">
                  <c:v>0.02</c:v>
                </c:pt>
                <c:pt idx="1802">
                  <c:v>7.0000000000000007E-2</c:v>
                </c:pt>
                <c:pt idx="1803">
                  <c:v>0.01</c:v>
                </c:pt>
                <c:pt idx="1804">
                  <c:v>0.09</c:v>
                </c:pt>
                <c:pt idx="1805">
                  <c:v>0.08</c:v>
                </c:pt>
                <c:pt idx="1806">
                  <c:v>0.02</c:v>
                </c:pt>
                <c:pt idx="1807">
                  <c:v>0.01</c:v>
                </c:pt>
                <c:pt idx="1808">
                  <c:v>0.08</c:v>
                </c:pt>
                <c:pt idx="1809">
                  <c:v>7.0000000000000007E-2</c:v>
                </c:pt>
                <c:pt idx="1810">
                  <c:v>0.06</c:v>
                </c:pt>
                <c:pt idx="1811">
                  <c:v>0.03</c:v>
                </c:pt>
                <c:pt idx="1812">
                  <c:v>7.0000000000000007E-2</c:v>
                </c:pt>
                <c:pt idx="1813">
                  <c:v>0.01</c:v>
                </c:pt>
                <c:pt idx="1814">
                  <c:v>0.1</c:v>
                </c:pt>
                <c:pt idx="1815">
                  <c:v>0.06</c:v>
                </c:pt>
                <c:pt idx="1816">
                  <c:v>0.06</c:v>
                </c:pt>
                <c:pt idx="1817">
                  <c:v>0</c:v>
                </c:pt>
                <c:pt idx="1818">
                  <c:v>0</c:v>
                </c:pt>
                <c:pt idx="1819">
                  <c:v>0.1</c:v>
                </c:pt>
                <c:pt idx="1820">
                  <c:v>0.04</c:v>
                </c:pt>
                <c:pt idx="1821">
                  <c:v>0.03</c:v>
                </c:pt>
                <c:pt idx="1822">
                  <c:v>0.09</c:v>
                </c:pt>
                <c:pt idx="1823">
                  <c:v>0.01</c:v>
                </c:pt>
                <c:pt idx="1824">
                  <c:v>0.06</c:v>
                </c:pt>
                <c:pt idx="1825">
                  <c:v>7.0000000000000007E-2</c:v>
                </c:pt>
                <c:pt idx="1826">
                  <c:v>0.02</c:v>
                </c:pt>
                <c:pt idx="1827">
                  <c:v>0.04</c:v>
                </c:pt>
                <c:pt idx="1828">
                  <c:v>0.03</c:v>
                </c:pt>
                <c:pt idx="1829">
                  <c:v>0.01</c:v>
                </c:pt>
                <c:pt idx="1830">
                  <c:v>7.0000000000000007E-2</c:v>
                </c:pt>
                <c:pt idx="1831">
                  <c:v>0</c:v>
                </c:pt>
                <c:pt idx="1832">
                  <c:v>7.0000000000000007E-2</c:v>
                </c:pt>
                <c:pt idx="1833">
                  <c:v>0</c:v>
                </c:pt>
                <c:pt idx="1834">
                  <c:v>0.06</c:v>
                </c:pt>
                <c:pt idx="1835">
                  <c:v>0</c:v>
                </c:pt>
                <c:pt idx="1836">
                  <c:v>0.04</c:v>
                </c:pt>
                <c:pt idx="1837">
                  <c:v>0.04</c:v>
                </c:pt>
                <c:pt idx="1838">
                  <c:v>0.05</c:v>
                </c:pt>
                <c:pt idx="1839">
                  <c:v>0.02</c:v>
                </c:pt>
                <c:pt idx="1840">
                  <c:v>0.01</c:v>
                </c:pt>
                <c:pt idx="1841">
                  <c:v>0</c:v>
                </c:pt>
                <c:pt idx="1842">
                  <c:v>0</c:v>
                </c:pt>
                <c:pt idx="1843">
                  <c:v>0.04</c:v>
                </c:pt>
                <c:pt idx="1844">
                  <c:v>0.01</c:v>
                </c:pt>
                <c:pt idx="1845">
                  <c:v>7.0000000000000007E-2</c:v>
                </c:pt>
                <c:pt idx="1846">
                  <c:v>0.01</c:v>
                </c:pt>
                <c:pt idx="1847">
                  <c:v>0</c:v>
                </c:pt>
                <c:pt idx="1848">
                  <c:v>0</c:v>
                </c:pt>
                <c:pt idx="1849">
                  <c:v>7.0000000000000007E-2</c:v>
                </c:pt>
                <c:pt idx="1850">
                  <c:v>0.05</c:v>
                </c:pt>
                <c:pt idx="1851">
                  <c:v>0.01</c:v>
                </c:pt>
                <c:pt idx="1852">
                  <c:v>0.05</c:v>
                </c:pt>
                <c:pt idx="1853">
                  <c:v>0.05</c:v>
                </c:pt>
                <c:pt idx="1854">
                  <c:v>0.03</c:v>
                </c:pt>
                <c:pt idx="1855">
                  <c:v>0.01</c:v>
                </c:pt>
                <c:pt idx="1856">
                  <c:v>0.01</c:v>
                </c:pt>
                <c:pt idx="1857">
                  <c:v>0</c:v>
                </c:pt>
                <c:pt idx="1858">
                  <c:v>0.05</c:v>
                </c:pt>
                <c:pt idx="1859">
                  <c:v>0.02</c:v>
                </c:pt>
                <c:pt idx="1860">
                  <c:v>0.01</c:v>
                </c:pt>
                <c:pt idx="1861">
                  <c:v>7.0000000000000007E-2</c:v>
                </c:pt>
                <c:pt idx="1862">
                  <c:v>0.05</c:v>
                </c:pt>
                <c:pt idx="1863">
                  <c:v>0.08</c:v>
                </c:pt>
                <c:pt idx="1864">
                  <c:v>0.01</c:v>
                </c:pt>
                <c:pt idx="1865">
                  <c:v>0.03</c:v>
                </c:pt>
                <c:pt idx="1866">
                  <c:v>0.01</c:v>
                </c:pt>
                <c:pt idx="1867">
                  <c:v>0.05</c:v>
                </c:pt>
                <c:pt idx="1868">
                  <c:v>7.0000000000000007E-2</c:v>
                </c:pt>
                <c:pt idx="1869">
                  <c:v>0</c:v>
                </c:pt>
                <c:pt idx="1870">
                  <c:v>7.0000000000000007E-2</c:v>
                </c:pt>
                <c:pt idx="1871">
                  <c:v>0.04</c:v>
                </c:pt>
                <c:pt idx="1872">
                  <c:v>0.08</c:v>
                </c:pt>
                <c:pt idx="1873">
                  <c:v>0.02</c:v>
                </c:pt>
                <c:pt idx="1874">
                  <c:v>7.0000000000000007E-2</c:v>
                </c:pt>
                <c:pt idx="1875">
                  <c:v>0.08</c:v>
                </c:pt>
                <c:pt idx="1876">
                  <c:v>7.0000000000000007E-2</c:v>
                </c:pt>
                <c:pt idx="1877">
                  <c:v>0.1</c:v>
                </c:pt>
                <c:pt idx="1878">
                  <c:v>0</c:v>
                </c:pt>
                <c:pt idx="1879">
                  <c:v>0.05</c:v>
                </c:pt>
                <c:pt idx="1880">
                  <c:v>0.09</c:v>
                </c:pt>
                <c:pt idx="1881">
                  <c:v>0.05</c:v>
                </c:pt>
                <c:pt idx="1882">
                  <c:v>0.01</c:v>
                </c:pt>
                <c:pt idx="1883">
                  <c:v>0.01</c:v>
                </c:pt>
                <c:pt idx="1884">
                  <c:v>0.09</c:v>
                </c:pt>
                <c:pt idx="1885">
                  <c:v>0</c:v>
                </c:pt>
                <c:pt idx="1886">
                  <c:v>0</c:v>
                </c:pt>
                <c:pt idx="1887">
                  <c:v>7.0000000000000007E-2</c:v>
                </c:pt>
                <c:pt idx="1888">
                  <c:v>0.02</c:v>
                </c:pt>
                <c:pt idx="1889">
                  <c:v>7.0000000000000007E-2</c:v>
                </c:pt>
                <c:pt idx="1890">
                  <c:v>0.05</c:v>
                </c:pt>
                <c:pt idx="1891">
                  <c:v>0.05</c:v>
                </c:pt>
                <c:pt idx="1892">
                  <c:v>0.05</c:v>
                </c:pt>
                <c:pt idx="1893">
                  <c:v>0.06</c:v>
                </c:pt>
                <c:pt idx="1894">
                  <c:v>0.01</c:v>
                </c:pt>
                <c:pt idx="1895">
                  <c:v>0.08</c:v>
                </c:pt>
                <c:pt idx="1896">
                  <c:v>0.1</c:v>
                </c:pt>
                <c:pt idx="1897">
                  <c:v>0.01</c:v>
                </c:pt>
                <c:pt idx="1898">
                  <c:v>0.03</c:v>
                </c:pt>
                <c:pt idx="1899">
                  <c:v>0.06</c:v>
                </c:pt>
                <c:pt idx="1900">
                  <c:v>0.06</c:v>
                </c:pt>
                <c:pt idx="1901">
                  <c:v>0.08</c:v>
                </c:pt>
                <c:pt idx="1902">
                  <c:v>0.06</c:v>
                </c:pt>
                <c:pt idx="1903">
                  <c:v>7.0000000000000007E-2</c:v>
                </c:pt>
                <c:pt idx="1904">
                  <c:v>0.03</c:v>
                </c:pt>
                <c:pt idx="1905">
                  <c:v>0.03</c:v>
                </c:pt>
                <c:pt idx="1906">
                  <c:v>7.0000000000000007E-2</c:v>
                </c:pt>
                <c:pt idx="1907">
                  <c:v>7.0000000000000007E-2</c:v>
                </c:pt>
                <c:pt idx="1908">
                  <c:v>0</c:v>
                </c:pt>
                <c:pt idx="1909">
                  <c:v>0.05</c:v>
                </c:pt>
                <c:pt idx="1910">
                  <c:v>0.08</c:v>
                </c:pt>
                <c:pt idx="1911">
                  <c:v>7.0000000000000007E-2</c:v>
                </c:pt>
                <c:pt idx="1912">
                  <c:v>0.04</c:v>
                </c:pt>
                <c:pt idx="1913">
                  <c:v>0.04</c:v>
                </c:pt>
                <c:pt idx="1914">
                  <c:v>0.08</c:v>
                </c:pt>
                <c:pt idx="1915">
                  <c:v>0.09</c:v>
                </c:pt>
                <c:pt idx="1916">
                  <c:v>0.04</c:v>
                </c:pt>
                <c:pt idx="1917">
                  <c:v>0.01</c:v>
                </c:pt>
                <c:pt idx="1918">
                  <c:v>0.08</c:v>
                </c:pt>
                <c:pt idx="1919">
                  <c:v>0.05</c:v>
                </c:pt>
                <c:pt idx="1920">
                  <c:v>0.06</c:v>
                </c:pt>
                <c:pt idx="1921">
                  <c:v>0.01</c:v>
                </c:pt>
                <c:pt idx="1922">
                  <c:v>0.03</c:v>
                </c:pt>
                <c:pt idx="1923">
                  <c:v>0.03</c:v>
                </c:pt>
                <c:pt idx="1924">
                  <c:v>0.01</c:v>
                </c:pt>
                <c:pt idx="1925">
                  <c:v>0.03</c:v>
                </c:pt>
                <c:pt idx="1926">
                  <c:v>0.1</c:v>
                </c:pt>
                <c:pt idx="1927">
                  <c:v>0.04</c:v>
                </c:pt>
                <c:pt idx="1928">
                  <c:v>0</c:v>
                </c:pt>
                <c:pt idx="1929">
                  <c:v>0.06</c:v>
                </c:pt>
                <c:pt idx="1930">
                  <c:v>0</c:v>
                </c:pt>
                <c:pt idx="1931">
                  <c:v>0.06</c:v>
                </c:pt>
                <c:pt idx="1932">
                  <c:v>0</c:v>
                </c:pt>
                <c:pt idx="1933">
                  <c:v>0.06</c:v>
                </c:pt>
                <c:pt idx="1934">
                  <c:v>0.02</c:v>
                </c:pt>
                <c:pt idx="1935">
                  <c:v>0.04</c:v>
                </c:pt>
                <c:pt idx="1936">
                  <c:v>0.01</c:v>
                </c:pt>
                <c:pt idx="1937">
                  <c:v>0.01</c:v>
                </c:pt>
                <c:pt idx="1938">
                  <c:v>0.03</c:v>
                </c:pt>
                <c:pt idx="1939">
                  <c:v>0.06</c:v>
                </c:pt>
                <c:pt idx="1940">
                  <c:v>0.08</c:v>
                </c:pt>
                <c:pt idx="1941">
                  <c:v>0.02</c:v>
                </c:pt>
                <c:pt idx="1942">
                  <c:v>0.01</c:v>
                </c:pt>
                <c:pt idx="1943">
                  <c:v>0.08</c:v>
                </c:pt>
                <c:pt idx="1944">
                  <c:v>0.1</c:v>
                </c:pt>
                <c:pt idx="1945">
                  <c:v>0.04</c:v>
                </c:pt>
                <c:pt idx="1946">
                  <c:v>0.1</c:v>
                </c:pt>
                <c:pt idx="1947">
                  <c:v>0.08</c:v>
                </c:pt>
                <c:pt idx="1948">
                  <c:v>0.05</c:v>
                </c:pt>
                <c:pt idx="1949">
                  <c:v>0.01</c:v>
                </c:pt>
                <c:pt idx="1950">
                  <c:v>0.08</c:v>
                </c:pt>
                <c:pt idx="1951">
                  <c:v>0.1</c:v>
                </c:pt>
              </c:numCache>
            </c:numRef>
          </c:xVal>
          <c:yVal>
            <c:numRef>
              <c:f>'Discount analysis'!$N$6:$N$1957</c:f>
              <c:numCache>
                <c:formatCode>General</c:formatCode>
                <c:ptCount val="1952"/>
                <c:pt idx="1471" formatCode="_([$$-409]* #,##0.00_);_([$$-409]* \(#,##0.00\);_([$$-409]* &quot;-&quot;??_);_(@_)">
                  <c:v>652.73309999999992</c:v>
                </c:pt>
                <c:pt idx="1472" formatCode="_([$$-409]* #,##0.00_);_([$$-409]* \(#,##0.00\);_([$$-409]* &quot;-&quot;??_);_(@_)">
                  <c:v>-114.63990000000001</c:v>
                </c:pt>
                <c:pt idx="1473" formatCode="_([$$-409]* #,##0.00_);_([$$-409]* \(#,##0.00\);_([$$-409]* &quot;-&quot;??_);_(@_)">
                  <c:v>-114.63990000000001</c:v>
                </c:pt>
                <c:pt idx="1474" formatCode="_([$$-409]* #,##0.00_);_([$$-409]* \(#,##0.00\);_([$$-409]* &quot;-&quot;??_);_(@_)">
                  <c:v>-35.878799999999998</c:v>
                </c:pt>
                <c:pt idx="1475" formatCode="_([$$-409]* #,##0.00_);_([$$-409]* \(#,##0.00\);_([$$-409]* &quot;-&quot;??_);_(@_)">
                  <c:v>209.99700000000001</c:v>
                </c:pt>
                <c:pt idx="1476" formatCode="_([$$-409]* #,##0.00_);_([$$-409]* \(#,##0.00\);_([$$-409]* &quot;-&quot;??_);_(@_)">
                  <c:v>3568.096</c:v>
                </c:pt>
                <c:pt idx="1477" formatCode="_([$$-409]* #,##0.00_);_([$$-409]* \(#,##0.00\);_([$$-409]* &quot;-&quot;??_);_(@_)">
                  <c:v>25.913820000000015</c:v>
                </c:pt>
                <c:pt idx="1478" formatCode="_([$$-409]* #,##0.00_);_([$$-409]* \(#,##0.00\);_([$$-409]* &quot;-&quot;??_);_(@_)">
                  <c:v>162.666</c:v>
                </c:pt>
                <c:pt idx="1479" formatCode="_([$$-409]* #,##0.00_);_([$$-409]* \(#,##0.00\);_([$$-409]* &quot;-&quot;??_);_(@_)">
                  <c:v>-6923.5991999999997</c:v>
                </c:pt>
                <c:pt idx="1480" formatCode="_([$$-409]* #,##0.00_);_([$$-409]* \(#,##0.00\);_([$$-409]* &quot;-&quot;??_);_(@_)">
                  <c:v>101.49</c:v>
                </c:pt>
                <c:pt idx="1481" formatCode="_([$$-409]* #,##0.00_);_([$$-409]* \(#,##0.00\);_([$$-409]* &quot;-&quot;??_);_(@_)">
                  <c:v>2031.5070000000001</c:v>
                </c:pt>
                <c:pt idx="1482" formatCode="_([$$-409]* #,##0.00_);_([$$-409]* \(#,##0.00\);_([$$-409]* &quot;-&quot;??_);_(@_)">
                  <c:v>-87.96</c:v>
                </c:pt>
                <c:pt idx="1483" formatCode="_([$$-409]* #,##0.00_);_([$$-409]* \(#,##0.00\);_([$$-409]* &quot;-&quot;??_);_(@_)">
                  <c:v>685.6146</c:v>
                </c:pt>
                <c:pt idx="1484" formatCode="_([$$-409]* #,##0.00_);_([$$-409]* \(#,##0.00\);_([$$-409]* &quot;-&quot;??_);_(@_)">
                  <c:v>-16.2</c:v>
                </c:pt>
                <c:pt idx="1485" formatCode="_([$$-409]* #,##0.00_);_([$$-409]* \(#,##0.00\);_([$$-409]* &quot;-&quot;??_);_(@_)">
                  <c:v>-20.25</c:v>
                </c:pt>
                <c:pt idx="1486" formatCode="_([$$-409]* #,##0.00_);_([$$-409]* \(#,##0.00\);_([$$-409]* &quot;-&quot;??_);_(@_)">
                  <c:v>-55.84</c:v>
                </c:pt>
                <c:pt idx="1487" formatCode="_([$$-409]* #,##0.00_);_([$$-409]* \(#,##0.00\);_([$$-409]* &quot;-&quot;??_);_(@_)">
                  <c:v>-55.84</c:v>
                </c:pt>
                <c:pt idx="1488" formatCode="_([$$-409]* #,##0.00_);_([$$-409]* \(#,##0.00\);_([$$-409]* &quot;-&quot;??_);_(@_)">
                  <c:v>1179.0237</c:v>
                </c:pt>
                <c:pt idx="1489" formatCode="_([$$-409]* #,##0.00_);_([$$-409]* \(#,##0.00\);_([$$-409]* &quot;-&quot;??_);_(@_)">
                  <c:v>-20.258000000000003</c:v>
                </c:pt>
                <c:pt idx="1490" formatCode="_([$$-409]* #,##0.00_);_([$$-409]* \(#,##0.00\);_([$$-409]* &quot;-&quot;??_);_(@_)">
                  <c:v>97.86</c:v>
                </c:pt>
                <c:pt idx="1491" formatCode="_([$$-409]* #,##0.00_);_([$$-409]* \(#,##0.00\);_([$$-409]* &quot;-&quot;??_);_(@_)">
                  <c:v>360.24</c:v>
                </c:pt>
                <c:pt idx="1492" formatCode="_([$$-409]* #,##0.00_);_([$$-409]* \(#,##0.00\);_([$$-409]* &quot;-&quot;??_);_(@_)">
                  <c:v>713.88</c:v>
                </c:pt>
                <c:pt idx="1493" formatCode="_([$$-409]* #,##0.00_);_([$$-409]* \(#,##0.00\);_([$$-409]* &quot;-&quot;??_);_(@_)">
                  <c:v>28.514099999999999</c:v>
                </c:pt>
                <c:pt idx="1494" formatCode="_([$$-409]* #,##0.00_);_([$$-409]* \(#,##0.00\);_([$$-409]* &quot;-&quot;??_);_(@_)">
                  <c:v>280.27458000000001</c:v>
                </c:pt>
                <c:pt idx="1495" formatCode="_([$$-409]* #,##0.00_);_([$$-409]* \(#,##0.00\);_([$$-409]* &quot;-&quot;??_);_(@_)">
                  <c:v>-112.4263</c:v>
                </c:pt>
                <c:pt idx="1496" formatCode="_([$$-409]* #,##0.00_);_([$$-409]* \(#,##0.00\);_([$$-409]* &quot;-&quot;??_);_(@_)">
                  <c:v>-76.89</c:v>
                </c:pt>
                <c:pt idx="1497" formatCode="_([$$-409]* #,##0.00_);_([$$-409]* \(#,##0.00\);_([$$-409]* &quot;-&quot;??_);_(@_)">
                  <c:v>-76.89</c:v>
                </c:pt>
                <c:pt idx="1498" formatCode="_([$$-409]* #,##0.00_);_([$$-409]* \(#,##0.00\);_([$$-409]* &quot;-&quot;??_);_(@_)">
                  <c:v>-99.986400000000003</c:v>
                </c:pt>
                <c:pt idx="1499" formatCode="_([$$-409]* #,##0.00_);_([$$-409]* \(#,##0.00\);_([$$-409]* &quot;-&quot;??_);_(@_)">
                  <c:v>1348.59672</c:v>
                </c:pt>
                <c:pt idx="1500" formatCode="_([$$-409]* #,##0.00_);_([$$-409]* \(#,##0.00\);_([$$-409]* &quot;-&quot;??_);_(@_)">
                  <c:v>-560.81417999999996</c:v>
                </c:pt>
                <c:pt idx="1501" formatCode="_([$$-409]* #,##0.00_);_([$$-409]* \(#,##0.00\);_([$$-409]* &quot;-&quot;??_);_(@_)">
                  <c:v>-133.69999999999999</c:v>
                </c:pt>
                <c:pt idx="1502" formatCode="_([$$-409]* #,##0.00_);_([$$-409]* \(#,##0.00\);_([$$-409]* &quot;-&quot;??_);_(@_)">
                  <c:v>-107.98699999999999</c:v>
                </c:pt>
                <c:pt idx="1503" formatCode="_([$$-409]* #,##0.00_);_([$$-409]* \(#,##0.00\);_([$$-409]* &quot;-&quot;??_);_(@_)">
                  <c:v>-102.5121</c:v>
                </c:pt>
                <c:pt idx="1504" formatCode="_([$$-409]* #,##0.00_);_([$$-409]* \(#,##0.00\);_([$$-409]* &quot;-&quot;??_);_(@_)">
                  <c:v>-12.46</c:v>
                </c:pt>
                <c:pt idx="1505" formatCode="_([$$-409]* #,##0.00_);_([$$-409]* \(#,##0.00\);_([$$-409]* &quot;-&quot;??_);_(@_)">
                  <c:v>3294.8258999999994</c:v>
                </c:pt>
                <c:pt idx="1506" formatCode="_([$$-409]* #,##0.00_);_([$$-409]* \(#,##0.00\);_([$$-409]* &quot;-&quot;??_);_(@_)">
                  <c:v>398.358</c:v>
                </c:pt>
                <c:pt idx="1507" formatCode="_([$$-409]* #,##0.00_);_([$$-409]* \(#,##0.00\);_([$$-409]* &quot;-&quot;??_);_(@_)">
                  <c:v>-3.3320000000000336</c:v>
                </c:pt>
                <c:pt idx="1508" formatCode="_([$$-409]* #,##0.00_);_([$$-409]* \(#,##0.00\);_([$$-409]* &quot;-&quot;??_);_(@_)">
                  <c:v>1061.3790000000001</c:v>
                </c:pt>
                <c:pt idx="1509" formatCode="_([$$-409]* #,##0.00_);_([$$-409]* \(#,##0.00\);_([$$-409]* &quot;-&quot;??_);_(@_)">
                  <c:v>-127.00800000000001</c:v>
                </c:pt>
                <c:pt idx="1510" formatCode="_([$$-409]* #,##0.00_);_([$$-409]* \(#,##0.00\);_([$$-409]* &quot;-&quot;??_);_(@_)">
                  <c:v>326.25</c:v>
                </c:pt>
                <c:pt idx="1511" formatCode="_([$$-409]* #,##0.00_);_([$$-409]* \(#,##0.00\);_([$$-409]* &quot;-&quot;??_);_(@_)">
                  <c:v>128.02529999999999</c:v>
                </c:pt>
                <c:pt idx="1512" formatCode="_([$$-409]* #,##0.00_);_([$$-409]* \(#,##0.00\);_([$$-409]* &quot;-&quot;??_);_(@_)">
                  <c:v>-221.25399999999999</c:v>
                </c:pt>
                <c:pt idx="1513" formatCode="_([$$-409]* #,##0.00_);_([$$-409]* \(#,##0.00\);_([$$-409]* &quot;-&quot;??_);_(@_)">
                  <c:v>132.68699999999998</c:v>
                </c:pt>
                <c:pt idx="1514" formatCode="_([$$-409]* #,##0.00_);_([$$-409]* \(#,##0.00\);_([$$-409]* &quot;-&quot;??_);_(@_)">
                  <c:v>496.89</c:v>
                </c:pt>
                <c:pt idx="1515" formatCode="_([$$-409]* #,##0.00_);_([$$-409]* \(#,##0.00\);_([$$-409]* &quot;-&quot;??_);_(@_)">
                  <c:v>-135.16</c:v>
                </c:pt>
                <c:pt idx="1516" formatCode="_([$$-409]* #,##0.00_);_([$$-409]* \(#,##0.00\);_([$$-409]* &quot;-&quot;??_);_(@_)">
                  <c:v>15.895199999999999</c:v>
                </c:pt>
                <c:pt idx="1517" formatCode="_([$$-409]* #,##0.00_);_([$$-409]* \(#,##0.00\);_([$$-409]* &quot;-&quot;??_);_(@_)">
                  <c:v>855.99329999999986</c:v>
                </c:pt>
                <c:pt idx="1518" formatCode="_([$$-409]* #,##0.00_);_([$$-409]* \(#,##0.00\);_([$$-409]* &quot;-&quot;??_);_(@_)">
                  <c:v>10.74</c:v>
                </c:pt>
                <c:pt idx="1519" formatCode="_([$$-409]* #,##0.00_);_([$$-409]* \(#,##0.00\);_([$$-409]* &quot;-&quot;??_);_(@_)">
                  <c:v>-72.23</c:v>
                </c:pt>
                <c:pt idx="1520" formatCode="_([$$-409]* #,##0.00_);_([$$-409]* \(#,##0.00\);_([$$-409]* &quot;-&quot;??_);_(@_)">
                  <c:v>9.9267999999999983</c:v>
                </c:pt>
                <c:pt idx="1521" formatCode="_([$$-409]* #,##0.00_);_([$$-409]* \(#,##0.00\);_([$$-409]* &quot;-&quot;??_);_(@_)">
                  <c:v>-29.172000000000001</c:v>
                </c:pt>
                <c:pt idx="1522" formatCode="_([$$-409]* #,##0.00_);_([$$-409]* \(#,##0.00\);_([$$-409]* &quot;-&quot;??_);_(@_)">
                  <c:v>-22.82</c:v>
                </c:pt>
                <c:pt idx="1523" formatCode="_([$$-409]* #,##0.00_);_([$$-409]* \(#,##0.00\);_([$$-409]* &quot;-&quot;??_);_(@_)">
                  <c:v>-165.45</c:v>
                </c:pt>
                <c:pt idx="1524" formatCode="_([$$-409]* #,##0.00_);_([$$-409]* \(#,##0.00\);_([$$-409]* &quot;-&quot;??_);_(@_)">
                  <c:v>-627.82191999999998</c:v>
                </c:pt>
                <c:pt idx="1525" formatCode="_([$$-409]* #,##0.00_);_([$$-409]* \(#,##0.00\);_([$$-409]* &quot;-&quot;??_);_(@_)">
                  <c:v>49.787999999999997</c:v>
                </c:pt>
                <c:pt idx="1526" formatCode="_([$$-409]* #,##0.00_);_([$$-409]* \(#,##0.00\);_([$$-409]* &quot;-&quot;??_);_(@_)">
                  <c:v>-175.17500000000001</c:v>
                </c:pt>
                <c:pt idx="1527" formatCode="_([$$-409]* #,##0.00_);_([$$-409]* \(#,##0.00\);_([$$-409]* &quot;-&quot;??_);_(@_)">
                  <c:v>107.08200000000001</c:v>
                </c:pt>
                <c:pt idx="1528" formatCode="_([$$-409]* #,##0.00_);_([$$-409]* \(#,##0.00\);_([$$-409]* &quot;-&quot;??_);_(@_)">
                  <c:v>-263.56572</c:v>
                </c:pt>
                <c:pt idx="1529" formatCode="_([$$-409]* #,##0.00_);_([$$-409]* \(#,##0.00\);_([$$-409]* &quot;-&quot;??_);_(@_)">
                  <c:v>-159.68</c:v>
                </c:pt>
                <c:pt idx="1530" formatCode="_([$$-409]* #,##0.00_);_([$$-409]* \(#,##0.00\);_([$$-409]* &quot;-&quot;??_);_(@_)">
                  <c:v>-19.208000000000002</c:v>
                </c:pt>
                <c:pt idx="1531" formatCode="_([$$-409]* #,##0.00_);_([$$-409]* \(#,##0.00\);_([$$-409]* &quot;-&quot;??_);_(@_)">
                  <c:v>-2531.4825000000001</c:v>
                </c:pt>
                <c:pt idx="1532" formatCode="_([$$-409]* #,##0.00_);_([$$-409]* \(#,##0.00\);_([$$-409]* &quot;-&quot;??_);_(@_)">
                  <c:v>163.1574</c:v>
                </c:pt>
                <c:pt idx="1533" formatCode="_([$$-409]* #,##0.00_);_([$$-409]* \(#,##0.00\);_([$$-409]* &quot;-&quot;??_);_(@_)">
                  <c:v>-302.22500000000002</c:v>
                </c:pt>
                <c:pt idx="1534" formatCode="_([$$-409]* #,##0.00_);_([$$-409]* \(#,##0.00\);_([$$-409]* &quot;-&quot;??_);_(@_)">
                  <c:v>427.11840000000001</c:v>
                </c:pt>
                <c:pt idx="1535" formatCode="_([$$-409]* #,##0.00_);_([$$-409]* \(#,##0.00\);_([$$-409]* &quot;-&quot;??_);_(@_)">
                  <c:v>1268.8064999999999</c:v>
                </c:pt>
                <c:pt idx="1536" formatCode="_([$$-409]* #,##0.00_);_([$$-409]* \(#,##0.00\);_([$$-409]* &quot;-&quot;??_);_(@_)">
                  <c:v>-53.296199999999999</c:v>
                </c:pt>
                <c:pt idx="1537" formatCode="_([$$-409]* #,##0.00_);_([$$-409]* \(#,##0.00\);_([$$-409]* &quot;-&quot;??_);_(@_)">
                  <c:v>-235.89500000000001</c:v>
                </c:pt>
                <c:pt idx="1538" formatCode="_([$$-409]* #,##0.00_);_([$$-409]* \(#,##0.00\);_([$$-409]* &quot;-&quot;??_);_(@_)">
                  <c:v>496.79679999999996</c:v>
                </c:pt>
                <c:pt idx="1539" formatCode="_([$$-409]* #,##0.00_);_([$$-409]* \(#,##0.00\);_([$$-409]* &quot;-&quot;??_);_(@_)">
                  <c:v>-568.53510000000006</c:v>
                </c:pt>
                <c:pt idx="1540" formatCode="_([$$-409]* #,##0.00_);_([$$-409]* \(#,##0.00\);_([$$-409]* &quot;-&quot;??_);_(@_)">
                  <c:v>-427.47</c:v>
                </c:pt>
                <c:pt idx="1541" formatCode="_([$$-409]* #,##0.00_);_([$$-409]* \(#,##0.00\);_([$$-409]* &quot;-&quot;??_);_(@_)">
                  <c:v>2583.5614799999998</c:v>
                </c:pt>
                <c:pt idx="1542" formatCode="_([$$-409]* #,##0.00_);_([$$-409]* \(#,##0.00\);_([$$-409]* &quot;-&quot;??_);_(@_)">
                  <c:v>122.292</c:v>
                </c:pt>
                <c:pt idx="1543" formatCode="_([$$-409]* #,##0.00_);_([$$-409]* \(#,##0.00\);_([$$-409]* &quot;-&quot;??_);_(@_)">
                  <c:v>2028.12</c:v>
                </c:pt>
                <c:pt idx="1544" formatCode="_([$$-409]* #,##0.00_);_([$$-409]* \(#,##0.00\);_([$$-409]* &quot;-&quot;??_);_(@_)">
                  <c:v>-36.630000000000003</c:v>
                </c:pt>
                <c:pt idx="1545" formatCode="_([$$-409]* #,##0.00_);_([$$-409]* \(#,##0.00\);_([$$-409]* &quot;-&quot;??_);_(@_)">
                  <c:v>3042.18</c:v>
                </c:pt>
                <c:pt idx="1546" formatCode="_([$$-409]* #,##0.00_);_([$$-409]* \(#,##0.00\);_([$$-409]* &quot;-&quot;??_);_(@_)">
                  <c:v>171.83879999999999</c:v>
                </c:pt>
                <c:pt idx="1547" formatCode="_([$$-409]* #,##0.00_);_([$$-409]* \(#,##0.00\);_([$$-409]* &quot;-&quot;??_);_(@_)">
                  <c:v>131.334</c:v>
                </c:pt>
                <c:pt idx="1548" formatCode="_([$$-409]* #,##0.00_);_([$$-409]* \(#,##0.00\);_([$$-409]* &quot;-&quot;??_);_(@_)">
                  <c:v>26.099999999999998</c:v>
                </c:pt>
                <c:pt idx="1549" formatCode="_([$$-409]* #,##0.00_);_([$$-409]* \(#,##0.00\);_([$$-409]* &quot;-&quot;??_);_(@_)">
                  <c:v>-11.536000000000001</c:v>
                </c:pt>
                <c:pt idx="1550" formatCode="_([$$-409]* #,##0.00_);_([$$-409]* \(#,##0.00\);_([$$-409]* &quot;-&quot;??_);_(@_)">
                  <c:v>-6.6120000000000108</c:v>
                </c:pt>
                <c:pt idx="1551" formatCode="_([$$-409]* #,##0.00_);_([$$-409]* \(#,##0.00\);_([$$-409]* &quot;-&quot;??_);_(@_)">
                  <c:v>15.371400000000008</c:v>
                </c:pt>
                <c:pt idx="1552" formatCode="_([$$-409]* #,##0.00_);_([$$-409]* \(#,##0.00\);_([$$-409]* &quot;-&quot;??_);_(@_)">
                  <c:v>5924.1122999999998</c:v>
                </c:pt>
                <c:pt idx="1553" formatCode="_([$$-409]* #,##0.00_);_([$$-409]* \(#,##0.00\);_([$$-409]* &quot;-&quot;??_);_(@_)">
                  <c:v>4637.4071999999996</c:v>
                </c:pt>
                <c:pt idx="1554" formatCode="_([$$-409]* #,##0.00_);_([$$-409]* \(#,##0.00\);_([$$-409]* &quot;-&quot;??_);_(@_)">
                  <c:v>-239.54149999999998</c:v>
                </c:pt>
                <c:pt idx="1555" formatCode="_([$$-409]* #,##0.00_);_([$$-409]* \(#,##0.00\);_([$$-409]* &quot;-&quot;??_);_(@_)">
                  <c:v>4073.25</c:v>
                </c:pt>
                <c:pt idx="1556" formatCode="_([$$-409]* #,##0.00_);_([$$-409]* \(#,##0.00\);_([$$-409]* &quot;-&quot;??_);_(@_)">
                  <c:v>6028.41</c:v>
                </c:pt>
                <c:pt idx="1557" formatCode="_([$$-409]* #,##0.00_);_([$$-409]* \(#,##0.00\);_([$$-409]* &quot;-&quot;??_);_(@_)">
                  <c:v>-122.13300000000001</c:v>
                </c:pt>
                <c:pt idx="1558" formatCode="_([$$-409]* #,##0.00_);_([$$-409]* \(#,##0.00\);_([$$-409]* &quot;-&quot;??_);_(@_)">
                  <c:v>-57.541000000000004</c:v>
                </c:pt>
                <c:pt idx="1559" formatCode="_([$$-409]* #,##0.00_);_([$$-409]* \(#,##0.00\);_([$$-409]* &quot;-&quot;??_);_(@_)">
                  <c:v>484.84919999999994</c:v>
                </c:pt>
                <c:pt idx="1560" formatCode="_([$$-409]* #,##0.00_);_([$$-409]* \(#,##0.00\);_([$$-409]* &quot;-&quot;??_);_(@_)">
                  <c:v>-120.934</c:v>
                </c:pt>
                <c:pt idx="1561" formatCode="_([$$-409]* #,##0.00_);_([$$-409]* \(#,##0.00\);_([$$-409]* &quot;-&quot;??_);_(@_)">
                  <c:v>-78.13</c:v>
                </c:pt>
                <c:pt idx="1562" formatCode="_([$$-409]* #,##0.00_);_([$$-409]* \(#,##0.00\);_([$$-409]* &quot;-&quot;??_);_(@_)">
                  <c:v>349.47</c:v>
                </c:pt>
                <c:pt idx="1563" formatCode="_([$$-409]* #,##0.00_);_([$$-409]* \(#,##0.00\);_([$$-409]* &quot;-&quot;??_);_(@_)">
                  <c:v>-281.17583999999999</c:v>
                </c:pt>
                <c:pt idx="1564" formatCode="_([$$-409]* #,##0.00_);_([$$-409]* \(#,##0.00\);_([$$-409]* &quot;-&quot;??_);_(@_)">
                  <c:v>288.08999999999997</c:v>
                </c:pt>
                <c:pt idx="1565" formatCode="_([$$-409]* #,##0.00_);_([$$-409]* \(#,##0.00\);_([$$-409]* &quot;-&quot;??_);_(@_)">
                  <c:v>719.47679999999991</c:v>
                </c:pt>
                <c:pt idx="1566" formatCode="_([$$-409]* #,##0.00_);_([$$-409]* \(#,##0.00\);_([$$-409]* &quot;-&quot;??_);_(@_)">
                  <c:v>288.08999999999997</c:v>
                </c:pt>
                <c:pt idx="1567" formatCode="_([$$-409]* #,##0.00_);_([$$-409]* \(#,##0.00\);_([$$-409]* &quot;-&quot;??_);_(@_)">
                  <c:v>1030.509</c:v>
                </c:pt>
                <c:pt idx="1568" formatCode="_([$$-409]* #,##0.00_);_([$$-409]* \(#,##0.00\);_([$$-409]* &quot;-&quot;??_);_(@_)">
                  <c:v>-36.671543999999997</c:v>
                </c:pt>
                <c:pt idx="1569" formatCode="_([$$-409]* #,##0.00_);_([$$-409]* \(#,##0.00\);_([$$-409]* &quot;-&quot;??_);_(@_)">
                  <c:v>-126.05777999999999</c:v>
                </c:pt>
                <c:pt idx="1570" formatCode="_([$$-409]* #,##0.00_);_([$$-409]* \(#,##0.00\);_([$$-409]* &quot;-&quot;??_);_(@_)">
                  <c:v>-655.42399999999998</c:v>
                </c:pt>
                <c:pt idx="1571" formatCode="_([$$-409]* #,##0.00_);_([$$-409]* \(#,##0.00\);_([$$-409]* &quot;-&quot;??_);_(@_)">
                  <c:v>-258.22500000000002</c:v>
                </c:pt>
                <c:pt idx="1572" formatCode="_([$$-409]* #,##0.00_);_([$$-409]* \(#,##0.00\);_([$$-409]* &quot;-&quot;??_);_(@_)">
                  <c:v>-51.42</c:v>
                </c:pt>
                <c:pt idx="1573" formatCode="_([$$-409]* #,##0.00_);_([$$-409]* \(#,##0.00\);_([$$-409]* &quot;-&quot;??_);_(@_)">
                  <c:v>890.18100000000004</c:v>
                </c:pt>
                <c:pt idx="1574" formatCode="_([$$-409]* #,##0.00_);_([$$-409]* \(#,##0.00\);_([$$-409]* &quot;-&quot;??_);_(@_)">
                  <c:v>-82.83</c:v>
                </c:pt>
                <c:pt idx="1575" formatCode="_([$$-409]* #,##0.00_);_([$$-409]* \(#,##0.00\);_([$$-409]* &quot;-&quot;??_);_(@_)">
                  <c:v>-580.32000000000005</c:v>
                </c:pt>
                <c:pt idx="1576" formatCode="_([$$-409]* #,##0.00_);_([$$-409]* \(#,##0.00\);_([$$-409]* &quot;-&quot;??_);_(@_)">
                  <c:v>928.96079999999984</c:v>
                </c:pt>
                <c:pt idx="1577" formatCode="_([$$-409]* #,##0.00_);_([$$-409]* \(#,##0.00\);_([$$-409]* &quot;-&quot;??_);_(@_)">
                  <c:v>-82.83</c:v>
                </c:pt>
                <c:pt idx="1578" formatCode="_([$$-409]* #,##0.00_);_([$$-409]* \(#,##0.00\);_([$$-409]* &quot;-&quot;??_);_(@_)">
                  <c:v>930.98700000000008</c:v>
                </c:pt>
                <c:pt idx="1579" formatCode="_([$$-409]* #,##0.00_);_([$$-409]* \(#,##0.00\);_([$$-409]* &quot;-&quot;??_);_(@_)">
                  <c:v>-580.32000000000005</c:v>
                </c:pt>
                <c:pt idx="1580" formatCode="_([$$-409]* #,##0.00_);_([$$-409]* \(#,##0.00\);_([$$-409]* &quot;-&quot;??_);_(@_)">
                  <c:v>-168.72</c:v>
                </c:pt>
                <c:pt idx="1581" formatCode="_([$$-409]* #,##0.00_);_([$$-409]* \(#,##0.00\);_([$$-409]* &quot;-&quot;??_);_(@_)">
                  <c:v>71.735600000000005</c:v>
                </c:pt>
                <c:pt idx="1582" formatCode="_([$$-409]* #,##0.00_);_([$$-409]* \(#,##0.00\);_([$$-409]* &quot;-&quot;??_);_(@_)">
                  <c:v>-605.37400000000002</c:v>
                </c:pt>
                <c:pt idx="1583" formatCode="_([$$-409]* #,##0.00_);_([$$-409]* \(#,##0.00\);_([$$-409]* &quot;-&quot;??_);_(@_)">
                  <c:v>-99.55</c:v>
                </c:pt>
                <c:pt idx="1584" formatCode="_([$$-409]* #,##0.00_);_([$$-409]* \(#,##0.00\);_([$$-409]* &quot;-&quot;??_);_(@_)">
                  <c:v>-26.655999999999999</c:v>
                </c:pt>
                <c:pt idx="1585" formatCode="_([$$-409]* #,##0.00_);_([$$-409]* \(#,##0.00\);_([$$-409]* &quot;-&quot;??_);_(@_)">
                  <c:v>1400.1</c:v>
                </c:pt>
                <c:pt idx="1586" formatCode="_([$$-409]* #,##0.00_);_([$$-409]* \(#,##0.00\);_([$$-409]* &quot;-&quot;??_);_(@_)">
                  <c:v>916.68060000000014</c:v>
                </c:pt>
                <c:pt idx="1587" formatCode="_([$$-409]* #,##0.00_);_([$$-409]* \(#,##0.00\);_([$$-409]* &quot;-&quot;??_);_(@_)">
                  <c:v>67.599999999999923</c:v>
                </c:pt>
                <c:pt idx="1588" formatCode="_([$$-409]* #,##0.00_);_([$$-409]* \(#,##0.00\);_([$$-409]* &quot;-&quot;??_);_(@_)">
                  <c:v>-207.679788</c:v>
                </c:pt>
                <c:pt idx="1589" formatCode="_([$$-409]* #,##0.00_);_([$$-409]* \(#,##0.00\);_([$$-409]* &quot;-&quot;??_);_(@_)">
                  <c:v>-92.961000000000013</c:v>
                </c:pt>
                <c:pt idx="1590" formatCode="_([$$-409]* #,##0.00_);_([$$-409]* \(#,##0.00\);_([$$-409]* &quot;-&quot;??_);_(@_)">
                  <c:v>613.89576</c:v>
                </c:pt>
                <c:pt idx="1591" formatCode="_([$$-409]* #,##0.00_);_([$$-409]* \(#,##0.00\);_([$$-409]* &quot;-&quot;??_);_(@_)">
                  <c:v>232.28159999999997</c:v>
                </c:pt>
                <c:pt idx="1592" formatCode="_([$$-409]* #,##0.00_);_([$$-409]* \(#,##0.00\);_([$$-409]* &quot;-&quot;??_);_(@_)">
                  <c:v>-45.07</c:v>
                </c:pt>
                <c:pt idx="1593" formatCode="_([$$-409]* #,##0.00_);_([$$-409]* \(#,##0.00\);_([$$-409]* &quot;-&quot;??_);_(@_)">
                  <c:v>285.95</c:v>
                </c:pt>
                <c:pt idx="1594" formatCode="_([$$-409]* #,##0.00_);_([$$-409]* \(#,##0.00\);_([$$-409]* &quot;-&quot;??_);_(@_)">
                  <c:v>7.7151600000000045</c:v>
                </c:pt>
                <c:pt idx="1595" formatCode="_([$$-409]* #,##0.00_);_([$$-409]* \(#,##0.00\);_([$$-409]* &quot;-&quot;??_);_(@_)">
                  <c:v>-211.036</c:v>
                </c:pt>
                <c:pt idx="1596" formatCode="_([$$-409]* #,##0.00_);_([$$-409]* \(#,##0.00\);_([$$-409]* &quot;-&quot;??_);_(@_)">
                  <c:v>-13.28</c:v>
                </c:pt>
                <c:pt idx="1597" formatCode="_([$$-409]* #,##0.00_);_([$$-409]* \(#,##0.00\);_([$$-409]* &quot;-&quot;??_);_(@_)">
                  <c:v>-184.548</c:v>
                </c:pt>
                <c:pt idx="1598" formatCode="_([$$-409]* #,##0.00_);_([$$-409]* \(#,##0.00\);_([$$-409]* &quot;-&quot;??_);_(@_)">
                  <c:v>1220.03784</c:v>
                </c:pt>
                <c:pt idx="1599" formatCode="_([$$-409]* #,##0.00_);_([$$-409]* \(#,##0.00\);_([$$-409]* &quot;-&quot;??_);_(@_)">
                  <c:v>-125.83296</c:v>
                </c:pt>
                <c:pt idx="1600" formatCode="_([$$-409]* #,##0.00_);_([$$-409]* \(#,##0.00\);_([$$-409]* &quot;-&quot;??_);_(@_)">
                  <c:v>-232.22056000000003</c:v>
                </c:pt>
                <c:pt idx="1601" formatCode="_([$$-409]* #,##0.00_);_([$$-409]* \(#,##0.00\);_([$$-409]* &quot;-&quot;??_);_(@_)">
                  <c:v>455.42069999999995</c:v>
                </c:pt>
                <c:pt idx="1602" formatCode="_([$$-409]* #,##0.00_);_([$$-409]* \(#,##0.00\);_([$$-409]* &quot;-&quot;??_);_(@_)">
                  <c:v>35.954999999999998</c:v>
                </c:pt>
                <c:pt idx="1603" formatCode="_([$$-409]* #,##0.00_);_([$$-409]* \(#,##0.00\);_([$$-409]* &quot;-&quot;??_);_(@_)">
                  <c:v>-173.09520000000001</c:v>
                </c:pt>
                <c:pt idx="1604" formatCode="_([$$-409]* #,##0.00_);_([$$-409]* \(#,##0.00\);_([$$-409]* &quot;-&quot;??_);_(@_)">
                  <c:v>-173.09520000000001</c:v>
                </c:pt>
                <c:pt idx="1605" formatCode="_([$$-409]* #,##0.00_);_([$$-409]* \(#,##0.00\);_([$$-409]* &quot;-&quot;??_);_(@_)">
                  <c:v>114.3165</c:v>
                </c:pt>
                <c:pt idx="1606" formatCode="_([$$-409]* #,##0.00_);_([$$-409]* \(#,##0.00\);_([$$-409]* &quot;-&quot;??_);_(@_)">
                  <c:v>92.722199999999987</c:v>
                </c:pt>
                <c:pt idx="1607" formatCode="_([$$-409]* #,##0.00_);_([$$-409]* \(#,##0.00\);_([$$-409]* &quot;-&quot;??_);_(@_)">
                  <c:v>396.97199999999998</c:v>
                </c:pt>
                <c:pt idx="1608" formatCode="_([$$-409]* #,##0.00_);_([$$-409]* \(#,##0.00\);_([$$-409]* &quot;-&quot;??_);_(@_)">
                  <c:v>-95.21050000000001</c:v>
                </c:pt>
                <c:pt idx="1609" formatCode="_([$$-409]* #,##0.00_);_([$$-409]* \(#,##0.00\);_([$$-409]* &quot;-&quot;??_);_(@_)">
                  <c:v>-2561.3235</c:v>
                </c:pt>
                <c:pt idx="1610" formatCode="_([$$-409]* #,##0.00_);_([$$-409]* \(#,##0.00\);_([$$-409]* &quot;-&quot;??_);_(@_)">
                  <c:v>837.68069999999989</c:v>
                </c:pt>
                <c:pt idx="1611" formatCode="_([$$-409]* #,##0.00_);_([$$-409]* \(#,##0.00\);_([$$-409]* &quot;-&quot;??_);_(@_)">
                  <c:v>17.771999999999998</c:v>
                </c:pt>
                <c:pt idx="1612" formatCode="_([$$-409]* #,##0.00_);_([$$-409]* \(#,##0.00\);_([$$-409]* &quot;-&quot;??_);_(@_)">
                  <c:v>-71.83</c:v>
                </c:pt>
                <c:pt idx="1613" formatCode="_([$$-409]* #,##0.00_);_([$$-409]* \(#,##0.00\);_([$$-409]* &quot;-&quot;??_);_(@_)">
                  <c:v>-17.149999999999999</c:v>
                </c:pt>
                <c:pt idx="1614" formatCode="_([$$-409]* #,##0.00_);_([$$-409]* \(#,##0.00\);_([$$-409]* &quot;-&quot;??_);_(@_)">
                  <c:v>-329.78399999999999</c:v>
                </c:pt>
                <c:pt idx="1615" formatCode="_([$$-409]* #,##0.00_);_([$$-409]* \(#,##0.00\);_([$$-409]* &quot;-&quot;??_);_(@_)">
                  <c:v>909.36</c:v>
                </c:pt>
                <c:pt idx="1616" formatCode="_([$$-409]* #,##0.00_);_([$$-409]* \(#,##0.00\);_([$$-409]* &quot;-&quot;??_);_(@_)">
                  <c:v>624.40163999999993</c:v>
                </c:pt>
                <c:pt idx="1617" formatCode="_([$$-409]* #,##0.00_);_([$$-409]* \(#,##0.00\);_([$$-409]* &quot;-&quot;??_);_(@_)">
                  <c:v>18.922000000000011</c:v>
                </c:pt>
                <c:pt idx="1618" formatCode="_([$$-409]* #,##0.00_);_([$$-409]* \(#,##0.00\);_([$$-409]* &quot;-&quot;??_);_(@_)">
                  <c:v>-229.87</c:v>
                </c:pt>
                <c:pt idx="1619" formatCode="_([$$-409]* #,##0.00_);_([$$-409]* \(#,##0.00\);_([$$-409]* &quot;-&quot;??_);_(@_)">
                  <c:v>329.9787</c:v>
                </c:pt>
                <c:pt idx="1620" formatCode="_([$$-409]* #,##0.00_);_([$$-409]* \(#,##0.00\);_([$$-409]* &quot;-&quot;??_);_(@_)">
                  <c:v>1152.5276999999999</c:v>
                </c:pt>
                <c:pt idx="1621" formatCode="_([$$-409]* #,##0.00_);_([$$-409]* \(#,##0.00\);_([$$-409]* &quot;-&quot;??_);_(@_)">
                  <c:v>-604.40600000000006</c:v>
                </c:pt>
                <c:pt idx="1622" formatCode="_([$$-409]* #,##0.00_);_([$$-409]* \(#,##0.00\);_([$$-409]* &quot;-&quot;??_);_(@_)">
                  <c:v>293.66000000000003</c:v>
                </c:pt>
                <c:pt idx="1623" formatCode="_([$$-409]* #,##0.00_);_([$$-409]* \(#,##0.00\);_([$$-409]* &quot;-&quot;??_);_(@_)">
                  <c:v>-13.77</c:v>
                </c:pt>
                <c:pt idx="1624" formatCode="_([$$-409]* #,##0.00_);_([$$-409]* \(#,##0.00\);_([$$-409]* &quot;-&quot;??_);_(@_)">
                  <c:v>-112.18899999999999</c:v>
                </c:pt>
                <c:pt idx="1625" formatCode="_([$$-409]* #,##0.00_);_([$$-409]* \(#,##0.00\);_([$$-409]* &quot;-&quot;??_);_(@_)">
                  <c:v>-232.99100000000001</c:v>
                </c:pt>
                <c:pt idx="1626" formatCode="_([$$-409]* #,##0.00_);_([$$-409]* \(#,##0.00\);_([$$-409]* &quot;-&quot;??_);_(@_)">
                  <c:v>-159.25</c:v>
                </c:pt>
                <c:pt idx="1627" formatCode="_([$$-409]* #,##0.00_);_([$$-409]* \(#,##0.00\);_([$$-409]* &quot;-&quot;??_);_(@_)">
                  <c:v>168.23699999999999</c:v>
                </c:pt>
                <c:pt idx="1628" formatCode="_([$$-409]* #,##0.00_);_([$$-409]* \(#,##0.00\);_([$$-409]* &quot;-&quot;??_);_(@_)">
                  <c:v>-5390.7388920000003</c:v>
                </c:pt>
                <c:pt idx="1629" formatCode="_([$$-409]* #,##0.00_);_([$$-409]* \(#,##0.00\);_([$$-409]* &quot;-&quot;??_);_(@_)">
                  <c:v>-187.11</c:v>
                </c:pt>
                <c:pt idx="1630" formatCode="_([$$-409]* #,##0.00_);_([$$-409]* \(#,##0.00\);_([$$-409]* &quot;-&quot;??_);_(@_)">
                  <c:v>377.154</c:v>
                </c:pt>
                <c:pt idx="1631" formatCode="_([$$-409]* #,##0.00_);_([$$-409]* \(#,##0.00\);_([$$-409]* &quot;-&quot;??_);_(@_)">
                  <c:v>2169.7464</c:v>
                </c:pt>
                <c:pt idx="1632" formatCode="_([$$-409]* #,##0.00_);_([$$-409]* \(#,##0.00\);_([$$-409]* &quot;-&quot;??_);_(@_)">
                  <c:v>325.29000000000002</c:v>
                </c:pt>
                <c:pt idx="1633" formatCode="_([$$-409]* #,##0.00_);_([$$-409]* \(#,##0.00\);_([$$-409]* &quot;-&quot;??_);_(@_)">
                  <c:v>-144.19999999999999</c:v>
                </c:pt>
                <c:pt idx="1634" formatCode="_([$$-409]* #,##0.00_);_([$$-409]* \(#,##0.00\);_([$$-409]* &quot;-&quot;??_);_(@_)">
                  <c:v>325.29000000000002</c:v>
                </c:pt>
                <c:pt idx="1635" formatCode="_([$$-409]* #,##0.00_);_([$$-409]* \(#,##0.00\);_([$$-409]* &quot;-&quot;??_);_(@_)">
                  <c:v>-115.35999999999999</c:v>
                </c:pt>
                <c:pt idx="1636" formatCode="_([$$-409]* #,##0.00_);_([$$-409]* \(#,##0.00\);_([$$-409]* &quot;-&quot;??_);_(@_)">
                  <c:v>2660.1432</c:v>
                </c:pt>
                <c:pt idx="1637" formatCode="_([$$-409]* #,##0.00_);_([$$-409]* \(#,##0.00\);_([$$-409]* &quot;-&quot;??_);_(@_)">
                  <c:v>48.47148</c:v>
                </c:pt>
                <c:pt idx="1638" formatCode="_([$$-409]* #,##0.00_);_([$$-409]* \(#,##0.00\);_([$$-409]* &quot;-&quot;??_);_(@_)">
                  <c:v>281.53440000000001</c:v>
                </c:pt>
                <c:pt idx="1639" formatCode="_([$$-409]* #,##0.00_);_([$$-409]* \(#,##0.00\);_([$$-409]* &quot;-&quot;??_);_(@_)">
                  <c:v>5.6916000000000002</c:v>
                </c:pt>
                <c:pt idx="1640" formatCode="_([$$-409]* #,##0.00_);_([$$-409]* \(#,##0.00\);_([$$-409]* &quot;-&quot;??_);_(@_)">
                  <c:v>184.19549999999998</c:v>
                </c:pt>
                <c:pt idx="1641" formatCode="_([$$-409]* #,##0.00_);_([$$-409]* \(#,##0.00\);_([$$-409]* &quot;-&quot;??_);_(@_)">
                  <c:v>4.1099999999999994</c:v>
                </c:pt>
                <c:pt idx="1642" formatCode="_([$$-409]* #,##0.00_);_([$$-409]* \(#,##0.00\);_([$$-409]* &quot;-&quot;??_);_(@_)">
                  <c:v>2581.5590999999995</c:v>
                </c:pt>
                <c:pt idx="1643" formatCode="_([$$-409]* #,##0.00_);_([$$-409]* \(#,##0.00\);_([$$-409]* &quot;-&quot;??_);_(@_)">
                  <c:v>-17.03</c:v>
                </c:pt>
                <c:pt idx="1644" formatCode="_([$$-409]* #,##0.00_);_([$$-409]* \(#,##0.00\);_([$$-409]* &quot;-&quot;??_);_(@_)">
                  <c:v>-8.5150000000000006</c:v>
                </c:pt>
                <c:pt idx="1645" formatCode="_([$$-409]* #,##0.00_);_([$$-409]* \(#,##0.00\);_([$$-409]* &quot;-&quot;??_);_(@_)">
                  <c:v>-3061.82</c:v>
                </c:pt>
                <c:pt idx="1646" formatCode="_([$$-409]* #,##0.00_);_([$$-409]* \(#,##0.00\);_([$$-409]* &quot;-&quot;??_);_(@_)">
                  <c:v>258.6189</c:v>
                </c:pt>
                <c:pt idx="1647" formatCode="_([$$-409]* #,##0.00_);_([$$-409]* \(#,##0.00\);_([$$-409]* &quot;-&quot;??_);_(@_)">
                  <c:v>-111.72</c:v>
                </c:pt>
                <c:pt idx="1648" formatCode="_([$$-409]* #,##0.00_);_([$$-409]* \(#,##0.00\);_([$$-409]* &quot;-&quot;??_);_(@_)">
                  <c:v>-111.72</c:v>
                </c:pt>
                <c:pt idx="1649" formatCode="_([$$-409]* #,##0.00_);_([$$-409]* \(#,##0.00\);_([$$-409]* &quot;-&quot;??_);_(@_)">
                  <c:v>-564.60239999999999</c:v>
                </c:pt>
                <c:pt idx="1650" formatCode="_([$$-409]* #,##0.00_);_([$$-409]* \(#,##0.00\);_([$$-409]* &quot;-&quot;??_);_(@_)">
                  <c:v>-161.47499999999999</c:v>
                </c:pt>
                <c:pt idx="1651" formatCode="_([$$-409]* #,##0.00_);_([$$-409]* \(#,##0.00\);_([$$-409]* &quot;-&quot;??_);_(@_)">
                  <c:v>-0.81400000000001005</c:v>
                </c:pt>
                <c:pt idx="1652" formatCode="_([$$-409]* #,##0.00_);_([$$-409]* \(#,##0.00\);_([$$-409]* &quot;-&quot;??_);_(@_)">
                  <c:v>3985.3089</c:v>
                </c:pt>
                <c:pt idx="1653" formatCode="_([$$-409]* #,##0.00_);_([$$-409]* \(#,##0.00\);_([$$-409]* &quot;-&quot;??_);_(@_)">
                  <c:v>13.956800000000015</c:v>
                </c:pt>
                <c:pt idx="1654" formatCode="_([$$-409]* #,##0.00_);_([$$-409]* \(#,##0.00\);_([$$-409]* &quot;-&quot;??_);_(@_)">
                  <c:v>531.61799999999994</c:v>
                </c:pt>
                <c:pt idx="1655" formatCode="_([$$-409]* #,##0.00_);_([$$-409]* \(#,##0.00\);_([$$-409]* &quot;-&quot;??_);_(@_)">
                  <c:v>1489.8</c:v>
                </c:pt>
                <c:pt idx="1656" formatCode="_([$$-409]* #,##0.00_);_([$$-409]* \(#,##0.00\);_([$$-409]* &quot;-&quot;??_);_(@_)">
                  <c:v>-164.39520000000002</c:v>
                </c:pt>
                <c:pt idx="1657" formatCode="_([$$-409]* #,##0.00_);_([$$-409]* \(#,##0.00\);_([$$-409]* &quot;-&quot;??_);_(@_)">
                  <c:v>43.538000000000011</c:v>
                </c:pt>
                <c:pt idx="1658" formatCode="_([$$-409]* #,##0.00_);_([$$-409]* \(#,##0.00\);_([$$-409]* &quot;-&quot;??_);_(@_)">
                  <c:v>533.74199999999996</c:v>
                </c:pt>
                <c:pt idx="1659" formatCode="_([$$-409]* #,##0.00_);_([$$-409]* \(#,##0.00\);_([$$-409]* &quot;-&quot;??_);_(@_)">
                  <c:v>-1522.3039999999999</c:v>
                </c:pt>
                <c:pt idx="1660" formatCode="_([$$-409]* #,##0.00_);_([$$-409]* \(#,##0.00\);_([$$-409]* &quot;-&quot;??_);_(@_)">
                  <c:v>588.24569999999994</c:v>
                </c:pt>
                <c:pt idx="1661" formatCode="_([$$-409]* #,##0.00_);_([$$-409]* \(#,##0.00\);_([$$-409]* &quot;-&quot;??_);_(@_)">
                  <c:v>501.51</c:v>
                </c:pt>
                <c:pt idx="1662" formatCode="_([$$-409]* #,##0.00_);_([$$-409]* \(#,##0.00\);_([$$-409]* &quot;-&quot;??_);_(@_)">
                  <c:v>727.73609999999996</c:v>
                </c:pt>
                <c:pt idx="1663" formatCode="_([$$-409]* #,##0.00_);_([$$-409]* \(#,##0.00\);_([$$-409]* &quot;-&quot;??_);_(@_)">
                  <c:v>393.41999999999996</c:v>
                </c:pt>
                <c:pt idx="1664" formatCode="_([$$-409]* #,##0.00_);_([$$-409]* \(#,##0.00\);_([$$-409]* &quot;-&quot;??_);_(@_)">
                  <c:v>606.05459999999994</c:v>
                </c:pt>
                <c:pt idx="1665" formatCode="_([$$-409]* #,##0.00_);_([$$-409]* \(#,##0.00\);_([$$-409]* &quot;-&quot;??_);_(@_)">
                  <c:v>317.08949999999999</c:v>
                </c:pt>
                <c:pt idx="1666" formatCode="_([$$-409]* #,##0.00_);_([$$-409]* \(#,##0.00\);_([$$-409]* &quot;-&quot;??_);_(@_)">
                  <c:v>250.36272000000002</c:v>
                </c:pt>
                <c:pt idx="1667" formatCode="_([$$-409]* #,##0.00_);_([$$-409]* \(#,##0.00\);_([$$-409]* &quot;-&quot;??_);_(@_)">
                  <c:v>44.891999999999996</c:v>
                </c:pt>
                <c:pt idx="1668" formatCode="_([$$-409]* #,##0.00_);_([$$-409]* \(#,##0.00\);_([$$-409]* &quot;-&quot;??_);_(@_)">
                  <c:v>-275.25299999999999</c:v>
                </c:pt>
                <c:pt idx="1669" formatCode="_([$$-409]* #,##0.00_);_([$$-409]* \(#,##0.00\);_([$$-409]* &quot;-&quot;??_);_(@_)">
                  <c:v>-275.25299999999999</c:v>
                </c:pt>
                <c:pt idx="1670" formatCode="_([$$-409]* #,##0.00_);_([$$-409]* \(#,##0.00\);_([$$-409]* &quot;-&quot;??_);_(@_)">
                  <c:v>525.20039999999995</c:v>
                </c:pt>
                <c:pt idx="1671" formatCode="_([$$-409]* #,##0.00_);_([$$-409]* \(#,##0.00\);_([$$-409]* &quot;-&quot;??_);_(@_)">
                  <c:v>366.50700000000001</c:v>
                </c:pt>
                <c:pt idx="1672" formatCode="_([$$-409]* #,##0.00_);_([$$-409]* \(#,##0.00\);_([$$-409]* &quot;-&quot;??_);_(@_)">
                  <c:v>-5.2949999999999999</c:v>
                </c:pt>
                <c:pt idx="1673" formatCode="_([$$-409]* #,##0.00_);_([$$-409]* \(#,##0.00\);_([$$-409]* &quot;-&quot;??_);_(@_)">
                  <c:v>3285.48</c:v>
                </c:pt>
                <c:pt idx="1674" formatCode="_([$$-409]* #,##0.00_);_([$$-409]* \(#,##0.00\);_([$$-409]* &quot;-&quot;??_);_(@_)">
                  <c:v>500.95799999999997</c:v>
                </c:pt>
                <c:pt idx="1675" formatCode="_([$$-409]* #,##0.00_);_([$$-409]* \(#,##0.00\);_([$$-409]* &quot;-&quot;??_);_(@_)">
                  <c:v>1206.5961</c:v>
                </c:pt>
                <c:pt idx="1676" formatCode="_([$$-409]* #,##0.00_);_([$$-409]* \(#,##0.00\);_([$$-409]* &quot;-&quot;??_);_(@_)">
                  <c:v>790.54679999999996</c:v>
                </c:pt>
                <c:pt idx="1677" formatCode="_([$$-409]* #,##0.00_);_([$$-409]* \(#,##0.00\);_([$$-409]* &quot;-&quot;??_);_(@_)">
                  <c:v>-326.23159999999996</c:v>
                </c:pt>
                <c:pt idx="1678" formatCode="_([$$-409]* #,##0.00_);_([$$-409]* \(#,##0.00\);_([$$-409]* &quot;-&quot;??_);_(@_)">
                  <c:v>2495.3987999999999</c:v>
                </c:pt>
                <c:pt idx="1679" formatCode="_([$$-409]* #,##0.00_);_([$$-409]* \(#,##0.00\);_([$$-409]* &quot;-&quot;??_);_(@_)">
                  <c:v>-20.79</c:v>
                </c:pt>
                <c:pt idx="1680" formatCode="_([$$-409]* #,##0.00_);_([$$-409]* \(#,##0.00\);_([$$-409]* &quot;-&quot;??_);_(@_)">
                  <c:v>-20.79</c:v>
                </c:pt>
                <c:pt idx="1681" formatCode="_([$$-409]* #,##0.00_);_([$$-409]* \(#,##0.00\);_([$$-409]* &quot;-&quot;??_);_(@_)">
                  <c:v>369.99869999999999</c:v>
                </c:pt>
                <c:pt idx="1682" formatCode="_([$$-409]* #,##0.00_);_([$$-409]* \(#,##0.00\);_([$$-409]* &quot;-&quot;??_);_(@_)">
                  <c:v>542.25</c:v>
                </c:pt>
                <c:pt idx="1683" formatCode="_([$$-409]* #,##0.00_);_([$$-409]* \(#,##0.00\);_([$$-409]* &quot;-&quot;??_);_(@_)">
                  <c:v>69.61</c:v>
                </c:pt>
                <c:pt idx="1684" formatCode="_([$$-409]* #,##0.00_);_([$$-409]* \(#,##0.00\);_([$$-409]* &quot;-&quot;??_);_(@_)">
                  <c:v>-4793.0039999999999</c:v>
                </c:pt>
                <c:pt idx="1685" formatCode="_([$$-409]* #,##0.00_);_([$$-409]* \(#,##0.00\);_([$$-409]* &quot;-&quot;??_);_(@_)">
                  <c:v>1258.7876999999999</c:v>
                </c:pt>
                <c:pt idx="1686" formatCode="_([$$-409]* #,##0.00_);_([$$-409]* \(#,##0.00\);_([$$-409]* &quot;-&quot;??_);_(@_)">
                  <c:v>36.215999999999994</c:v>
                </c:pt>
                <c:pt idx="1687" formatCode="_([$$-409]* #,##0.00_);_([$$-409]* \(#,##0.00\);_([$$-409]* &quot;-&quot;??_);_(@_)">
                  <c:v>253.30319999999998</c:v>
                </c:pt>
                <c:pt idx="1688" formatCode="_([$$-409]* #,##0.00_);_([$$-409]* \(#,##0.00\);_([$$-409]* &quot;-&quot;??_);_(@_)">
                  <c:v>-44.624000000000002</c:v>
                </c:pt>
                <c:pt idx="1689" formatCode="_([$$-409]* #,##0.00_);_([$$-409]* \(#,##0.00\);_([$$-409]* &quot;-&quot;??_);_(@_)">
                  <c:v>61.292699999999996</c:v>
                </c:pt>
                <c:pt idx="1690" formatCode="_([$$-409]* #,##0.00_);_([$$-409]* \(#,##0.00\);_([$$-409]* &quot;-&quot;??_);_(@_)">
                  <c:v>-127.56</c:v>
                </c:pt>
                <c:pt idx="1691" formatCode="_([$$-409]* #,##0.00_);_([$$-409]* \(#,##0.00\);_([$$-409]* &quot;-&quot;??_);_(@_)">
                  <c:v>-96.337999999999994</c:v>
                </c:pt>
                <c:pt idx="1692" formatCode="_([$$-409]* #,##0.00_);_([$$-409]* \(#,##0.00\);_([$$-409]* &quot;-&quot;??_);_(@_)">
                  <c:v>509.95830000000001</c:v>
                </c:pt>
                <c:pt idx="1693" formatCode="_([$$-409]* #,##0.00_);_([$$-409]* \(#,##0.00\);_([$$-409]* &quot;-&quot;??_);_(@_)">
                  <c:v>186.55799999999999</c:v>
                </c:pt>
                <c:pt idx="1694" formatCode="_([$$-409]* #,##0.00_);_([$$-409]* \(#,##0.00\);_([$$-409]* &quot;-&quot;??_);_(@_)">
                  <c:v>-138.03680000000003</c:v>
                </c:pt>
                <c:pt idx="1695" formatCode="_([$$-409]* #,##0.00_);_([$$-409]* \(#,##0.00\);_([$$-409]* &quot;-&quot;??_);_(@_)">
                  <c:v>-52.248000000000005</c:v>
                </c:pt>
                <c:pt idx="1696" formatCode="_([$$-409]* #,##0.00_);_([$$-409]* \(#,##0.00\);_([$$-409]* &quot;-&quot;??_);_(@_)">
                  <c:v>70.175999999999988</c:v>
                </c:pt>
                <c:pt idx="1697" formatCode="_([$$-409]* #,##0.00_);_([$$-409]* \(#,##0.00\);_([$$-409]* &quot;-&quot;??_);_(@_)">
                  <c:v>-56.445999999999998</c:v>
                </c:pt>
                <c:pt idx="1698" formatCode="_([$$-409]* #,##0.00_);_([$$-409]* \(#,##0.00\);_([$$-409]* &quot;-&quot;??_);_(@_)">
                  <c:v>-367.16500000000002</c:v>
                </c:pt>
                <c:pt idx="1699" formatCode="_([$$-409]* #,##0.00_);_([$$-409]* \(#,##0.00\);_([$$-409]* &quot;-&quot;??_);_(@_)">
                  <c:v>219.4734</c:v>
                </c:pt>
                <c:pt idx="1700" formatCode="_([$$-409]* #,##0.00_);_([$$-409]* \(#,##0.00\);_([$$-409]* &quot;-&quot;??_);_(@_)">
                  <c:v>27.233999999999998</c:v>
                </c:pt>
                <c:pt idx="1701" formatCode="_([$$-409]* #,##0.00_);_([$$-409]* \(#,##0.00\);_([$$-409]* &quot;-&quot;??_);_(@_)">
                  <c:v>-2870.2775999999994</c:v>
                </c:pt>
                <c:pt idx="1702" formatCode="_([$$-409]* #,##0.00_);_([$$-409]* \(#,##0.00\);_([$$-409]* &quot;-&quot;??_);_(@_)">
                  <c:v>77.983599999997679</c:v>
                </c:pt>
                <c:pt idx="1703" formatCode="_([$$-409]* #,##0.00_);_([$$-409]* \(#,##0.00\);_([$$-409]* &quot;-&quot;??_);_(@_)">
                  <c:v>341.19809999999995</c:v>
                </c:pt>
                <c:pt idx="1704" formatCode="_([$$-409]* #,##0.00_);_([$$-409]* \(#,##0.00\);_([$$-409]* &quot;-&quot;??_);_(@_)">
                  <c:v>3.96</c:v>
                </c:pt>
                <c:pt idx="1705" formatCode="_([$$-409]* #,##0.00_);_([$$-409]* \(#,##0.00\);_([$$-409]* &quot;-&quot;??_);_(@_)">
                  <c:v>65.394000000000062</c:v>
                </c:pt>
                <c:pt idx="1706" formatCode="_([$$-409]* #,##0.00_);_([$$-409]* \(#,##0.00\);_([$$-409]* &quot;-&quot;??_);_(@_)">
                  <c:v>1674.7541999999999</c:v>
                </c:pt>
                <c:pt idx="1707" formatCode="_([$$-409]* #,##0.00_);_([$$-409]* \(#,##0.00\);_([$$-409]* &quot;-&quot;??_);_(@_)">
                  <c:v>-76.106800000000007</c:v>
                </c:pt>
                <c:pt idx="1708" formatCode="_([$$-409]* #,##0.00_);_([$$-409]* \(#,##0.00\);_([$$-409]* &quot;-&quot;??_);_(@_)">
                  <c:v>-73.494119999999938</c:v>
                </c:pt>
                <c:pt idx="1709" formatCode="_([$$-409]* #,##0.00_);_([$$-409]* \(#,##0.00\);_([$$-409]* &quot;-&quot;??_);_(@_)">
                  <c:v>-272.860884</c:v>
                </c:pt>
                <c:pt idx="1710" formatCode="_([$$-409]* #,##0.00_);_([$$-409]* \(#,##0.00\);_([$$-409]* &quot;-&quot;??_);_(@_)">
                  <c:v>15.096</c:v>
                </c:pt>
                <c:pt idx="1711" formatCode="_([$$-409]* #,##0.00_);_([$$-409]* \(#,##0.00\);_([$$-409]* &quot;-&quot;??_);_(@_)">
                  <c:v>-135.226</c:v>
                </c:pt>
                <c:pt idx="1712" formatCode="_([$$-409]* #,##0.00_);_([$$-409]* \(#,##0.00\);_([$$-409]* &quot;-&quot;??_);_(@_)">
                  <c:v>-268.66399999999999</c:v>
                </c:pt>
                <c:pt idx="1713" formatCode="_([$$-409]* #,##0.00_);_([$$-409]* \(#,##0.00\);_([$$-409]* &quot;-&quot;??_);_(@_)">
                  <c:v>1912.4219999999998</c:v>
                </c:pt>
                <c:pt idx="1714" formatCode="_([$$-409]* #,##0.00_);_([$$-409]* \(#,##0.00\);_([$$-409]* &quot;-&quot;??_);_(@_)">
                  <c:v>616.53569999999991</c:v>
                </c:pt>
                <c:pt idx="1715" formatCode="_([$$-409]* #,##0.00_);_([$$-409]* \(#,##0.00\);_([$$-409]* &quot;-&quot;??_);_(@_)">
                  <c:v>3670.3514999999998</c:v>
                </c:pt>
                <c:pt idx="1716" formatCode="_([$$-409]* #,##0.00_);_([$$-409]* \(#,##0.00\);_([$$-409]* &quot;-&quot;??_);_(@_)">
                  <c:v>-6.202</c:v>
                </c:pt>
                <c:pt idx="1717" formatCode="_([$$-409]* #,##0.00_);_([$$-409]* \(#,##0.00\);_([$$-409]* &quot;-&quot;??_);_(@_)">
                  <c:v>-144.59200000000001</c:v>
                </c:pt>
                <c:pt idx="1718" formatCode="_([$$-409]* #,##0.00_);_([$$-409]* \(#,##0.00\);_([$$-409]* &quot;-&quot;??_);_(@_)">
                  <c:v>13.508000000000003</c:v>
                </c:pt>
                <c:pt idx="1719" formatCode="_([$$-409]* #,##0.00_);_([$$-409]* \(#,##0.00\);_([$$-409]* &quot;-&quot;??_);_(@_)">
                  <c:v>149.166</c:v>
                </c:pt>
                <c:pt idx="1720" formatCode="_([$$-409]* #,##0.00_);_([$$-409]* \(#,##0.00\);_([$$-409]* &quot;-&quot;??_);_(@_)">
                  <c:v>-88.624800000000008</c:v>
                </c:pt>
                <c:pt idx="1721" formatCode="_([$$-409]* #,##0.00_);_([$$-409]* \(#,##0.00\);_([$$-409]* &quot;-&quot;??_);_(@_)">
                  <c:v>1545.8097600000001</c:v>
                </c:pt>
                <c:pt idx="1722" formatCode="_([$$-409]* #,##0.00_);_([$$-409]* \(#,##0.00\);_([$$-409]* &quot;-&quot;??_);_(@_)">
                  <c:v>-16476.838</c:v>
                </c:pt>
                <c:pt idx="1723" formatCode="_([$$-409]* #,##0.00_);_([$$-409]* \(#,##0.00\);_([$$-409]* &quot;-&quot;??_);_(@_)">
                  <c:v>-121.05807999999999</c:v>
                </c:pt>
                <c:pt idx="1724" formatCode="_([$$-409]* #,##0.00_);_([$$-409]* \(#,##0.00\);_([$$-409]* &quot;-&quot;??_);_(@_)">
                  <c:v>-277.20924000000002</c:v>
                </c:pt>
                <c:pt idx="1725" formatCode="_([$$-409]* #,##0.00_);_([$$-409]* \(#,##0.00\);_([$$-409]* &quot;-&quot;??_);_(@_)">
                  <c:v>43.275199999999998</c:v>
                </c:pt>
                <c:pt idx="1726" formatCode="_([$$-409]* #,##0.00_);_([$$-409]* \(#,##0.00\);_([$$-409]* &quot;-&quot;??_);_(@_)">
                  <c:v>-36.214620000000004</c:v>
                </c:pt>
                <c:pt idx="1727" formatCode="_([$$-409]* #,##0.00_);_([$$-409]* \(#,##0.00\);_([$$-409]* &quot;-&quot;??_);_(@_)">
                  <c:v>7.032960000000001</c:v>
                </c:pt>
                <c:pt idx="1728" formatCode="_([$$-409]* #,##0.00_);_([$$-409]* \(#,##0.00\);_([$$-409]* &quot;-&quot;??_);_(@_)">
                  <c:v>-16.772000000000002</c:v>
                </c:pt>
                <c:pt idx="1729" formatCode="_([$$-409]* #,##0.00_);_([$$-409]* \(#,##0.00\);_([$$-409]* &quot;-&quot;??_);_(@_)">
                  <c:v>5.3396999999999997</c:v>
                </c:pt>
                <c:pt idx="1730" formatCode="_([$$-409]* #,##0.00_);_([$$-409]* \(#,##0.00\);_([$$-409]* &quot;-&quot;??_);_(@_)">
                  <c:v>6.4832400000000021</c:v>
                </c:pt>
                <c:pt idx="1731" formatCode="_([$$-409]* #,##0.00_);_([$$-409]* \(#,##0.00\);_([$$-409]* &quot;-&quot;??_);_(@_)">
                  <c:v>960.98400000000004</c:v>
                </c:pt>
                <c:pt idx="1732" formatCode="_([$$-409]* #,##0.00_);_([$$-409]* \(#,##0.00\);_([$$-409]* &quot;-&quot;??_);_(@_)">
                  <c:v>-40.76</c:v>
                </c:pt>
                <c:pt idx="1733" formatCode="_([$$-409]* #,##0.00_);_([$$-409]* \(#,##0.00\);_([$$-409]* &quot;-&quot;??_);_(@_)">
                  <c:v>-986.52399999999989</c:v>
                </c:pt>
                <c:pt idx="1734" formatCode="_([$$-409]* #,##0.00_);_([$$-409]* \(#,##0.00\);_([$$-409]* &quot;-&quot;??_);_(@_)">
                  <c:v>47.334000000000003</c:v>
                </c:pt>
                <c:pt idx="1735" formatCode="_([$$-409]* #,##0.00_);_([$$-409]* \(#,##0.00\);_([$$-409]* &quot;-&quot;??_);_(@_)">
                  <c:v>-47.243088</c:v>
                </c:pt>
                <c:pt idx="1736" formatCode="_([$$-409]* #,##0.00_);_([$$-409]* \(#,##0.00\);_([$$-409]* &quot;-&quot;??_);_(@_)">
                  <c:v>-52.492319999999999</c:v>
                </c:pt>
                <c:pt idx="1737" formatCode="_([$$-409]* #,##0.00_);_([$$-409]* \(#,##0.00\);_([$$-409]* &quot;-&quot;??_);_(@_)">
                  <c:v>-459.08280000000002</c:v>
                </c:pt>
                <c:pt idx="1738" formatCode="_([$$-409]* #,##0.00_);_([$$-409]* \(#,##0.00\);_([$$-409]* &quot;-&quot;??_);_(@_)">
                  <c:v>264.16649999999998</c:v>
                </c:pt>
                <c:pt idx="1739" formatCode="_([$$-409]* #,##0.00_);_([$$-409]* \(#,##0.00\);_([$$-409]* &quot;-&quot;??_);_(@_)">
                  <c:v>-1.88</c:v>
                </c:pt>
                <c:pt idx="1740" formatCode="_([$$-409]* #,##0.00_);_([$$-409]* \(#,##0.00\);_([$$-409]* &quot;-&quot;??_);_(@_)">
                  <c:v>-219.07908</c:v>
                </c:pt>
                <c:pt idx="1741" formatCode="_([$$-409]* #,##0.00_);_([$$-409]* \(#,##0.00\);_([$$-409]* &quot;-&quot;??_);_(@_)">
                  <c:v>19.350000000000001</c:v>
                </c:pt>
                <c:pt idx="1742" formatCode="_([$$-409]* #,##0.00_);_([$$-409]* \(#,##0.00\);_([$$-409]* &quot;-&quot;??_);_(@_)">
                  <c:v>-967.83399999999995</c:v>
                </c:pt>
                <c:pt idx="1743" formatCode="_([$$-409]* #,##0.00_);_([$$-409]* \(#,##0.00\);_([$$-409]* &quot;-&quot;??_);_(@_)">
                  <c:v>72.78</c:v>
                </c:pt>
                <c:pt idx="1744" formatCode="_([$$-409]* #,##0.00_);_([$$-409]* \(#,##0.00\);_([$$-409]* &quot;-&quot;??_);_(@_)">
                  <c:v>34.302</c:v>
                </c:pt>
                <c:pt idx="1745" formatCode="_([$$-409]* #,##0.00_);_([$$-409]* \(#,##0.00\);_([$$-409]* &quot;-&quot;??_);_(@_)">
                  <c:v>4407.4399999999996</c:v>
                </c:pt>
                <c:pt idx="1746" formatCode="_([$$-409]* #,##0.00_);_([$$-409]* \(#,##0.00\);_([$$-409]* &quot;-&quot;??_);_(@_)">
                  <c:v>-216.02980000000002</c:v>
                </c:pt>
                <c:pt idx="1747" formatCode="_([$$-409]* #,##0.00_);_([$$-409]* \(#,##0.00\);_([$$-409]* &quot;-&quot;??_);_(@_)">
                  <c:v>-45.471999999999994</c:v>
                </c:pt>
                <c:pt idx="1748" formatCode="_([$$-409]* #,##0.00_);_([$$-409]* \(#,##0.00\);_([$$-409]* &quot;-&quot;??_);_(@_)">
                  <c:v>114.88199999999999</c:v>
                </c:pt>
                <c:pt idx="1749" formatCode="_([$$-409]* #,##0.00_);_([$$-409]* \(#,##0.00\);_([$$-409]* &quot;-&quot;??_);_(@_)">
                  <c:v>-521.09</c:v>
                </c:pt>
                <c:pt idx="1750" formatCode="_([$$-409]* #,##0.00_);_([$$-409]* \(#,##0.00\);_([$$-409]* &quot;-&quot;??_);_(@_)">
                  <c:v>-50.244999999999997</c:v>
                </c:pt>
                <c:pt idx="1751" formatCode="_([$$-409]* #,##0.00_);_([$$-409]* \(#,##0.00\);_([$$-409]* &quot;-&quot;??_);_(@_)">
                  <c:v>-387.1044</c:v>
                </c:pt>
                <c:pt idx="1752" formatCode="_([$$-409]* #,##0.00_);_([$$-409]* \(#,##0.00\);_([$$-409]* &quot;-&quot;??_);_(@_)">
                  <c:v>-55.97</c:v>
                </c:pt>
                <c:pt idx="1753" formatCode="_([$$-409]* #,##0.00_);_([$$-409]* \(#,##0.00\);_([$$-409]* &quot;-&quot;??_);_(@_)">
                  <c:v>-83.553060000000002</c:v>
                </c:pt>
                <c:pt idx="1754" formatCode="_([$$-409]* #,##0.00_);_([$$-409]* \(#,##0.00\);_([$$-409]* &quot;-&quot;??_);_(@_)">
                  <c:v>21.883400000000023</c:v>
                </c:pt>
                <c:pt idx="1755" formatCode="_([$$-409]* #,##0.00_);_([$$-409]* \(#,##0.00\);_([$$-409]* &quot;-&quot;??_);_(@_)">
                  <c:v>290.202</c:v>
                </c:pt>
                <c:pt idx="1756" formatCode="_([$$-409]* #,##0.00_);_([$$-409]* \(#,##0.00\);_([$$-409]* &quot;-&quot;??_);_(@_)">
                  <c:v>5.6870000000000083</c:v>
                </c:pt>
                <c:pt idx="1757" formatCode="_([$$-409]* #,##0.00_);_([$$-409]* \(#,##0.00\);_([$$-409]* &quot;-&quot;??_);_(@_)">
                  <c:v>46.29</c:v>
                </c:pt>
                <c:pt idx="1758" formatCode="_([$$-409]* #,##0.00_);_([$$-409]* \(#,##0.00\);_([$$-409]* &quot;-&quot;??_);_(@_)">
                  <c:v>17.652000000000001</c:v>
                </c:pt>
                <c:pt idx="1759" formatCode="_([$$-409]* #,##0.00_);_([$$-409]* \(#,##0.00\);_([$$-409]* &quot;-&quot;??_);_(@_)">
                  <c:v>739.67399999999998</c:v>
                </c:pt>
                <c:pt idx="1760" formatCode="_([$$-409]* #,##0.00_);_([$$-409]* \(#,##0.00\);_([$$-409]* &quot;-&quot;??_);_(@_)">
                  <c:v>-13562.637407999999</c:v>
                </c:pt>
                <c:pt idx="1761" formatCode="_([$$-409]* #,##0.00_);_([$$-409]* \(#,##0.00\);_([$$-409]* &quot;-&quot;??_);_(@_)">
                  <c:v>88.72</c:v>
                </c:pt>
                <c:pt idx="1762" formatCode="_([$$-409]* #,##0.00_);_([$$-409]* \(#,##0.00\);_([$$-409]* &quot;-&quot;??_);_(@_)">
                  <c:v>1320.5495999999998</c:v>
                </c:pt>
                <c:pt idx="1763" formatCode="_([$$-409]* #,##0.00_);_([$$-409]* \(#,##0.00\);_([$$-409]* &quot;-&quot;??_);_(@_)">
                  <c:v>1585.5030000000002</c:v>
                </c:pt>
                <c:pt idx="1764" formatCode="_([$$-409]* #,##0.00_);_([$$-409]* \(#,##0.00\);_([$$-409]* &quot;-&quot;??_);_(@_)">
                  <c:v>-88.61</c:v>
                </c:pt>
                <c:pt idx="1765" formatCode="_([$$-409]* #,##0.00_);_([$$-409]* \(#,##0.00\);_([$$-409]* &quot;-&quot;??_);_(@_)">
                  <c:v>-136.12200000000001</c:v>
                </c:pt>
                <c:pt idx="1766" formatCode="_([$$-409]* #,##0.00_);_([$$-409]* \(#,##0.00\);_([$$-409]* &quot;-&quot;??_);_(@_)">
                  <c:v>-277.22200000000004</c:v>
                </c:pt>
                <c:pt idx="1767" formatCode="_([$$-409]* #,##0.00_);_([$$-409]* \(#,##0.00\);_([$$-409]* &quot;-&quot;??_);_(@_)">
                  <c:v>-266.68600000000004</c:v>
                </c:pt>
                <c:pt idx="1768" formatCode="_([$$-409]* #,##0.00_);_([$$-409]* \(#,##0.00\);_([$$-409]* &quot;-&quot;??_);_(@_)">
                  <c:v>265.11180000000002</c:v>
                </c:pt>
                <c:pt idx="1769" formatCode="_([$$-409]* #,##0.00_);_([$$-409]* \(#,##0.00\);_([$$-409]* &quot;-&quot;??_);_(@_)">
                  <c:v>390.09839999999997</c:v>
                </c:pt>
                <c:pt idx="1770" formatCode="_([$$-409]* #,##0.00_);_([$$-409]* \(#,##0.00\);_([$$-409]* &quot;-&quot;??_);_(@_)">
                  <c:v>-1250.7460000000001</c:v>
                </c:pt>
                <c:pt idx="1771" formatCode="_([$$-409]* #,##0.00_);_([$$-409]* \(#,##0.00\);_([$$-409]* &quot;-&quot;??_);_(@_)">
                  <c:v>-528.83600000000001</c:v>
                </c:pt>
                <c:pt idx="1772" formatCode="_([$$-409]* #,##0.00_);_([$$-409]* \(#,##0.00\);_([$$-409]* &quot;-&quot;??_);_(@_)">
                  <c:v>-729.98799999999994</c:v>
                </c:pt>
                <c:pt idx="1773" formatCode="_([$$-409]* #,##0.00_);_([$$-409]* \(#,##0.00\);_([$$-409]* &quot;-&quot;??_);_(@_)">
                  <c:v>272.69399999999996</c:v>
                </c:pt>
                <c:pt idx="1774" formatCode="_([$$-409]* #,##0.00_);_([$$-409]* \(#,##0.00\);_([$$-409]* &quot;-&quot;??_);_(@_)">
                  <c:v>66.852000000000004</c:v>
                </c:pt>
                <c:pt idx="1775" formatCode="_([$$-409]* #,##0.00_);_([$$-409]* \(#,##0.00\);_([$$-409]* &quot;-&quot;??_);_(@_)">
                  <c:v>17.839800000000011</c:v>
                </c:pt>
                <c:pt idx="1776" formatCode="_([$$-409]* #,##0.00_);_([$$-409]* \(#,##0.00\);_([$$-409]* &quot;-&quot;??_);_(@_)">
                  <c:v>976.2672</c:v>
                </c:pt>
                <c:pt idx="1777" formatCode="_([$$-409]* #,##0.00_);_([$$-409]* \(#,##0.00\);_([$$-409]* &quot;-&quot;??_);_(@_)">
                  <c:v>183.84300000000002</c:v>
                </c:pt>
                <c:pt idx="1778" formatCode="_([$$-409]* #,##0.00_);_([$$-409]* \(#,##0.00\);_([$$-409]* &quot;-&quot;??_);_(@_)">
                  <c:v>8798.1830999999984</c:v>
                </c:pt>
                <c:pt idx="1779" formatCode="_([$$-409]* #,##0.00_);_([$$-409]* \(#,##0.00\);_([$$-409]* &quot;-&quot;??_);_(@_)">
                  <c:v>138.018</c:v>
                </c:pt>
                <c:pt idx="1780" formatCode="_([$$-409]* #,##0.00_);_([$$-409]* \(#,##0.00\);_([$$-409]* &quot;-&quot;??_);_(@_)">
                  <c:v>567.59</c:v>
                </c:pt>
                <c:pt idx="1781" formatCode="_([$$-409]* #,##0.00_);_([$$-409]* \(#,##0.00\);_([$$-409]* &quot;-&quot;??_);_(@_)">
                  <c:v>618.19308000000001</c:v>
                </c:pt>
                <c:pt idx="1782" formatCode="_([$$-409]* #,##0.00_);_([$$-409]* \(#,##0.00\);_([$$-409]* &quot;-&quot;??_);_(@_)">
                  <c:v>-15.1844</c:v>
                </c:pt>
                <c:pt idx="1783" formatCode="_([$$-409]* #,##0.00_);_([$$-409]* \(#,##0.00\);_([$$-409]* &quot;-&quot;??_);_(@_)">
                  <c:v>-61.194000000000003</c:v>
                </c:pt>
                <c:pt idx="1784" formatCode="_([$$-409]* #,##0.00_);_([$$-409]* \(#,##0.00\);_([$$-409]* &quot;-&quot;??_);_(@_)">
                  <c:v>-191.25760000000002</c:v>
                </c:pt>
                <c:pt idx="1785" formatCode="_([$$-409]* #,##0.00_);_([$$-409]* \(#,##0.00\);_([$$-409]* &quot;-&quot;??_);_(@_)">
                  <c:v>196.52328</c:v>
                </c:pt>
                <c:pt idx="1786" formatCode="_([$$-409]* #,##0.00_);_([$$-409]* \(#,##0.00\);_([$$-409]* &quot;-&quot;??_);_(@_)">
                  <c:v>-3971.0627999999997</c:v>
                </c:pt>
                <c:pt idx="1787" formatCode="_([$$-409]* #,##0.00_);_([$$-409]* \(#,##0.00\);_([$$-409]* &quot;-&quot;??_);_(@_)">
                  <c:v>-381.84119999999996</c:v>
                </c:pt>
                <c:pt idx="1788" formatCode="_([$$-409]* #,##0.00_);_([$$-409]* \(#,##0.00\);_([$$-409]* &quot;-&quot;??_);_(@_)">
                  <c:v>2963.48</c:v>
                </c:pt>
                <c:pt idx="1789" formatCode="_([$$-409]* #,##0.00_);_([$$-409]* \(#,##0.00\);_([$$-409]* &quot;-&quot;??_);_(@_)">
                  <c:v>709.85200000000009</c:v>
                </c:pt>
                <c:pt idx="1790" formatCode="_([$$-409]* #,##0.00_);_([$$-409]* \(#,##0.00\);_([$$-409]* &quot;-&quot;??_);_(@_)">
                  <c:v>27.968600000000009</c:v>
                </c:pt>
                <c:pt idx="1791" formatCode="_([$$-409]* #,##0.00_);_([$$-409]* \(#,##0.00\);_([$$-409]* &quot;-&quot;??_);_(@_)">
                  <c:v>722.24099999999999</c:v>
                </c:pt>
                <c:pt idx="1792" formatCode="_([$$-409]* #,##0.00_);_([$$-409]* \(#,##0.00\);_([$$-409]* &quot;-&quot;??_);_(@_)">
                  <c:v>848.3646</c:v>
                </c:pt>
                <c:pt idx="1793" formatCode="_([$$-409]* #,##0.00_);_([$$-409]* \(#,##0.00\);_([$$-409]* &quot;-&quot;??_);_(@_)">
                  <c:v>-88.840800000000002</c:v>
                </c:pt>
                <c:pt idx="1794" formatCode="_([$$-409]* #,##0.00_);_([$$-409]* \(#,##0.00\);_([$$-409]* &quot;-&quot;??_);_(@_)">
                  <c:v>1208.9903999999999</c:v>
                </c:pt>
                <c:pt idx="1795" formatCode="_([$$-409]* #,##0.00_);_([$$-409]* \(#,##0.00\);_([$$-409]* &quot;-&quot;??_);_(@_)">
                  <c:v>126.22500000000001</c:v>
                </c:pt>
                <c:pt idx="1796" formatCode="_([$$-409]* #,##0.00_);_([$$-409]* \(#,##0.00\);_([$$-409]* &quot;-&quot;??_);_(@_)">
                  <c:v>751.58</c:v>
                </c:pt>
                <c:pt idx="1797" formatCode="_([$$-409]* #,##0.00_);_([$$-409]* \(#,##0.00\);_([$$-409]* &quot;-&quot;??_);_(@_)">
                  <c:v>-663.51419999999996</c:v>
                </c:pt>
                <c:pt idx="1798" formatCode="_([$$-409]* #,##0.00_);_([$$-409]* \(#,##0.00\);_([$$-409]* &quot;-&quot;??_);_(@_)">
                  <c:v>-35.290399999999998</c:v>
                </c:pt>
                <c:pt idx="1799" formatCode="_([$$-409]* #,##0.00_);_([$$-409]* \(#,##0.00\);_([$$-409]* &quot;-&quot;??_);_(@_)">
                  <c:v>-74.883600000000001</c:v>
                </c:pt>
                <c:pt idx="1800" formatCode="_([$$-409]* #,##0.00_);_([$$-409]* \(#,##0.00\);_([$$-409]* &quot;-&quot;??_);_(@_)">
                  <c:v>631.33000000000004</c:v>
                </c:pt>
                <c:pt idx="1801" formatCode="_([$$-409]* #,##0.00_);_([$$-409]* \(#,##0.00\);_([$$-409]* &quot;-&quot;??_);_(@_)">
                  <c:v>-214.10399999999998</c:v>
                </c:pt>
                <c:pt idx="1802" formatCode="_([$$-409]* #,##0.00_);_([$$-409]* \(#,##0.00\);_([$$-409]* &quot;-&quot;??_);_(@_)">
                  <c:v>45.127799999999993</c:v>
                </c:pt>
                <c:pt idx="1803" formatCode="_([$$-409]* #,##0.00_);_([$$-409]* \(#,##0.00\);_([$$-409]* &quot;-&quot;??_);_(@_)">
                  <c:v>45.378</c:v>
                </c:pt>
                <c:pt idx="1804" formatCode="_([$$-409]* #,##0.00_);_([$$-409]* \(#,##0.00\);_([$$-409]* &quot;-&quot;??_);_(@_)">
                  <c:v>1055.6039999999998</c:v>
                </c:pt>
                <c:pt idx="1805" formatCode="_([$$-409]* #,##0.00_);_([$$-409]* \(#,##0.00\);_([$$-409]* &quot;-&quot;??_);_(@_)">
                  <c:v>-156.77199999999999</c:v>
                </c:pt>
                <c:pt idx="1806" formatCode="_([$$-409]* #,##0.00_);_([$$-409]* \(#,##0.00\);_([$$-409]* &quot;-&quot;??_);_(@_)">
                  <c:v>-222.816</c:v>
                </c:pt>
                <c:pt idx="1807" formatCode="_([$$-409]* #,##0.00_);_([$$-409]* \(#,##0.00\);_([$$-409]* &quot;-&quot;??_);_(@_)">
                  <c:v>2653.7813999999998</c:v>
                </c:pt>
                <c:pt idx="1808" formatCode="_([$$-409]* #,##0.00_);_([$$-409]* \(#,##0.00\);_([$$-409]* &quot;-&quot;??_);_(@_)">
                  <c:v>997.38144000000011</c:v>
                </c:pt>
                <c:pt idx="1809" formatCode="_([$$-409]* #,##0.00_);_([$$-409]* \(#,##0.00\);_([$$-409]* &quot;-&quot;??_);_(@_)">
                  <c:v>779.47230000000002</c:v>
                </c:pt>
                <c:pt idx="1810" formatCode="_([$$-409]* #,##0.00_);_([$$-409]* \(#,##0.00\);_([$$-409]* &quot;-&quot;??_);_(@_)">
                  <c:v>-27.004999999999999</c:v>
                </c:pt>
                <c:pt idx="1811" formatCode="_([$$-409]* #,##0.00_);_([$$-409]* \(#,##0.00\);_([$$-409]* &quot;-&quot;??_);_(@_)">
                  <c:v>-48.971999999999994</c:v>
                </c:pt>
                <c:pt idx="1812" formatCode="_([$$-409]* #,##0.00_);_([$$-409]* \(#,##0.00\);_([$$-409]* &quot;-&quot;??_);_(@_)">
                  <c:v>-222.34299999999999</c:v>
                </c:pt>
                <c:pt idx="1813" formatCode="_([$$-409]* #,##0.00_);_([$$-409]* \(#,##0.00\);_([$$-409]* &quot;-&quot;??_);_(@_)">
                  <c:v>-78.194159999999982</c:v>
                </c:pt>
                <c:pt idx="1814" formatCode="_([$$-409]* #,##0.00_);_([$$-409]* \(#,##0.00\);_([$$-409]* &quot;-&quot;??_);_(@_)">
                  <c:v>147</c:v>
                </c:pt>
                <c:pt idx="1815" formatCode="_([$$-409]* #,##0.00_);_([$$-409]* \(#,##0.00\);_([$$-409]* &quot;-&quot;??_);_(@_)">
                  <c:v>-344.82000000000005</c:v>
                </c:pt>
                <c:pt idx="1816" formatCode="_([$$-409]* #,##0.00_);_([$$-409]* \(#,##0.00\);_([$$-409]* &quot;-&quot;??_);_(@_)">
                  <c:v>-45.64</c:v>
                </c:pt>
                <c:pt idx="1817" formatCode="_([$$-409]* #,##0.00_);_([$$-409]* \(#,##0.00\);_([$$-409]* &quot;-&quot;??_);_(@_)">
                  <c:v>-1455.9971999999998</c:v>
                </c:pt>
                <c:pt idx="1818" formatCode="_([$$-409]* #,##0.00_);_([$$-409]* \(#,##0.00\);_([$$-409]* &quot;-&quot;??_);_(@_)">
                  <c:v>-60.563999999999993</c:v>
                </c:pt>
                <c:pt idx="1819" formatCode="_([$$-409]* #,##0.00_);_([$$-409]* \(#,##0.00\);_([$$-409]* &quot;-&quot;??_);_(@_)">
                  <c:v>-343.12599999999998</c:v>
                </c:pt>
                <c:pt idx="1820" formatCode="_([$$-409]* #,##0.00_);_([$$-409]* \(#,##0.00\);_([$$-409]* &quot;-&quot;??_);_(@_)">
                  <c:v>269.94</c:v>
                </c:pt>
                <c:pt idx="1821" formatCode="_([$$-409]* #,##0.00_);_([$$-409]* \(#,##0.00\);_([$$-409]* &quot;-&quot;??_);_(@_)">
                  <c:v>-458.74400000000003</c:v>
                </c:pt>
                <c:pt idx="1822" formatCode="_([$$-409]* #,##0.00_);_([$$-409]* \(#,##0.00\);_([$$-409]* &quot;-&quot;??_);_(@_)">
                  <c:v>35.290000000000049</c:v>
                </c:pt>
                <c:pt idx="1823" formatCode="_([$$-409]* #,##0.00_);_([$$-409]* \(#,##0.00\);_([$$-409]* &quot;-&quot;??_);_(@_)">
                  <c:v>-3.9479999999999995</c:v>
                </c:pt>
                <c:pt idx="1824" formatCode="_([$$-409]* #,##0.00_);_([$$-409]* \(#,##0.00\);_([$$-409]* &quot;-&quot;??_);_(@_)">
                  <c:v>-68.432000000000002</c:v>
                </c:pt>
                <c:pt idx="1825" formatCode="_([$$-409]* #,##0.00_);_([$$-409]* \(#,##0.00\);_([$$-409]* &quot;-&quot;??_);_(@_)">
                  <c:v>733.2822000000001</c:v>
                </c:pt>
                <c:pt idx="1826" formatCode="_([$$-409]* #,##0.00_);_([$$-409]* \(#,##0.00\);_([$$-409]* &quot;-&quot;??_);_(@_)">
                  <c:v>101.97200000000001</c:v>
                </c:pt>
                <c:pt idx="1827" formatCode="_([$$-409]* #,##0.00_);_([$$-409]* \(#,##0.00\);_([$$-409]* &quot;-&quot;??_);_(@_)">
                  <c:v>-335.041</c:v>
                </c:pt>
                <c:pt idx="1828" formatCode="_([$$-409]* #,##0.00_);_([$$-409]* \(#,##0.00\);_([$$-409]* &quot;-&quot;??_);_(@_)">
                  <c:v>1087.7159999999999</c:v>
                </c:pt>
                <c:pt idx="1829" formatCode="_([$$-409]* #,##0.00_);_([$$-409]* \(#,##0.00\);_([$$-409]* &quot;-&quot;??_);_(@_)">
                  <c:v>-1596.7457999999999</c:v>
                </c:pt>
                <c:pt idx="1830" formatCode="_([$$-409]* #,##0.00_);_([$$-409]* \(#,##0.00\);_([$$-409]* &quot;-&quot;??_);_(@_)">
                  <c:v>109.83600000000001</c:v>
                </c:pt>
                <c:pt idx="1831" formatCode="_([$$-409]* #,##0.00_);_([$$-409]* \(#,##0.00\);_([$$-409]* &quot;-&quot;??_);_(@_)">
                  <c:v>82.703399999999988</c:v>
                </c:pt>
                <c:pt idx="1832" formatCode="_([$$-409]* #,##0.00_);_([$$-409]* \(#,##0.00\);_([$$-409]* &quot;-&quot;??_);_(@_)">
                  <c:v>109.83600000000001</c:v>
                </c:pt>
                <c:pt idx="1833" formatCode="_([$$-409]* #,##0.00_);_([$$-409]* \(#,##0.00\);_([$$-409]* &quot;-&quot;??_);_(@_)">
                  <c:v>128.03</c:v>
                </c:pt>
                <c:pt idx="1834" formatCode="_([$$-409]* #,##0.00_);_([$$-409]* \(#,##0.00\);_([$$-409]* &quot;-&quot;??_);_(@_)">
                  <c:v>7024.2068999999992</c:v>
                </c:pt>
                <c:pt idx="1835" formatCode="_([$$-409]* #,##0.00_);_([$$-409]* \(#,##0.00\);_([$$-409]* &quot;-&quot;??_);_(@_)">
                  <c:v>1656.6554999999998</c:v>
                </c:pt>
                <c:pt idx="1836" formatCode="_([$$-409]* #,##0.00_);_([$$-409]* \(#,##0.00\);_([$$-409]* &quot;-&quot;??_);_(@_)">
                  <c:v>2639.0099999999998</c:v>
                </c:pt>
                <c:pt idx="1837" formatCode="_([$$-409]* #,##0.00_);_([$$-409]* \(#,##0.00\);_([$$-409]* &quot;-&quot;??_);_(@_)">
                  <c:v>-89.5</c:v>
                </c:pt>
                <c:pt idx="1838" formatCode="_([$$-409]* #,##0.00_);_([$$-409]* \(#,##0.00\);_([$$-409]* &quot;-&quot;??_);_(@_)">
                  <c:v>103.27229999999999</c:v>
                </c:pt>
                <c:pt idx="1839" formatCode="_([$$-409]* #,##0.00_);_([$$-409]* \(#,##0.00\);_([$$-409]* &quot;-&quot;??_);_(@_)">
                  <c:v>40.283999999999999</c:v>
                </c:pt>
                <c:pt idx="1840" formatCode="_([$$-409]* #,##0.00_);_([$$-409]* \(#,##0.00\);_([$$-409]* &quot;-&quot;??_);_(@_)">
                  <c:v>90.024000000000001</c:v>
                </c:pt>
                <c:pt idx="1841" formatCode="_([$$-409]* #,##0.00_);_([$$-409]* \(#,##0.00\);_([$$-409]* &quot;-&quot;??_);_(@_)">
                  <c:v>840.05099999999993</c:v>
                </c:pt>
                <c:pt idx="1842" formatCode="_([$$-409]* #,##0.00_);_([$$-409]* \(#,##0.00\);_([$$-409]* &quot;-&quot;??_);_(@_)">
                  <c:v>265.96049999999997</c:v>
                </c:pt>
                <c:pt idx="1843" formatCode="_([$$-409]* #,##0.00_);_([$$-409]* \(#,##0.00\);_([$$-409]* &quot;-&quot;??_);_(@_)">
                  <c:v>-251.40390000000002</c:v>
                </c:pt>
                <c:pt idx="1844" formatCode="_([$$-409]* #,##0.00_);_([$$-409]* \(#,##0.00\);_([$$-409]* &quot;-&quot;??_);_(@_)">
                  <c:v>311.72999999999996</c:v>
                </c:pt>
                <c:pt idx="1845" formatCode="_([$$-409]* #,##0.00_);_([$$-409]* \(#,##0.00\);_([$$-409]* &quot;-&quot;??_);_(@_)">
                  <c:v>2225.0761200000002</c:v>
                </c:pt>
                <c:pt idx="1846" formatCode="_([$$-409]* #,##0.00_);_([$$-409]* \(#,##0.00\);_([$$-409]* &quot;-&quot;??_);_(@_)">
                  <c:v>-338.18083200000001</c:v>
                </c:pt>
                <c:pt idx="1847" formatCode="_([$$-409]* #,##0.00_);_([$$-409]* \(#,##0.00\);_([$$-409]* &quot;-&quot;??_);_(@_)">
                  <c:v>-815.90079999999989</c:v>
                </c:pt>
                <c:pt idx="1848" formatCode="_([$$-409]* #,##0.00_);_([$$-409]* \(#,##0.00\);_([$$-409]* &quot;-&quot;??_);_(@_)">
                  <c:v>801.74680000000012</c:v>
                </c:pt>
                <c:pt idx="1849" formatCode="_([$$-409]* #,##0.00_);_([$$-409]* \(#,##0.00\);_([$$-409]* &quot;-&quot;??_);_(@_)">
                  <c:v>-139.18256</c:v>
                </c:pt>
                <c:pt idx="1850" formatCode="_([$$-409]* #,##0.00_);_([$$-409]* \(#,##0.00\);_([$$-409]* &quot;-&quot;??_);_(@_)">
                  <c:v>881.46809999999994</c:v>
                </c:pt>
                <c:pt idx="1851" formatCode="_([$$-409]* #,##0.00_);_([$$-409]* \(#,##0.00\);_([$$-409]* &quot;-&quot;??_);_(@_)">
                  <c:v>-30.808</c:v>
                </c:pt>
                <c:pt idx="1852" formatCode="_([$$-409]* #,##0.00_);_([$$-409]* \(#,##0.00\);_([$$-409]* &quot;-&quot;??_);_(@_)">
                  <c:v>524.31719999999996</c:v>
                </c:pt>
                <c:pt idx="1853" formatCode="_([$$-409]* #,##0.00_);_([$$-409]* \(#,##0.00\);_([$$-409]* &quot;-&quot;??_);_(@_)">
                  <c:v>-98.35</c:v>
                </c:pt>
                <c:pt idx="1854" formatCode="_([$$-409]* #,##0.00_);_([$$-409]* \(#,##0.00\);_([$$-409]* &quot;-&quot;??_);_(@_)">
                  <c:v>9.939899999999998</c:v>
                </c:pt>
                <c:pt idx="1855" formatCode="_([$$-409]* #,##0.00_);_([$$-409]* \(#,##0.00\);_([$$-409]* &quot;-&quot;??_);_(@_)">
                  <c:v>-1197.0419999999999</c:v>
                </c:pt>
                <c:pt idx="1856" formatCode="_([$$-409]* #,##0.00_);_([$$-409]* \(#,##0.00\);_([$$-409]* &quot;-&quot;??_);_(@_)">
                  <c:v>-74.64</c:v>
                </c:pt>
                <c:pt idx="1857" formatCode="_([$$-409]* #,##0.00_);_([$$-409]* \(#,##0.00\);_([$$-409]* &quot;-&quot;??_);_(@_)">
                  <c:v>-25.634</c:v>
                </c:pt>
                <c:pt idx="1858" formatCode="_([$$-409]* #,##0.00_);_([$$-409]* \(#,##0.00\);_([$$-409]* &quot;-&quot;??_);_(@_)">
                  <c:v>566.6072999999999</c:v>
                </c:pt>
                <c:pt idx="1859" formatCode="_([$$-409]* #,##0.00_);_([$$-409]* \(#,##0.00\);_([$$-409]* &quot;-&quot;??_);_(@_)">
                  <c:v>164.06129999999999</c:v>
                </c:pt>
                <c:pt idx="1860" formatCode="_([$$-409]* #,##0.00_);_([$$-409]* \(#,##0.00\);_([$$-409]* &quot;-&quot;??_);_(@_)">
                  <c:v>218.23319999999995</c:v>
                </c:pt>
                <c:pt idx="1861" formatCode="_([$$-409]* #,##0.00_);_([$$-409]* \(#,##0.00\);_([$$-409]* &quot;-&quot;??_);_(@_)">
                  <c:v>2860.9331999999995</c:v>
                </c:pt>
                <c:pt idx="1862" formatCode="_([$$-409]* #,##0.00_);_([$$-409]* \(#,##0.00\);_([$$-409]* &quot;-&quot;??_);_(@_)">
                  <c:v>111.05249999999999</c:v>
                </c:pt>
                <c:pt idx="1863" formatCode="_([$$-409]* #,##0.00_);_([$$-409]* \(#,##0.00\);_([$$-409]* &quot;-&quot;??_);_(@_)">
                  <c:v>-1963.752</c:v>
                </c:pt>
                <c:pt idx="1864" formatCode="_([$$-409]* #,##0.00_);_([$$-409]* \(#,##0.00\);_([$$-409]* &quot;-&quot;??_);_(@_)">
                  <c:v>-60.704000000000001</c:v>
                </c:pt>
                <c:pt idx="1865" formatCode="_([$$-409]* #,##0.00_);_([$$-409]* \(#,##0.00\);_([$$-409]* &quot;-&quot;??_);_(@_)">
                  <c:v>7576.11</c:v>
                </c:pt>
                <c:pt idx="1866" formatCode="_([$$-409]* #,##0.00_);_([$$-409]* \(#,##0.00\);_([$$-409]* &quot;-&quot;??_);_(@_)">
                  <c:v>-44.436</c:v>
                </c:pt>
                <c:pt idx="1867" formatCode="_([$$-409]* #,##0.00_);_([$$-409]* \(#,##0.00\);_([$$-409]* &quot;-&quot;??_);_(@_)">
                  <c:v>1630.5251999999998</c:v>
                </c:pt>
                <c:pt idx="1868" formatCode="_([$$-409]* #,##0.00_);_([$$-409]* \(#,##0.00\);_([$$-409]* &quot;-&quot;??_);_(@_)">
                  <c:v>-457.16</c:v>
                </c:pt>
                <c:pt idx="1869" formatCode="_([$$-409]* #,##0.00_);_([$$-409]* \(#,##0.00\);_([$$-409]* &quot;-&quot;??_);_(@_)">
                  <c:v>-159.30279999999999</c:v>
                </c:pt>
                <c:pt idx="1870" formatCode="_([$$-409]* #,##0.00_);_([$$-409]* \(#,##0.00\);_([$$-409]* &quot;-&quot;??_);_(@_)">
                  <c:v>2699.9838</c:v>
                </c:pt>
                <c:pt idx="1871" formatCode="_([$$-409]* #,##0.00_);_([$$-409]* \(#,##0.00\);_([$$-409]* &quot;-&quot;??_);_(@_)">
                  <c:v>-18.3216</c:v>
                </c:pt>
                <c:pt idx="1872" formatCode="_([$$-409]* #,##0.00_);_([$$-409]* \(#,##0.00\);_([$$-409]* &quot;-&quot;??_);_(@_)">
                  <c:v>-82.64</c:v>
                </c:pt>
                <c:pt idx="1873" formatCode="_([$$-409]* #,##0.00_);_([$$-409]* \(#,##0.00\);_([$$-409]* &quot;-&quot;??_);_(@_)">
                  <c:v>19.308000000000021</c:v>
                </c:pt>
                <c:pt idx="1874" formatCode="_([$$-409]* #,##0.00_);_([$$-409]* \(#,##0.00\);_([$$-409]* &quot;-&quot;??_);_(@_)">
                  <c:v>322.25069999999994</c:v>
                </c:pt>
                <c:pt idx="1875" formatCode="_([$$-409]* #,##0.00_);_([$$-409]* \(#,##0.00\);_([$$-409]* &quot;-&quot;??_);_(@_)">
                  <c:v>206.352</c:v>
                </c:pt>
                <c:pt idx="1876" formatCode="_([$$-409]* #,##0.00_);_([$$-409]* \(#,##0.00\);_([$$-409]* &quot;-&quot;??_);_(@_)">
                  <c:v>439.78529999999995</c:v>
                </c:pt>
                <c:pt idx="1877" formatCode="_([$$-409]* #,##0.00_);_([$$-409]* \(#,##0.00\);_([$$-409]* &quot;-&quot;??_);_(@_)">
                  <c:v>-149.4573</c:v>
                </c:pt>
                <c:pt idx="1878" formatCode="_([$$-409]* #,##0.00_);_([$$-409]* \(#,##0.00\);_([$$-409]* &quot;-&quot;??_);_(@_)">
                  <c:v>38.885999999999996</c:v>
                </c:pt>
                <c:pt idx="1879" formatCode="_([$$-409]* #,##0.00_);_([$$-409]* \(#,##0.00\);_([$$-409]* &quot;-&quot;??_);_(@_)">
                  <c:v>719.35259999999994</c:v>
                </c:pt>
                <c:pt idx="1880" formatCode="_([$$-409]* #,##0.00_);_([$$-409]* \(#,##0.00\);_([$$-409]* &quot;-&quot;??_);_(@_)">
                  <c:v>-14140.7016</c:v>
                </c:pt>
                <c:pt idx="1881" formatCode="_([$$-409]* #,##0.00_);_([$$-409]* \(#,##0.00\);_([$$-409]* &quot;-&quot;??_);_(@_)">
                  <c:v>4.9017600000000003</c:v>
                </c:pt>
                <c:pt idx="1882" formatCode="_([$$-409]* #,##0.00_);_([$$-409]* \(#,##0.00\);_([$$-409]* &quot;-&quot;??_);_(@_)">
                  <c:v>-582.64799999999991</c:v>
                </c:pt>
                <c:pt idx="1883" formatCode="_([$$-409]* #,##0.00_);_([$$-409]* \(#,##0.00\);_([$$-409]* &quot;-&quot;??_);_(@_)">
                  <c:v>-582.64799999999991</c:v>
                </c:pt>
                <c:pt idx="1884" formatCode="_([$$-409]* #,##0.00_);_([$$-409]* \(#,##0.00\);_([$$-409]* &quot;-&quot;??_);_(@_)">
                  <c:v>141.7824</c:v>
                </c:pt>
                <c:pt idx="1885" formatCode="_([$$-409]* #,##0.00_);_([$$-409]* \(#,##0.00\);_([$$-409]* &quot;-&quot;??_);_(@_)">
                  <c:v>74.181899999999999</c:v>
                </c:pt>
                <c:pt idx="1886" formatCode="_([$$-409]* #,##0.00_);_([$$-409]* \(#,##0.00\);_([$$-409]* &quot;-&quot;??_);_(@_)">
                  <c:v>82.31</c:v>
                </c:pt>
                <c:pt idx="1887" formatCode="_([$$-409]* #,##0.00_);_([$$-409]* \(#,##0.00\);_([$$-409]* &quot;-&quot;??_);_(@_)">
                  <c:v>-16.063740000000003</c:v>
                </c:pt>
                <c:pt idx="1888" formatCode="_([$$-409]* #,##0.00_);_([$$-409]* \(#,##0.00\);_([$$-409]* &quot;-&quot;??_);_(@_)">
                  <c:v>333.76049999999998</c:v>
                </c:pt>
                <c:pt idx="1889" formatCode="_([$$-409]* #,##0.00_);_([$$-409]* \(#,##0.00\);_([$$-409]* &quot;-&quot;??_);_(@_)">
                  <c:v>-12.078000000000001</c:v>
                </c:pt>
                <c:pt idx="1890" formatCode="_([$$-409]* #,##0.00_);_([$$-409]* \(#,##0.00\);_([$$-409]* &quot;-&quot;??_);_(@_)">
                  <c:v>565.17999999999995</c:v>
                </c:pt>
                <c:pt idx="1891" formatCode="_([$$-409]* #,##0.00_);_([$$-409]* \(#,##0.00\);_([$$-409]* &quot;-&quot;??_);_(@_)">
                  <c:v>-32.666400000000003</c:v>
                </c:pt>
                <c:pt idx="1892" formatCode="_([$$-409]* #,##0.00_);_([$$-409]* \(#,##0.00\);_([$$-409]* &quot;-&quot;??_);_(@_)">
                  <c:v>-1220.9144999999999</c:v>
                </c:pt>
                <c:pt idx="1893" formatCode="_([$$-409]* #,##0.00_);_([$$-409]* \(#,##0.00\);_([$$-409]* &quot;-&quot;??_);_(@_)">
                  <c:v>224.96069999999997</c:v>
                </c:pt>
                <c:pt idx="1894" formatCode="_([$$-409]* #,##0.00_);_([$$-409]* \(#,##0.00\);_([$$-409]* &quot;-&quot;??_);_(@_)">
                  <c:v>17.102799999999998</c:v>
                </c:pt>
                <c:pt idx="1895" formatCode="_([$$-409]* #,##0.00_);_([$$-409]* \(#,##0.00\);_([$$-409]* &quot;-&quot;??_);_(@_)">
                  <c:v>1269.3819599999999</c:v>
                </c:pt>
                <c:pt idx="1896" formatCode="_([$$-409]* #,##0.00_);_([$$-409]* \(#,##0.00\);_([$$-409]* &quot;-&quot;??_);_(@_)">
                  <c:v>137.68794000000014</c:v>
                </c:pt>
                <c:pt idx="1897" formatCode="_([$$-409]* #,##0.00_);_([$$-409]* \(#,##0.00\);_([$$-409]* &quot;-&quot;??_);_(@_)">
                  <c:v>882.48239999999998</c:v>
                </c:pt>
                <c:pt idx="1898" formatCode="_([$$-409]* #,##0.00_);_([$$-409]* \(#,##0.00\);_([$$-409]* &quot;-&quot;??_);_(@_)">
                  <c:v>1037.1044999999999</c:v>
                </c:pt>
                <c:pt idx="1899" formatCode="_([$$-409]* #,##0.00_);_([$$-409]* \(#,##0.00\);_([$$-409]* &quot;-&quot;??_);_(@_)">
                  <c:v>17.2</c:v>
                </c:pt>
                <c:pt idx="1900" formatCode="_([$$-409]* #,##0.00_);_([$$-409]* \(#,##0.00\);_([$$-409]* &quot;-&quot;??_);_(@_)">
                  <c:v>19.78</c:v>
                </c:pt>
                <c:pt idx="1901" formatCode="_([$$-409]* #,##0.00_);_([$$-409]* \(#,##0.00\);_([$$-409]* &quot;-&quot;??_);_(@_)">
                  <c:v>97.159999999999926</c:v>
                </c:pt>
                <c:pt idx="1902" formatCode="_([$$-409]* #,##0.00_);_([$$-409]* \(#,##0.00\);_([$$-409]* &quot;-&quot;??_);_(@_)">
                  <c:v>402.06599999999997</c:v>
                </c:pt>
                <c:pt idx="1903" formatCode="_([$$-409]* #,##0.00_);_([$$-409]* \(#,##0.00\);_([$$-409]* &quot;-&quot;??_);_(@_)">
                  <c:v>11.95</c:v>
                </c:pt>
                <c:pt idx="1904" formatCode="_([$$-409]* #,##0.00_);_([$$-409]* \(#,##0.00\);_([$$-409]* &quot;-&quot;??_);_(@_)">
                  <c:v>1773.6104999999998</c:v>
                </c:pt>
                <c:pt idx="1905" formatCode="_([$$-409]* #,##0.00_);_([$$-409]* \(#,##0.00\);_([$$-409]* &quot;-&quot;??_);_(@_)">
                  <c:v>4.1822000000000052</c:v>
                </c:pt>
                <c:pt idx="1906" formatCode="_([$$-409]* #,##0.00_);_([$$-409]* \(#,##0.00\);_([$$-409]* &quot;-&quot;??_);_(@_)">
                  <c:v>-807.59</c:v>
                </c:pt>
                <c:pt idx="1907" formatCode="_([$$-409]* #,##0.00_);_([$$-409]* \(#,##0.00\);_([$$-409]* &quot;-&quot;??_);_(@_)">
                  <c:v>-807.59</c:v>
                </c:pt>
                <c:pt idx="1908" formatCode="_([$$-409]* #,##0.00_);_([$$-409]* \(#,##0.00\);_([$$-409]* &quot;-&quot;??_);_(@_)">
                  <c:v>313.81200000000001</c:v>
                </c:pt>
                <c:pt idx="1909" formatCode="_([$$-409]* #,##0.00_);_([$$-409]* \(#,##0.00\);_([$$-409]* &quot;-&quot;??_);_(@_)">
                  <c:v>4.29</c:v>
                </c:pt>
                <c:pt idx="1910" formatCode="_([$$-409]* #,##0.00_);_([$$-409]* \(#,##0.00\);_([$$-409]* &quot;-&quot;??_);_(@_)">
                  <c:v>-59.73</c:v>
                </c:pt>
                <c:pt idx="1911" formatCode="_([$$-409]* #,##0.00_);_([$$-409]* \(#,##0.00\);_([$$-409]* &quot;-&quot;??_);_(@_)">
                  <c:v>-299.81420000000003</c:v>
                </c:pt>
                <c:pt idx="1912" formatCode="_([$$-409]* #,##0.00_);_([$$-409]* \(#,##0.00\);_([$$-409]* &quot;-&quot;??_);_(@_)">
                  <c:v>-236.25</c:v>
                </c:pt>
                <c:pt idx="1913" formatCode="_([$$-409]* #,##0.00_);_([$$-409]* \(#,##0.00\);_([$$-409]* &quot;-&quot;??_);_(@_)">
                  <c:v>510.48900000000003</c:v>
                </c:pt>
                <c:pt idx="1914" formatCode="_([$$-409]* #,##0.00_);_([$$-409]* \(#,##0.00\);_([$$-409]* &quot;-&quot;??_);_(@_)">
                  <c:v>-233.840688</c:v>
                </c:pt>
                <c:pt idx="1915" formatCode="_([$$-409]* #,##0.00_);_([$$-409]* \(#,##0.00\);_([$$-409]* &quot;-&quot;??_);_(@_)">
                  <c:v>-100.51</c:v>
                </c:pt>
                <c:pt idx="1916" formatCode="_([$$-409]* #,##0.00_);_([$$-409]* \(#,##0.00\);_([$$-409]* &quot;-&quot;??_);_(@_)">
                  <c:v>1374.9480000000001</c:v>
                </c:pt>
                <c:pt idx="1917" formatCode="_([$$-409]* #,##0.00_);_([$$-409]* \(#,##0.00\);_([$$-409]* &quot;-&quot;??_);_(@_)">
                  <c:v>-4075.9339920000002</c:v>
                </c:pt>
                <c:pt idx="1918" formatCode="_([$$-409]* #,##0.00_);_([$$-409]* \(#,##0.00\);_([$$-409]* &quot;-&quot;??_);_(@_)">
                  <c:v>-3.9479999999999995</c:v>
                </c:pt>
                <c:pt idx="1919" formatCode="_([$$-409]* #,##0.00_);_([$$-409]* \(#,##0.00\);_([$$-409]* &quot;-&quot;??_);_(@_)">
                  <c:v>12.264000000000001</c:v>
                </c:pt>
                <c:pt idx="1920" formatCode="_([$$-409]* #,##0.00_);_([$$-409]* \(#,##0.00\);_([$$-409]* &quot;-&quot;??_);_(@_)">
                  <c:v>65.597999999999999</c:v>
                </c:pt>
                <c:pt idx="1921" formatCode="_([$$-409]* #,##0.00_);_([$$-409]* \(#,##0.00\);_([$$-409]* &quot;-&quot;??_);_(@_)">
                  <c:v>-9.1079999999999988</c:v>
                </c:pt>
                <c:pt idx="1922" formatCode="_([$$-409]* #,##0.00_);_([$$-409]* \(#,##0.00\);_([$$-409]* &quot;-&quot;??_);_(@_)">
                  <c:v>1951.3</c:v>
                </c:pt>
                <c:pt idx="1923" formatCode="_([$$-409]* #,##0.00_);_([$$-409]* \(#,##0.00\);_([$$-409]* &quot;-&quot;??_);_(@_)">
                  <c:v>1538.7827999999997</c:v>
                </c:pt>
                <c:pt idx="1924" formatCode="_([$$-409]* #,##0.00_);_([$$-409]* \(#,##0.00\);_([$$-409]* &quot;-&quot;??_);_(@_)">
                  <c:v>51.590000000000053</c:v>
                </c:pt>
                <c:pt idx="1925" formatCode="_([$$-409]* #,##0.00_);_([$$-409]* \(#,##0.00\);_([$$-409]* &quot;-&quot;??_);_(@_)">
                  <c:v>-30.45</c:v>
                </c:pt>
                <c:pt idx="1926" formatCode="_([$$-409]* #,##0.00_);_([$$-409]* \(#,##0.00\);_([$$-409]* &quot;-&quot;??_);_(@_)">
                  <c:v>-43.65504</c:v>
                </c:pt>
                <c:pt idx="1927" formatCode="_([$$-409]* #,##0.00_);_([$$-409]* \(#,##0.00\);_([$$-409]* &quot;-&quot;??_);_(@_)">
                  <c:v>-1535.4864000000002</c:v>
                </c:pt>
                <c:pt idx="1928" formatCode="_([$$-409]* #,##0.00_);_([$$-409]* \(#,##0.00\);_([$$-409]* &quot;-&quot;??_);_(@_)">
                  <c:v>-159.32</c:v>
                </c:pt>
                <c:pt idx="1929" formatCode="_([$$-409]* #,##0.00_);_([$$-409]* \(#,##0.00\);_([$$-409]* &quot;-&quot;??_);_(@_)">
                  <c:v>95.387999999999991</c:v>
                </c:pt>
                <c:pt idx="1930" formatCode="_([$$-409]* #,##0.00_);_([$$-409]* \(#,##0.00\);_([$$-409]* &quot;-&quot;??_);_(@_)">
                  <c:v>-135.46</c:v>
                </c:pt>
                <c:pt idx="1931" formatCode="_([$$-409]* #,##0.00_);_([$$-409]* \(#,##0.00\);_([$$-409]* &quot;-&quot;??_);_(@_)">
                  <c:v>-13.068000000000001</c:v>
                </c:pt>
                <c:pt idx="1932" formatCode="_([$$-409]* #,##0.00_);_([$$-409]* \(#,##0.00\);_([$$-409]* &quot;-&quot;??_);_(@_)">
                  <c:v>-25.103999999999999</c:v>
                </c:pt>
                <c:pt idx="1933" formatCode="_([$$-409]* #,##0.00_);_([$$-409]* \(#,##0.00\);_([$$-409]* &quot;-&quot;??_);_(@_)">
                  <c:v>596.80799999999999</c:v>
                </c:pt>
                <c:pt idx="1934" formatCode="_([$$-409]* #,##0.00_);_([$$-409]* \(#,##0.00\);_([$$-409]* &quot;-&quot;??_);_(@_)">
                  <c:v>401.85</c:v>
                </c:pt>
                <c:pt idx="1935" formatCode="_([$$-409]* #,##0.00_);_([$$-409]* \(#,##0.00\);_([$$-409]* &quot;-&quot;??_);_(@_)">
                  <c:v>3576.8840999999998</c:v>
                </c:pt>
                <c:pt idx="1936" formatCode="_([$$-409]* #,##0.00_);_([$$-409]* \(#,##0.00\);_([$$-409]* &quot;-&quot;??_);_(@_)">
                  <c:v>8.3219999999999992</c:v>
                </c:pt>
                <c:pt idx="1937" formatCode="_([$$-409]* #,##0.00_);_([$$-409]* \(#,##0.00\);_([$$-409]* &quot;-&quot;??_);_(@_)">
                  <c:v>24.018000000000001</c:v>
                </c:pt>
                <c:pt idx="1938" formatCode="_([$$-409]* #,##0.00_);_([$$-409]* \(#,##0.00\);_([$$-409]* &quot;-&quot;??_);_(@_)">
                  <c:v>710.80739999999992</c:v>
                </c:pt>
                <c:pt idx="1939" formatCode="_([$$-409]* #,##0.00_);_([$$-409]* \(#,##0.00\);_([$$-409]* &quot;-&quot;??_);_(@_)">
                  <c:v>80.071200000000005</c:v>
                </c:pt>
                <c:pt idx="1940" formatCode="_([$$-409]* #,##0.00_);_([$$-409]* \(#,##0.00\);_([$$-409]* &quot;-&quot;??_);_(@_)">
                  <c:v>989.81189999999992</c:v>
                </c:pt>
                <c:pt idx="1941" formatCode="_([$$-409]* #,##0.00_);_([$$-409]* \(#,##0.00\);_([$$-409]* &quot;-&quot;??_);_(@_)">
                  <c:v>-39.808999999999997</c:v>
                </c:pt>
                <c:pt idx="1942" formatCode="_([$$-409]* #,##0.00_);_([$$-409]* \(#,##0.00\);_([$$-409]* &quot;-&quot;??_);_(@_)">
                  <c:v>-29.065600000000003</c:v>
                </c:pt>
                <c:pt idx="1943" formatCode="_([$$-409]* #,##0.00_);_([$$-409]* \(#,##0.00\);_([$$-409]* &quot;-&quot;??_);_(@_)">
                  <c:v>-41.83</c:v>
                </c:pt>
                <c:pt idx="1944" formatCode="_([$$-409]* #,##0.00_);_([$$-409]* \(#,##0.00\);_([$$-409]* &quot;-&quot;??_);_(@_)">
                  <c:v>372.40199999999999</c:v>
                </c:pt>
                <c:pt idx="1945" formatCode="_([$$-409]* #,##0.00_);_([$$-409]* \(#,##0.00\);_([$$-409]* &quot;-&quot;??_);_(@_)">
                  <c:v>605.04719999999998</c:v>
                </c:pt>
                <c:pt idx="1946" formatCode="_([$$-409]* #,##0.00_);_([$$-409]* \(#,##0.00\);_([$$-409]* &quot;-&quot;??_);_(@_)">
                  <c:v>66.22</c:v>
                </c:pt>
                <c:pt idx="1947" formatCode="_([$$-409]* #,##0.00_);_([$$-409]* \(#,##0.00\);_([$$-409]* &quot;-&quot;??_);_(@_)">
                  <c:v>10.680000000000014</c:v>
                </c:pt>
                <c:pt idx="1948" formatCode="_([$$-409]* #,##0.00_);_([$$-409]* \(#,##0.00\);_([$$-409]* &quot;-&quot;??_);_(@_)">
                  <c:v>-1.904000000000019</c:v>
                </c:pt>
                <c:pt idx="1949" formatCode="_([$$-409]* #,##0.00_);_([$$-409]* \(#,##0.00\);_([$$-409]* &quot;-&quot;??_);_(@_)">
                  <c:v>426.46032000000002</c:v>
                </c:pt>
                <c:pt idx="1950" formatCode="_([$$-409]* #,##0.00_);_([$$-409]* \(#,##0.00\);_([$$-409]* &quot;-&quot;??_);_(@_)">
                  <c:v>374.625</c:v>
                </c:pt>
                <c:pt idx="1951" formatCode="_([$$-409]* #,##0.00_);_([$$-409]* \(#,##0.00\);_([$$-409]* &quot;-&quot;??_);_(@_)">
                  <c:v>-160.952</c:v>
                </c:pt>
              </c:numCache>
            </c:numRef>
          </c:yVal>
          <c:smooth val="0"/>
          <c:extLst>
            <c:ext xmlns:c16="http://schemas.microsoft.com/office/drawing/2014/chart" uri="{C3380CC4-5D6E-409C-BE32-E72D297353CC}">
              <c16:uniqueId val="{00000002-2D1B-4130-AE84-571EAD69A77A}"/>
            </c:ext>
          </c:extLst>
        </c:ser>
        <c:dLbls>
          <c:showLegendKey val="0"/>
          <c:showVal val="0"/>
          <c:showCatName val="0"/>
          <c:showSerName val="0"/>
          <c:showPercent val="0"/>
          <c:showBubbleSize val="0"/>
        </c:dLbls>
        <c:axId val="180578192"/>
        <c:axId val="180571952"/>
      </c:scatterChart>
      <c:valAx>
        <c:axId val="180578192"/>
        <c:scaling>
          <c:orientation val="minMax"/>
          <c:max val="0.2"/>
          <c:min val="0"/>
        </c:scaling>
        <c:delete val="0"/>
        <c:axPos val="b"/>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80571952"/>
        <c:crosses val="autoZero"/>
        <c:crossBetween val="midCat"/>
        <c:majorUnit val="2.0000000000000004E-2"/>
      </c:valAx>
      <c:valAx>
        <c:axId val="180571952"/>
        <c:scaling>
          <c:orientation val="minMax"/>
        </c:scaling>
        <c:delete val="0"/>
        <c:axPos val="l"/>
        <c:numFmt formatCode="_([$$-409]* #,##0.00_);_([$$-409]* \(#,##0.00\);_([$$-409]*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180578192"/>
        <c:crosses val="autoZero"/>
        <c:crossBetween val="midCat"/>
      </c:valAx>
      <c:spPr>
        <a:noFill/>
        <a:ln>
          <a:noFill/>
        </a:ln>
        <a:effectLst/>
      </c:spPr>
    </c:plotArea>
    <c:legend>
      <c:legendPos val="r"/>
      <c:layout>
        <c:manualLayout>
          <c:xMode val="edge"/>
          <c:yMode val="edge"/>
          <c:x val="0.19209017622797148"/>
          <c:y val="0.85987168270632841"/>
          <c:w val="0.64124315710536184"/>
          <c:h val="0.12789515893846604"/>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acme task.xlsx]customer segment!PivotTable5</c:name>
    <c:fmtId val="16"/>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pivotFmt>
      <c:pivotFmt>
        <c:idx val="2"/>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6">
              <a:lumMod val="50000"/>
            </a:schemeClr>
          </a:solidFill>
          <a:ln w="19050">
            <a:noFill/>
          </a:ln>
          <a:effectLst/>
        </c:spPr>
      </c:pivotFmt>
      <c:pivotFmt>
        <c:idx val="4"/>
        <c:spPr>
          <a:solidFill>
            <a:schemeClr val="accent6">
              <a:lumMod val="75000"/>
            </a:schemeClr>
          </a:solidFill>
          <a:ln w="19050">
            <a:noFill/>
          </a:ln>
          <a:effectLst/>
        </c:spPr>
      </c:pivotFmt>
      <c:pivotFmt>
        <c:idx val="5"/>
        <c:spPr>
          <a:solidFill>
            <a:schemeClr val="accent6">
              <a:lumMod val="60000"/>
              <a:lumOff val="40000"/>
            </a:schemeClr>
          </a:solidFill>
          <a:ln w="19050">
            <a:noFill/>
          </a:ln>
          <a:effectLst/>
        </c:spPr>
      </c:pivotFmt>
      <c:pivotFmt>
        <c:idx val="6"/>
        <c:spPr>
          <a:solidFill>
            <a:schemeClr val="accent6">
              <a:lumMod val="40000"/>
              <a:lumOff val="60000"/>
            </a:schemeClr>
          </a:solidFill>
          <a:ln w="19050">
            <a:noFill/>
          </a:ln>
          <a:effectLst/>
        </c:spPr>
      </c:pivotFmt>
      <c:pivotFmt>
        <c:idx val="7"/>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6">
              <a:lumMod val="40000"/>
              <a:lumOff val="60000"/>
            </a:schemeClr>
          </a:solidFill>
          <a:ln w="19050">
            <a:noFill/>
          </a:ln>
          <a:effectLst/>
        </c:spPr>
      </c:pivotFmt>
      <c:pivotFmt>
        <c:idx val="9"/>
        <c:spPr>
          <a:solidFill>
            <a:schemeClr val="accent6">
              <a:lumMod val="50000"/>
            </a:schemeClr>
          </a:solidFill>
          <a:ln w="19050">
            <a:noFill/>
          </a:ln>
          <a:effectLst/>
        </c:spPr>
      </c:pivotFmt>
      <c:pivotFmt>
        <c:idx val="10"/>
        <c:spPr>
          <a:solidFill>
            <a:schemeClr val="accent6">
              <a:lumMod val="75000"/>
            </a:schemeClr>
          </a:solidFill>
          <a:ln w="19050">
            <a:noFill/>
          </a:ln>
          <a:effectLst/>
        </c:spPr>
      </c:pivotFmt>
      <c:pivotFmt>
        <c:idx val="11"/>
        <c:spPr>
          <a:solidFill>
            <a:schemeClr val="accent6">
              <a:lumMod val="60000"/>
              <a:lumOff val="40000"/>
            </a:schemeClr>
          </a:solidFill>
          <a:ln w="19050">
            <a:noFill/>
          </a:ln>
          <a:effectLst/>
        </c:spPr>
      </c:pivotFmt>
      <c:pivotFmt>
        <c:idx val="12"/>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3"/>
        <c:spPr>
          <a:solidFill>
            <a:schemeClr val="accent6">
              <a:lumMod val="40000"/>
              <a:lumOff val="60000"/>
            </a:schemeClr>
          </a:solidFill>
          <a:ln w="19050">
            <a:noFill/>
          </a:ln>
          <a:effectLst/>
        </c:spPr>
      </c:pivotFmt>
      <c:pivotFmt>
        <c:idx val="14"/>
        <c:spPr>
          <a:solidFill>
            <a:schemeClr val="accent6">
              <a:lumMod val="50000"/>
            </a:schemeClr>
          </a:solidFill>
          <a:ln w="19050">
            <a:noFill/>
          </a:ln>
          <a:effectLst/>
        </c:spPr>
      </c:pivotFmt>
      <c:pivotFmt>
        <c:idx val="15"/>
        <c:spPr>
          <a:solidFill>
            <a:schemeClr val="accent6">
              <a:lumMod val="75000"/>
            </a:schemeClr>
          </a:solidFill>
          <a:ln w="19050">
            <a:noFill/>
          </a:ln>
          <a:effectLst/>
        </c:spPr>
      </c:pivotFmt>
      <c:pivotFmt>
        <c:idx val="16"/>
        <c:spPr>
          <a:solidFill>
            <a:schemeClr val="accent6">
              <a:lumMod val="60000"/>
              <a:lumOff val="40000"/>
            </a:schemeClr>
          </a:solidFill>
          <a:ln w="19050">
            <a:noFill/>
          </a:ln>
          <a:effectLst/>
        </c:spPr>
      </c:pivotFmt>
    </c:pivotFmts>
    <c:plotArea>
      <c:layout/>
      <c:pieChart>
        <c:varyColors val="1"/>
        <c:ser>
          <c:idx val="0"/>
          <c:order val="0"/>
          <c:tx>
            <c:strRef>
              <c:f>'customer segment'!$B$16</c:f>
              <c:strCache>
                <c:ptCount val="1"/>
                <c:pt idx="0">
                  <c:v>Total</c:v>
                </c:pt>
              </c:strCache>
            </c:strRef>
          </c:tx>
          <c:spPr>
            <a:ln>
              <a:noFill/>
            </a:ln>
          </c:spPr>
          <c:dPt>
            <c:idx val="0"/>
            <c:bubble3D val="0"/>
            <c:spPr>
              <a:solidFill>
                <a:schemeClr val="accent6">
                  <a:lumMod val="40000"/>
                  <a:lumOff val="60000"/>
                </a:schemeClr>
              </a:solidFill>
              <a:ln w="19050">
                <a:noFill/>
              </a:ln>
              <a:effectLst/>
            </c:spPr>
            <c:extLst>
              <c:ext xmlns:c16="http://schemas.microsoft.com/office/drawing/2014/chart" uri="{C3380CC4-5D6E-409C-BE32-E72D297353CC}">
                <c16:uniqueId val="{00000001-93F2-4CB9-B2B1-409D82BE209A}"/>
              </c:ext>
            </c:extLst>
          </c:dPt>
          <c:dPt>
            <c:idx val="1"/>
            <c:bubble3D val="0"/>
            <c:spPr>
              <a:solidFill>
                <a:schemeClr val="accent6">
                  <a:lumMod val="50000"/>
                </a:schemeClr>
              </a:solidFill>
              <a:ln w="19050">
                <a:noFill/>
              </a:ln>
              <a:effectLst/>
            </c:spPr>
            <c:extLst>
              <c:ext xmlns:c16="http://schemas.microsoft.com/office/drawing/2014/chart" uri="{C3380CC4-5D6E-409C-BE32-E72D297353CC}">
                <c16:uniqueId val="{00000003-93F2-4CB9-B2B1-409D82BE209A}"/>
              </c:ext>
            </c:extLst>
          </c:dPt>
          <c:dPt>
            <c:idx val="2"/>
            <c:bubble3D val="0"/>
            <c:spPr>
              <a:solidFill>
                <a:schemeClr val="accent6">
                  <a:lumMod val="75000"/>
                </a:schemeClr>
              </a:solidFill>
              <a:ln w="19050">
                <a:noFill/>
              </a:ln>
              <a:effectLst/>
            </c:spPr>
            <c:extLst>
              <c:ext xmlns:c16="http://schemas.microsoft.com/office/drawing/2014/chart" uri="{C3380CC4-5D6E-409C-BE32-E72D297353CC}">
                <c16:uniqueId val="{00000005-93F2-4CB9-B2B1-409D82BE209A}"/>
              </c:ext>
            </c:extLst>
          </c:dPt>
          <c:dPt>
            <c:idx val="3"/>
            <c:bubble3D val="0"/>
            <c:spPr>
              <a:solidFill>
                <a:schemeClr val="accent6">
                  <a:lumMod val="60000"/>
                  <a:lumOff val="40000"/>
                </a:schemeClr>
              </a:solidFill>
              <a:ln w="19050">
                <a:noFill/>
              </a:ln>
              <a:effectLst/>
            </c:spPr>
            <c:extLst>
              <c:ext xmlns:c16="http://schemas.microsoft.com/office/drawing/2014/chart" uri="{C3380CC4-5D6E-409C-BE32-E72D297353CC}">
                <c16:uniqueId val="{00000007-93F2-4CB9-B2B1-409D82BE209A}"/>
              </c:ext>
            </c:extLst>
          </c:dPt>
          <c:dLbls>
            <c:dLbl>
              <c:idx val="0"/>
              <c:spPr>
                <a:noFill/>
                <a:ln>
                  <a:noFill/>
                </a:ln>
                <a:effectLst/>
              </c:spPr>
              <c:txPr>
                <a:bodyPr rot="0" spcFirstLastPara="1" vertOverflow="ellipsis" vert="horz" wrap="square" lIns="38100" tIns="19050" rIns="38100" bIns="19050" anchor="ctr" anchorCtr="1">
                  <a:noAutofit/>
                </a:bodyPr>
                <a:lstStyle/>
                <a:p>
                  <a:pPr>
                    <a:defRPr sz="32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6="http://schemas.microsoft.com/office/drawing/2014/chart" uri="{C3380CC4-5D6E-409C-BE32-E72D297353CC}">
                  <c16:uniqueId val="{00000001-93F2-4CB9-B2B1-409D82BE209A}"/>
                </c:ext>
              </c:extLst>
            </c:dLbl>
            <c:dLbl>
              <c:idx val="1"/>
              <c:layout>
                <c:manualLayout>
                  <c:x val="-0.16175636248593928"/>
                  <c:y val="-0.23881806251491292"/>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25916666666666666"/>
                      <c:h val="0.12292424242424241"/>
                    </c:manualLayout>
                  </c15:layout>
                </c:ext>
                <c:ext xmlns:c16="http://schemas.microsoft.com/office/drawing/2014/chart" uri="{C3380CC4-5D6E-409C-BE32-E72D297353CC}">
                  <c16:uniqueId val="{00000003-93F2-4CB9-B2B1-409D82BE209A}"/>
                </c:ext>
              </c:extLst>
            </c:dLbl>
            <c:dLbl>
              <c:idx val="2"/>
              <c:layout>
                <c:manualLayout>
                  <c:x val="0.17857148715785526"/>
                  <c:y val="-0.13952588880935332"/>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23363095238095236"/>
                      <c:h val="0.18181818181818182"/>
                    </c:manualLayout>
                  </c15:layout>
                </c:ext>
                <c:ext xmlns:c16="http://schemas.microsoft.com/office/drawing/2014/chart" uri="{C3380CC4-5D6E-409C-BE32-E72D297353CC}">
                  <c16:uniqueId val="{00000005-93F2-4CB9-B2B1-409D82BE209A}"/>
                </c:ext>
              </c:extLst>
            </c:dLbl>
            <c:dLbl>
              <c:idx val="3"/>
              <c:layout>
                <c:manualLayout>
                  <c:x val="0.20746613704536934"/>
                  <c:y val="0.17196969696969697"/>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3F2-4CB9-B2B1-409D82BE209A}"/>
                </c:ext>
              </c:extLst>
            </c:dLbl>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'customer segment'!$A$17:$A$20</c:f>
              <c:strCache>
                <c:ptCount val="4"/>
                <c:pt idx="0">
                  <c:v>Consumer</c:v>
                </c:pt>
                <c:pt idx="1">
                  <c:v>Corporate</c:v>
                </c:pt>
                <c:pt idx="2">
                  <c:v>Home Office</c:v>
                </c:pt>
                <c:pt idx="3">
                  <c:v>Small Business</c:v>
                </c:pt>
              </c:strCache>
            </c:strRef>
          </c:cat>
          <c:val>
            <c:numRef>
              <c:f>'customer segment'!$B$17:$B$20</c:f>
              <c:numCache>
                <c:formatCode>0%</c:formatCode>
                <c:ptCount val="4"/>
                <c:pt idx="0">
                  <c:v>0.20878785070738209</c:v>
                </c:pt>
                <c:pt idx="1">
                  <c:v>0.34182382253993804</c:v>
                </c:pt>
                <c:pt idx="2">
                  <c:v>0.24137187384161421</c:v>
                </c:pt>
                <c:pt idx="3">
                  <c:v>0.20801645291106566</c:v>
                </c:pt>
              </c:numCache>
            </c:numRef>
          </c:val>
          <c:extLst>
            <c:ext xmlns:c16="http://schemas.microsoft.com/office/drawing/2014/chart" uri="{C3380CC4-5D6E-409C-BE32-E72D297353CC}">
              <c16:uniqueId val="{00000008-93F2-4CB9-B2B1-409D82BE209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17</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9.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1.png"/><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118946" y="2483136"/>
            <a:ext cx="5482998" cy="4137992"/>
          </a:xfrm>
          <a:prstGeom prst="rect">
            <a:avLst/>
          </a:prstGeom>
        </p:spPr>
        <p:txBody>
          <a:bodyPr lIns="0" tIns="0" rIns="0" bIns="0" rtlCol="0" anchor="t">
            <a:spAutoFit/>
          </a:bodyPr>
          <a:lstStyle/>
          <a:p>
            <a:pPr algn="ctr">
              <a:lnSpc>
                <a:spcPts val="11059"/>
              </a:lnSpc>
            </a:pPr>
            <a:r>
              <a:rPr lang="en-US" sz="6600" spc="-105" dirty="0" smtClean="0">
                <a:solidFill>
                  <a:srgbClr val="FFFFFF"/>
                </a:solidFill>
                <a:latin typeface="+mj-lt"/>
              </a:rPr>
              <a:t>ACME SUPERSTORE SALES ANALYSIS</a:t>
            </a:r>
            <a:endParaRPr lang="en-US" sz="6600" spc="-105" dirty="0">
              <a:solidFill>
                <a:srgbClr val="FFFFFF"/>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aphicFrame>
        <p:nvGraphicFramePr>
          <p:cNvPr id="30" name="Chart 29"/>
          <p:cNvGraphicFramePr>
            <a:graphicFrameLocks/>
          </p:cNvGraphicFramePr>
          <p:nvPr>
            <p:extLst>
              <p:ext uri="{D42A27DB-BD31-4B8C-83A1-F6EECF244321}">
                <p14:modId xmlns:p14="http://schemas.microsoft.com/office/powerpoint/2010/main" val="4277720825"/>
              </p:ext>
            </p:extLst>
          </p:nvPr>
        </p:nvGraphicFramePr>
        <p:xfrm>
          <a:off x="-411802" y="477492"/>
          <a:ext cx="15912473" cy="8804961"/>
        </p:xfrm>
        <a:graphic>
          <a:graphicData uri="http://schemas.openxmlformats.org/drawingml/2006/chart">
            <c:chart xmlns:c="http://schemas.openxmlformats.org/drawingml/2006/chart" xmlns:r="http://schemas.openxmlformats.org/officeDocument/2006/relationships" r:id="rId8"/>
          </a:graphicData>
        </a:graphic>
      </p:graphicFrame>
      <p:sp>
        <p:nvSpPr>
          <p:cNvPr id="31" name="Rectangle 30"/>
          <p:cNvSpPr/>
          <p:nvPr/>
        </p:nvSpPr>
        <p:spPr>
          <a:xfrm>
            <a:off x="12183157" y="1259189"/>
            <a:ext cx="6104843" cy="8956298"/>
          </a:xfrm>
          <a:prstGeom prst="rect">
            <a:avLst/>
          </a:prstGeom>
        </p:spPr>
        <p:txBody>
          <a:bodyPr wrap="square">
            <a:spAutoFit/>
          </a:bodyPr>
          <a:lstStyle/>
          <a:p>
            <a:r>
              <a:rPr lang="en-US" sz="3200" dirty="0"/>
              <a:t>From our analysis, we can see that with respect to sales, </a:t>
            </a:r>
            <a:r>
              <a:rPr lang="en-US" sz="3200" b="1" dirty="0"/>
              <a:t>TECHNOLOGY </a:t>
            </a:r>
            <a:r>
              <a:rPr lang="en-US" sz="3200" dirty="0"/>
              <a:t>is the top performing category amongst the three(3) categories in the dataset with sales of</a:t>
            </a:r>
            <a:r>
              <a:rPr lang="en-US" sz="3200" b="1" dirty="0"/>
              <a:t> $</a:t>
            </a:r>
            <a:r>
              <a:rPr lang="en-US" sz="3200" b="1" dirty="0" smtClean="0"/>
              <a:t>712,325.</a:t>
            </a:r>
          </a:p>
          <a:p>
            <a:endParaRPr lang="en-US" sz="3200" dirty="0" smtClean="0"/>
          </a:p>
          <a:p>
            <a:r>
              <a:rPr lang="en-US" sz="3200" dirty="0" smtClean="0"/>
              <a:t>This is due to the fact that United States is a highly technological country which has resulted in more establishments of technology business and </a:t>
            </a:r>
            <a:r>
              <a:rPr lang="en-US" sz="3200" dirty="0" err="1" smtClean="0"/>
              <a:t>centres</a:t>
            </a:r>
            <a:r>
              <a:rPr lang="en-US" sz="3200" dirty="0" smtClean="0"/>
              <a:t>. It contributes </a:t>
            </a:r>
            <a:r>
              <a:rPr lang="en-US" sz="3200" b="1" dirty="0" smtClean="0"/>
              <a:t>37.01%</a:t>
            </a:r>
            <a:r>
              <a:rPr lang="en-US" sz="3200" dirty="0" smtClean="0"/>
              <a:t> to the overall sales . </a:t>
            </a:r>
          </a:p>
          <a:p>
            <a:endParaRPr lang="en-US" sz="3200" dirty="0"/>
          </a:p>
          <a:p>
            <a:r>
              <a:rPr lang="en-US" sz="3200" b="1" dirty="0" smtClean="0"/>
              <a:t>NOTE: </a:t>
            </a:r>
            <a:r>
              <a:rPr lang="en-US" sz="3200" dirty="0" smtClean="0"/>
              <a:t>The $516,934 value denoting the total sales is due to the analysis showing the top 2 sub-categories in every product categories.</a:t>
            </a:r>
            <a:endParaRPr lang="en-US" sz="3200" b="1" dirty="0"/>
          </a:p>
        </p:txBody>
      </p:sp>
    </p:spTree>
    <p:extLst>
      <p:ext uri="{BB962C8B-B14F-4D97-AF65-F5344CB8AC3E}">
        <p14:creationId xmlns:p14="http://schemas.microsoft.com/office/powerpoint/2010/main" val="24538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422498977"/>
              </p:ext>
            </p:extLst>
          </p:nvPr>
        </p:nvGraphicFramePr>
        <p:xfrm>
          <a:off x="685800" y="1333500"/>
          <a:ext cx="8305800" cy="7924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0972800" y="1790700"/>
            <a:ext cx="6400800" cy="5170646"/>
          </a:xfrm>
          <a:prstGeom prst="rect">
            <a:avLst/>
          </a:prstGeom>
          <a:noFill/>
        </p:spPr>
        <p:txBody>
          <a:bodyPr wrap="square" rtlCol="0">
            <a:spAutoFit/>
          </a:bodyPr>
          <a:lstStyle/>
          <a:p>
            <a:endParaRPr lang="en-US" sz="3000" dirty="0"/>
          </a:p>
          <a:p>
            <a:r>
              <a:rPr lang="en-US" sz="3000" dirty="0" smtClean="0"/>
              <a:t>We also found out that the</a:t>
            </a:r>
            <a:r>
              <a:rPr lang="en-US" sz="3000" b="1" dirty="0" smtClean="0"/>
              <a:t> OFFICE SUPPLIES</a:t>
            </a:r>
            <a:r>
              <a:rPr lang="en-US" sz="3000" dirty="0" smtClean="0"/>
              <a:t> category has the lowest amount of sales but generates the most profit. This is because OFFICE SUPPLIES has the highest amount of transactions as shown in the chart. It holds </a:t>
            </a:r>
            <a:r>
              <a:rPr lang="en-US" sz="3000" b="1" dirty="0" smtClean="0"/>
              <a:t>55%</a:t>
            </a:r>
            <a:r>
              <a:rPr lang="en-US" sz="3000" dirty="0" smtClean="0"/>
              <a:t> of all the overall sales, this in turns generates more profit due to the volume of transactions associated to the Office supplies category.</a:t>
            </a:r>
            <a:endParaRPr lang="en-US" sz="3000" dirty="0"/>
          </a:p>
        </p:txBody>
      </p:sp>
    </p:spTree>
    <p:extLst>
      <p:ext uri="{BB962C8B-B14F-4D97-AF65-F5344CB8AC3E}">
        <p14:creationId xmlns:p14="http://schemas.microsoft.com/office/powerpoint/2010/main" val="42637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534969074"/>
              </p:ext>
            </p:extLst>
          </p:nvPr>
        </p:nvGraphicFramePr>
        <p:xfrm>
          <a:off x="609600" y="-7"/>
          <a:ext cx="8305801" cy="10287007"/>
        </p:xfrm>
        <a:graphic>
          <a:graphicData uri="http://schemas.openxmlformats.org/drawingml/2006/table">
            <a:tbl>
              <a:tblPr>
                <a:tableStyleId>{5C22544A-7EE6-4342-B048-85BDC9FD1C3A}</a:tableStyleId>
              </a:tblPr>
              <a:tblGrid>
                <a:gridCol w="1698075">
                  <a:extLst>
                    <a:ext uri="{9D8B030D-6E8A-4147-A177-3AD203B41FA5}">
                      <a16:colId xmlns:a16="http://schemas.microsoft.com/office/drawing/2014/main" val="2797744465"/>
                    </a:ext>
                  </a:extLst>
                </a:gridCol>
                <a:gridCol w="2270252">
                  <a:extLst>
                    <a:ext uri="{9D8B030D-6E8A-4147-A177-3AD203B41FA5}">
                      <a16:colId xmlns:a16="http://schemas.microsoft.com/office/drawing/2014/main" val="597419056"/>
                    </a:ext>
                  </a:extLst>
                </a:gridCol>
                <a:gridCol w="1864191">
                  <a:extLst>
                    <a:ext uri="{9D8B030D-6E8A-4147-A177-3AD203B41FA5}">
                      <a16:colId xmlns:a16="http://schemas.microsoft.com/office/drawing/2014/main" val="72466194"/>
                    </a:ext>
                  </a:extLst>
                </a:gridCol>
                <a:gridCol w="2473283">
                  <a:extLst>
                    <a:ext uri="{9D8B030D-6E8A-4147-A177-3AD203B41FA5}">
                      <a16:colId xmlns:a16="http://schemas.microsoft.com/office/drawing/2014/main" val="1670040090"/>
                    </a:ext>
                  </a:extLst>
                </a:gridCol>
              </a:tblGrid>
              <a:tr h="540284">
                <a:tc gridSpan="3">
                  <a:txBody>
                    <a:bodyPr/>
                    <a:lstStyle/>
                    <a:p>
                      <a:pPr algn="ctr" fontAlgn="b"/>
                      <a:r>
                        <a:rPr lang="en-US" sz="2400" u="none" strike="noStrike">
                          <a:effectLst/>
                        </a:rPr>
                        <a:t>MONTHLY TREND BY PRODUCT CATEGORIES</a:t>
                      </a:r>
                      <a:endParaRPr lang="en-US" sz="2400" b="0" i="0" u="none" strike="noStrike">
                        <a:effectLst/>
                        <a:latin typeface="MS Sans Serif"/>
                      </a:endParaRPr>
                    </a:p>
                  </a:txBody>
                  <a:tcPr marL="6350" marR="6350" marT="6350" marB="0" anchor="b"/>
                </a:tc>
                <a:tc hMerge="1">
                  <a:txBody>
                    <a:bodyPr/>
                    <a:lstStyle/>
                    <a:p>
                      <a:endParaRPr lang="en-US"/>
                    </a:p>
                  </a:txBody>
                  <a:tcPr/>
                </a:tc>
                <a:tc hMerge="1">
                  <a:txBody>
                    <a:bodyPr/>
                    <a:lstStyle/>
                    <a:p>
                      <a:endParaRPr lang="en-US"/>
                    </a:p>
                  </a:txBody>
                  <a:tcPr/>
                </a:tc>
                <a:tc>
                  <a:txBody>
                    <a:bodyPr/>
                    <a:lstStyle/>
                    <a:p>
                      <a:pPr algn="l" fontAlgn="b"/>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2643322490"/>
                  </a:ext>
                </a:extLst>
              </a:tr>
              <a:tr h="540284">
                <a:tc>
                  <a:txBody>
                    <a:bodyPr/>
                    <a:lstStyle/>
                    <a:p>
                      <a:pPr algn="l" fontAlgn="b"/>
                      <a:r>
                        <a:rPr lang="en-US" sz="2400" u="none" strike="noStrike">
                          <a:effectLst/>
                        </a:rPr>
                        <a:t>Sum of Sales</a:t>
                      </a:r>
                      <a:endParaRPr lang="en-US" sz="2400" b="1" i="0" u="none" strike="noStrike">
                        <a:solidFill>
                          <a:srgbClr val="000000"/>
                        </a:solidFill>
                        <a:effectLst/>
                        <a:latin typeface="MS Sans Serif"/>
                      </a:endParaRPr>
                    </a:p>
                  </a:txBody>
                  <a:tcPr marL="6350" marR="6350" marT="6350" marB="0" anchor="b"/>
                </a:tc>
                <a:tc>
                  <a:txBody>
                    <a:bodyPr/>
                    <a:lstStyle/>
                    <a:p>
                      <a:pPr algn="l" fontAlgn="b"/>
                      <a:r>
                        <a:rPr lang="en-US" sz="2400" u="none" strike="noStrike">
                          <a:effectLst/>
                        </a:rPr>
                        <a:t>Column Labels</a:t>
                      </a:r>
                      <a:endParaRPr lang="en-US" sz="2400" b="1" i="0" u="none" strike="noStrike">
                        <a:solidFill>
                          <a:srgbClr val="000000"/>
                        </a:solidFill>
                        <a:effectLst/>
                        <a:latin typeface="MS Sans Serif"/>
                      </a:endParaRPr>
                    </a:p>
                  </a:txBody>
                  <a:tcPr marL="6350" marR="6350" marT="6350" marB="0" anchor="b"/>
                </a:tc>
                <a:tc>
                  <a:txBody>
                    <a:bodyPr/>
                    <a:lstStyle/>
                    <a:p>
                      <a:pPr algn="l" fontAlgn="b"/>
                      <a:endParaRPr lang="en-US" sz="2400" b="1" i="0" u="none" strike="noStrike">
                        <a:solidFill>
                          <a:srgbClr val="000000"/>
                        </a:solidFill>
                        <a:effectLst/>
                        <a:latin typeface="MS Sans Serif"/>
                      </a:endParaRPr>
                    </a:p>
                  </a:txBody>
                  <a:tcPr marL="6350" marR="6350" marT="6350" marB="0" anchor="b"/>
                </a:tc>
                <a:tc>
                  <a:txBody>
                    <a:bodyPr/>
                    <a:lstStyle/>
                    <a:p>
                      <a:pPr algn="l" fontAlgn="b"/>
                      <a:endParaRPr lang="en-US" sz="2400" b="1" i="0" u="none" strike="noStrike">
                        <a:solidFill>
                          <a:srgbClr val="000000"/>
                        </a:solidFill>
                        <a:effectLst/>
                        <a:latin typeface="MS Sans Serif"/>
                      </a:endParaRPr>
                    </a:p>
                  </a:txBody>
                  <a:tcPr marL="6350" marR="6350" marT="6350" marB="0" anchor="b"/>
                </a:tc>
                <a:extLst>
                  <a:ext uri="{0D108BD9-81ED-4DB2-BD59-A6C34878D82A}">
                    <a16:rowId xmlns:a16="http://schemas.microsoft.com/office/drawing/2014/main" val="1210833816"/>
                  </a:ext>
                </a:extLst>
              </a:tr>
              <a:tr h="540284">
                <a:tc>
                  <a:txBody>
                    <a:bodyPr/>
                    <a:lstStyle/>
                    <a:p>
                      <a:pPr algn="l" fontAlgn="b"/>
                      <a:r>
                        <a:rPr lang="en-US" sz="2400" u="none" strike="noStrike">
                          <a:effectLst/>
                        </a:rPr>
                        <a:t>Month</a:t>
                      </a:r>
                      <a:endParaRPr lang="en-US" sz="2400" b="1" i="0" u="none" strike="noStrike">
                        <a:solidFill>
                          <a:srgbClr val="000000"/>
                        </a:solidFill>
                        <a:effectLst/>
                        <a:latin typeface="MS Sans Serif"/>
                      </a:endParaRPr>
                    </a:p>
                  </a:txBody>
                  <a:tcPr marL="6350" marR="6350" marT="6350" marB="0" anchor="b"/>
                </a:tc>
                <a:tc>
                  <a:txBody>
                    <a:bodyPr/>
                    <a:lstStyle/>
                    <a:p>
                      <a:pPr algn="l" fontAlgn="b"/>
                      <a:r>
                        <a:rPr lang="en-US" sz="2400" u="none" strike="noStrike">
                          <a:effectLst/>
                        </a:rPr>
                        <a:t>Furniture</a:t>
                      </a:r>
                      <a:endParaRPr lang="en-US" sz="2400" b="1" i="0" u="none" strike="noStrike">
                        <a:solidFill>
                          <a:srgbClr val="000000"/>
                        </a:solidFill>
                        <a:effectLst/>
                        <a:latin typeface="MS Sans Serif"/>
                      </a:endParaRPr>
                    </a:p>
                  </a:txBody>
                  <a:tcPr marL="6350" marR="6350" marT="6350" marB="0" anchor="b"/>
                </a:tc>
                <a:tc>
                  <a:txBody>
                    <a:bodyPr/>
                    <a:lstStyle/>
                    <a:p>
                      <a:pPr algn="l" fontAlgn="b"/>
                      <a:r>
                        <a:rPr lang="en-US" sz="2400" u="none" strike="noStrike">
                          <a:effectLst/>
                        </a:rPr>
                        <a:t>Office Supplies</a:t>
                      </a:r>
                      <a:endParaRPr lang="en-US" sz="2400" b="1" i="0" u="none" strike="noStrike">
                        <a:solidFill>
                          <a:srgbClr val="000000"/>
                        </a:solidFill>
                        <a:effectLst/>
                        <a:latin typeface="MS Sans Serif"/>
                      </a:endParaRPr>
                    </a:p>
                  </a:txBody>
                  <a:tcPr marL="6350" marR="6350" marT="6350" marB="0" anchor="b"/>
                </a:tc>
                <a:tc>
                  <a:txBody>
                    <a:bodyPr/>
                    <a:lstStyle/>
                    <a:p>
                      <a:pPr algn="l" fontAlgn="b"/>
                      <a:r>
                        <a:rPr lang="en-US" sz="2400" u="none" strike="noStrike">
                          <a:effectLst/>
                        </a:rPr>
                        <a:t>Technology</a:t>
                      </a:r>
                      <a:endParaRPr lang="en-US" sz="2400" b="1" i="0" u="none" strike="noStrike">
                        <a:solidFill>
                          <a:srgbClr val="000000"/>
                        </a:solidFill>
                        <a:effectLst/>
                        <a:latin typeface="MS Sans Serif"/>
                      </a:endParaRPr>
                    </a:p>
                  </a:txBody>
                  <a:tcPr marL="6350" marR="6350" marT="6350" marB="0" anchor="b"/>
                </a:tc>
                <a:extLst>
                  <a:ext uri="{0D108BD9-81ED-4DB2-BD59-A6C34878D82A}">
                    <a16:rowId xmlns:a16="http://schemas.microsoft.com/office/drawing/2014/main" val="142594032"/>
                  </a:ext>
                </a:extLst>
              </a:tr>
              <a:tr h="540284">
                <a:tc>
                  <a:txBody>
                    <a:bodyPr/>
                    <a:lstStyle/>
                    <a:p>
                      <a:pPr algn="l" fontAlgn="b"/>
                      <a:r>
                        <a:rPr lang="en-US" sz="2400" u="none" strike="noStrike">
                          <a:effectLst/>
                        </a:rPr>
                        <a:t>January</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87,567.19 </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68,993.72 </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$118,206.01 </a:t>
                      </a:r>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70395754"/>
                  </a:ext>
                </a:extLst>
              </a:tr>
              <a:tr h="540284">
                <a:tc>
                  <a:txBody>
                    <a:bodyPr/>
                    <a:lstStyle/>
                    <a:p>
                      <a:pPr algn="l" fontAlgn="b"/>
                      <a:r>
                        <a:rPr lang="en-US" sz="2400" u="none" strike="noStrike">
                          <a:effectLst/>
                        </a:rPr>
                        <a:t>February</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125,695.12 </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42,256.71 </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$158,149.64 </a:t>
                      </a:r>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668895852"/>
                  </a:ext>
                </a:extLst>
              </a:tr>
              <a:tr h="540284">
                <a:tc>
                  <a:txBody>
                    <a:bodyPr/>
                    <a:lstStyle/>
                    <a:p>
                      <a:pPr algn="l" fontAlgn="b"/>
                      <a:r>
                        <a:rPr lang="en-US" sz="2400" u="none" strike="noStrike">
                          <a:effectLst/>
                        </a:rPr>
                        <a:t>March</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88,442.88 </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68,019.71 </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$115,234.08 </a:t>
                      </a:r>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3380468985"/>
                  </a:ext>
                </a:extLst>
              </a:tr>
              <a:tr h="540284">
                <a:tc>
                  <a:txBody>
                    <a:bodyPr/>
                    <a:lstStyle/>
                    <a:p>
                      <a:pPr algn="l" fontAlgn="b"/>
                      <a:r>
                        <a:rPr lang="en-US" sz="2400" u="none" strike="noStrike">
                          <a:effectLst/>
                        </a:rPr>
                        <a:t>April</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117,546.30 </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181,592.15 </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90,693.50 </a:t>
                      </a:r>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1531685162"/>
                  </a:ext>
                </a:extLst>
              </a:tr>
              <a:tr h="540284">
                <a:tc>
                  <a:txBody>
                    <a:bodyPr/>
                    <a:lstStyle/>
                    <a:p>
                      <a:pPr algn="l" fontAlgn="b"/>
                      <a:r>
                        <a:rPr lang="en-US" sz="2400" u="none" strike="noStrike">
                          <a:effectLst/>
                        </a:rPr>
                        <a:t>May</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112,351.57 </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110,338.53 </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83,881.97 </a:t>
                      </a:r>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480243621"/>
                  </a:ext>
                </a:extLst>
              </a:tr>
              <a:tr h="540284">
                <a:tc>
                  <a:txBody>
                    <a:bodyPr/>
                    <a:lstStyle/>
                    <a:p>
                      <a:pPr algn="l" fontAlgn="b"/>
                      <a:r>
                        <a:rPr lang="en-US" sz="2400" u="none" strike="noStrike">
                          <a:effectLst/>
                        </a:rPr>
                        <a:t>June</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129,101.25 </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80,167.80 </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$146,099.75 </a:t>
                      </a:r>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3603602844"/>
                  </a:ext>
                </a:extLst>
              </a:tr>
              <a:tr h="540284">
                <a:tc>
                  <a:txBody>
                    <a:bodyPr/>
                    <a:lstStyle/>
                    <a:p>
                      <a:pPr algn="l" fontAlgn="b"/>
                      <a:endParaRPr lang="en-US" sz="2400" b="0" i="0" u="none" strike="noStrike">
                        <a:effectLst/>
                        <a:latin typeface="MS Sans Serif"/>
                      </a:endParaRPr>
                    </a:p>
                  </a:txBody>
                  <a:tcPr marL="6350" marR="6350" marT="6350" marB="0" anchor="b"/>
                </a:tc>
                <a:tc>
                  <a:txBody>
                    <a:bodyPr/>
                    <a:lstStyle/>
                    <a:p>
                      <a:pPr algn="l" fontAlgn="b"/>
                      <a:endParaRPr lang="en-US" sz="2400" b="0" i="0" u="none" strike="noStrike">
                        <a:effectLst/>
                        <a:latin typeface="MS Sans Serif"/>
                      </a:endParaRPr>
                    </a:p>
                  </a:txBody>
                  <a:tcPr marL="6350" marR="6350" marT="6350" marB="0" anchor="b"/>
                </a:tc>
                <a:tc>
                  <a:txBody>
                    <a:bodyPr/>
                    <a:lstStyle/>
                    <a:p>
                      <a:pPr algn="l" fontAlgn="b"/>
                      <a:endParaRPr lang="en-US" sz="2400" b="0" i="0" u="none" strike="noStrike">
                        <a:effectLst/>
                        <a:latin typeface="MS Sans Serif"/>
                      </a:endParaRPr>
                    </a:p>
                  </a:txBody>
                  <a:tcPr marL="6350" marR="6350" marT="6350" marB="0" anchor="b"/>
                </a:tc>
                <a:tc>
                  <a:txBody>
                    <a:bodyPr/>
                    <a:lstStyle/>
                    <a:p>
                      <a:pPr algn="l" fontAlgn="b"/>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1213628663"/>
                  </a:ext>
                </a:extLst>
              </a:tr>
              <a:tr h="540284">
                <a:tc>
                  <a:txBody>
                    <a:bodyPr/>
                    <a:lstStyle/>
                    <a:p>
                      <a:pPr algn="l" fontAlgn="b"/>
                      <a:endParaRPr lang="en-US" sz="2400" b="0" i="0" u="none" strike="noStrike">
                        <a:effectLst/>
                        <a:latin typeface="MS Sans Serif"/>
                      </a:endParaRPr>
                    </a:p>
                  </a:txBody>
                  <a:tcPr marL="6350" marR="6350" marT="6350" marB="0" anchor="b"/>
                </a:tc>
                <a:tc>
                  <a:txBody>
                    <a:bodyPr/>
                    <a:lstStyle/>
                    <a:p>
                      <a:pPr algn="l" fontAlgn="b"/>
                      <a:endParaRPr lang="en-US" sz="2400" b="0" i="0" u="none" strike="noStrike">
                        <a:effectLst/>
                        <a:latin typeface="MS Sans Serif"/>
                      </a:endParaRPr>
                    </a:p>
                  </a:txBody>
                  <a:tcPr marL="6350" marR="6350" marT="6350" marB="0" anchor="b"/>
                </a:tc>
                <a:tc>
                  <a:txBody>
                    <a:bodyPr/>
                    <a:lstStyle/>
                    <a:p>
                      <a:pPr algn="l" fontAlgn="b"/>
                      <a:endParaRPr lang="en-US" sz="2400" b="0" i="0" u="none" strike="noStrike">
                        <a:effectLst/>
                        <a:latin typeface="MS Sans Serif"/>
                      </a:endParaRPr>
                    </a:p>
                  </a:txBody>
                  <a:tcPr marL="6350" marR="6350" marT="6350" marB="0" anchor="b"/>
                </a:tc>
                <a:tc>
                  <a:txBody>
                    <a:bodyPr/>
                    <a:lstStyle/>
                    <a:p>
                      <a:pPr algn="l" fontAlgn="b"/>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2169879215"/>
                  </a:ext>
                </a:extLst>
              </a:tr>
              <a:tr h="540284">
                <a:tc gridSpan="3">
                  <a:txBody>
                    <a:bodyPr/>
                    <a:lstStyle/>
                    <a:p>
                      <a:pPr algn="l" fontAlgn="b"/>
                      <a:r>
                        <a:rPr lang="en-US" sz="2400" u="none" strike="noStrike">
                          <a:effectLst/>
                        </a:rPr>
                        <a:t>Categories with the highest sale in each month</a:t>
                      </a:r>
                      <a:endParaRPr lang="en-US" sz="2400" b="0" i="0" u="none" strike="noStrike">
                        <a:effectLst/>
                        <a:latin typeface="MS Sans Serif"/>
                      </a:endParaRPr>
                    </a:p>
                  </a:txBody>
                  <a:tcPr marL="6350" marR="6350" marT="6350" marB="0" anchor="b"/>
                </a:tc>
                <a:tc hMerge="1">
                  <a:txBody>
                    <a:bodyPr/>
                    <a:lstStyle/>
                    <a:p>
                      <a:endParaRPr lang="en-US"/>
                    </a:p>
                  </a:txBody>
                  <a:tcPr/>
                </a:tc>
                <a:tc hMerge="1">
                  <a:txBody>
                    <a:bodyPr/>
                    <a:lstStyle/>
                    <a:p>
                      <a:endParaRPr lang="en-US"/>
                    </a:p>
                  </a:txBody>
                  <a:tcPr/>
                </a:tc>
                <a:tc>
                  <a:txBody>
                    <a:bodyPr/>
                    <a:lstStyle/>
                    <a:p>
                      <a:pPr algn="l" fontAlgn="b"/>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735664988"/>
                  </a:ext>
                </a:extLst>
              </a:tr>
              <a:tr h="561895">
                <a:tc>
                  <a:txBody>
                    <a:bodyPr/>
                    <a:lstStyle/>
                    <a:p>
                      <a:pPr algn="l" fontAlgn="b"/>
                      <a:r>
                        <a:rPr lang="en-US" sz="2400" u="none" strike="noStrike">
                          <a:effectLst/>
                        </a:rPr>
                        <a:t>Month</a:t>
                      </a:r>
                      <a:endParaRPr lang="en-US" sz="2400" b="1" i="0" u="none" strike="noStrike">
                        <a:effectLst/>
                        <a:latin typeface="MS Sans Serif"/>
                      </a:endParaRPr>
                    </a:p>
                  </a:txBody>
                  <a:tcPr marL="6350" marR="6350" marT="6350" marB="0" anchor="b"/>
                </a:tc>
                <a:tc>
                  <a:txBody>
                    <a:bodyPr/>
                    <a:lstStyle/>
                    <a:p>
                      <a:pPr algn="l" fontAlgn="b"/>
                      <a:r>
                        <a:rPr lang="en-US" sz="2400" u="none" strike="noStrike">
                          <a:effectLst/>
                        </a:rPr>
                        <a:t> Categories </a:t>
                      </a:r>
                      <a:endParaRPr lang="en-US" sz="2400" b="1" i="0" u="none" strike="noStrike">
                        <a:effectLst/>
                        <a:latin typeface="MS Sans Serif"/>
                      </a:endParaRPr>
                    </a:p>
                  </a:txBody>
                  <a:tcPr marL="6350" marR="6350" marT="6350" marB="0" anchor="b"/>
                </a:tc>
                <a:tc>
                  <a:txBody>
                    <a:bodyPr/>
                    <a:lstStyle/>
                    <a:p>
                      <a:pPr algn="l" fontAlgn="b"/>
                      <a:r>
                        <a:rPr lang="en-US" sz="2400" u="none" strike="noStrike">
                          <a:effectLst/>
                        </a:rPr>
                        <a:t>Values</a:t>
                      </a:r>
                      <a:endParaRPr lang="en-US" sz="2400" b="1" i="0" u="none" strike="noStrike">
                        <a:effectLst/>
                        <a:latin typeface="MS Sans Serif"/>
                      </a:endParaRPr>
                    </a:p>
                  </a:txBody>
                  <a:tcPr marL="6350" marR="6350" marT="6350" marB="0" anchor="b"/>
                </a:tc>
                <a:tc>
                  <a:txBody>
                    <a:bodyPr/>
                    <a:lstStyle/>
                    <a:p>
                      <a:pPr algn="l" fontAlgn="b"/>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1522098038"/>
                  </a:ext>
                </a:extLst>
              </a:tr>
              <a:tr h="540284">
                <a:tc>
                  <a:txBody>
                    <a:bodyPr/>
                    <a:lstStyle/>
                    <a:p>
                      <a:pPr algn="l" fontAlgn="b"/>
                      <a:r>
                        <a:rPr lang="en-US" sz="2400" u="none" strike="noStrike">
                          <a:effectLst/>
                        </a:rPr>
                        <a:t>January</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Technology</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118,206.01 </a:t>
                      </a:r>
                      <a:endParaRPr lang="en-US" sz="2400" b="0" i="0" u="none" strike="noStrike">
                        <a:effectLst/>
                        <a:latin typeface="MS Sans Serif"/>
                      </a:endParaRPr>
                    </a:p>
                  </a:txBody>
                  <a:tcPr marL="6350" marR="6350" marT="6350" marB="0" anchor="b"/>
                </a:tc>
                <a:tc>
                  <a:txBody>
                    <a:bodyPr/>
                    <a:lstStyle/>
                    <a:p>
                      <a:pPr algn="l" fontAlgn="b"/>
                      <a:endParaRPr lang="en-US" sz="2400" b="0" i="0" u="none" strike="noStrike" dirty="0">
                        <a:effectLst/>
                        <a:latin typeface="MS Sans Serif"/>
                      </a:endParaRPr>
                    </a:p>
                  </a:txBody>
                  <a:tcPr marL="6350" marR="6350" marT="6350" marB="0" anchor="b"/>
                </a:tc>
                <a:extLst>
                  <a:ext uri="{0D108BD9-81ED-4DB2-BD59-A6C34878D82A}">
                    <a16:rowId xmlns:a16="http://schemas.microsoft.com/office/drawing/2014/main" val="557344594"/>
                  </a:ext>
                </a:extLst>
              </a:tr>
              <a:tr h="540284">
                <a:tc>
                  <a:txBody>
                    <a:bodyPr/>
                    <a:lstStyle/>
                    <a:p>
                      <a:pPr algn="l" fontAlgn="b"/>
                      <a:r>
                        <a:rPr lang="en-US" sz="2400" u="none" strike="noStrike">
                          <a:effectLst/>
                        </a:rPr>
                        <a:t>February</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Technology</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158,149.64 </a:t>
                      </a:r>
                      <a:endParaRPr lang="en-US" sz="2400" b="0" i="0" u="none" strike="noStrike">
                        <a:effectLst/>
                        <a:latin typeface="MS Sans Serif"/>
                      </a:endParaRPr>
                    </a:p>
                  </a:txBody>
                  <a:tcPr marL="6350" marR="6350" marT="6350" marB="0" anchor="b"/>
                </a:tc>
                <a:tc>
                  <a:txBody>
                    <a:bodyPr/>
                    <a:lstStyle/>
                    <a:p>
                      <a:pPr algn="l" fontAlgn="b"/>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3128023146"/>
                  </a:ext>
                </a:extLst>
              </a:tr>
              <a:tr h="540284">
                <a:tc>
                  <a:txBody>
                    <a:bodyPr/>
                    <a:lstStyle/>
                    <a:p>
                      <a:pPr algn="l" fontAlgn="b"/>
                      <a:r>
                        <a:rPr lang="en-US" sz="2400" u="none" strike="noStrike">
                          <a:effectLst/>
                        </a:rPr>
                        <a:t>March</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Technology</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115,234.08 </a:t>
                      </a:r>
                      <a:endParaRPr lang="en-US" sz="2400" b="0" i="0" u="none" strike="noStrike">
                        <a:effectLst/>
                        <a:latin typeface="MS Sans Serif"/>
                      </a:endParaRPr>
                    </a:p>
                  </a:txBody>
                  <a:tcPr marL="6350" marR="6350" marT="6350" marB="0" anchor="b"/>
                </a:tc>
                <a:tc>
                  <a:txBody>
                    <a:bodyPr/>
                    <a:lstStyle/>
                    <a:p>
                      <a:pPr algn="l" fontAlgn="b"/>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1556281919"/>
                  </a:ext>
                </a:extLst>
              </a:tr>
              <a:tr h="540284">
                <a:tc>
                  <a:txBody>
                    <a:bodyPr/>
                    <a:lstStyle/>
                    <a:p>
                      <a:pPr algn="l" fontAlgn="b"/>
                      <a:r>
                        <a:rPr lang="en-US" sz="2400" u="none" strike="noStrike">
                          <a:effectLst/>
                        </a:rPr>
                        <a:t>April</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Office Supplies</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181,592.15 </a:t>
                      </a:r>
                      <a:endParaRPr lang="en-US" sz="2400" b="0" i="0" u="none" strike="noStrike">
                        <a:effectLst/>
                        <a:latin typeface="MS Sans Serif"/>
                      </a:endParaRPr>
                    </a:p>
                  </a:txBody>
                  <a:tcPr marL="6350" marR="6350" marT="6350" marB="0" anchor="b"/>
                </a:tc>
                <a:tc>
                  <a:txBody>
                    <a:bodyPr/>
                    <a:lstStyle/>
                    <a:p>
                      <a:pPr algn="l" fontAlgn="b"/>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800737602"/>
                  </a:ext>
                </a:extLst>
              </a:tr>
              <a:tr h="540284">
                <a:tc>
                  <a:txBody>
                    <a:bodyPr/>
                    <a:lstStyle/>
                    <a:p>
                      <a:pPr algn="l" fontAlgn="b"/>
                      <a:r>
                        <a:rPr lang="en-US" sz="2400" u="none" strike="noStrike">
                          <a:effectLst/>
                        </a:rPr>
                        <a:t>May</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Furniture</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112,351.57 </a:t>
                      </a:r>
                      <a:endParaRPr lang="en-US" sz="2400" b="0" i="0" u="none" strike="noStrike">
                        <a:effectLst/>
                        <a:latin typeface="MS Sans Serif"/>
                      </a:endParaRPr>
                    </a:p>
                  </a:txBody>
                  <a:tcPr marL="6350" marR="6350" marT="6350" marB="0" anchor="b"/>
                </a:tc>
                <a:tc>
                  <a:txBody>
                    <a:bodyPr/>
                    <a:lstStyle/>
                    <a:p>
                      <a:pPr algn="l" fontAlgn="b"/>
                      <a:endParaRPr lang="en-US" sz="2400" b="0" i="0" u="none" strike="noStrike">
                        <a:effectLst/>
                        <a:latin typeface="MS Sans Serif"/>
                      </a:endParaRPr>
                    </a:p>
                  </a:txBody>
                  <a:tcPr marL="6350" marR="6350" marT="6350" marB="0" anchor="b"/>
                </a:tc>
                <a:extLst>
                  <a:ext uri="{0D108BD9-81ED-4DB2-BD59-A6C34878D82A}">
                    <a16:rowId xmlns:a16="http://schemas.microsoft.com/office/drawing/2014/main" val="1902286967"/>
                  </a:ext>
                </a:extLst>
              </a:tr>
              <a:tr h="540284">
                <a:tc>
                  <a:txBody>
                    <a:bodyPr/>
                    <a:lstStyle/>
                    <a:p>
                      <a:pPr algn="l" fontAlgn="b"/>
                      <a:r>
                        <a:rPr lang="en-US" sz="2400" u="none" strike="noStrike">
                          <a:effectLst/>
                        </a:rPr>
                        <a:t>June</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Technology</a:t>
                      </a:r>
                      <a:endParaRPr lang="en-US" sz="2400" b="0" i="0" u="none" strike="noStrike">
                        <a:effectLst/>
                        <a:latin typeface="MS Sans Serif"/>
                      </a:endParaRPr>
                    </a:p>
                  </a:txBody>
                  <a:tcPr marL="6350" marR="6350" marT="6350" marB="0" anchor="b"/>
                </a:tc>
                <a:tc>
                  <a:txBody>
                    <a:bodyPr/>
                    <a:lstStyle/>
                    <a:p>
                      <a:pPr algn="l" fontAlgn="b"/>
                      <a:r>
                        <a:rPr lang="en-US" sz="2400" u="none" strike="noStrike">
                          <a:effectLst/>
                        </a:rPr>
                        <a:t> $   146,099.75 </a:t>
                      </a:r>
                      <a:endParaRPr lang="en-US" sz="2400" b="0" i="0" u="none" strike="noStrike">
                        <a:effectLst/>
                        <a:latin typeface="MS Sans Serif"/>
                      </a:endParaRPr>
                    </a:p>
                  </a:txBody>
                  <a:tcPr marL="6350" marR="6350" marT="6350" marB="0" anchor="b"/>
                </a:tc>
                <a:tc>
                  <a:txBody>
                    <a:bodyPr/>
                    <a:lstStyle/>
                    <a:p>
                      <a:pPr algn="l" fontAlgn="b"/>
                      <a:endParaRPr lang="en-US" sz="2400" b="0" i="0" u="none" strike="noStrike" dirty="0">
                        <a:effectLst/>
                        <a:latin typeface="MS Sans Serif"/>
                      </a:endParaRPr>
                    </a:p>
                  </a:txBody>
                  <a:tcPr marL="6350" marR="6350" marT="6350" marB="0" anchor="b"/>
                </a:tc>
                <a:extLst>
                  <a:ext uri="{0D108BD9-81ED-4DB2-BD59-A6C34878D82A}">
                    <a16:rowId xmlns:a16="http://schemas.microsoft.com/office/drawing/2014/main" val="4213915586"/>
                  </a:ext>
                </a:extLst>
              </a:tr>
            </a:tbl>
          </a:graphicData>
        </a:graphic>
      </p:graphicFrame>
      <p:sp>
        <p:nvSpPr>
          <p:cNvPr id="10" name="TextBox 9"/>
          <p:cNvSpPr txBox="1"/>
          <p:nvPr/>
        </p:nvSpPr>
        <p:spPr>
          <a:xfrm>
            <a:off x="9372600" y="800100"/>
            <a:ext cx="8305800" cy="10064294"/>
          </a:xfrm>
          <a:prstGeom prst="rect">
            <a:avLst/>
          </a:prstGeom>
          <a:noFill/>
        </p:spPr>
        <p:txBody>
          <a:bodyPr wrap="square" rtlCol="0">
            <a:spAutoFit/>
          </a:bodyPr>
          <a:lstStyle/>
          <a:p>
            <a:r>
              <a:rPr lang="en-US" sz="2400" dirty="0" smtClean="0">
                <a:latin typeface="+mj-lt"/>
              </a:rPr>
              <a:t>From our analysis as shown in the table, The dataset shows the highest sales comes from the month of </a:t>
            </a:r>
            <a:r>
              <a:rPr lang="en-US" sz="2400" b="1" dirty="0" smtClean="0">
                <a:latin typeface="+mj-lt"/>
              </a:rPr>
              <a:t>APRIL</a:t>
            </a:r>
            <a:r>
              <a:rPr lang="en-US" sz="2400" dirty="0" smtClean="0">
                <a:latin typeface="+mj-lt"/>
              </a:rPr>
              <a:t> and the Category with the highest amount of sales as expected turns out to be </a:t>
            </a:r>
            <a:r>
              <a:rPr lang="en-US" sz="2400" b="1" dirty="0" smtClean="0">
                <a:latin typeface="+mj-lt"/>
              </a:rPr>
              <a:t>OFFICE SUPPLIES</a:t>
            </a:r>
            <a:r>
              <a:rPr lang="en-US" sz="2400" dirty="0" smtClean="0">
                <a:latin typeface="+mj-lt"/>
              </a:rPr>
              <a:t>.</a:t>
            </a:r>
          </a:p>
          <a:p>
            <a:endParaRPr lang="en-US" sz="2400" dirty="0" smtClean="0">
              <a:latin typeface="+mj-lt"/>
            </a:endParaRPr>
          </a:p>
          <a:p>
            <a:r>
              <a:rPr lang="en-US" sz="2400" dirty="0" smtClean="0">
                <a:latin typeface="+mj-lt"/>
              </a:rPr>
              <a:t>This was achievable by using the </a:t>
            </a:r>
            <a:r>
              <a:rPr lang="en-US" sz="2400" b="1" dirty="0" smtClean="0">
                <a:latin typeface="+mj-lt"/>
              </a:rPr>
              <a:t>MAX</a:t>
            </a:r>
            <a:r>
              <a:rPr lang="en-US" sz="2400" dirty="0" smtClean="0">
                <a:latin typeface="+mj-lt"/>
              </a:rPr>
              <a:t> function in excel and selecting the range of values of the different categories in the different months.</a:t>
            </a:r>
          </a:p>
          <a:p>
            <a:endParaRPr lang="en-US" sz="2400" dirty="0">
              <a:latin typeface="+mj-lt"/>
            </a:endParaRPr>
          </a:p>
          <a:p>
            <a:r>
              <a:rPr lang="en-US" sz="2400" dirty="0" smtClean="0">
                <a:latin typeface="+mj-lt"/>
              </a:rPr>
              <a:t>The surge in sales of Office supplies in the month of </a:t>
            </a:r>
            <a:r>
              <a:rPr lang="en-US" sz="2400" b="1" dirty="0" smtClean="0">
                <a:latin typeface="+mj-lt"/>
              </a:rPr>
              <a:t>April</a:t>
            </a:r>
            <a:r>
              <a:rPr lang="en-US" sz="2400" dirty="0" smtClean="0">
                <a:latin typeface="+mj-lt"/>
              </a:rPr>
              <a:t> is a phenomenon worthy of study and according to my research, this trends occurs due to few reasons which includes : </a:t>
            </a:r>
          </a:p>
          <a:p>
            <a:endParaRPr lang="en-US" sz="2400" dirty="0" smtClean="0">
              <a:latin typeface="+mj-lt"/>
            </a:endParaRPr>
          </a:p>
          <a:p>
            <a:r>
              <a:rPr lang="en-US" altLang="en-US" sz="2400" b="1" dirty="0">
                <a:latin typeface="+mj-lt"/>
              </a:rPr>
              <a:t>Tax Season</a:t>
            </a:r>
            <a:r>
              <a:rPr lang="en-US" altLang="en-US" sz="2400" dirty="0">
                <a:latin typeface="+mj-lt"/>
              </a:rPr>
              <a:t>: April is the tax season in the U.S. when individuals and businesses finalize their taxes. This could lead to increased purchases of office supplies like paper, folders, and printers</a:t>
            </a:r>
            <a:r>
              <a:rPr lang="en-US" altLang="en-US" sz="2400" dirty="0" smtClean="0">
                <a:latin typeface="+mj-lt"/>
              </a:rPr>
              <a:t>.</a:t>
            </a:r>
          </a:p>
          <a:p>
            <a:endParaRPr lang="en-US" altLang="en-US" sz="2400" dirty="0" smtClean="0">
              <a:latin typeface="+mj-lt"/>
            </a:endParaRPr>
          </a:p>
          <a:p>
            <a:r>
              <a:rPr lang="en-US" altLang="en-US" sz="2400" b="1" dirty="0">
                <a:latin typeface="+mj-lt"/>
              </a:rPr>
              <a:t>School and College Exams</a:t>
            </a:r>
            <a:r>
              <a:rPr lang="en-US" altLang="en-US" sz="2400" dirty="0">
                <a:latin typeface="+mj-lt"/>
              </a:rPr>
              <a:t>: Schools and colleges often have exams around April, leading to a higher demand for stationery and other office supplies</a:t>
            </a:r>
            <a:r>
              <a:rPr lang="en-US" altLang="en-US" sz="2400" dirty="0" smtClean="0">
                <a:latin typeface="+mj-lt"/>
              </a:rPr>
              <a:t>.</a:t>
            </a:r>
          </a:p>
          <a:p>
            <a:endParaRPr lang="en-US" altLang="en-US" sz="2400" dirty="0" smtClean="0">
              <a:latin typeface="+mj-lt"/>
            </a:endParaRPr>
          </a:p>
          <a:p>
            <a:r>
              <a:rPr lang="en-US" altLang="en-US" sz="2400" b="1" dirty="0">
                <a:latin typeface="+mj-lt"/>
              </a:rPr>
              <a:t>Spring Cleaning and Organization</a:t>
            </a:r>
            <a:r>
              <a:rPr lang="en-US" altLang="en-US" sz="2400" dirty="0">
                <a:latin typeface="+mj-lt"/>
              </a:rPr>
              <a:t>: Spring is a common time for businesses and individuals to reorganize, leading to increased purchases of organizational </a:t>
            </a:r>
            <a:r>
              <a:rPr lang="en-US" altLang="en-US" sz="2400" dirty="0" smtClean="0">
                <a:latin typeface="+mj-lt"/>
              </a:rPr>
              <a:t>supplies.</a:t>
            </a:r>
            <a:endParaRPr lang="en-US" altLang="en-US" sz="2400" dirty="0">
              <a:latin typeface="+mj-lt"/>
            </a:endParaRPr>
          </a:p>
          <a:p>
            <a:endParaRPr lang="en-US" altLang="en-US" sz="2400" dirty="0">
              <a:latin typeface="+mj-lt"/>
            </a:endParaRPr>
          </a:p>
          <a:p>
            <a:endParaRPr lang="en-US" sz="2400" dirty="0" smtClean="0">
              <a:latin typeface="+mj-lt"/>
            </a:endParaRPr>
          </a:p>
          <a:p>
            <a:endParaRPr lang="en-US" sz="2400" dirty="0">
              <a:latin typeface="+mj-lt"/>
            </a:endParaRPr>
          </a:p>
        </p:txBody>
      </p:sp>
      <p:sp>
        <p:nvSpPr>
          <p:cNvPr id="12" name="Rectangle 1"/>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1752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728565168"/>
              </p:ext>
            </p:extLst>
          </p:nvPr>
        </p:nvGraphicFramePr>
        <p:xfrm>
          <a:off x="990600" y="1181100"/>
          <a:ext cx="10668000" cy="75438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4797997" y="657880"/>
            <a:ext cx="8117351" cy="523220"/>
          </a:xfrm>
          <a:prstGeom prst="rect">
            <a:avLst/>
          </a:prstGeom>
          <a:noFill/>
        </p:spPr>
        <p:txBody>
          <a:bodyPr wrap="none" rtlCol="0">
            <a:spAutoFit/>
          </a:bodyPr>
          <a:lstStyle/>
          <a:p>
            <a:pPr algn="ctr"/>
            <a:r>
              <a:rPr lang="en-US" sz="2800" b="1" dirty="0" smtClean="0"/>
              <a:t>RELATIONSHIP BETWEEN THE PROFIT AND DISCOUNT</a:t>
            </a:r>
            <a:endParaRPr lang="en-US" sz="2800" b="1" dirty="0"/>
          </a:p>
        </p:txBody>
      </p:sp>
      <p:sp>
        <p:nvSpPr>
          <p:cNvPr id="4" name="TextBox 3"/>
          <p:cNvSpPr txBox="1"/>
          <p:nvPr/>
        </p:nvSpPr>
        <p:spPr>
          <a:xfrm>
            <a:off x="11277600" y="1213884"/>
            <a:ext cx="6827041" cy="7940635"/>
          </a:xfrm>
          <a:prstGeom prst="rect">
            <a:avLst/>
          </a:prstGeom>
          <a:noFill/>
        </p:spPr>
        <p:txBody>
          <a:bodyPr wrap="square" rtlCol="0">
            <a:spAutoFit/>
          </a:bodyPr>
          <a:lstStyle/>
          <a:p>
            <a:r>
              <a:rPr lang="en-US" sz="3000" dirty="0" smtClean="0"/>
              <a:t>The </a:t>
            </a:r>
            <a:r>
              <a:rPr lang="en-US" sz="3000" b="1" dirty="0" smtClean="0"/>
              <a:t>Discount</a:t>
            </a:r>
            <a:r>
              <a:rPr lang="en-US" sz="3000" dirty="0" smtClean="0"/>
              <a:t> and </a:t>
            </a:r>
            <a:r>
              <a:rPr lang="en-US" sz="3000" b="1" dirty="0" smtClean="0"/>
              <a:t>profit</a:t>
            </a:r>
            <a:r>
              <a:rPr lang="en-US" sz="3000" dirty="0" smtClean="0"/>
              <a:t> are not correlated. Correlation is achieved when both variables tend to move in unison That is the higher the discount, the higher the profit and vice versa.</a:t>
            </a:r>
            <a:br>
              <a:rPr lang="en-US" sz="3000" dirty="0" smtClean="0"/>
            </a:br>
            <a:r>
              <a:rPr lang="en-US" sz="3000" dirty="0" smtClean="0"/>
              <a:t/>
            </a:r>
            <a:br>
              <a:rPr lang="en-US" sz="3000" dirty="0" smtClean="0"/>
            </a:br>
            <a:r>
              <a:rPr lang="en-US" sz="3000" dirty="0" smtClean="0"/>
              <a:t>In our analysis, it was deduced from the chart as shown that profit reduces when discount increases in all of the product categories. </a:t>
            </a:r>
          </a:p>
          <a:p>
            <a:endParaRPr lang="en-US" sz="3000" dirty="0" smtClean="0"/>
          </a:p>
          <a:p>
            <a:r>
              <a:rPr lang="en-US" sz="3000" dirty="0" smtClean="0"/>
              <a:t>In addition, Technology Category records the highest number of transactions which resulted in loss due to the discounts, which also explains why the Technology category generates the most sales but has the least profit.</a:t>
            </a:r>
            <a:endParaRPr lang="en-US" sz="3000" dirty="0"/>
          </a:p>
        </p:txBody>
      </p:sp>
    </p:spTree>
    <p:extLst>
      <p:ext uri="{BB962C8B-B14F-4D97-AF65-F5344CB8AC3E}">
        <p14:creationId xmlns:p14="http://schemas.microsoft.com/office/powerpoint/2010/main" val="1377656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855214991"/>
              </p:ext>
            </p:extLst>
          </p:nvPr>
        </p:nvGraphicFramePr>
        <p:xfrm>
          <a:off x="0" y="876300"/>
          <a:ext cx="8534400" cy="8382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791200" y="583912"/>
            <a:ext cx="8272714" cy="584775"/>
          </a:xfrm>
          <a:prstGeom prst="rect">
            <a:avLst/>
          </a:prstGeom>
          <a:noFill/>
        </p:spPr>
        <p:txBody>
          <a:bodyPr wrap="none" rtlCol="0">
            <a:spAutoFit/>
          </a:bodyPr>
          <a:lstStyle/>
          <a:p>
            <a:r>
              <a:rPr lang="en-US" sz="3200" b="1" dirty="0" smtClean="0"/>
              <a:t>SALES CONTRIBUTION BY CUSTOMER SEGMENT</a:t>
            </a:r>
            <a:endParaRPr lang="en-US" sz="3200" b="1" dirty="0"/>
          </a:p>
        </p:txBody>
      </p:sp>
      <p:sp>
        <p:nvSpPr>
          <p:cNvPr id="5" name="TextBox 4"/>
          <p:cNvSpPr txBox="1"/>
          <p:nvPr/>
        </p:nvSpPr>
        <p:spPr>
          <a:xfrm>
            <a:off x="11125200" y="1866901"/>
            <a:ext cx="5791200" cy="6186309"/>
          </a:xfrm>
          <a:prstGeom prst="rect">
            <a:avLst/>
          </a:prstGeom>
          <a:noFill/>
        </p:spPr>
        <p:txBody>
          <a:bodyPr wrap="square" rtlCol="0">
            <a:spAutoFit/>
          </a:bodyPr>
          <a:lstStyle/>
          <a:p>
            <a:r>
              <a:rPr lang="en-US" sz="3600" dirty="0" smtClean="0"/>
              <a:t>As shown in the pie chart, The </a:t>
            </a:r>
            <a:r>
              <a:rPr lang="en-US" sz="3600" b="1" dirty="0" smtClean="0"/>
              <a:t>CORPORATE</a:t>
            </a:r>
            <a:r>
              <a:rPr lang="en-US" sz="3600" dirty="0" smtClean="0"/>
              <a:t> segment of customers contributes the most to Sales and this is because the corporate segment makes use of more Technological products due to the volume of day to day activities that happens there for efficient and fast deliverables.</a:t>
            </a:r>
            <a:endParaRPr lang="en-US" sz="3600" dirty="0"/>
          </a:p>
        </p:txBody>
      </p:sp>
    </p:spTree>
    <p:extLst>
      <p:ext uri="{BB962C8B-B14F-4D97-AF65-F5344CB8AC3E}">
        <p14:creationId xmlns:p14="http://schemas.microsoft.com/office/powerpoint/2010/main" val="1193177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0800" y="190500"/>
            <a:ext cx="5297476" cy="769441"/>
          </a:xfrm>
          <a:prstGeom prst="rect">
            <a:avLst/>
          </a:prstGeom>
          <a:noFill/>
        </p:spPr>
        <p:txBody>
          <a:bodyPr wrap="none" rtlCol="0">
            <a:spAutoFit/>
          </a:bodyPr>
          <a:lstStyle/>
          <a:p>
            <a:pPr algn="ctr"/>
            <a:r>
              <a:rPr lang="en-US" sz="4400" b="1" u="sng" dirty="0" smtClean="0"/>
              <a:t>RECOMMENDATIONS </a:t>
            </a:r>
            <a:endParaRPr lang="en-US" b="1" u="sng" dirty="0"/>
          </a:p>
        </p:txBody>
      </p:sp>
      <p:sp>
        <p:nvSpPr>
          <p:cNvPr id="3" name="TextBox 2"/>
          <p:cNvSpPr txBox="1"/>
          <p:nvPr/>
        </p:nvSpPr>
        <p:spPr>
          <a:xfrm>
            <a:off x="1295401" y="1943100"/>
            <a:ext cx="16382999" cy="6001643"/>
          </a:xfrm>
          <a:prstGeom prst="rect">
            <a:avLst/>
          </a:prstGeom>
          <a:noFill/>
        </p:spPr>
        <p:txBody>
          <a:bodyPr wrap="square" rtlCol="0">
            <a:spAutoFit/>
          </a:bodyPr>
          <a:lstStyle/>
          <a:p>
            <a:pPr marL="285750" indent="-285750">
              <a:buFont typeface="Wingdings" panose="05000000000000000000" pitchFamily="2" charset="2"/>
              <a:buChar char="Ø"/>
            </a:pPr>
            <a:r>
              <a:rPr lang="en-US" sz="3200" dirty="0" smtClean="0"/>
              <a:t>I would suggest a review of discount allowed on some of the Technology products as a lot of those transactions results in negative profit(loss) so as to maximize profit</a:t>
            </a:r>
          </a:p>
          <a:p>
            <a:pPr marL="285750" indent="-285750">
              <a:buFont typeface="Wingdings" panose="05000000000000000000" pitchFamily="2" charset="2"/>
              <a:buChar char="Ø"/>
            </a:pPr>
            <a:endParaRPr lang="en-US" sz="3200" dirty="0"/>
          </a:p>
          <a:p>
            <a:pPr marL="285750" indent="-285750">
              <a:buFont typeface="Wingdings" panose="05000000000000000000" pitchFamily="2" charset="2"/>
              <a:buChar char="Ø"/>
            </a:pPr>
            <a:r>
              <a:rPr lang="en-US" sz="3200" dirty="0" smtClean="0"/>
              <a:t>Areas where Technological businesses are concentrated should be targeted for establishment of branches . This gives businesses easy accessibility and also reduces shipping costs for businesses and thereby encourages businesses for more purchase.</a:t>
            </a:r>
          </a:p>
          <a:p>
            <a:pPr marL="285750" indent="-285750">
              <a:buFont typeface="Wingdings" panose="05000000000000000000" pitchFamily="2" charset="2"/>
              <a:buChar char="Ø"/>
            </a:pPr>
            <a:endParaRPr lang="en-US" sz="3200" dirty="0"/>
          </a:p>
          <a:p>
            <a:pPr marL="285750" indent="-285750">
              <a:buFont typeface="Wingdings" panose="05000000000000000000" pitchFamily="2" charset="2"/>
              <a:buChar char="Ø"/>
            </a:pPr>
            <a:r>
              <a:rPr lang="en-US" sz="3200" dirty="0" smtClean="0"/>
              <a:t>Careful and efficient stock taking should be employed to ensure availability of  Office supplies throughout the month of  April.</a:t>
            </a:r>
          </a:p>
          <a:p>
            <a:pPr marL="285750" indent="-285750">
              <a:buFont typeface="Wingdings" panose="05000000000000000000" pitchFamily="2" charset="2"/>
              <a:buChar char="Ø"/>
            </a:pPr>
            <a:endParaRPr lang="en-US" sz="3200" dirty="0"/>
          </a:p>
          <a:p>
            <a:pPr marL="285750" indent="-285750">
              <a:buFont typeface="Wingdings" panose="05000000000000000000" pitchFamily="2" charset="2"/>
              <a:buChar char="Ø"/>
            </a:pPr>
            <a:r>
              <a:rPr lang="en-US" sz="3200" dirty="0" smtClean="0"/>
              <a:t>Another recommendation I would suggest is to introduce a special package like Free shipping cost for a  specific amount of products purchased.</a:t>
            </a:r>
            <a:endParaRPr lang="en-US" sz="3200" dirty="0"/>
          </a:p>
        </p:txBody>
      </p:sp>
    </p:spTree>
    <p:extLst>
      <p:ext uri="{BB962C8B-B14F-4D97-AF65-F5344CB8AC3E}">
        <p14:creationId xmlns:p14="http://schemas.microsoft.com/office/powerpoint/2010/main" val="3606684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0" y="723900"/>
            <a:ext cx="3200813" cy="769441"/>
          </a:xfrm>
          <a:prstGeom prst="rect">
            <a:avLst/>
          </a:prstGeom>
          <a:noFill/>
        </p:spPr>
        <p:txBody>
          <a:bodyPr wrap="none" rtlCol="0">
            <a:spAutoFit/>
          </a:bodyPr>
          <a:lstStyle/>
          <a:p>
            <a:r>
              <a:rPr lang="en-US" sz="4400" b="1" dirty="0" smtClean="0"/>
              <a:t>CHALLENGES</a:t>
            </a:r>
            <a:endParaRPr lang="en-US" sz="4400" b="1" dirty="0"/>
          </a:p>
        </p:txBody>
      </p:sp>
      <p:sp>
        <p:nvSpPr>
          <p:cNvPr id="3" name="TextBox 2"/>
          <p:cNvSpPr txBox="1"/>
          <p:nvPr/>
        </p:nvSpPr>
        <p:spPr>
          <a:xfrm>
            <a:off x="1371601" y="2552700"/>
            <a:ext cx="15087600" cy="2308324"/>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t> The aspect of analyzing the relationship between the discount and profit for each product categories on the same chart was something I have never came across as an analyst. I overcame this challenge by extensive research on </a:t>
            </a:r>
            <a:r>
              <a:rPr lang="en-US" sz="3600" dirty="0" err="1" smtClean="0"/>
              <a:t>youtube</a:t>
            </a:r>
            <a:r>
              <a:rPr lang="en-US" sz="3600" dirty="0" smtClean="0"/>
              <a:t> before I cam across a video that aided me.</a:t>
            </a:r>
            <a:endParaRPr lang="en-US" sz="3600" dirty="0"/>
          </a:p>
        </p:txBody>
      </p:sp>
    </p:spTree>
    <p:extLst>
      <p:ext uri="{BB962C8B-B14F-4D97-AF65-F5344CB8AC3E}">
        <p14:creationId xmlns:p14="http://schemas.microsoft.com/office/powerpoint/2010/main" val="1202556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09801" y="723901"/>
            <a:ext cx="9703098" cy="7232012"/>
            <a:chOff x="0" y="0"/>
            <a:chExt cx="11564591" cy="573726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3439101"/>
            </a:xfrm>
            <a:prstGeom prst="rect">
              <a:avLst/>
            </a:prstGeom>
          </p:spPr>
          <p:txBody>
            <a:bodyPr lIns="0" tIns="0" rIns="0" bIns="0" rtlCol="0" anchor="t">
              <a:spAutoFit/>
            </a:bodyPr>
            <a:lstStyle/>
            <a:p>
              <a:pPr>
                <a:lnSpc>
                  <a:spcPct val="150000"/>
                </a:lnSpc>
              </a:pPr>
              <a:r>
                <a:rPr lang="en-US" sz="3200" spc="-19" dirty="0">
                  <a:solidFill>
                    <a:srgbClr val="000000"/>
                  </a:solidFill>
                  <a:latin typeface="Graphik Regular" panose="020B0503030202060203" pitchFamily="34" charset="0"/>
                </a:rPr>
                <a:t>Project recap</a:t>
              </a:r>
            </a:p>
            <a:p>
              <a:pPr>
                <a:lnSpc>
                  <a:spcPct val="150000"/>
                </a:lnSpc>
              </a:pPr>
              <a:r>
                <a:rPr lang="en-US" sz="3200" spc="-19" dirty="0">
                  <a:solidFill>
                    <a:srgbClr val="000000"/>
                  </a:solidFill>
                  <a:latin typeface="Graphik Regular" panose="020B0503030202060203" pitchFamily="34" charset="0"/>
                </a:rPr>
                <a:t>Problem</a:t>
              </a:r>
            </a:p>
            <a:p>
              <a:pPr>
                <a:lnSpc>
                  <a:spcPct val="150000"/>
                </a:lnSpc>
              </a:pPr>
              <a:r>
                <a:rPr lang="en-US" sz="3200" spc="-19" dirty="0">
                  <a:solidFill>
                    <a:srgbClr val="000000"/>
                  </a:solidFill>
                  <a:latin typeface="Graphik Regular" panose="020B0503030202060203" pitchFamily="34" charset="0"/>
                </a:rPr>
                <a:t>The Analytics team</a:t>
              </a:r>
            </a:p>
            <a:p>
              <a:pPr>
                <a:lnSpc>
                  <a:spcPct val="150000"/>
                </a:lnSpc>
              </a:pPr>
              <a:r>
                <a:rPr lang="en-US" sz="3200" spc="-19" dirty="0">
                  <a:solidFill>
                    <a:srgbClr val="000000"/>
                  </a:solidFill>
                  <a:latin typeface="Graphik Regular" panose="020B0503030202060203" pitchFamily="34" charset="0"/>
                </a:rPr>
                <a:t>Process</a:t>
              </a:r>
            </a:p>
            <a:p>
              <a:pPr>
                <a:lnSpc>
                  <a:spcPct val="150000"/>
                </a:lnSpc>
              </a:pPr>
              <a:r>
                <a:rPr lang="en-US" sz="3200" spc="-19" dirty="0">
                  <a:solidFill>
                    <a:srgbClr val="000000"/>
                  </a:solidFill>
                  <a:latin typeface="Graphik Regular" panose="020B0503030202060203" pitchFamily="34" charset="0"/>
                </a:rPr>
                <a:t>Insights</a:t>
              </a:r>
            </a:p>
            <a:p>
              <a:pPr>
                <a:lnSpc>
                  <a:spcPct val="150000"/>
                </a:lnSpc>
              </a:pPr>
              <a:r>
                <a:rPr lang="en-US" sz="32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2650653" y="3086101"/>
            <a:ext cx="5063653" cy="4757830"/>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7997304" y="2337096"/>
            <a:ext cx="7887677" cy="5262979"/>
          </a:xfrm>
          <a:prstGeom prst="rect">
            <a:avLst/>
          </a:prstGeom>
          <a:noFill/>
        </p:spPr>
        <p:txBody>
          <a:bodyPr wrap="square" rtlCol="0">
            <a:spAutoFit/>
          </a:bodyPr>
          <a:lstStyle/>
          <a:p>
            <a:r>
              <a:rPr lang="en-US" sz="2800" dirty="0" smtClean="0"/>
              <a:t>Acme superstore is </a:t>
            </a:r>
            <a:r>
              <a:rPr lang="en-US" sz="2800" dirty="0"/>
              <a:t>a distinguished retail </a:t>
            </a:r>
            <a:r>
              <a:rPr lang="en-US" sz="2800" dirty="0" smtClean="0"/>
              <a:t>establishment </a:t>
            </a:r>
            <a:r>
              <a:rPr lang="en-US" sz="2800" dirty="0"/>
              <a:t>committed to enhancing customer experiences and optimizing operational </a:t>
            </a:r>
            <a:r>
              <a:rPr lang="en-US" sz="2800" dirty="0" smtClean="0"/>
              <a:t>efficiency. In this Analysis, we are focusing on the following tasks:</a:t>
            </a:r>
          </a:p>
          <a:p>
            <a:endParaRPr lang="en-US" sz="2800" dirty="0" smtClean="0"/>
          </a:p>
          <a:p>
            <a:pPr marL="457200" indent="-457200">
              <a:buFont typeface="Arial" panose="020B0604020202020204" pitchFamily="34" charset="0"/>
              <a:buChar char="•"/>
            </a:pPr>
            <a:r>
              <a:rPr lang="en-US" sz="2800" dirty="0" smtClean="0"/>
              <a:t> Analyze </a:t>
            </a:r>
            <a:r>
              <a:rPr lang="en-US" sz="2800" dirty="0"/>
              <a:t>our data, uncover trends, comprehend consumer behaviors, and provide valuable insights to inform strategic decision-making processes</a:t>
            </a:r>
            <a:r>
              <a:rPr lang="en-US" sz="2800" dirty="0" smtClean="0"/>
              <a:t>.</a:t>
            </a:r>
          </a:p>
          <a:p>
            <a:pPr marL="457200" indent="-457200">
              <a:buFont typeface="Arial" panose="020B0604020202020204" pitchFamily="34" charset="0"/>
              <a:buChar char="•"/>
            </a:pPr>
            <a:r>
              <a:rPr lang="en-US" sz="2800" dirty="0"/>
              <a:t>To analyze and visualize the sales performance of different product categories over time, providing actionable insights for business improvement.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rot="10800000" flipH="1" flipV="1">
            <a:off x="1985774" y="6997664"/>
            <a:ext cx="7937727" cy="1754326"/>
          </a:xfrm>
          <a:prstGeom prst="rect">
            <a:avLst/>
          </a:prstGeom>
          <a:noFill/>
        </p:spPr>
        <p:txBody>
          <a:bodyPr wrap="square" rtlCol="0">
            <a:spAutoFit/>
          </a:bodyPr>
          <a:lstStyle/>
          <a:p>
            <a:r>
              <a:rPr lang="en-US" sz="3600" b="1" u="sng" dirty="0" smtClean="0">
                <a:solidFill>
                  <a:schemeClr val="bg1"/>
                </a:solidFill>
              </a:rPr>
              <a:t>Analysis to find the </a:t>
            </a:r>
            <a:r>
              <a:rPr lang="en-US" sz="3600" u="sng" dirty="0">
                <a:solidFill>
                  <a:schemeClr val="bg1"/>
                </a:solidFill>
              </a:rPr>
              <a:t>sales performance </a:t>
            </a:r>
            <a:r>
              <a:rPr lang="en-US" sz="3600" u="sng" dirty="0" smtClean="0">
                <a:solidFill>
                  <a:schemeClr val="bg1"/>
                </a:solidFill>
              </a:rPr>
              <a:t>of top </a:t>
            </a:r>
            <a:r>
              <a:rPr lang="en-US" sz="3600" u="sng" dirty="0">
                <a:solidFill>
                  <a:schemeClr val="bg1"/>
                </a:solidFill>
              </a:rPr>
              <a:t>different product categories over </a:t>
            </a:r>
            <a:r>
              <a:rPr lang="en-US" sz="3600" u="sng" dirty="0" smtClean="0">
                <a:solidFill>
                  <a:schemeClr val="bg1"/>
                </a:solidFill>
              </a:rPr>
              <a:t>time.</a:t>
            </a:r>
            <a:endParaRPr lang="en-US" sz="3600" b="1"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p:cNvSpPr txBox="1"/>
          <p:nvPr/>
        </p:nvSpPr>
        <p:spPr>
          <a:xfrm>
            <a:off x="4724400" y="1409700"/>
            <a:ext cx="4583205" cy="646331"/>
          </a:xfrm>
          <a:prstGeom prst="rect">
            <a:avLst/>
          </a:prstGeom>
          <a:noFill/>
          <a:ln>
            <a:noFill/>
          </a:ln>
        </p:spPr>
        <p:txBody>
          <a:bodyPr wrap="square" rtlCol="0">
            <a:spAutoFit/>
          </a:bodyPr>
          <a:lstStyle/>
          <a:p>
            <a:r>
              <a:rPr lang="en-US" sz="3600" b="1" dirty="0" smtClean="0">
                <a:solidFill>
                  <a:schemeClr val="bg1"/>
                </a:solidFill>
              </a:rPr>
              <a:t>Data Understanding</a:t>
            </a:r>
            <a:endParaRPr lang="en-US" sz="3600" b="1" dirty="0">
              <a:solidFill>
                <a:schemeClr val="bg1"/>
              </a:solidFill>
            </a:endParaRPr>
          </a:p>
        </p:txBody>
      </p:sp>
      <p:sp>
        <p:nvSpPr>
          <p:cNvPr id="33" name="TextBox 32"/>
          <p:cNvSpPr txBox="1"/>
          <p:nvPr/>
        </p:nvSpPr>
        <p:spPr>
          <a:xfrm>
            <a:off x="14115371" y="1614224"/>
            <a:ext cx="4172629" cy="1077218"/>
          </a:xfrm>
          <a:prstGeom prst="rect">
            <a:avLst/>
          </a:prstGeom>
          <a:noFill/>
          <a:ln>
            <a:noFill/>
          </a:ln>
        </p:spPr>
        <p:txBody>
          <a:bodyPr wrap="square" rtlCol="0">
            <a:spAutoFit/>
          </a:bodyPr>
          <a:lstStyle/>
          <a:p>
            <a:r>
              <a:rPr lang="en-US" sz="3200" b="1" dirty="0" err="1" smtClean="0"/>
              <a:t>Mr</a:t>
            </a:r>
            <a:r>
              <a:rPr lang="en-US" sz="3200" b="1" dirty="0" smtClean="0"/>
              <a:t> </a:t>
            </a:r>
            <a:r>
              <a:rPr lang="en-US" sz="3200" b="1" dirty="0" err="1" smtClean="0"/>
              <a:t>Lawal</a:t>
            </a:r>
            <a:r>
              <a:rPr lang="en-US" sz="3200" b="1" dirty="0" smtClean="0"/>
              <a:t> </a:t>
            </a:r>
            <a:r>
              <a:rPr lang="en-US" sz="3200" b="1" dirty="0" err="1" smtClean="0"/>
              <a:t>Abdulazeez</a:t>
            </a:r>
            <a:endParaRPr lang="en-US" sz="3200" b="1" dirty="0" smtClean="0"/>
          </a:p>
          <a:p>
            <a:r>
              <a:rPr lang="en-US" sz="3200" b="1" dirty="0" smtClean="0"/>
              <a:t>(SUPERVISOR)</a:t>
            </a:r>
            <a:endParaRPr lang="en-US" sz="3200" b="1" dirty="0"/>
          </a:p>
        </p:txBody>
      </p:sp>
      <p:sp>
        <p:nvSpPr>
          <p:cNvPr id="35" name="TextBox 34"/>
          <p:cNvSpPr txBox="1"/>
          <p:nvPr/>
        </p:nvSpPr>
        <p:spPr>
          <a:xfrm>
            <a:off x="14312142" y="5032872"/>
            <a:ext cx="4172629" cy="1077218"/>
          </a:xfrm>
          <a:prstGeom prst="rect">
            <a:avLst/>
          </a:prstGeom>
          <a:noFill/>
          <a:ln>
            <a:noFill/>
          </a:ln>
        </p:spPr>
        <p:txBody>
          <a:bodyPr wrap="square" rtlCol="0">
            <a:spAutoFit/>
          </a:bodyPr>
          <a:lstStyle/>
          <a:p>
            <a:r>
              <a:rPr lang="en-US" sz="3200" b="1" dirty="0" err="1" smtClean="0"/>
              <a:t>Kayode</a:t>
            </a:r>
            <a:r>
              <a:rPr lang="en-US" sz="3200" b="1" dirty="0" smtClean="0"/>
              <a:t> </a:t>
            </a:r>
            <a:r>
              <a:rPr lang="en-US" sz="3200" b="1" dirty="0" err="1" smtClean="0"/>
              <a:t>Oluwatobi</a:t>
            </a:r>
            <a:endParaRPr lang="en-US" sz="3200" b="1" dirty="0" smtClean="0"/>
          </a:p>
          <a:p>
            <a:r>
              <a:rPr lang="en-US" sz="3200" b="1" dirty="0" smtClean="0"/>
              <a:t>(Myself)</a:t>
            </a:r>
            <a:endParaRPr lang="en-US"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380164" y="4044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838259" y="10261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693622" y="26382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548985" y="42503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04348" y="58624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259711" y="74745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02686" y="10270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579760" y="133554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469514" y="29823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043091" y="78269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28748" y="62030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31618" y="46035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TextBox 39"/>
          <p:cNvSpPr txBox="1"/>
          <p:nvPr/>
        </p:nvSpPr>
        <p:spPr>
          <a:xfrm>
            <a:off x="4724400" y="1409700"/>
            <a:ext cx="4583205" cy="646331"/>
          </a:xfrm>
          <a:prstGeom prst="rect">
            <a:avLst/>
          </a:prstGeom>
          <a:noFill/>
          <a:ln>
            <a:noFill/>
          </a:ln>
        </p:spPr>
        <p:txBody>
          <a:bodyPr wrap="square" rtlCol="0">
            <a:spAutoFit/>
          </a:bodyPr>
          <a:lstStyle/>
          <a:p>
            <a:r>
              <a:rPr lang="en-US" sz="3600" b="1" dirty="0" smtClean="0">
                <a:solidFill>
                  <a:schemeClr val="bg1"/>
                </a:solidFill>
              </a:rPr>
              <a:t>Data Understanding</a:t>
            </a:r>
            <a:endParaRPr lang="en-US" sz="3600" b="1" dirty="0">
              <a:solidFill>
                <a:schemeClr val="bg1"/>
              </a:solidFill>
            </a:endParaRPr>
          </a:p>
        </p:txBody>
      </p:sp>
      <p:sp>
        <p:nvSpPr>
          <p:cNvPr id="41" name="TextBox 40"/>
          <p:cNvSpPr txBox="1"/>
          <p:nvPr/>
        </p:nvSpPr>
        <p:spPr>
          <a:xfrm>
            <a:off x="6074629" y="2628929"/>
            <a:ext cx="4583205" cy="646331"/>
          </a:xfrm>
          <a:prstGeom prst="rect">
            <a:avLst/>
          </a:prstGeom>
          <a:noFill/>
          <a:ln>
            <a:noFill/>
          </a:ln>
        </p:spPr>
        <p:txBody>
          <a:bodyPr wrap="square" rtlCol="0">
            <a:spAutoFit/>
          </a:bodyPr>
          <a:lstStyle/>
          <a:p>
            <a:r>
              <a:rPr lang="en-US" sz="3600" b="1" dirty="0" smtClean="0">
                <a:solidFill>
                  <a:schemeClr val="bg1"/>
                </a:solidFill>
              </a:rPr>
              <a:t>Data Cleaning</a:t>
            </a:r>
            <a:endParaRPr lang="en-US" sz="3600" b="1" dirty="0">
              <a:solidFill>
                <a:schemeClr val="bg1"/>
              </a:solidFill>
            </a:endParaRPr>
          </a:p>
        </p:txBody>
      </p:sp>
      <p:sp>
        <p:nvSpPr>
          <p:cNvPr id="42" name="TextBox 41"/>
          <p:cNvSpPr txBox="1"/>
          <p:nvPr/>
        </p:nvSpPr>
        <p:spPr>
          <a:xfrm>
            <a:off x="8166510" y="4342186"/>
            <a:ext cx="4583205" cy="1200329"/>
          </a:xfrm>
          <a:prstGeom prst="rect">
            <a:avLst/>
          </a:prstGeom>
          <a:noFill/>
          <a:ln>
            <a:noFill/>
          </a:ln>
        </p:spPr>
        <p:txBody>
          <a:bodyPr wrap="square" rtlCol="0">
            <a:spAutoFit/>
          </a:bodyPr>
          <a:lstStyle/>
          <a:p>
            <a:r>
              <a:rPr lang="en-US" sz="3600" b="1" dirty="0" smtClean="0">
                <a:solidFill>
                  <a:schemeClr val="bg1"/>
                </a:solidFill>
              </a:rPr>
              <a:t>Data Summary and calculations</a:t>
            </a:r>
            <a:endParaRPr lang="en-US" sz="3600" b="1" dirty="0">
              <a:solidFill>
                <a:schemeClr val="bg1"/>
              </a:solidFill>
            </a:endParaRPr>
          </a:p>
        </p:txBody>
      </p:sp>
      <p:sp>
        <p:nvSpPr>
          <p:cNvPr id="43" name="TextBox 42"/>
          <p:cNvSpPr txBox="1"/>
          <p:nvPr/>
        </p:nvSpPr>
        <p:spPr>
          <a:xfrm>
            <a:off x="11632355" y="7847299"/>
            <a:ext cx="4583205" cy="646331"/>
          </a:xfrm>
          <a:prstGeom prst="rect">
            <a:avLst/>
          </a:prstGeom>
          <a:noFill/>
          <a:ln>
            <a:noFill/>
          </a:ln>
        </p:spPr>
        <p:txBody>
          <a:bodyPr wrap="square" rtlCol="0">
            <a:spAutoFit/>
          </a:bodyPr>
          <a:lstStyle/>
          <a:p>
            <a:r>
              <a:rPr lang="en-US" sz="3600" b="1" dirty="0" smtClean="0">
                <a:solidFill>
                  <a:schemeClr val="bg1"/>
                </a:solidFill>
              </a:rPr>
              <a:t>Uncover insights</a:t>
            </a:r>
            <a:endParaRPr lang="en-US" sz="3600" b="1" dirty="0">
              <a:solidFill>
                <a:schemeClr val="bg1"/>
              </a:solidFill>
            </a:endParaRPr>
          </a:p>
        </p:txBody>
      </p:sp>
      <p:sp>
        <p:nvSpPr>
          <p:cNvPr id="44" name="TextBox 43"/>
          <p:cNvSpPr txBox="1"/>
          <p:nvPr/>
        </p:nvSpPr>
        <p:spPr>
          <a:xfrm>
            <a:off x="10290489" y="6030247"/>
            <a:ext cx="4583205" cy="1754326"/>
          </a:xfrm>
          <a:prstGeom prst="rect">
            <a:avLst/>
          </a:prstGeom>
          <a:noFill/>
          <a:ln>
            <a:noFill/>
          </a:ln>
        </p:spPr>
        <p:txBody>
          <a:bodyPr wrap="square" rtlCol="0">
            <a:spAutoFit/>
          </a:bodyPr>
          <a:lstStyle/>
          <a:p>
            <a:r>
              <a:rPr lang="en-US" sz="3600" b="1" dirty="0" smtClean="0">
                <a:solidFill>
                  <a:schemeClr val="bg1"/>
                </a:solidFill>
              </a:rPr>
              <a:t>Data Analysis and Visualizations</a:t>
            </a:r>
          </a:p>
          <a:p>
            <a:endParaRPr lang="en-US" sz="36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90500"/>
            <a:ext cx="15392400" cy="9787295"/>
          </a:xfrm>
          <a:prstGeom prst="rect">
            <a:avLst/>
          </a:prstGeom>
        </p:spPr>
        <p:txBody>
          <a:bodyPr wrap="square">
            <a:spAutoFit/>
          </a:bodyPr>
          <a:lstStyle/>
          <a:p>
            <a:r>
              <a:rPr lang="en-US" sz="3000" dirty="0"/>
              <a:t>I</a:t>
            </a:r>
            <a:r>
              <a:rPr lang="en-US" sz="3000" dirty="0" smtClean="0"/>
              <a:t> </a:t>
            </a:r>
            <a:r>
              <a:rPr lang="en-US" sz="3000" dirty="0"/>
              <a:t>approached </a:t>
            </a:r>
            <a:r>
              <a:rPr lang="en-US" sz="3000" dirty="0" smtClean="0"/>
              <a:t>this problem </a:t>
            </a:r>
            <a:r>
              <a:rPr lang="en-US" sz="3000" dirty="0"/>
              <a:t>in 5 steps: </a:t>
            </a:r>
            <a:endParaRPr lang="en-US" sz="3000" dirty="0" smtClean="0"/>
          </a:p>
          <a:p>
            <a:endParaRPr lang="en-US" sz="3000" dirty="0" smtClean="0"/>
          </a:p>
          <a:p>
            <a:pPr marL="514350" indent="-514350">
              <a:buAutoNum type="arabicPeriod"/>
            </a:pPr>
            <a:r>
              <a:rPr lang="en-US" sz="3000" b="1" dirty="0" smtClean="0"/>
              <a:t>Data </a:t>
            </a:r>
            <a:r>
              <a:rPr lang="en-US" sz="3000" b="1" dirty="0"/>
              <a:t>understanding </a:t>
            </a:r>
            <a:r>
              <a:rPr lang="en-US" sz="3000" dirty="0"/>
              <a:t>- the key to success on any data project is to understand the data in detail. So </a:t>
            </a:r>
            <a:r>
              <a:rPr lang="en-US" sz="3000" dirty="0" err="1"/>
              <a:t>i</a:t>
            </a:r>
            <a:r>
              <a:rPr lang="en-US" sz="3000" dirty="0" smtClean="0"/>
              <a:t> </a:t>
            </a:r>
            <a:r>
              <a:rPr lang="en-US" sz="3000" dirty="0"/>
              <a:t>took the time to understand the data model and domain of </a:t>
            </a:r>
            <a:r>
              <a:rPr lang="en-US" sz="3000" dirty="0" smtClean="0"/>
              <a:t>the </a:t>
            </a:r>
            <a:r>
              <a:rPr lang="en-US" sz="3000" dirty="0"/>
              <a:t>business. </a:t>
            </a:r>
            <a:endParaRPr lang="en-US" sz="3000" dirty="0" smtClean="0"/>
          </a:p>
          <a:p>
            <a:pPr marL="514350" indent="-514350">
              <a:buAutoNum type="arabicPeriod"/>
            </a:pPr>
            <a:endParaRPr lang="en-US" sz="3000" dirty="0" smtClean="0"/>
          </a:p>
          <a:p>
            <a:r>
              <a:rPr lang="en-US" sz="3000" b="1" dirty="0" smtClean="0"/>
              <a:t>2. Data cleaning </a:t>
            </a:r>
            <a:r>
              <a:rPr lang="en-US" sz="3000" dirty="0" smtClean="0"/>
              <a:t>- after understanding the dataset, I then cleaned the available datasets and thought about what an ideal dataset should look like for this problem.</a:t>
            </a:r>
          </a:p>
          <a:p>
            <a:r>
              <a:rPr lang="en-US" sz="3000" dirty="0" smtClean="0"/>
              <a:t>Some of the cleanings include checking for any duplicate values, and blank cells. I also formatted the date column so I could be able to extract the month from the </a:t>
            </a:r>
            <a:r>
              <a:rPr lang="en-US" sz="3000" b="1" dirty="0" smtClean="0"/>
              <a:t>ORDER DATE </a:t>
            </a:r>
            <a:r>
              <a:rPr lang="en-US" sz="3000" dirty="0" smtClean="0"/>
              <a:t>because the monthly sales trend of the dataset holds an important aspect  to our analysis. I did that by using the </a:t>
            </a:r>
            <a:r>
              <a:rPr lang="en-US" sz="3000" b="1" dirty="0" smtClean="0"/>
              <a:t>TEXT</a:t>
            </a:r>
            <a:r>
              <a:rPr lang="en-US" sz="3000" dirty="0" smtClean="0"/>
              <a:t> function. </a:t>
            </a:r>
          </a:p>
          <a:p>
            <a:endParaRPr lang="en-US" sz="3000" dirty="0" smtClean="0"/>
          </a:p>
          <a:p>
            <a:r>
              <a:rPr lang="en-US" sz="3000" b="1" dirty="0" smtClean="0"/>
              <a:t>3. Data summary and calculations </a:t>
            </a:r>
            <a:r>
              <a:rPr lang="en-US" sz="3000" dirty="0" smtClean="0"/>
              <a:t>: Summarizing the data was done using the PIVOT table function in excel. This is done by dragging the relevant columns into the field list for quick calculations to help our analysis.</a:t>
            </a:r>
          </a:p>
          <a:p>
            <a:endParaRPr lang="en-US" sz="3000" dirty="0" smtClean="0"/>
          </a:p>
          <a:p>
            <a:r>
              <a:rPr lang="en-US" sz="3000" b="1" dirty="0" smtClean="0"/>
              <a:t>4. Data analysis and visualizations </a:t>
            </a:r>
            <a:r>
              <a:rPr lang="en-US" sz="3000" dirty="0" smtClean="0"/>
              <a:t>- With our new dataset, we used our analytical expertise to uncover insights from this dataset and to produce visualizations to describe the insights. </a:t>
            </a:r>
          </a:p>
          <a:p>
            <a:endParaRPr lang="en-US" sz="3000" dirty="0" smtClean="0"/>
          </a:p>
          <a:p>
            <a:r>
              <a:rPr lang="en-US" sz="3000" b="1" dirty="0" smtClean="0"/>
              <a:t>5.</a:t>
            </a:r>
            <a:r>
              <a:rPr lang="en-US" sz="3000" dirty="0" smtClean="0"/>
              <a:t> And finally we used these insights to unlock business decisions and to make recommendations on next steps.</a:t>
            </a:r>
            <a:endParaRPr lang="en-US" sz="3000" dirty="0"/>
          </a:p>
        </p:txBody>
      </p:sp>
    </p:spTree>
    <p:extLst>
      <p:ext uri="{BB962C8B-B14F-4D97-AF65-F5344CB8AC3E}">
        <p14:creationId xmlns:p14="http://schemas.microsoft.com/office/powerpoint/2010/main" val="381686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207856" y="6484265"/>
            <a:ext cx="2972219" cy="881758"/>
          </a:xfrm>
          <a:prstGeom prst="rect">
            <a:avLst/>
          </a:prstGeom>
        </p:spPr>
      </p:pic>
      <p:sp>
        <p:nvSpPr>
          <p:cNvPr id="3" name="TextBox 3"/>
          <p:cNvSpPr txBox="1"/>
          <p:nvPr/>
        </p:nvSpPr>
        <p:spPr>
          <a:xfrm>
            <a:off x="1109397" y="864374"/>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97809" y="7813959"/>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352880" y="6483768"/>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751039" y="6483768"/>
            <a:ext cx="2972219" cy="881758"/>
          </a:xfrm>
          <a:prstGeom prst="rect">
            <a:avLst/>
          </a:prstGeom>
        </p:spPr>
      </p:pic>
      <p:graphicFrame>
        <p:nvGraphicFramePr>
          <p:cNvPr id="16" name="Chart 15"/>
          <p:cNvGraphicFramePr>
            <a:graphicFrameLocks/>
          </p:cNvGraphicFramePr>
          <p:nvPr>
            <p:extLst>
              <p:ext uri="{D42A27DB-BD31-4B8C-83A1-F6EECF244321}">
                <p14:modId xmlns:p14="http://schemas.microsoft.com/office/powerpoint/2010/main" val="1005591693"/>
              </p:ext>
            </p:extLst>
          </p:nvPr>
        </p:nvGraphicFramePr>
        <p:xfrm>
          <a:off x="9224696" y="190500"/>
          <a:ext cx="7700698" cy="7928259"/>
        </p:xfrm>
        <a:graphic>
          <a:graphicData uri="http://schemas.openxmlformats.org/drawingml/2006/chart">
            <c:chart xmlns:c="http://schemas.openxmlformats.org/drawingml/2006/chart" xmlns:r="http://schemas.openxmlformats.org/officeDocument/2006/relationships" r:id="rId7"/>
          </a:graphicData>
        </a:graphic>
      </p:graphicFrame>
      <p:sp>
        <p:nvSpPr>
          <p:cNvPr id="15" name="TextBox 14"/>
          <p:cNvSpPr txBox="1"/>
          <p:nvPr/>
        </p:nvSpPr>
        <p:spPr>
          <a:xfrm>
            <a:off x="2395344" y="4505971"/>
            <a:ext cx="2597241" cy="1877437"/>
          </a:xfrm>
          <a:prstGeom prst="rect">
            <a:avLst/>
          </a:prstGeom>
          <a:noFill/>
        </p:spPr>
        <p:txBody>
          <a:bodyPr wrap="square" rtlCol="0">
            <a:spAutoFit/>
          </a:bodyPr>
          <a:lstStyle/>
          <a:p>
            <a:pPr algn="ctr"/>
            <a:r>
              <a:rPr lang="en-US" sz="4400" b="1" dirty="0" smtClean="0">
                <a:solidFill>
                  <a:srgbClr val="A100FF"/>
                </a:solidFill>
              </a:rPr>
              <a:t>3</a:t>
            </a:r>
          </a:p>
          <a:p>
            <a:pPr algn="ctr"/>
            <a:r>
              <a:rPr lang="en-US" sz="3200" b="1" dirty="0" smtClean="0"/>
              <a:t>Unique</a:t>
            </a:r>
            <a:r>
              <a:rPr lang="en-US" sz="3600" b="1" dirty="0" smtClean="0"/>
              <a:t> Categories</a:t>
            </a:r>
          </a:p>
        </p:txBody>
      </p:sp>
      <p:sp>
        <p:nvSpPr>
          <p:cNvPr id="18" name="TextBox 17"/>
          <p:cNvSpPr txBox="1"/>
          <p:nvPr/>
        </p:nvSpPr>
        <p:spPr>
          <a:xfrm>
            <a:off x="12289545" y="5732348"/>
            <a:ext cx="4084388" cy="584775"/>
          </a:xfrm>
          <a:prstGeom prst="rect">
            <a:avLst/>
          </a:prstGeom>
          <a:noFill/>
        </p:spPr>
        <p:txBody>
          <a:bodyPr wrap="none" rtlCol="0">
            <a:spAutoFit/>
          </a:bodyPr>
          <a:lstStyle/>
          <a:p>
            <a:pPr algn="ctr"/>
            <a:r>
              <a:rPr lang="en-US" sz="3200" b="1" dirty="0" smtClean="0"/>
              <a:t>Month with most sales</a:t>
            </a:r>
            <a:endParaRPr lang="en-US" sz="3200" b="1" dirty="0"/>
          </a:p>
        </p:txBody>
      </p:sp>
      <p:sp>
        <p:nvSpPr>
          <p:cNvPr id="14" name="TextBox 13"/>
          <p:cNvSpPr txBox="1"/>
          <p:nvPr/>
        </p:nvSpPr>
        <p:spPr>
          <a:xfrm>
            <a:off x="6804296" y="5692546"/>
            <a:ext cx="4840801" cy="584775"/>
          </a:xfrm>
          <a:prstGeom prst="rect">
            <a:avLst/>
          </a:prstGeom>
          <a:noFill/>
        </p:spPr>
        <p:txBody>
          <a:bodyPr wrap="square" rtlCol="0">
            <a:spAutoFit/>
          </a:bodyPr>
          <a:lstStyle/>
          <a:p>
            <a:r>
              <a:rPr lang="en-US" sz="3200" b="1" dirty="0" smtClean="0"/>
              <a:t>TOTAL NO TRANSACTION</a:t>
            </a:r>
            <a:endParaRPr lang="en-US" sz="3200" b="1" dirty="0"/>
          </a:p>
        </p:txBody>
      </p:sp>
      <p:sp>
        <p:nvSpPr>
          <p:cNvPr id="17" name="TextBox 16"/>
          <p:cNvSpPr txBox="1"/>
          <p:nvPr/>
        </p:nvSpPr>
        <p:spPr>
          <a:xfrm>
            <a:off x="8221576" y="4574260"/>
            <a:ext cx="1608223" cy="769441"/>
          </a:xfrm>
          <a:prstGeom prst="rect">
            <a:avLst/>
          </a:prstGeom>
          <a:noFill/>
        </p:spPr>
        <p:txBody>
          <a:bodyPr wrap="square" rtlCol="0">
            <a:spAutoFit/>
          </a:bodyPr>
          <a:lstStyle/>
          <a:p>
            <a:r>
              <a:rPr lang="en-US" sz="4400" b="1" dirty="0" smtClean="0">
                <a:solidFill>
                  <a:srgbClr val="A100FF"/>
                </a:solidFill>
              </a:rPr>
              <a:t>1952</a:t>
            </a:r>
            <a:endParaRPr lang="en-US" sz="4400" b="1" dirty="0">
              <a:solidFill>
                <a:srgbClr val="A100FF"/>
              </a:solidFill>
            </a:endParaRPr>
          </a:p>
        </p:txBody>
      </p:sp>
      <p:sp>
        <p:nvSpPr>
          <p:cNvPr id="19" name="TextBox 18"/>
          <p:cNvSpPr txBox="1"/>
          <p:nvPr/>
        </p:nvSpPr>
        <p:spPr>
          <a:xfrm>
            <a:off x="13308969" y="4574260"/>
            <a:ext cx="1608223" cy="769441"/>
          </a:xfrm>
          <a:prstGeom prst="rect">
            <a:avLst/>
          </a:prstGeom>
          <a:noFill/>
        </p:spPr>
        <p:txBody>
          <a:bodyPr wrap="square" rtlCol="0">
            <a:spAutoFit/>
          </a:bodyPr>
          <a:lstStyle/>
          <a:p>
            <a:r>
              <a:rPr lang="en-US" sz="4400" b="1" dirty="0" smtClean="0">
                <a:solidFill>
                  <a:srgbClr val="A100FF"/>
                </a:solidFill>
              </a:rPr>
              <a:t>APRIL</a:t>
            </a:r>
            <a:endParaRPr lang="en-US" sz="4400" b="1" dirty="0">
              <a:solidFill>
                <a:srgbClr val="A1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517051">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p:cNvGraphicFramePr>
            <a:graphicFrameLocks/>
          </p:cNvGraphicFramePr>
          <p:nvPr>
            <p:extLst>
              <p:ext uri="{D42A27DB-BD31-4B8C-83A1-F6EECF244321}">
                <p14:modId xmlns:p14="http://schemas.microsoft.com/office/powerpoint/2010/main" val="3136855566"/>
              </p:ext>
            </p:extLst>
          </p:nvPr>
        </p:nvGraphicFramePr>
        <p:xfrm>
          <a:off x="8839200" y="1558550"/>
          <a:ext cx="10205194" cy="6940741"/>
        </p:xfrm>
        <a:graphic>
          <a:graphicData uri="http://schemas.openxmlformats.org/drawingml/2006/chart">
            <c:chart xmlns:c="http://schemas.openxmlformats.org/drawingml/2006/chart" xmlns:r="http://schemas.openxmlformats.org/officeDocument/2006/relationships" r:id="rId7"/>
          </a:graphicData>
        </a:graphic>
      </p:graphicFrame>
      <p:sp>
        <p:nvSpPr>
          <p:cNvPr id="28" name="TextBox 27"/>
          <p:cNvSpPr txBox="1"/>
          <p:nvPr/>
        </p:nvSpPr>
        <p:spPr>
          <a:xfrm>
            <a:off x="11277600" y="1936860"/>
            <a:ext cx="5802188" cy="6740307"/>
          </a:xfrm>
          <a:prstGeom prst="rect">
            <a:avLst/>
          </a:prstGeom>
          <a:noFill/>
        </p:spPr>
        <p:txBody>
          <a:bodyPr wrap="square" rtlCol="0">
            <a:spAutoFit/>
          </a:bodyPr>
          <a:lstStyle/>
          <a:p>
            <a:r>
              <a:rPr lang="en-US" sz="3600" dirty="0"/>
              <a:t>From </a:t>
            </a:r>
            <a:r>
              <a:rPr lang="en-US" sz="3600" dirty="0" smtClean="0"/>
              <a:t>this data, I </a:t>
            </a:r>
            <a:r>
              <a:rPr lang="en-US" sz="3600" dirty="0"/>
              <a:t>found that </a:t>
            </a:r>
            <a:r>
              <a:rPr lang="en-US" sz="3600" dirty="0" smtClean="0"/>
              <a:t>there are three(3) unique </a:t>
            </a:r>
            <a:r>
              <a:rPr lang="en-US" sz="3600" dirty="0"/>
              <a:t>categories of </a:t>
            </a:r>
            <a:r>
              <a:rPr lang="en-US" sz="3600" dirty="0" smtClean="0"/>
              <a:t>products </a:t>
            </a:r>
            <a:r>
              <a:rPr lang="en-US" sz="3600" dirty="0"/>
              <a:t>across </a:t>
            </a:r>
            <a:r>
              <a:rPr lang="en-US" sz="3600" dirty="0" smtClean="0"/>
              <a:t>the </a:t>
            </a:r>
            <a:r>
              <a:rPr lang="en-US" sz="3600" dirty="0"/>
              <a:t>dataset. </a:t>
            </a:r>
            <a:endParaRPr lang="en-US" sz="3600" dirty="0" smtClean="0"/>
          </a:p>
          <a:p>
            <a:endParaRPr lang="en-US" sz="3600" dirty="0" smtClean="0"/>
          </a:p>
          <a:p>
            <a:r>
              <a:rPr lang="en-US" sz="3600" dirty="0" smtClean="0"/>
              <a:t>This includes </a:t>
            </a:r>
            <a:r>
              <a:rPr lang="en-US" sz="3600" b="1" dirty="0" smtClean="0"/>
              <a:t>FURNITURE, OFFICE SUPPLIES </a:t>
            </a:r>
            <a:r>
              <a:rPr lang="en-US" sz="3600" b="1" dirty="0"/>
              <a:t>and </a:t>
            </a:r>
            <a:r>
              <a:rPr lang="en-US" sz="3600" b="1" dirty="0" smtClean="0"/>
              <a:t>TECHNOLOGY.</a:t>
            </a:r>
          </a:p>
          <a:p>
            <a:endParaRPr lang="en-US" sz="3600" b="1" dirty="0" smtClean="0"/>
          </a:p>
          <a:p>
            <a:r>
              <a:rPr lang="en-US" sz="3600" dirty="0" smtClean="0"/>
              <a:t> </a:t>
            </a:r>
            <a:r>
              <a:rPr lang="en-US" sz="3600" dirty="0"/>
              <a:t>And also </a:t>
            </a:r>
            <a:r>
              <a:rPr lang="en-US" sz="3600" dirty="0" smtClean="0"/>
              <a:t>the </a:t>
            </a:r>
            <a:r>
              <a:rPr lang="en-US" sz="3600" dirty="0"/>
              <a:t>month </a:t>
            </a:r>
            <a:r>
              <a:rPr lang="en-US" sz="3600" dirty="0" smtClean="0"/>
              <a:t>with the most sales was April.</a:t>
            </a:r>
            <a:endParaRPr lang="en-US" sz="3600" dirty="0"/>
          </a:p>
          <a:p>
            <a:endParaRPr lang="en-US" sz="3600" dirty="0"/>
          </a:p>
        </p:txBody>
      </p:sp>
      <p:graphicFrame>
        <p:nvGraphicFramePr>
          <p:cNvPr id="29" name="Chart 28"/>
          <p:cNvGraphicFramePr>
            <a:graphicFrameLocks/>
          </p:cNvGraphicFramePr>
          <p:nvPr>
            <p:extLst>
              <p:ext uri="{D42A27DB-BD31-4B8C-83A1-F6EECF244321}">
                <p14:modId xmlns:p14="http://schemas.microsoft.com/office/powerpoint/2010/main" val="3556303612"/>
              </p:ext>
            </p:extLst>
          </p:nvPr>
        </p:nvGraphicFramePr>
        <p:xfrm>
          <a:off x="2386482" y="1685151"/>
          <a:ext cx="7595718" cy="7259373"/>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4319</TotalTime>
  <Words>1230</Words>
  <Application>Microsoft Office PowerPoint</Application>
  <PresentationFormat>Custom</PresentationFormat>
  <Paragraphs>168</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Clear Sans Regular Bold</vt:lpstr>
      <vt:lpstr>Graphik Regular</vt:lpstr>
      <vt:lpstr>Wingdings</vt:lpstr>
      <vt:lpstr>MS Sans Serif</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PAW PAW</cp:lastModifiedBy>
  <cp:revision>48</cp:revision>
  <dcterms:created xsi:type="dcterms:W3CDTF">2006-08-16T00:00:00Z</dcterms:created>
  <dcterms:modified xsi:type="dcterms:W3CDTF">2024-06-23T10:25:00Z</dcterms:modified>
  <dc:identifier>DAEhDyfaYKE</dc:identifier>
</cp:coreProperties>
</file>