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7" r:id="rId9"/>
    <p:sldId id="268" r:id="rId10"/>
    <p:sldId id="269" r:id="rId11"/>
    <p:sldId id="270"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C60FE-E520-E429-9EF0-92C411C3505B}" v="200" dt="2024-09-28T22:52:09.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ophilus, Oluwafisayo T." userId="S::oluwafisayo1.theo@famu.edu::4e35822b-7e51-485c-a8a0-5d026bd063cb" providerId="AD" clId="Web-{623C60FE-E520-E429-9EF0-92C411C3505B}"/>
    <pc:docChg chg="addSld delSld modSld addMainMaster delMainMaster">
      <pc:chgData name="Theophilus, Oluwafisayo T." userId="S::oluwafisayo1.theo@famu.edu::4e35822b-7e51-485c-a8a0-5d026bd063cb" providerId="AD" clId="Web-{623C60FE-E520-E429-9EF0-92C411C3505B}" dt="2024-09-28T22:52:09.767" v="186" actId="20577"/>
      <pc:docMkLst>
        <pc:docMk/>
      </pc:docMkLst>
      <pc:sldChg chg="modSp mod modClrScheme chgLayout">
        <pc:chgData name="Theophilus, Oluwafisayo T." userId="S::oluwafisayo1.theo@famu.edu::4e35822b-7e51-485c-a8a0-5d026bd063cb" providerId="AD" clId="Web-{623C60FE-E520-E429-9EF0-92C411C3505B}" dt="2024-09-28T22:48:29.709" v="158"/>
        <pc:sldMkLst>
          <pc:docMk/>
          <pc:sldMk cId="109857222" sldId="256"/>
        </pc:sldMkLst>
        <pc:spChg chg="mod ord">
          <ac:chgData name="Theophilus, Oluwafisayo T." userId="S::oluwafisayo1.theo@famu.edu::4e35822b-7e51-485c-a8a0-5d026bd063cb" providerId="AD" clId="Web-{623C60FE-E520-E429-9EF0-92C411C3505B}" dt="2024-09-28T22:48:29.709" v="158"/>
          <ac:spMkLst>
            <pc:docMk/>
            <pc:sldMk cId="109857222" sldId="256"/>
            <ac:spMk id="2" creationId="{00000000-0000-0000-0000-000000000000}"/>
          </ac:spMkLst>
        </pc:spChg>
        <pc:spChg chg="mod ord">
          <ac:chgData name="Theophilus, Oluwafisayo T." userId="S::oluwafisayo1.theo@famu.edu::4e35822b-7e51-485c-a8a0-5d026bd063cb" providerId="AD" clId="Web-{623C60FE-E520-E429-9EF0-92C411C3505B}" dt="2024-09-28T22:48:29.709" v="158"/>
          <ac:spMkLst>
            <pc:docMk/>
            <pc:sldMk cId="109857222" sldId="256"/>
            <ac:spMk id="3" creationId="{00000000-0000-0000-0000-000000000000}"/>
          </ac:spMkLst>
        </pc:spChg>
      </pc:sldChg>
      <pc:sldChg chg="modSp new del">
        <pc:chgData name="Theophilus, Oluwafisayo T." userId="S::oluwafisayo1.theo@famu.edu::4e35822b-7e51-485c-a8a0-5d026bd063cb" providerId="AD" clId="Web-{623C60FE-E520-E429-9EF0-92C411C3505B}" dt="2024-09-28T22:34:17.054" v="76"/>
        <pc:sldMkLst>
          <pc:docMk/>
          <pc:sldMk cId="2260132192" sldId="257"/>
        </pc:sldMkLst>
        <pc:spChg chg="mod">
          <ac:chgData name="Theophilus, Oluwafisayo T." userId="S::oluwafisayo1.theo@famu.edu::4e35822b-7e51-485c-a8a0-5d026bd063cb" providerId="AD" clId="Web-{623C60FE-E520-E429-9EF0-92C411C3505B}" dt="2024-09-28T22:31:29.013" v="16" actId="20577"/>
          <ac:spMkLst>
            <pc:docMk/>
            <pc:sldMk cId="2260132192" sldId="257"/>
            <ac:spMk id="2" creationId="{D44F152E-C62E-7A42-9C38-5BD1ABC35C93}"/>
          </ac:spMkLst>
        </pc:spChg>
      </pc:sldChg>
      <pc:sldChg chg="modSp new mod modClrScheme chgLayout">
        <pc:chgData name="Theophilus, Oluwafisayo T." userId="S::oluwafisayo1.theo@famu.edu::4e35822b-7e51-485c-a8a0-5d026bd063cb" providerId="AD" clId="Web-{623C60FE-E520-E429-9EF0-92C411C3505B}" dt="2024-09-28T22:48:29.709" v="158"/>
        <pc:sldMkLst>
          <pc:docMk/>
          <pc:sldMk cId="1706664930" sldId="258"/>
        </pc:sldMkLst>
        <pc:spChg chg="mod ord">
          <ac:chgData name="Theophilus, Oluwafisayo T." userId="S::oluwafisayo1.theo@famu.edu::4e35822b-7e51-485c-a8a0-5d026bd063cb" providerId="AD" clId="Web-{623C60FE-E520-E429-9EF0-92C411C3505B}" dt="2024-09-28T22:48:29.709" v="158"/>
          <ac:spMkLst>
            <pc:docMk/>
            <pc:sldMk cId="1706664930" sldId="258"/>
            <ac:spMk id="2" creationId="{BD043651-C3B8-8220-1FA3-841B7EA66335}"/>
          </ac:spMkLst>
        </pc:spChg>
        <pc:spChg chg="mod ord">
          <ac:chgData name="Theophilus, Oluwafisayo T." userId="S::oluwafisayo1.theo@famu.edu::4e35822b-7e51-485c-a8a0-5d026bd063cb" providerId="AD" clId="Web-{623C60FE-E520-E429-9EF0-92C411C3505B}" dt="2024-09-28T22:48:29.709" v="158"/>
          <ac:spMkLst>
            <pc:docMk/>
            <pc:sldMk cId="1706664930" sldId="258"/>
            <ac:spMk id="3" creationId="{FF957D86-3484-AC6A-F2D7-005DA473928F}"/>
          </ac:spMkLst>
        </pc:spChg>
      </pc:sldChg>
      <pc:sldChg chg="modSp new mod modClrScheme chgLayout">
        <pc:chgData name="Theophilus, Oluwafisayo T." userId="S::oluwafisayo1.theo@famu.edu::4e35822b-7e51-485c-a8a0-5d026bd063cb" providerId="AD" clId="Web-{623C60FE-E520-E429-9EF0-92C411C3505B}" dt="2024-09-28T22:48:29.709" v="158"/>
        <pc:sldMkLst>
          <pc:docMk/>
          <pc:sldMk cId="870107643" sldId="259"/>
        </pc:sldMkLst>
        <pc:spChg chg="mod ord">
          <ac:chgData name="Theophilus, Oluwafisayo T." userId="S::oluwafisayo1.theo@famu.edu::4e35822b-7e51-485c-a8a0-5d026bd063cb" providerId="AD" clId="Web-{623C60FE-E520-E429-9EF0-92C411C3505B}" dt="2024-09-28T22:48:29.709" v="158"/>
          <ac:spMkLst>
            <pc:docMk/>
            <pc:sldMk cId="870107643" sldId="259"/>
            <ac:spMk id="2" creationId="{56C3219B-5D93-BD90-04A8-190493AACBD5}"/>
          </ac:spMkLst>
        </pc:spChg>
        <pc:spChg chg="mod ord">
          <ac:chgData name="Theophilus, Oluwafisayo T." userId="S::oluwafisayo1.theo@famu.edu::4e35822b-7e51-485c-a8a0-5d026bd063cb" providerId="AD" clId="Web-{623C60FE-E520-E429-9EF0-92C411C3505B}" dt="2024-09-28T22:48:29.709" v="158"/>
          <ac:spMkLst>
            <pc:docMk/>
            <pc:sldMk cId="870107643" sldId="259"/>
            <ac:spMk id="3" creationId="{007C624A-CEF2-4A19-0BBF-0F646D256437}"/>
          </ac:spMkLst>
        </pc:spChg>
      </pc:sldChg>
      <pc:sldChg chg="modSp new mod modClrScheme chgLayout">
        <pc:chgData name="Theophilus, Oluwafisayo T." userId="S::oluwafisayo1.theo@famu.edu::4e35822b-7e51-485c-a8a0-5d026bd063cb" providerId="AD" clId="Web-{623C60FE-E520-E429-9EF0-92C411C3505B}" dt="2024-09-28T22:48:51.272" v="159" actId="20577"/>
        <pc:sldMkLst>
          <pc:docMk/>
          <pc:sldMk cId="107717729" sldId="260"/>
        </pc:sldMkLst>
        <pc:spChg chg="mod ord">
          <ac:chgData name="Theophilus, Oluwafisayo T." userId="S::oluwafisayo1.theo@famu.edu::4e35822b-7e51-485c-a8a0-5d026bd063cb" providerId="AD" clId="Web-{623C60FE-E520-E429-9EF0-92C411C3505B}" dt="2024-09-28T22:48:29.709" v="158"/>
          <ac:spMkLst>
            <pc:docMk/>
            <pc:sldMk cId="107717729" sldId="260"/>
            <ac:spMk id="2" creationId="{F63FBB2C-2AAA-97B4-0F43-16C84966AF29}"/>
          </ac:spMkLst>
        </pc:spChg>
        <pc:spChg chg="mod ord">
          <ac:chgData name="Theophilus, Oluwafisayo T." userId="S::oluwafisayo1.theo@famu.edu::4e35822b-7e51-485c-a8a0-5d026bd063cb" providerId="AD" clId="Web-{623C60FE-E520-E429-9EF0-92C411C3505B}" dt="2024-09-28T22:48:51.272" v="159" actId="20577"/>
          <ac:spMkLst>
            <pc:docMk/>
            <pc:sldMk cId="107717729" sldId="260"/>
            <ac:spMk id="3" creationId="{FCCDF580-53CB-5C2C-17B8-5D98D8DE9836}"/>
          </ac:spMkLst>
        </pc:spChg>
      </pc:sldChg>
      <pc:sldChg chg="modSp new mod modClrScheme chgLayout">
        <pc:chgData name="Theophilus, Oluwafisayo T." userId="S::oluwafisayo1.theo@famu.edu::4e35822b-7e51-485c-a8a0-5d026bd063cb" providerId="AD" clId="Web-{623C60FE-E520-E429-9EF0-92C411C3505B}" dt="2024-09-28T22:49:23.351" v="163" actId="20577"/>
        <pc:sldMkLst>
          <pc:docMk/>
          <pc:sldMk cId="1965152224" sldId="261"/>
        </pc:sldMkLst>
        <pc:spChg chg="mod ord">
          <ac:chgData name="Theophilus, Oluwafisayo T." userId="S::oluwafisayo1.theo@famu.edu::4e35822b-7e51-485c-a8a0-5d026bd063cb" providerId="AD" clId="Web-{623C60FE-E520-E429-9EF0-92C411C3505B}" dt="2024-09-28T22:48:29.709" v="158"/>
          <ac:spMkLst>
            <pc:docMk/>
            <pc:sldMk cId="1965152224" sldId="261"/>
            <ac:spMk id="2" creationId="{5CFBAE9B-8649-9FEC-EC54-1C080FD6FA23}"/>
          </ac:spMkLst>
        </pc:spChg>
        <pc:spChg chg="mod ord">
          <ac:chgData name="Theophilus, Oluwafisayo T." userId="S::oluwafisayo1.theo@famu.edu::4e35822b-7e51-485c-a8a0-5d026bd063cb" providerId="AD" clId="Web-{623C60FE-E520-E429-9EF0-92C411C3505B}" dt="2024-09-28T22:49:23.351" v="163" actId="20577"/>
          <ac:spMkLst>
            <pc:docMk/>
            <pc:sldMk cId="1965152224" sldId="261"/>
            <ac:spMk id="3" creationId="{7B2E0686-6A20-61D9-F98D-135388113241}"/>
          </ac:spMkLst>
        </pc:spChg>
      </pc:sldChg>
      <pc:sldChg chg="modSp new mod modClrScheme chgLayout">
        <pc:chgData name="Theophilus, Oluwafisayo T." userId="S::oluwafisayo1.theo@famu.edu::4e35822b-7e51-485c-a8a0-5d026bd063cb" providerId="AD" clId="Web-{623C60FE-E520-E429-9EF0-92C411C3505B}" dt="2024-09-28T22:49:38.741" v="165" actId="20577"/>
        <pc:sldMkLst>
          <pc:docMk/>
          <pc:sldMk cId="815298142" sldId="262"/>
        </pc:sldMkLst>
        <pc:spChg chg="mod ord">
          <ac:chgData name="Theophilus, Oluwafisayo T." userId="S::oluwafisayo1.theo@famu.edu::4e35822b-7e51-485c-a8a0-5d026bd063cb" providerId="AD" clId="Web-{623C60FE-E520-E429-9EF0-92C411C3505B}" dt="2024-09-28T22:48:29.709" v="158"/>
          <ac:spMkLst>
            <pc:docMk/>
            <pc:sldMk cId="815298142" sldId="262"/>
            <ac:spMk id="2" creationId="{EF57B184-55D3-3968-2AA2-0E82C8D36D1B}"/>
          </ac:spMkLst>
        </pc:spChg>
        <pc:spChg chg="mod ord">
          <ac:chgData name="Theophilus, Oluwafisayo T." userId="S::oluwafisayo1.theo@famu.edu::4e35822b-7e51-485c-a8a0-5d026bd063cb" providerId="AD" clId="Web-{623C60FE-E520-E429-9EF0-92C411C3505B}" dt="2024-09-28T22:49:38.741" v="165" actId="20577"/>
          <ac:spMkLst>
            <pc:docMk/>
            <pc:sldMk cId="815298142" sldId="262"/>
            <ac:spMk id="3" creationId="{32BBDC51-3D21-152E-E66F-9B3EDD1F49C2}"/>
          </ac:spMkLst>
        </pc:spChg>
      </pc:sldChg>
      <pc:sldChg chg="modSp new mod modClrScheme chgLayout">
        <pc:chgData name="Theophilus, Oluwafisayo T." userId="S::oluwafisayo1.theo@famu.edu::4e35822b-7e51-485c-a8a0-5d026bd063cb" providerId="AD" clId="Web-{623C60FE-E520-E429-9EF0-92C411C3505B}" dt="2024-09-28T22:50:04.664" v="169" actId="20577"/>
        <pc:sldMkLst>
          <pc:docMk/>
          <pc:sldMk cId="2327923089" sldId="263"/>
        </pc:sldMkLst>
        <pc:spChg chg="mod ord">
          <ac:chgData name="Theophilus, Oluwafisayo T." userId="S::oluwafisayo1.theo@famu.edu::4e35822b-7e51-485c-a8a0-5d026bd063cb" providerId="AD" clId="Web-{623C60FE-E520-E429-9EF0-92C411C3505B}" dt="2024-09-28T22:48:29.709" v="158"/>
          <ac:spMkLst>
            <pc:docMk/>
            <pc:sldMk cId="2327923089" sldId="263"/>
            <ac:spMk id="2" creationId="{28775980-8799-B730-CFA0-E781EC7DDECA}"/>
          </ac:spMkLst>
        </pc:spChg>
        <pc:spChg chg="mod ord">
          <ac:chgData name="Theophilus, Oluwafisayo T." userId="S::oluwafisayo1.theo@famu.edu::4e35822b-7e51-485c-a8a0-5d026bd063cb" providerId="AD" clId="Web-{623C60FE-E520-E429-9EF0-92C411C3505B}" dt="2024-09-28T22:50:04.664" v="169" actId="20577"/>
          <ac:spMkLst>
            <pc:docMk/>
            <pc:sldMk cId="2327923089" sldId="263"/>
            <ac:spMk id="3" creationId="{FE070B90-B81C-679C-3107-57277D233CB7}"/>
          </ac:spMkLst>
        </pc:spChg>
      </pc:sldChg>
      <pc:sldChg chg="modSp new mod modClrScheme chgLayout">
        <pc:chgData name="Theophilus, Oluwafisayo T." userId="S::oluwafisayo1.theo@famu.edu::4e35822b-7e51-485c-a8a0-5d026bd063cb" providerId="AD" clId="Web-{623C60FE-E520-E429-9EF0-92C411C3505B}" dt="2024-09-28T22:52:09.767" v="186" actId="20577"/>
        <pc:sldMkLst>
          <pc:docMk/>
          <pc:sldMk cId="2552284331" sldId="264"/>
        </pc:sldMkLst>
        <pc:spChg chg="mod ord">
          <ac:chgData name="Theophilus, Oluwafisayo T." userId="S::oluwafisayo1.theo@famu.edu::4e35822b-7e51-485c-a8a0-5d026bd063cb" providerId="AD" clId="Web-{623C60FE-E520-E429-9EF0-92C411C3505B}" dt="2024-09-28T22:48:29.709" v="158"/>
          <ac:spMkLst>
            <pc:docMk/>
            <pc:sldMk cId="2552284331" sldId="264"/>
            <ac:spMk id="2" creationId="{4C849192-E591-EB3A-D979-A8709D3DCCB2}"/>
          </ac:spMkLst>
        </pc:spChg>
        <pc:spChg chg="mod ord">
          <ac:chgData name="Theophilus, Oluwafisayo T." userId="S::oluwafisayo1.theo@famu.edu::4e35822b-7e51-485c-a8a0-5d026bd063cb" providerId="AD" clId="Web-{623C60FE-E520-E429-9EF0-92C411C3505B}" dt="2024-09-28T22:52:09.767" v="186" actId="20577"/>
          <ac:spMkLst>
            <pc:docMk/>
            <pc:sldMk cId="2552284331" sldId="264"/>
            <ac:spMk id="3" creationId="{E74DCC68-0292-B234-A9FC-66F00F0A01AE}"/>
          </ac:spMkLst>
        </pc:spChg>
      </pc:sldChg>
      <pc:sldChg chg="modSp new del">
        <pc:chgData name="Theophilus, Oluwafisayo T." userId="S::oluwafisayo1.theo@famu.edu::4e35822b-7e51-485c-a8a0-5d026bd063cb" providerId="AD" clId="Web-{623C60FE-E520-E429-9EF0-92C411C3505B}" dt="2024-09-28T22:45:49.986" v="149"/>
        <pc:sldMkLst>
          <pc:docMk/>
          <pc:sldMk cId="3928602518" sldId="265"/>
        </pc:sldMkLst>
        <pc:spChg chg="mod">
          <ac:chgData name="Theophilus, Oluwafisayo T." userId="S::oluwafisayo1.theo@famu.edu::4e35822b-7e51-485c-a8a0-5d026bd063cb" providerId="AD" clId="Web-{623C60FE-E520-E429-9EF0-92C411C3505B}" dt="2024-09-28T22:33:33.063" v="60" actId="20577"/>
          <ac:spMkLst>
            <pc:docMk/>
            <pc:sldMk cId="3928602518" sldId="265"/>
            <ac:spMk id="2" creationId="{3DE4E999-571D-F515-97E3-0EA509135939}"/>
          </ac:spMkLst>
        </pc:spChg>
      </pc:sldChg>
      <pc:sldChg chg="modSp new mod modClrScheme chgLayout">
        <pc:chgData name="Theophilus, Oluwafisayo T." userId="S::oluwafisayo1.theo@famu.edu::4e35822b-7e51-485c-a8a0-5d026bd063cb" providerId="AD" clId="Web-{623C60FE-E520-E429-9EF0-92C411C3505B}" dt="2024-09-28T22:48:29.709" v="158"/>
        <pc:sldMkLst>
          <pc:docMk/>
          <pc:sldMk cId="3792595733" sldId="266"/>
        </pc:sldMkLst>
        <pc:spChg chg="mod ord">
          <ac:chgData name="Theophilus, Oluwafisayo T." userId="S::oluwafisayo1.theo@famu.edu::4e35822b-7e51-485c-a8a0-5d026bd063cb" providerId="AD" clId="Web-{623C60FE-E520-E429-9EF0-92C411C3505B}" dt="2024-09-28T22:48:29.709" v="158"/>
          <ac:spMkLst>
            <pc:docMk/>
            <pc:sldMk cId="3792595733" sldId="266"/>
            <ac:spMk id="2" creationId="{0E87EA88-7CE8-B64B-2933-D86C0759E349}"/>
          </ac:spMkLst>
        </pc:spChg>
        <pc:spChg chg="mod ord">
          <ac:chgData name="Theophilus, Oluwafisayo T." userId="S::oluwafisayo1.theo@famu.edu::4e35822b-7e51-485c-a8a0-5d026bd063cb" providerId="AD" clId="Web-{623C60FE-E520-E429-9EF0-92C411C3505B}" dt="2024-09-28T22:48:29.709" v="158"/>
          <ac:spMkLst>
            <pc:docMk/>
            <pc:sldMk cId="3792595733" sldId="266"/>
            <ac:spMk id="3" creationId="{02806271-0C20-773C-B2F4-4E8D6991B08D}"/>
          </ac:spMkLst>
        </pc:spChg>
      </pc:sldChg>
      <pc:sldChg chg="modSp new mod modClrScheme chgLayout">
        <pc:chgData name="Theophilus, Oluwafisayo T." userId="S::oluwafisayo1.theo@famu.edu::4e35822b-7e51-485c-a8a0-5d026bd063cb" providerId="AD" clId="Web-{623C60FE-E520-E429-9EF0-92C411C3505B}" dt="2024-09-28T22:50:39.216" v="174" actId="20577"/>
        <pc:sldMkLst>
          <pc:docMk/>
          <pc:sldMk cId="2302169495" sldId="267"/>
        </pc:sldMkLst>
        <pc:spChg chg="mod ord">
          <ac:chgData name="Theophilus, Oluwafisayo T." userId="S::oluwafisayo1.theo@famu.edu::4e35822b-7e51-485c-a8a0-5d026bd063cb" providerId="AD" clId="Web-{623C60FE-E520-E429-9EF0-92C411C3505B}" dt="2024-09-28T22:50:39.216" v="174" actId="20577"/>
          <ac:spMkLst>
            <pc:docMk/>
            <pc:sldMk cId="2302169495" sldId="267"/>
            <ac:spMk id="2" creationId="{2F99C1A5-991E-252C-9934-CE8EF90D3BCC}"/>
          </ac:spMkLst>
        </pc:spChg>
        <pc:spChg chg="mod ord">
          <ac:chgData name="Theophilus, Oluwafisayo T." userId="S::oluwafisayo1.theo@famu.edu::4e35822b-7e51-485c-a8a0-5d026bd063cb" providerId="AD" clId="Web-{623C60FE-E520-E429-9EF0-92C411C3505B}" dt="2024-09-28T22:50:29.513" v="173" actId="20577"/>
          <ac:spMkLst>
            <pc:docMk/>
            <pc:sldMk cId="2302169495" sldId="267"/>
            <ac:spMk id="3" creationId="{AD58FC13-A1BF-6870-71DB-4A9255F389DF}"/>
          </ac:spMkLst>
        </pc:spChg>
      </pc:sldChg>
      <pc:sldChg chg="modSp new mod modClrScheme chgLayout">
        <pc:chgData name="Theophilus, Oluwafisayo T." userId="S::oluwafisayo1.theo@famu.edu::4e35822b-7e51-485c-a8a0-5d026bd063cb" providerId="AD" clId="Web-{623C60FE-E520-E429-9EF0-92C411C3505B}" dt="2024-09-28T22:51:02.453" v="177" actId="20577"/>
        <pc:sldMkLst>
          <pc:docMk/>
          <pc:sldMk cId="3255335444" sldId="268"/>
        </pc:sldMkLst>
        <pc:spChg chg="mod ord">
          <ac:chgData name="Theophilus, Oluwafisayo T." userId="S::oluwafisayo1.theo@famu.edu::4e35822b-7e51-485c-a8a0-5d026bd063cb" providerId="AD" clId="Web-{623C60FE-E520-E429-9EF0-92C411C3505B}" dt="2024-09-28T22:50:48.372" v="175" actId="20577"/>
          <ac:spMkLst>
            <pc:docMk/>
            <pc:sldMk cId="3255335444" sldId="268"/>
            <ac:spMk id="2" creationId="{50DA3B8E-DF3C-0DC5-735A-8B2D8E10842F}"/>
          </ac:spMkLst>
        </pc:spChg>
        <pc:spChg chg="mod ord">
          <ac:chgData name="Theophilus, Oluwafisayo T." userId="S::oluwafisayo1.theo@famu.edu::4e35822b-7e51-485c-a8a0-5d026bd063cb" providerId="AD" clId="Web-{623C60FE-E520-E429-9EF0-92C411C3505B}" dt="2024-09-28T22:51:02.453" v="177" actId="20577"/>
          <ac:spMkLst>
            <pc:docMk/>
            <pc:sldMk cId="3255335444" sldId="268"/>
            <ac:spMk id="3" creationId="{B1070375-5A8C-D7C1-BBDB-370C0AA1712E}"/>
          </ac:spMkLst>
        </pc:spChg>
      </pc:sldChg>
      <pc:sldChg chg="modSp new mod modClrScheme chgLayout">
        <pc:chgData name="Theophilus, Oluwafisayo T." userId="S::oluwafisayo1.theo@famu.edu::4e35822b-7e51-485c-a8a0-5d026bd063cb" providerId="AD" clId="Web-{623C60FE-E520-E429-9EF0-92C411C3505B}" dt="2024-09-28T22:51:55.611" v="184" actId="20577"/>
        <pc:sldMkLst>
          <pc:docMk/>
          <pc:sldMk cId="2426463912" sldId="269"/>
        </pc:sldMkLst>
        <pc:spChg chg="mod ord">
          <ac:chgData name="Theophilus, Oluwafisayo T." userId="S::oluwafisayo1.theo@famu.edu::4e35822b-7e51-485c-a8a0-5d026bd063cb" providerId="AD" clId="Web-{623C60FE-E520-E429-9EF0-92C411C3505B}" dt="2024-09-28T22:51:55.611" v="184" actId="20577"/>
          <ac:spMkLst>
            <pc:docMk/>
            <pc:sldMk cId="2426463912" sldId="269"/>
            <ac:spMk id="2" creationId="{2A3B1689-3F51-C649-BF07-5F415E85764B}"/>
          </ac:spMkLst>
        </pc:spChg>
        <pc:spChg chg="mod ord">
          <ac:chgData name="Theophilus, Oluwafisayo T." userId="S::oluwafisayo1.theo@famu.edu::4e35822b-7e51-485c-a8a0-5d026bd063cb" providerId="AD" clId="Web-{623C60FE-E520-E429-9EF0-92C411C3505B}" dt="2024-09-28T22:51:13.797" v="178" actId="20577"/>
          <ac:spMkLst>
            <pc:docMk/>
            <pc:sldMk cId="2426463912" sldId="269"/>
            <ac:spMk id="3" creationId="{FEEF530C-DD11-D59D-6F3E-CE8D7C3F1AEF}"/>
          </ac:spMkLst>
        </pc:spChg>
      </pc:sldChg>
      <pc:sldChg chg="addSp modSp new mod modClrScheme chgLayout">
        <pc:chgData name="Theophilus, Oluwafisayo T." userId="S::oluwafisayo1.theo@famu.edu::4e35822b-7e51-485c-a8a0-5d026bd063cb" providerId="AD" clId="Web-{623C60FE-E520-E429-9EF0-92C411C3505B}" dt="2024-09-28T22:51:44.001" v="183" actId="20577"/>
        <pc:sldMkLst>
          <pc:docMk/>
          <pc:sldMk cId="3023020080" sldId="270"/>
        </pc:sldMkLst>
        <pc:spChg chg="mod ord">
          <ac:chgData name="Theophilus, Oluwafisayo T." userId="S::oluwafisayo1.theo@famu.edu::4e35822b-7e51-485c-a8a0-5d026bd063cb" providerId="AD" clId="Web-{623C60FE-E520-E429-9EF0-92C411C3505B}" dt="2024-09-28T22:51:44.001" v="183" actId="20577"/>
          <ac:spMkLst>
            <pc:docMk/>
            <pc:sldMk cId="3023020080" sldId="270"/>
            <ac:spMk id="2" creationId="{490034CB-1C48-F078-958E-3B05D4AB40EB}"/>
          </ac:spMkLst>
        </pc:spChg>
        <pc:spChg chg="mod ord">
          <ac:chgData name="Theophilus, Oluwafisayo T." userId="S::oluwafisayo1.theo@famu.edu::4e35822b-7e51-485c-a8a0-5d026bd063cb" providerId="AD" clId="Web-{623C60FE-E520-E429-9EF0-92C411C3505B}" dt="2024-09-28T22:51:25.970" v="179" actId="20577"/>
          <ac:spMkLst>
            <pc:docMk/>
            <pc:sldMk cId="3023020080" sldId="270"/>
            <ac:spMk id="3" creationId="{19074486-6CEE-DE3A-DE28-19A91D8D0E5A}"/>
          </ac:spMkLst>
        </pc:spChg>
        <pc:picChg chg="add mod">
          <ac:chgData name="Theophilus, Oluwafisayo T." userId="S::oluwafisayo1.theo@famu.edu::4e35822b-7e51-485c-a8a0-5d026bd063cb" providerId="AD" clId="Web-{623C60FE-E520-E429-9EF0-92C411C3505B}" dt="2024-09-28T22:51:32.298" v="182" actId="14100"/>
          <ac:picMkLst>
            <pc:docMk/>
            <pc:sldMk cId="3023020080" sldId="270"/>
            <ac:picMk id="4" creationId="{5920F945-36CA-4989-2C80-7372CE254E27}"/>
          </ac:picMkLst>
        </pc:picChg>
      </pc:sldChg>
      <pc:sldMasterChg chg="del delSldLayout">
        <pc:chgData name="Theophilus, Oluwafisayo T." userId="S::oluwafisayo1.theo@famu.edu::4e35822b-7e51-485c-a8a0-5d026bd063cb" providerId="AD" clId="Web-{623C60FE-E520-E429-9EF0-92C411C3505B}" dt="2024-09-28T22:47:34.348" v="154"/>
        <pc:sldMasterMkLst>
          <pc:docMk/>
          <pc:sldMasterMk cId="2460954070" sldId="2147483660"/>
        </pc:sldMasterMkLst>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2385387890" sldId="2147483661"/>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949138452" sldId="2147483662"/>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2591524520" sldId="2147483663"/>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1203092039" sldId="2147483664"/>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3733172339" sldId="2147483665"/>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3210312558" sldId="2147483666"/>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3146388984" sldId="2147483667"/>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3171841454" sldId="2147483668"/>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1718958274" sldId="2147483669"/>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2202905451" sldId="2147483670"/>
          </pc:sldLayoutMkLst>
        </pc:sldLayoutChg>
        <pc:sldLayoutChg chg="del">
          <pc:chgData name="Theophilus, Oluwafisayo T." userId="S::oluwafisayo1.theo@famu.edu::4e35822b-7e51-485c-a8a0-5d026bd063cb" providerId="AD" clId="Web-{623C60FE-E520-E429-9EF0-92C411C3505B}" dt="2024-09-28T22:47:34.348" v="154"/>
          <pc:sldLayoutMkLst>
            <pc:docMk/>
            <pc:sldMasterMk cId="2460954070" sldId="2147483660"/>
            <pc:sldLayoutMk cId="3479445657" sldId="2147483671"/>
          </pc:sldLayoutMkLst>
        </pc:sldLayoutChg>
      </pc:sldMasterChg>
      <pc:sldMasterChg chg="add del addSldLayout delSldLayout modSldLayout">
        <pc:chgData name="Theophilus, Oluwafisayo T." userId="S::oluwafisayo1.theo@famu.edu::4e35822b-7e51-485c-a8a0-5d026bd063cb" providerId="AD" clId="Web-{623C60FE-E520-E429-9EF0-92C411C3505B}" dt="2024-09-28T22:48:29.709" v="158"/>
        <pc:sldMasterMkLst>
          <pc:docMk/>
          <pc:sldMasterMk cId="516828396" sldId="2147483672"/>
        </pc:sldMasterMkLst>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1825411140" sldId="2147483673"/>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3903303298" sldId="2147483674"/>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2739112873" sldId="2147483675"/>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1984662705" sldId="2147483676"/>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3601640756" sldId="2147483677"/>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1894042333" sldId="2147483678"/>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2273093547" sldId="2147483679"/>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280626944" sldId="2147483680"/>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1696084984" sldId="2147483681"/>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3462236477" sldId="2147483682"/>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516828396" sldId="2147483672"/>
            <pc:sldLayoutMk cId="2695442428" sldId="2147483683"/>
          </pc:sldLayoutMkLst>
        </pc:sldLayoutChg>
      </pc:sldMasterChg>
      <pc:sldMasterChg chg="add del addSldLayout delSldLayout modSldLayout">
        <pc:chgData name="Theophilus, Oluwafisayo T." userId="S::oluwafisayo1.theo@famu.edu::4e35822b-7e51-485c-a8a0-5d026bd063cb" providerId="AD" clId="Web-{623C60FE-E520-E429-9EF0-92C411C3505B}" dt="2024-09-28T22:48:29.709" v="158"/>
        <pc:sldMasterMkLst>
          <pc:docMk/>
          <pc:sldMasterMk cId="3895513426" sldId="2147483684"/>
        </pc:sldMasterMkLst>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2729831913" sldId="2147483685"/>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1265450169" sldId="2147483686"/>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237525387" sldId="2147483687"/>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563149798" sldId="2147483688"/>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488700753" sldId="2147483689"/>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2142300416" sldId="2147483690"/>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725967873" sldId="2147483691"/>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385804909" sldId="2147483692"/>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2087704931" sldId="2147483693"/>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1239881912" sldId="2147483694"/>
          </pc:sldLayoutMkLst>
        </pc:sldLayoutChg>
        <pc:sldLayoutChg chg="add del mod replId">
          <pc:chgData name="Theophilus, Oluwafisayo T." userId="S::oluwafisayo1.theo@famu.edu::4e35822b-7e51-485c-a8a0-5d026bd063cb" providerId="AD" clId="Web-{623C60FE-E520-E429-9EF0-92C411C3505B}" dt="2024-09-28T22:48:29.709" v="158"/>
          <pc:sldLayoutMkLst>
            <pc:docMk/>
            <pc:sldMasterMk cId="3895513426" sldId="2147483684"/>
            <pc:sldLayoutMk cId="192960083"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41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6223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9544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390330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11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8466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164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9404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9/28/2024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73093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9/28/2024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062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9608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9/28/2024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28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theuscammarosanohidalgo.medium.com/a-very-simple-variational-quantum-classifier-vqc-64e8ec26589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Times New Roman"/>
                <a:cs typeface="Times New Roman"/>
              </a:rPr>
              <a:t>Quantum Machine Learning on the Enron Dataset</a:t>
            </a:r>
            <a:endParaRPr lang="en-US" sz="3600"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Oluwafisayo Theophilus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1689-3F51-C649-BF07-5F415E85764B}"/>
              </a:ext>
            </a:extLst>
          </p:cNvPr>
          <p:cNvSpPr>
            <a:spLocks noGrp="1"/>
          </p:cNvSpPr>
          <p:nvPr>
            <p:ph type="title"/>
          </p:nvPr>
        </p:nvSpPr>
        <p:spPr/>
        <p:txBody>
          <a:bodyPr>
            <a:normAutofit/>
          </a:bodyPr>
          <a:lstStyle/>
          <a:p>
            <a:r>
              <a:rPr lang="en-US" sz="3200" b="1" dirty="0">
                <a:latin typeface="Times New Roman"/>
                <a:cs typeface="Times New Roman"/>
              </a:rPr>
              <a:t>Task 3: Training the Variational Classifier</a:t>
            </a:r>
            <a:endParaRPr lang="en-US" sz="3200" dirty="0">
              <a:latin typeface="Times New Roman"/>
              <a:cs typeface="Times New Roman"/>
            </a:endParaRPr>
          </a:p>
        </p:txBody>
      </p:sp>
      <p:sp>
        <p:nvSpPr>
          <p:cNvPr id="3" name="Content Placeholder 2">
            <a:extLst>
              <a:ext uri="{FF2B5EF4-FFF2-40B4-BE49-F238E27FC236}">
                <a16:creationId xmlns:a16="http://schemas.microsoft.com/office/drawing/2014/main" id="{FEEF530C-DD11-D59D-6F3E-CE8D7C3F1AEF}"/>
              </a:ext>
            </a:extLst>
          </p:cNvPr>
          <p:cNvSpPr>
            <a:spLocks noGrp="1"/>
          </p:cNvSpPr>
          <p:nvPr>
            <p:ph idx="1"/>
          </p:nvPr>
        </p:nvSpPr>
        <p:spPr/>
        <p:txBody>
          <a:bodyPr vert="horz" lIns="91440" tIns="45720" rIns="91440" bIns="45720" rtlCol="0" anchor="t">
            <a:normAutofit/>
          </a:bodyPr>
          <a:lstStyle/>
          <a:p>
            <a:r>
              <a:rPr lang="en-US" sz="2400" dirty="0">
                <a:latin typeface="Times New Roman"/>
                <a:cs typeface="Times New Roman"/>
              </a:rPr>
              <a:t>In this task, you will train a variational quantum classifier designed to classify emails in the Enron dataset. The training process involves preparing the data, initializing the model, and optimizing the parameters to improve classification performance.</a:t>
            </a:r>
          </a:p>
          <a:p>
            <a:endParaRPr lang="en-US" sz="2400" dirty="0">
              <a:latin typeface="Times New Roman"/>
              <a:cs typeface="Times New Roman"/>
            </a:endParaRPr>
          </a:p>
          <a:p>
            <a:r>
              <a:rPr lang="en-US" sz="2400" b="1" i="1" dirty="0">
                <a:solidFill>
                  <a:srgbClr val="0F4761"/>
                </a:solidFill>
                <a:latin typeface="Times New Roman"/>
                <a:cs typeface="Times New Roman"/>
              </a:rPr>
              <a:t>Step 1: Split the Data into Training and Testing Sets</a:t>
            </a:r>
          </a:p>
          <a:p>
            <a:r>
              <a:rPr lang="en-US" sz="2400" b="1" i="1" dirty="0">
                <a:solidFill>
                  <a:srgbClr val="0F4761"/>
                </a:solidFill>
                <a:latin typeface="Times New Roman"/>
                <a:cs typeface="Times New Roman"/>
              </a:rPr>
              <a:t>Step 2: Initialize the Quantum Classifier and Set Up an Optimizer</a:t>
            </a:r>
          </a:p>
          <a:p>
            <a:r>
              <a:rPr lang="en-US" sz="2400" b="1" i="1" dirty="0">
                <a:solidFill>
                  <a:srgbClr val="0F4761"/>
                </a:solidFill>
                <a:latin typeface="Times New Roman"/>
                <a:cs typeface="Times New Roman"/>
              </a:rPr>
              <a:t>Step 3: Train the Quantum Classifier and Monitor Performance</a:t>
            </a:r>
            <a:endParaRPr lang="en-US" sz="2400" i="1" dirty="0">
              <a:solidFill>
                <a:srgbClr val="0F4761"/>
              </a:solidFill>
              <a:latin typeface="Times New Roman"/>
              <a:cs typeface="Times New Roman"/>
            </a:endParaRPr>
          </a:p>
        </p:txBody>
      </p:sp>
    </p:spTree>
    <p:extLst>
      <p:ext uri="{BB962C8B-B14F-4D97-AF65-F5344CB8AC3E}">
        <p14:creationId xmlns:p14="http://schemas.microsoft.com/office/powerpoint/2010/main" val="242646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34CB-1C48-F078-958E-3B05D4AB40EB}"/>
              </a:ext>
            </a:extLst>
          </p:cNvPr>
          <p:cNvSpPr>
            <a:spLocks noGrp="1"/>
          </p:cNvSpPr>
          <p:nvPr>
            <p:ph type="title"/>
          </p:nvPr>
        </p:nvSpPr>
        <p:spPr/>
        <p:txBody>
          <a:bodyPr>
            <a:normAutofit/>
          </a:bodyPr>
          <a:lstStyle/>
          <a:p>
            <a:r>
              <a:rPr lang="en-US" sz="3200" b="1" dirty="0">
                <a:latin typeface="Times New Roman"/>
                <a:cs typeface="Times New Roman"/>
              </a:rPr>
              <a:t>Task 4: Evaluating the Quantum Classifier</a:t>
            </a:r>
            <a:endParaRPr lang="en-US" sz="3200" dirty="0">
              <a:latin typeface="Times New Roman"/>
              <a:cs typeface="Times New Roman"/>
            </a:endParaRPr>
          </a:p>
        </p:txBody>
      </p:sp>
      <p:sp>
        <p:nvSpPr>
          <p:cNvPr id="3" name="Content Placeholder 2">
            <a:extLst>
              <a:ext uri="{FF2B5EF4-FFF2-40B4-BE49-F238E27FC236}">
                <a16:creationId xmlns:a16="http://schemas.microsoft.com/office/drawing/2014/main" id="{19074486-6CEE-DE3A-DE28-19A91D8D0E5A}"/>
              </a:ext>
            </a:extLst>
          </p:cNvPr>
          <p:cNvSpPr>
            <a:spLocks noGrp="1"/>
          </p:cNvSpPr>
          <p:nvPr>
            <p:ph idx="1"/>
          </p:nvPr>
        </p:nvSpPr>
        <p:spPr/>
        <p:txBody>
          <a:bodyPr vert="horz" lIns="91440" tIns="45720" rIns="91440" bIns="45720" rtlCol="0" anchor="t">
            <a:normAutofit/>
          </a:bodyPr>
          <a:lstStyle/>
          <a:p>
            <a:r>
              <a:rPr lang="en-US" sz="3200" dirty="0">
                <a:latin typeface="Times New Roman"/>
                <a:cs typeface="Times New Roman"/>
              </a:rPr>
              <a:t>In this task, you will assess the performance of the trained variational quantum classifier using various evaluation metrics. This evaluation will help determine how well the classifier performs on the test data and its effectiveness in distinguishing between different categories of emails (e.g., spam vs. ham).</a:t>
            </a:r>
          </a:p>
        </p:txBody>
      </p:sp>
      <p:pic>
        <p:nvPicPr>
          <p:cNvPr id="4" name="Picture 3" descr="A number on a white background&#10;&#10;Description automatically generated">
            <a:extLst>
              <a:ext uri="{FF2B5EF4-FFF2-40B4-BE49-F238E27FC236}">
                <a16:creationId xmlns:a16="http://schemas.microsoft.com/office/drawing/2014/main" id="{5920F945-36CA-4989-2C80-7372CE254E27}"/>
              </a:ext>
            </a:extLst>
          </p:cNvPr>
          <p:cNvPicPr>
            <a:picLocks noChangeAspect="1"/>
          </p:cNvPicPr>
          <p:nvPr/>
        </p:nvPicPr>
        <p:blipFill>
          <a:blip r:embed="rId2"/>
          <a:stretch>
            <a:fillRect/>
          </a:stretch>
        </p:blipFill>
        <p:spPr>
          <a:xfrm>
            <a:off x="4263785" y="4489780"/>
            <a:ext cx="5490353" cy="1372139"/>
          </a:xfrm>
          <a:prstGeom prst="rect">
            <a:avLst/>
          </a:prstGeom>
        </p:spPr>
      </p:pic>
    </p:spTree>
    <p:extLst>
      <p:ext uri="{BB962C8B-B14F-4D97-AF65-F5344CB8AC3E}">
        <p14:creationId xmlns:p14="http://schemas.microsoft.com/office/powerpoint/2010/main" val="302302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9192-E591-EB3A-D979-A8709D3DCC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74DCC68-0292-B234-A9FC-66F00F0A01AE}"/>
              </a:ext>
            </a:extLst>
          </p:cNvPr>
          <p:cNvSpPr>
            <a:spLocks noGrp="1"/>
          </p:cNvSpPr>
          <p:nvPr>
            <p:ph idx="1"/>
          </p:nvPr>
        </p:nvSpPr>
        <p:spPr/>
        <p:txBody>
          <a:bodyPr vert="horz" lIns="91440" tIns="45720" rIns="91440" bIns="45720" rtlCol="0" anchor="t">
            <a:normAutofit/>
          </a:bodyPr>
          <a:lstStyle/>
          <a:p>
            <a:pPr algn="just"/>
            <a:r>
              <a:rPr lang="en-US" dirty="0">
                <a:latin typeface="Arial"/>
                <a:ea typeface="+mn-lt"/>
                <a:cs typeface="+mn-lt"/>
              </a:rPr>
              <a:t>In conclusion, the variational quantum classifier (VQC) achieved an accuracy of 86% in classifying emails as spam or ham. The algorithm utilized a quantum machine learning approach, leveraging quantum circuits with multiple layers of quantum gates for feature extraction and classification. While the accuracy is promising, further optimization and experimentation with hyperparameters could improve precision and recall. This analysis highlights the potential of quantum algorithms in enhancing email filtering systems.</a:t>
            </a:r>
            <a:endParaRPr lang="en-US" dirty="0">
              <a:latin typeface="Arial"/>
              <a:cs typeface="Arial"/>
            </a:endParaRPr>
          </a:p>
        </p:txBody>
      </p:sp>
    </p:spTree>
    <p:extLst>
      <p:ext uri="{BB962C8B-B14F-4D97-AF65-F5344CB8AC3E}">
        <p14:creationId xmlns:p14="http://schemas.microsoft.com/office/powerpoint/2010/main" val="255228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EA88-7CE8-B64B-2933-D86C0759E349}"/>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2806271-0C20-773C-B2F4-4E8D6991B08D}"/>
              </a:ext>
            </a:extLst>
          </p:cNvPr>
          <p:cNvSpPr>
            <a:spLocks noGrp="1"/>
          </p:cNvSpPr>
          <p:nvPr>
            <p:ph idx="1"/>
          </p:nvPr>
        </p:nvSpPr>
        <p:spPr/>
        <p:txBody>
          <a:bodyPr vert="horz" lIns="91440" tIns="45720" rIns="91440" bIns="45720" rtlCol="0" anchor="t">
            <a:normAutofit/>
          </a:bodyPr>
          <a:lstStyle/>
          <a:p>
            <a:r>
              <a:rPr lang="en-US" sz="1000" dirty="0">
                <a:solidFill>
                  <a:srgbClr val="222222"/>
                </a:solidFill>
                <a:latin typeface="Arial"/>
                <a:cs typeface="Arial"/>
              </a:rPr>
              <a:t>Abreu, D., Moura, D., Rothenberg, C., &amp; </a:t>
            </a:r>
            <a:r>
              <a:rPr lang="en-US" sz="1000" dirty="0" err="1">
                <a:solidFill>
                  <a:srgbClr val="222222"/>
                </a:solidFill>
                <a:latin typeface="Arial"/>
                <a:cs typeface="Arial"/>
              </a:rPr>
              <a:t>Abelém</a:t>
            </a:r>
            <a:r>
              <a:rPr lang="en-US" sz="1000" dirty="0">
                <a:solidFill>
                  <a:srgbClr val="222222"/>
                </a:solidFill>
                <a:latin typeface="Arial"/>
                <a:cs typeface="Arial"/>
              </a:rPr>
              <a:t>, A. (2024). </a:t>
            </a:r>
            <a:r>
              <a:rPr lang="en-US" sz="1000" dirty="0" err="1">
                <a:solidFill>
                  <a:srgbClr val="222222"/>
                </a:solidFill>
                <a:latin typeface="Arial"/>
                <a:cs typeface="Arial"/>
              </a:rPr>
              <a:t>QuantumNetSec</a:t>
            </a:r>
            <a:r>
              <a:rPr lang="en-US" sz="1000" dirty="0">
                <a:solidFill>
                  <a:srgbClr val="222222"/>
                </a:solidFill>
                <a:latin typeface="Arial"/>
                <a:cs typeface="Arial"/>
              </a:rPr>
              <a:t>: Quantum Machine Learning for Network Security. </a:t>
            </a:r>
            <a:r>
              <a:rPr lang="en-US" sz="1000" i="1" dirty="0" err="1">
                <a:solidFill>
                  <a:srgbClr val="222222"/>
                </a:solidFill>
                <a:latin typeface="Arial"/>
                <a:cs typeface="Arial"/>
              </a:rPr>
              <a:t>Authorea</a:t>
            </a:r>
            <a:r>
              <a:rPr lang="en-US" sz="1000" i="1" dirty="0">
                <a:solidFill>
                  <a:srgbClr val="222222"/>
                </a:solidFill>
                <a:latin typeface="Arial"/>
                <a:cs typeface="Arial"/>
              </a:rPr>
              <a:t> Preprints</a:t>
            </a:r>
            <a:r>
              <a:rPr lang="en-US" sz="1000" dirty="0">
                <a:solidFill>
                  <a:srgbClr val="222222"/>
                </a:solidFill>
                <a:latin typeface="Arial"/>
                <a:cs typeface="Arial"/>
              </a:rPr>
              <a:t>.</a:t>
            </a:r>
          </a:p>
          <a:p>
            <a:r>
              <a:rPr lang="en-US" sz="1200" u="sng" dirty="0">
                <a:solidFill>
                  <a:srgbClr val="222222"/>
                </a:solidFill>
                <a:latin typeface="Aptos"/>
                <a:cs typeface="Arial"/>
                <a:hlinkClick r:id="rId2"/>
              </a:rPr>
              <a:t>https://matheuscammarosanohidalgo.medium.com/a-very-simple-variational-quantum-classifier-vqc-64e8ec26589d</a:t>
            </a:r>
            <a:endParaRPr lang="en-US" sz="1200">
              <a:solidFill>
                <a:srgbClr val="000000"/>
              </a:solidFill>
              <a:latin typeface="Aptos"/>
              <a:cs typeface="Arial"/>
            </a:endParaRPr>
          </a:p>
        </p:txBody>
      </p:sp>
    </p:spTree>
    <p:extLst>
      <p:ext uri="{BB962C8B-B14F-4D97-AF65-F5344CB8AC3E}">
        <p14:creationId xmlns:p14="http://schemas.microsoft.com/office/powerpoint/2010/main" val="379259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43651-C3B8-8220-1FA3-841B7EA6633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F957D86-3484-AC6A-F2D7-005DA473928F}"/>
              </a:ext>
            </a:extLst>
          </p:cNvPr>
          <p:cNvSpPr>
            <a:spLocks noGrp="1"/>
          </p:cNvSpPr>
          <p:nvPr>
            <p:ph idx="1"/>
          </p:nvPr>
        </p:nvSpPr>
        <p:spPr/>
        <p:txBody>
          <a:bodyPr vert="horz" lIns="91440" tIns="45720" rIns="91440" bIns="45720" rtlCol="0" anchor="t">
            <a:normAutofit/>
          </a:bodyPr>
          <a:lstStyle/>
          <a:p>
            <a:r>
              <a:rPr lang="en-US" dirty="0"/>
              <a:t>Introduction</a:t>
            </a:r>
          </a:p>
          <a:p>
            <a:r>
              <a:rPr lang="en-US" dirty="0"/>
              <a:t>Scenario</a:t>
            </a:r>
          </a:p>
          <a:p>
            <a:r>
              <a:rPr lang="en-US" dirty="0"/>
              <a:t>Algorithm </a:t>
            </a:r>
          </a:p>
          <a:p>
            <a:r>
              <a:rPr lang="en-US" dirty="0"/>
              <a:t>Dataset</a:t>
            </a:r>
          </a:p>
          <a:p>
            <a:r>
              <a:rPr lang="en-US" dirty="0"/>
              <a:t>Tasks</a:t>
            </a:r>
          </a:p>
          <a:p>
            <a:r>
              <a:rPr lang="en-US" dirty="0"/>
              <a:t>Evaluation</a:t>
            </a:r>
          </a:p>
          <a:p>
            <a:r>
              <a:rPr lang="en-US" dirty="0"/>
              <a:t>Conclusion</a:t>
            </a:r>
          </a:p>
          <a:p>
            <a:r>
              <a:rPr lang="en-US" dirty="0"/>
              <a:t>Reference</a:t>
            </a:r>
          </a:p>
        </p:txBody>
      </p:sp>
    </p:spTree>
    <p:extLst>
      <p:ext uri="{BB962C8B-B14F-4D97-AF65-F5344CB8AC3E}">
        <p14:creationId xmlns:p14="http://schemas.microsoft.com/office/powerpoint/2010/main" val="170666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219B-5D93-BD90-04A8-190493AACBD5}"/>
              </a:ext>
            </a:extLst>
          </p:cNvPr>
          <p:cNvSpPr>
            <a:spLocks noGrp="1"/>
          </p:cNvSpPr>
          <p:nvPr>
            <p:ph type="title"/>
          </p:nvPr>
        </p:nvSpPr>
        <p:spPr/>
        <p:txBody>
          <a:bodyPr/>
          <a:lstStyle/>
          <a:p>
            <a:r>
              <a:rPr lang="en-US" sz="2800" dirty="0">
                <a:latin typeface="Aptos"/>
              </a:rPr>
              <a:t>Introduction</a:t>
            </a:r>
            <a:endParaRPr lang="en-US" dirty="0"/>
          </a:p>
        </p:txBody>
      </p:sp>
      <p:sp>
        <p:nvSpPr>
          <p:cNvPr id="3" name="Content Placeholder 2">
            <a:extLst>
              <a:ext uri="{FF2B5EF4-FFF2-40B4-BE49-F238E27FC236}">
                <a16:creationId xmlns:a16="http://schemas.microsoft.com/office/drawing/2014/main" id="{007C624A-CEF2-4A19-0BBF-0F646D256437}"/>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In this lab, we will explore the integration of classical data (from the Enron email dataset) with quantum machine learning (QML) techniques using </a:t>
            </a:r>
            <a:r>
              <a:rPr lang="en-US" err="1">
                <a:latin typeface="Times New Roman"/>
                <a:cs typeface="Times New Roman"/>
              </a:rPr>
              <a:t>PennyLane</a:t>
            </a:r>
            <a:r>
              <a:rPr lang="en-US" dirty="0">
                <a:latin typeface="Times New Roman"/>
                <a:cs typeface="Times New Roman"/>
              </a:rPr>
              <a:t>. Specifically, we will build a variational quantum classifier to classify email messages based on their categories</a:t>
            </a:r>
            <a:endParaRPr lang="en-US" dirty="0"/>
          </a:p>
        </p:txBody>
      </p:sp>
    </p:spTree>
    <p:extLst>
      <p:ext uri="{BB962C8B-B14F-4D97-AF65-F5344CB8AC3E}">
        <p14:creationId xmlns:p14="http://schemas.microsoft.com/office/powerpoint/2010/main" val="87010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BB2C-2AAA-97B4-0F43-16C84966AF29}"/>
              </a:ext>
            </a:extLst>
          </p:cNvPr>
          <p:cNvSpPr>
            <a:spLocks noGrp="1"/>
          </p:cNvSpPr>
          <p:nvPr>
            <p:ph type="title"/>
          </p:nvPr>
        </p:nvSpPr>
        <p:spPr/>
        <p:txBody>
          <a:bodyPr/>
          <a:lstStyle/>
          <a:p>
            <a:r>
              <a:rPr lang="en-US" sz="2800" dirty="0">
                <a:latin typeface="Aptos"/>
              </a:rPr>
              <a:t>Scenario</a:t>
            </a:r>
            <a:endParaRPr lang="en-US" dirty="0"/>
          </a:p>
        </p:txBody>
      </p:sp>
      <p:sp>
        <p:nvSpPr>
          <p:cNvPr id="3" name="Content Placeholder 2">
            <a:extLst>
              <a:ext uri="{FF2B5EF4-FFF2-40B4-BE49-F238E27FC236}">
                <a16:creationId xmlns:a16="http://schemas.microsoft.com/office/drawing/2014/main" id="{FCCDF580-53CB-5C2C-17B8-5D98D8DE9836}"/>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A multinational corporation's cybersecurity team faces frequent phishing threats aimed at tricking employees into sharing sensitive information. To stay ahead of evolving tactics, they implement a variational quantum classifier (VQC) in their email filter system. When a wave of sophisticated phishing emails targets the finance department, the QML-powered filter detects anomalies in the message patterns, flagging them as potential threats before reaching inboxes. This proactive defense helps the team mitigate risks and safeguard sensitive data, highlighting quantum computing’s role in enhancing cybersecurity.</a:t>
            </a:r>
            <a:endParaRPr lang="en-US" dirty="0">
              <a:ea typeface="Calibri" panose="020F0502020204030204"/>
              <a:cs typeface="Calibri" panose="020F0502020204030204"/>
            </a:endParaRPr>
          </a:p>
          <a:p>
            <a:endParaRPr lang="en-US" dirty="0"/>
          </a:p>
        </p:txBody>
      </p:sp>
    </p:spTree>
    <p:extLst>
      <p:ext uri="{BB962C8B-B14F-4D97-AF65-F5344CB8AC3E}">
        <p14:creationId xmlns:p14="http://schemas.microsoft.com/office/powerpoint/2010/main" val="10771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AE9B-8649-9FEC-EC54-1C080FD6FA23}"/>
              </a:ext>
            </a:extLst>
          </p:cNvPr>
          <p:cNvSpPr>
            <a:spLocks noGrp="1"/>
          </p:cNvSpPr>
          <p:nvPr>
            <p:ph type="title"/>
          </p:nvPr>
        </p:nvSpPr>
        <p:spPr/>
        <p:txBody>
          <a:bodyPr/>
          <a:lstStyle/>
          <a:p>
            <a:r>
              <a:rPr lang="en-US" sz="2800" dirty="0">
                <a:latin typeface="Aptos"/>
              </a:rPr>
              <a:t>Algorithm : </a:t>
            </a:r>
            <a:r>
              <a:rPr lang="en-US" sz="1200" dirty="0">
                <a:latin typeface="Times New Roman"/>
                <a:cs typeface="Times New Roman"/>
              </a:rPr>
              <a:t>Variational quantum classifiers</a:t>
            </a:r>
            <a:endParaRPr lang="en-US" dirty="0"/>
          </a:p>
        </p:txBody>
      </p:sp>
      <p:sp>
        <p:nvSpPr>
          <p:cNvPr id="3" name="Content Placeholder 2">
            <a:extLst>
              <a:ext uri="{FF2B5EF4-FFF2-40B4-BE49-F238E27FC236}">
                <a16:creationId xmlns:a16="http://schemas.microsoft.com/office/drawing/2014/main" id="{7B2E0686-6A20-61D9-F98D-135388113241}"/>
              </a:ext>
            </a:extLst>
          </p:cNvPr>
          <p:cNvSpPr>
            <a:spLocks noGrp="1"/>
          </p:cNvSpPr>
          <p:nvPr>
            <p:ph idx="1"/>
          </p:nvPr>
        </p:nvSpPr>
        <p:spPr/>
        <p:txBody>
          <a:bodyPr vert="horz" lIns="91440" tIns="45720" rIns="91440" bIns="45720" rtlCol="0" anchor="t">
            <a:normAutofit/>
          </a:bodyPr>
          <a:lstStyle/>
          <a:p>
            <a:pPr algn="just"/>
            <a:r>
              <a:rPr lang="en-US" sz="1600" b="1" dirty="0">
                <a:latin typeface="Arial"/>
                <a:cs typeface="Times New Roman"/>
              </a:rPr>
              <a:t>Quantum Machine Learning (QML)</a:t>
            </a:r>
            <a:endParaRPr lang="en-US"/>
          </a:p>
          <a:p>
            <a:pPr algn="just"/>
            <a:endParaRPr lang="en-US" sz="1600" b="1" dirty="0">
              <a:latin typeface="Arial"/>
              <a:cs typeface="Times New Roman"/>
            </a:endParaRPr>
          </a:p>
          <a:p>
            <a:pPr algn="just"/>
            <a:r>
              <a:rPr lang="en-US" sz="1600" dirty="0">
                <a:latin typeface="Arial"/>
                <a:cs typeface="Times New Roman"/>
              </a:rPr>
              <a:t>QML combines the principles of quantum computing with machine learning. Variational quantum classifiers (VQC) are a popular method in QML, leveraging quantum circuits to optimize machine learning tasks. These classifiers can be particularly useful for binary classification, where the input data is encoded as quantum states, processed by quantum gates, and measured to yield predictions.</a:t>
            </a:r>
          </a:p>
          <a:p>
            <a:pPr algn="just"/>
            <a:endParaRPr lang="en-US" sz="1600" dirty="0">
              <a:latin typeface="Arial"/>
              <a:cs typeface="Times New Roman"/>
            </a:endParaRPr>
          </a:p>
          <a:p>
            <a:pPr algn="just"/>
            <a:endParaRPr lang="en-US" sz="1600" dirty="0">
              <a:latin typeface="Arial"/>
              <a:cs typeface="Times New Roman"/>
            </a:endParaRPr>
          </a:p>
          <a:p>
            <a:pPr algn="just"/>
            <a:r>
              <a:rPr lang="en-US" sz="1600" b="1" err="1">
                <a:latin typeface="Arial"/>
                <a:cs typeface="Times New Roman"/>
              </a:rPr>
              <a:t>PennyLane</a:t>
            </a:r>
            <a:r>
              <a:rPr lang="en-US" sz="1600" dirty="0">
                <a:latin typeface="Arial"/>
                <a:cs typeface="Times New Roman"/>
              </a:rPr>
              <a:t>: </a:t>
            </a:r>
            <a:r>
              <a:rPr lang="en-US" sz="1600" err="1">
                <a:latin typeface="Arial"/>
                <a:cs typeface="Times New Roman"/>
              </a:rPr>
              <a:t>PennyLane</a:t>
            </a:r>
            <a:r>
              <a:rPr lang="en-US" sz="1600" dirty="0">
                <a:latin typeface="Arial"/>
                <a:cs typeface="Times New Roman"/>
              </a:rPr>
              <a:t> is a Python library that supports the development of quantum algorithms using gradient-based optimization. It allows easy integration with existing machine learning frameworks and supports simulation of quantum circuits.</a:t>
            </a:r>
          </a:p>
        </p:txBody>
      </p:sp>
    </p:spTree>
    <p:extLst>
      <p:ext uri="{BB962C8B-B14F-4D97-AF65-F5344CB8AC3E}">
        <p14:creationId xmlns:p14="http://schemas.microsoft.com/office/powerpoint/2010/main" val="196515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B184-55D3-3968-2AA2-0E82C8D36D1B}"/>
              </a:ext>
            </a:extLst>
          </p:cNvPr>
          <p:cNvSpPr>
            <a:spLocks noGrp="1"/>
          </p:cNvSpPr>
          <p:nvPr>
            <p:ph type="title"/>
          </p:nvPr>
        </p:nvSpPr>
        <p:spPr/>
        <p:txBody>
          <a:bodyPr/>
          <a:lstStyle/>
          <a:p>
            <a:r>
              <a:rPr lang="en-US" sz="2800" dirty="0">
                <a:latin typeface="Aptos"/>
              </a:rPr>
              <a:t>Dataset</a:t>
            </a:r>
            <a:endParaRPr lang="en-US" dirty="0"/>
          </a:p>
        </p:txBody>
      </p:sp>
      <p:sp>
        <p:nvSpPr>
          <p:cNvPr id="3" name="Content Placeholder 2">
            <a:extLst>
              <a:ext uri="{FF2B5EF4-FFF2-40B4-BE49-F238E27FC236}">
                <a16:creationId xmlns:a16="http://schemas.microsoft.com/office/drawing/2014/main" id="{32BBDC51-3D21-152E-E66F-9B3EDD1F49C2}"/>
              </a:ext>
            </a:extLst>
          </p:cNvPr>
          <p:cNvSpPr>
            <a:spLocks noGrp="1"/>
          </p:cNvSpPr>
          <p:nvPr>
            <p:ph idx="1"/>
          </p:nvPr>
        </p:nvSpPr>
        <p:spPr/>
        <p:txBody>
          <a:bodyPr vert="horz" lIns="91440" tIns="45720" rIns="91440" bIns="45720" rtlCol="0" anchor="t">
            <a:normAutofit/>
          </a:bodyPr>
          <a:lstStyle/>
          <a:p>
            <a:pPr algn="just"/>
            <a:r>
              <a:rPr lang="en-US" sz="1800" dirty="0">
                <a:latin typeface="Times New Roman"/>
                <a:cs typeface="Times New Roman"/>
              </a:rPr>
              <a:t>The Enron dataset is a large collection of emails generated by employees of the Enron Corporation, which became publicly available as part of the investigation following the company's collapse. This dataset is widely used in NLP tasks, such as spam classification, as it contains both spam and non-spam messages categorized into "ham" (non-spam) and "spam."</a:t>
            </a:r>
            <a:r>
              <a:rPr lang="en-US" sz="1800" dirty="0">
                <a:solidFill>
                  <a:srgbClr val="3C4043"/>
                </a:solidFill>
                <a:latin typeface="Times New Roman"/>
                <a:cs typeface="Times New Roman"/>
              </a:rPr>
              <a:t> https://www.kaggle.com/datasets/mohinurabdurahimova/maildataset</a:t>
            </a:r>
            <a:endParaRPr lang="en-US"/>
          </a:p>
        </p:txBody>
      </p:sp>
    </p:spTree>
    <p:extLst>
      <p:ext uri="{BB962C8B-B14F-4D97-AF65-F5344CB8AC3E}">
        <p14:creationId xmlns:p14="http://schemas.microsoft.com/office/powerpoint/2010/main" val="81529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5980-8799-B730-CFA0-E781EC7DDECA}"/>
              </a:ext>
            </a:extLst>
          </p:cNvPr>
          <p:cNvSpPr>
            <a:spLocks noGrp="1"/>
          </p:cNvSpPr>
          <p:nvPr>
            <p:ph type="title"/>
          </p:nvPr>
        </p:nvSpPr>
        <p:spPr/>
        <p:txBody>
          <a:bodyPr/>
          <a:lstStyle/>
          <a:p>
            <a:r>
              <a:rPr lang="en-US" sz="2800" dirty="0">
                <a:latin typeface="Aptos"/>
              </a:rPr>
              <a:t>Tasks</a:t>
            </a:r>
            <a:endParaRPr lang="en-US" dirty="0"/>
          </a:p>
        </p:txBody>
      </p:sp>
      <p:sp>
        <p:nvSpPr>
          <p:cNvPr id="3" name="Content Placeholder 2">
            <a:extLst>
              <a:ext uri="{FF2B5EF4-FFF2-40B4-BE49-F238E27FC236}">
                <a16:creationId xmlns:a16="http://schemas.microsoft.com/office/drawing/2014/main" id="{FE070B90-B81C-679C-3107-57277D233CB7}"/>
              </a:ext>
            </a:extLst>
          </p:cNvPr>
          <p:cNvSpPr>
            <a:spLocks noGrp="1"/>
          </p:cNvSpPr>
          <p:nvPr>
            <p:ph idx="1"/>
          </p:nvPr>
        </p:nvSpPr>
        <p:spPr/>
        <p:txBody>
          <a:bodyPr vert="horz" lIns="91440" tIns="45720" rIns="91440" bIns="45720" rtlCol="0" anchor="t">
            <a:normAutofit/>
          </a:bodyPr>
          <a:lstStyle/>
          <a:p>
            <a:r>
              <a:rPr lang="en-US" sz="2400" b="1" dirty="0">
                <a:latin typeface="Times New Roman"/>
                <a:cs typeface="Times New Roman"/>
              </a:rPr>
              <a:t>Task 0: Installation of Pennylane</a:t>
            </a:r>
          </a:p>
          <a:p>
            <a:endParaRPr lang="en-US" b="1" dirty="0">
              <a:latin typeface="Times New Roman"/>
              <a:cs typeface="Times New Roman"/>
            </a:endParaRPr>
          </a:p>
          <a:p>
            <a:r>
              <a:rPr lang="en-US" dirty="0">
                <a:latin typeface="Times New Roman"/>
                <a:cs typeface="Times New Roman"/>
              </a:rPr>
              <a:t>Install Pennylane and </a:t>
            </a:r>
            <a:r>
              <a:rPr lang="en-US" dirty="0" err="1">
                <a:latin typeface="Times New Roman"/>
                <a:cs typeface="Times New Roman"/>
              </a:rPr>
              <a:t>Jupyter</a:t>
            </a:r>
            <a:r>
              <a:rPr lang="en-US" dirty="0">
                <a:latin typeface="Times New Roman"/>
                <a:cs typeface="Times New Roman"/>
              </a:rPr>
              <a:t> notebook</a:t>
            </a:r>
          </a:p>
          <a:p>
            <a:endParaRPr lang="en-US" dirty="0">
              <a:latin typeface="Times New Roman"/>
              <a:cs typeface="Times New Roman"/>
            </a:endParaRPr>
          </a:p>
          <a:p>
            <a:pPr algn="just"/>
            <a:r>
              <a:rPr lang="en-US" dirty="0">
                <a:latin typeface="Times New Roman"/>
                <a:cs typeface="Times New Roman"/>
              </a:rPr>
              <a:t>open google </a:t>
            </a:r>
            <a:r>
              <a:rPr lang="en-US" dirty="0" err="1">
                <a:latin typeface="Times New Roman"/>
                <a:cs typeface="Times New Roman"/>
              </a:rPr>
              <a:t>colab</a:t>
            </a:r>
            <a:r>
              <a:rPr lang="en-US" dirty="0">
                <a:latin typeface="Times New Roman"/>
                <a:cs typeface="Times New Roman"/>
              </a:rPr>
              <a:t> and do “pip install </a:t>
            </a:r>
            <a:r>
              <a:rPr lang="en-US" dirty="0" err="1">
                <a:latin typeface="Times New Roman"/>
                <a:cs typeface="Times New Roman"/>
              </a:rPr>
              <a:t>pennylane</a:t>
            </a:r>
            <a:r>
              <a:rPr lang="en-US" dirty="0">
                <a:latin typeface="Times New Roman"/>
                <a:cs typeface="Times New Roman"/>
              </a:rPr>
              <a:t>”</a:t>
            </a:r>
          </a:p>
          <a:p>
            <a:pPr algn="just"/>
            <a:r>
              <a:rPr lang="en-US" dirty="0">
                <a:latin typeface="Times New Roman"/>
                <a:cs typeface="Times New Roman"/>
              </a:rPr>
              <a:t>To check the installation of </a:t>
            </a:r>
            <a:r>
              <a:rPr lang="en-US" dirty="0" err="1">
                <a:latin typeface="Times New Roman"/>
                <a:cs typeface="Times New Roman"/>
              </a:rPr>
              <a:t>pennylane</a:t>
            </a:r>
            <a:r>
              <a:rPr lang="en-US" dirty="0">
                <a:latin typeface="Times New Roman"/>
                <a:cs typeface="Times New Roman"/>
              </a:rPr>
              <a:t> is working properly, type “ import </a:t>
            </a:r>
            <a:r>
              <a:rPr lang="en-US" dirty="0" err="1">
                <a:latin typeface="Times New Roman"/>
                <a:cs typeface="Times New Roman"/>
              </a:rPr>
              <a:t>pennylane</a:t>
            </a:r>
            <a:r>
              <a:rPr lang="en-US" dirty="0">
                <a:latin typeface="Times New Roman"/>
                <a:cs typeface="Times New Roman"/>
              </a:rPr>
              <a:t> as </a:t>
            </a:r>
            <a:r>
              <a:rPr lang="en-US" dirty="0" err="1">
                <a:latin typeface="Times New Roman"/>
                <a:cs typeface="Times New Roman"/>
              </a:rPr>
              <a:t>qml</a:t>
            </a:r>
            <a:r>
              <a:rPr lang="en-US" dirty="0">
                <a:latin typeface="Times New Roman"/>
                <a:cs typeface="Times New Roman"/>
              </a:rPr>
              <a:t>” in the </a:t>
            </a:r>
            <a:r>
              <a:rPr lang="en-US" dirty="0" err="1">
                <a:latin typeface="Times New Roman"/>
                <a:cs typeface="Times New Roman"/>
              </a:rPr>
              <a:t>jupyter</a:t>
            </a:r>
            <a:r>
              <a:rPr lang="en-US" dirty="0">
                <a:latin typeface="Times New Roman"/>
                <a:cs typeface="Times New Roman"/>
              </a:rPr>
              <a:t> notebook</a:t>
            </a:r>
          </a:p>
          <a:p>
            <a:endParaRPr lang="en-US" sz="1200" dirty="0">
              <a:latin typeface="Times New Roman"/>
              <a:cs typeface="Times New Roman"/>
            </a:endParaRPr>
          </a:p>
        </p:txBody>
      </p:sp>
    </p:spTree>
    <p:extLst>
      <p:ext uri="{BB962C8B-B14F-4D97-AF65-F5344CB8AC3E}">
        <p14:creationId xmlns:p14="http://schemas.microsoft.com/office/powerpoint/2010/main" val="232792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C1A5-991E-252C-9934-CE8EF90D3BCC}"/>
              </a:ext>
            </a:extLst>
          </p:cNvPr>
          <p:cNvSpPr>
            <a:spLocks noGrp="1"/>
          </p:cNvSpPr>
          <p:nvPr>
            <p:ph type="title"/>
          </p:nvPr>
        </p:nvSpPr>
        <p:spPr/>
        <p:txBody>
          <a:bodyPr>
            <a:normAutofit/>
          </a:bodyPr>
          <a:lstStyle/>
          <a:p>
            <a:r>
              <a:rPr lang="en-US" sz="3200" b="1" dirty="0">
                <a:latin typeface="Times New Roman"/>
                <a:cs typeface="Times New Roman"/>
              </a:rPr>
              <a:t>Task 1: </a:t>
            </a:r>
            <a:r>
              <a:rPr lang="en-US" sz="3200" dirty="0">
                <a:latin typeface="Times New Roman"/>
                <a:cs typeface="Times New Roman"/>
              </a:rPr>
              <a:t>Quantum Circuit Design for Classification</a:t>
            </a:r>
          </a:p>
        </p:txBody>
      </p:sp>
      <p:sp>
        <p:nvSpPr>
          <p:cNvPr id="3" name="Content Placeholder 2">
            <a:extLst>
              <a:ext uri="{FF2B5EF4-FFF2-40B4-BE49-F238E27FC236}">
                <a16:creationId xmlns:a16="http://schemas.microsoft.com/office/drawing/2014/main" id="{AD58FC13-A1BF-6870-71DB-4A9255F389DF}"/>
              </a:ext>
            </a:extLst>
          </p:cNvPr>
          <p:cNvSpPr>
            <a:spLocks noGrp="1"/>
          </p:cNvSpPr>
          <p:nvPr>
            <p:ph idx="1"/>
          </p:nvPr>
        </p:nvSpPr>
        <p:spPr/>
        <p:txBody>
          <a:bodyPr vert="horz" lIns="91440" tIns="45720" rIns="91440" bIns="45720" rtlCol="0" anchor="t">
            <a:normAutofit/>
          </a:bodyPr>
          <a:lstStyle/>
          <a:p>
            <a:r>
              <a:rPr lang="en-US" dirty="0">
                <a:solidFill>
                  <a:schemeClr val="tx1"/>
                </a:solidFill>
                <a:latin typeface="Arial"/>
                <a:cs typeface="Times New Roman"/>
              </a:rPr>
              <a:t>In this task, you will design a </a:t>
            </a:r>
            <a:r>
              <a:rPr lang="en-US" b="1" dirty="0">
                <a:solidFill>
                  <a:schemeClr val="tx1"/>
                </a:solidFill>
                <a:latin typeface="Arial"/>
                <a:cs typeface="Times New Roman"/>
              </a:rPr>
              <a:t>variational quantum circuit</a:t>
            </a:r>
            <a:r>
              <a:rPr lang="en-US" dirty="0">
                <a:solidFill>
                  <a:schemeClr val="tx1"/>
                </a:solidFill>
                <a:latin typeface="Arial"/>
                <a:cs typeface="Times New Roman"/>
              </a:rPr>
              <a:t> that will be used for classifying emails in the Enron dataset</a:t>
            </a:r>
          </a:p>
          <a:p>
            <a:r>
              <a:rPr lang="en-US" b="1" i="1" dirty="0">
                <a:solidFill>
                  <a:schemeClr val="tx1"/>
                </a:solidFill>
                <a:latin typeface="Arial"/>
                <a:cs typeface="Times New Roman"/>
              </a:rPr>
              <a:t>Step 1: Implement a Variational Quantum Circuit</a:t>
            </a:r>
          </a:p>
          <a:p>
            <a:r>
              <a:rPr lang="en-US" b="1" i="1" dirty="0">
                <a:solidFill>
                  <a:schemeClr val="tx1"/>
                </a:solidFill>
                <a:latin typeface="Arial"/>
                <a:cs typeface="Times New Roman"/>
              </a:rPr>
              <a:t>Step 2: Define Quantum Layers and Gates</a:t>
            </a:r>
            <a:endParaRPr lang="en-US" i="1" dirty="0">
              <a:solidFill>
                <a:schemeClr val="tx1"/>
              </a:solidFill>
              <a:latin typeface="Arial"/>
              <a:cs typeface="Times New Roman"/>
            </a:endParaRPr>
          </a:p>
        </p:txBody>
      </p:sp>
    </p:spTree>
    <p:extLst>
      <p:ext uri="{BB962C8B-B14F-4D97-AF65-F5344CB8AC3E}">
        <p14:creationId xmlns:p14="http://schemas.microsoft.com/office/powerpoint/2010/main" val="230216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3B8E-DF3C-0DC5-735A-8B2D8E10842F}"/>
              </a:ext>
            </a:extLst>
          </p:cNvPr>
          <p:cNvSpPr>
            <a:spLocks noGrp="1"/>
          </p:cNvSpPr>
          <p:nvPr>
            <p:ph type="title"/>
          </p:nvPr>
        </p:nvSpPr>
        <p:spPr/>
        <p:txBody>
          <a:bodyPr>
            <a:normAutofit/>
          </a:bodyPr>
          <a:lstStyle/>
          <a:p>
            <a:r>
              <a:rPr lang="en-US" sz="3600" b="1" dirty="0">
                <a:latin typeface="Times New Roman"/>
                <a:cs typeface="Times New Roman"/>
              </a:rPr>
              <a:t>Task 2: Data Preprocessing</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B1070375-5A8C-D7C1-BBDB-370C0AA1712E}"/>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In this task, you will work with the </a:t>
            </a:r>
            <a:r>
              <a:rPr lang="en-US" b="1" dirty="0">
                <a:latin typeface="Times New Roman"/>
                <a:cs typeface="Times New Roman"/>
              </a:rPr>
              <a:t>Enron dataset</a:t>
            </a:r>
            <a:r>
              <a:rPr lang="en-US" dirty="0">
                <a:latin typeface="Times New Roman"/>
                <a:cs typeface="Times New Roman"/>
              </a:rPr>
              <a:t>, which contains a collection of emails from Enron Corporation executives. This dataset is particularly useful for exploring email classification tasks, such as spam detection or categorization based on content.</a:t>
            </a:r>
          </a:p>
          <a:p>
            <a:endParaRPr lang="en-US" dirty="0">
              <a:latin typeface="Times New Roman"/>
              <a:cs typeface="Times New Roman"/>
            </a:endParaRPr>
          </a:p>
          <a:p>
            <a:r>
              <a:rPr lang="en-US" b="1" i="1" dirty="0">
                <a:solidFill>
                  <a:srgbClr val="0F4761"/>
                </a:solidFill>
                <a:latin typeface="Times New Roman"/>
                <a:cs typeface="Times New Roman"/>
              </a:rPr>
              <a:t>Step 1: Load the Enron Dataset</a:t>
            </a:r>
            <a:endParaRPr lang="en-US" i="1">
              <a:solidFill>
                <a:srgbClr val="0F4761"/>
              </a:solidFill>
              <a:latin typeface="Times New Roman"/>
              <a:cs typeface="Times New Roman"/>
            </a:endParaRPr>
          </a:p>
          <a:p>
            <a:r>
              <a:rPr lang="en-US" b="1" i="1" dirty="0">
                <a:solidFill>
                  <a:srgbClr val="0F4761"/>
                </a:solidFill>
                <a:latin typeface="Times New Roman"/>
                <a:cs typeface="Times New Roman"/>
              </a:rPr>
              <a:t>Step 2: Preprocess the Email Data</a:t>
            </a:r>
          </a:p>
          <a:p>
            <a:r>
              <a:rPr lang="en-US" b="1" i="1" dirty="0">
                <a:solidFill>
                  <a:srgbClr val="0F4761"/>
                </a:solidFill>
                <a:latin typeface="Times New Roman"/>
                <a:cs typeface="Times New Roman"/>
              </a:rPr>
              <a:t>Step 3: Encode Labels for Quantum Classification</a:t>
            </a:r>
            <a:endParaRPr lang="en-US" i="1" dirty="0">
              <a:solidFill>
                <a:srgbClr val="0F4761"/>
              </a:solidFill>
              <a:latin typeface="Times New Roman"/>
              <a:cs typeface="Times New Roman"/>
            </a:endParaRPr>
          </a:p>
        </p:txBody>
      </p:sp>
    </p:spTree>
    <p:extLst>
      <p:ext uri="{BB962C8B-B14F-4D97-AF65-F5344CB8AC3E}">
        <p14:creationId xmlns:p14="http://schemas.microsoft.com/office/powerpoint/2010/main" val="32553354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Quantum Machine Learning on the Enron Dataset</vt:lpstr>
      <vt:lpstr>Outline</vt:lpstr>
      <vt:lpstr>Introduction</vt:lpstr>
      <vt:lpstr>Scenario</vt:lpstr>
      <vt:lpstr>Algorithm : Variational quantum classifiers</vt:lpstr>
      <vt:lpstr>Dataset</vt:lpstr>
      <vt:lpstr>Tasks</vt:lpstr>
      <vt:lpstr>Task 1: Quantum Circuit Design for Classification</vt:lpstr>
      <vt:lpstr>Task 2: Data Preprocessing</vt:lpstr>
      <vt:lpstr>Task 3: Training the Variational Classifier</vt:lpstr>
      <vt:lpstr>Task 4: Evaluating the Quantum Classifier</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106</cp:revision>
  <dcterms:created xsi:type="dcterms:W3CDTF">2024-09-28T22:29:55Z</dcterms:created>
  <dcterms:modified xsi:type="dcterms:W3CDTF">2024-09-28T22:52:12Z</dcterms:modified>
</cp:coreProperties>
</file>