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2" r:id="rId5"/>
    <p:sldId id="260" r:id="rId6"/>
    <p:sldId id="275" r:id="rId7"/>
    <p:sldId id="261" r:id="rId8"/>
    <p:sldId id="27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83310-7C81-9588-7912-C28E8901AA24}" v="190" dt="2024-09-04T15:48:4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ophilus, Oluwafisayo T." userId="S::oluwafisayo1.theo@famu.edu::4e35822b-7e51-485c-a8a0-5d026bd063cb" providerId="AD" clId="Web-{E3A526CC-017B-6717-85EF-C3CF5B10577B}"/>
    <pc:docChg chg="addSld modSld">
      <pc:chgData name="Theophilus, Oluwafisayo T." userId="S::oluwafisayo1.theo@famu.edu::4e35822b-7e51-485c-a8a0-5d026bd063cb" providerId="AD" clId="Web-{E3A526CC-017B-6717-85EF-C3CF5B10577B}" dt="2024-08-19T09:58:57.686" v="92" actId="20577"/>
      <pc:docMkLst>
        <pc:docMk/>
      </pc:docMkLst>
      <pc:sldChg chg="modSp">
        <pc:chgData name="Theophilus, Oluwafisayo T." userId="S::oluwafisayo1.theo@famu.edu::4e35822b-7e51-485c-a8a0-5d026bd063cb" providerId="AD" clId="Web-{E3A526CC-017B-6717-85EF-C3CF5B10577B}" dt="2024-08-16T17:51:02.134" v="5" actId="20577"/>
        <pc:sldMkLst>
          <pc:docMk/>
          <pc:sldMk cId="1356893900" sldId="258"/>
        </pc:sldMkLst>
        <pc:spChg chg="mod">
          <ac:chgData name="Theophilus, Oluwafisayo T." userId="S::oluwafisayo1.theo@famu.edu::4e35822b-7e51-485c-a8a0-5d026bd063cb" providerId="AD" clId="Web-{E3A526CC-017B-6717-85EF-C3CF5B10577B}" dt="2024-08-16T17:51:02.134" v="5" actId="20577"/>
          <ac:spMkLst>
            <pc:docMk/>
            <pc:sldMk cId="1356893900" sldId="258"/>
            <ac:spMk id="3" creationId="{13E10830-6A4E-42A0-EE67-A028EBE382C6}"/>
          </ac:spMkLst>
        </pc:spChg>
      </pc:sldChg>
      <pc:sldChg chg="modSp">
        <pc:chgData name="Theophilus, Oluwafisayo T." userId="S::oluwafisayo1.theo@famu.edu::4e35822b-7e51-485c-a8a0-5d026bd063cb" providerId="AD" clId="Web-{E3A526CC-017B-6717-85EF-C3CF5B10577B}" dt="2024-08-19T09:01:48.974" v="30" actId="20577"/>
        <pc:sldMkLst>
          <pc:docMk/>
          <pc:sldMk cId="1984743397" sldId="259"/>
        </pc:sldMkLst>
        <pc:spChg chg="mod">
          <ac:chgData name="Theophilus, Oluwafisayo T." userId="S::oluwafisayo1.theo@famu.edu::4e35822b-7e51-485c-a8a0-5d026bd063cb" providerId="AD" clId="Web-{E3A526CC-017B-6717-85EF-C3CF5B10577B}" dt="2024-08-19T09:01:48.974" v="30" actId="20577"/>
          <ac:spMkLst>
            <pc:docMk/>
            <pc:sldMk cId="1984743397" sldId="259"/>
            <ac:spMk id="2" creationId="{5A0A8016-F126-3239-D324-C77AE1A23201}"/>
          </ac:spMkLst>
        </pc:spChg>
        <pc:spChg chg="mod">
          <ac:chgData name="Theophilus, Oluwafisayo T." userId="S::oluwafisayo1.theo@famu.edu::4e35822b-7e51-485c-a8a0-5d026bd063cb" providerId="AD" clId="Web-{E3A526CC-017B-6717-85EF-C3CF5B10577B}" dt="2024-08-19T09:01:44.271" v="29" actId="20577"/>
          <ac:spMkLst>
            <pc:docMk/>
            <pc:sldMk cId="1984743397" sldId="259"/>
            <ac:spMk id="3" creationId="{D85C9630-E175-5423-8FD0-6746FEBC1E39}"/>
          </ac:spMkLst>
        </pc:spChg>
      </pc:sldChg>
      <pc:sldChg chg="modSp">
        <pc:chgData name="Theophilus, Oluwafisayo T." userId="S::oluwafisayo1.theo@famu.edu::4e35822b-7e51-485c-a8a0-5d026bd063cb" providerId="AD" clId="Web-{E3A526CC-017B-6717-85EF-C3CF5B10577B}" dt="2024-08-19T09:02:28.256" v="47" actId="20577"/>
        <pc:sldMkLst>
          <pc:docMk/>
          <pc:sldMk cId="1021372256" sldId="260"/>
        </pc:sldMkLst>
        <pc:spChg chg="mod">
          <ac:chgData name="Theophilus, Oluwafisayo T." userId="S::oluwafisayo1.theo@famu.edu::4e35822b-7e51-485c-a8a0-5d026bd063cb" providerId="AD" clId="Web-{E3A526CC-017B-6717-85EF-C3CF5B10577B}" dt="2024-08-19T09:00:44.599" v="10" actId="20577"/>
          <ac:spMkLst>
            <pc:docMk/>
            <pc:sldMk cId="1021372256" sldId="260"/>
            <ac:spMk id="2" creationId="{2ABD5131-D45F-93F1-4F41-C2802C906429}"/>
          </ac:spMkLst>
        </pc:spChg>
        <pc:spChg chg="mod">
          <ac:chgData name="Theophilus, Oluwafisayo T." userId="S::oluwafisayo1.theo@famu.edu::4e35822b-7e51-485c-a8a0-5d026bd063cb" providerId="AD" clId="Web-{E3A526CC-017B-6717-85EF-C3CF5B10577B}" dt="2024-08-19T09:02:28.256" v="47" actId="20577"/>
          <ac:spMkLst>
            <pc:docMk/>
            <pc:sldMk cId="1021372256" sldId="260"/>
            <ac:spMk id="3" creationId="{60D09EEF-A208-A847-9B45-BD48FDB213F1}"/>
          </ac:spMkLst>
        </pc:spChg>
      </pc:sldChg>
      <pc:sldChg chg="modSp">
        <pc:chgData name="Theophilus, Oluwafisayo T." userId="S::oluwafisayo1.theo@famu.edu::4e35822b-7e51-485c-a8a0-5d026bd063cb" providerId="AD" clId="Web-{E3A526CC-017B-6717-85EF-C3CF5B10577B}" dt="2024-08-19T09:09:11.257" v="66" actId="20577"/>
        <pc:sldMkLst>
          <pc:docMk/>
          <pc:sldMk cId="690524611" sldId="261"/>
        </pc:sldMkLst>
        <pc:spChg chg="mod">
          <ac:chgData name="Theophilus, Oluwafisayo T." userId="S::oluwafisayo1.theo@famu.edu::4e35822b-7e51-485c-a8a0-5d026bd063cb" providerId="AD" clId="Web-{E3A526CC-017B-6717-85EF-C3CF5B10577B}" dt="2024-08-19T09:04:08.740" v="52" actId="20577"/>
          <ac:spMkLst>
            <pc:docMk/>
            <pc:sldMk cId="690524611" sldId="261"/>
            <ac:spMk id="2" creationId="{024D2270-FEF4-3D69-0F6A-46A4BC9AB223}"/>
          </ac:spMkLst>
        </pc:spChg>
        <pc:spChg chg="mod">
          <ac:chgData name="Theophilus, Oluwafisayo T." userId="S::oluwafisayo1.theo@famu.edu::4e35822b-7e51-485c-a8a0-5d026bd063cb" providerId="AD" clId="Web-{E3A526CC-017B-6717-85EF-C3CF5B10577B}" dt="2024-08-19T09:09:11.257" v="66" actId="20577"/>
          <ac:spMkLst>
            <pc:docMk/>
            <pc:sldMk cId="690524611" sldId="261"/>
            <ac:spMk id="3" creationId="{D89FB981-89EB-46A8-6A84-095BE2C3B5F1}"/>
          </ac:spMkLst>
        </pc:spChg>
      </pc:sldChg>
      <pc:sldChg chg="modSp new">
        <pc:chgData name="Theophilus, Oluwafisayo T." userId="S::oluwafisayo1.theo@famu.edu::4e35822b-7e51-485c-a8a0-5d026bd063cb" providerId="AD" clId="Web-{E3A526CC-017B-6717-85EF-C3CF5B10577B}" dt="2024-08-19T09:10:24.944" v="84" actId="20577"/>
        <pc:sldMkLst>
          <pc:docMk/>
          <pc:sldMk cId="48802813" sldId="262"/>
        </pc:sldMkLst>
        <pc:spChg chg="mod">
          <ac:chgData name="Theophilus, Oluwafisayo T." userId="S::oluwafisayo1.theo@famu.edu::4e35822b-7e51-485c-a8a0-5d026bd063cb" providerId="AD" clId="Web-{E3A526CC-017B-6717-85EF-C3CF5B10577B}" dt="2024-08-19T09:10:24.944" v="84" actId="20577"/>
          <ac:spMkLst>
            <pc:docMk/>
            <pc:sldMk cId="48802813" sldId="262"/>
            <ac:spMk id="2" creationId="{E2A9ADB5-A5AF-231D-0DBB-F1FF4F421DFA}"/>
          </ac:spMkLst>
        </pc:spChg>
        <pc:spChg chg="mod">
          <ac:chgData name="Theophilus, Oluwafisayo T." userId="S::oluwafisayo1.theo@famu.edu::4e35822b-7e51-485c-a8a0-5d026bd063cb" providerId="AD" clId="Web-{E3A526CC-017B-6717-85EF-C3CF5B10577B}" dt="2024-08-19T09:10:13.585" v="82" actId="20577"/>
          <ac:spMkLst>
            <pc:docMk/>
            <pc:sldMk cId="48802813" sldId="262"/>
            <ac:spMk id="3" creationId="{9B297A72-98EF-E363-083B-E2D8318A4E3B}"/>
          </ac:spMkLst>
        </pc:spChg>
      </pc:sldChg>
      <pc:sldChg chg="modSp new">
        <pc:chgData name="Theophilus, Oluwafisayo T." userId="S::oluwafisayo1.theo@famu.edu::4e35822b-7e51-485c-a8a0-5d026bd063cb" providerId="AD" clId="Web-{E3A526CC-017B-6717-85EF-C3CF5B10577B}" dt="2024-08-19T09:58:57.686" v="92" actId="20577"/>
        <pc:sldMkLst>
          <pc:docMk/>
          <pc:sldMk cId="946470841" sldId="263"/>
        </pc:sldMkLst>
        <pc:spChg chg="mod">
          <ac:chgData name="Theophilus, Oluwafisayo T." userId="S::oluwafisayo1.theo@famu.edu::4e35822b-7e51-485c-a8a0-5d026bd063cb" providerId="AD" clId="Web-{E3A526CC-017B-6717-85EF-C3CF5B10577B}" dt="2024-08-19T09:58:46.014" v="86" actId="20577"/>
          <ac:spMkLst>
            <pc:docMk/>
            <pc:sldMk cId="946470841" sldId="263"/>
            <ac:spMk id="2" creationId="{7B405AC0-6957-2797-E21E-1F9C13EEB1BC}"/>
          </ac:spMkLst>
        </pc:spChg>
        <pc:spChg chg="mod">
          <ac:chgData name="Theophilus, Oluwafisayo T." userId="S::oluwafisayo1.theo@famu.edu::4e35822b-7e51-485c-a8a0-5d026bd063cb" providerId="AD" clId="Web-{E3A526CC-017B-6717-85EF-C3CF5B10577B}" dt="2024-08-19T09:58:57.686" v="92" actId="20577"/>
          <ac:spMkLst>
            <pc:docMk/>
            <pc:sldMk cId="946470841" sldId="263"/>
            <ac:spMk id="3" creationId="{74683C78-42CB-7A75-4FE9-E0EFA6B7FDAB}"/>
          </ac:spMkLst>
        </pc:spChg>
      </pc:sldChg>
      <pc:sldChg chg="new">
        <pc:chgData name="Theophilus, Oluwafisayo T." userId="S::oluwafisayo1.theo@famu.edu::4e35822b-7e51-485c-a8a0-5d026bd063cb" providerId="AD" clId="Web-{E3A526CC-017B-6717-85EF-C3CF5B10577B}" dt="2024-08-19T09:09:12.350" v="69"/>
        <pc:sldMkLst>
          <pc:docMk/>
          <pc:sldMk cId="1339661527" sldId="264"/>
        </pc:sldMkLst>
      </pc:sldChg>
    </pc:docChg>
  </pc:docChgLst>
  <pc:docChgLst>
    <pc:chgData name="Theophilus, Oluwafisayo T." userId="S::oluwafisayo1.theo@famu.edu::4e35822b-7e51-485c-a8a0-5d026bd063cb" providerId="AD" clId="Web-{089DF65B-E6CE-1D14-71E7-C4A17122736D}"/>
    <pc:docChg chg="addSld modSld">
      <pc:chgData name="Theophilus, Oluwafisayo T." userId="S::oluwafisayo1.theo@famu.edu::4e35822b-7e51-485c-a8a0-5d026bd063cb" providerId="AD" clId="Web-{089DF65B-E6CE-1D14-71E7-C4A17122736D}" dt="2024-08-31T05:04:11.518" v="25" actId="20577"/>
      <pc:docMkLst>
        <pc:docMk/>
      </pc:docMkLst>
      <pc:sldChg chg="modSp new">
        <pc:chgData name="Theophilus, Oluwafisayo T." userId="S::oluwafisayo1.theo@famu.edu::4e35822b-7e51-485c-a8a0-5d026bd063cb" providerId="AD" clId="Web-{089DF65B-E6CE-1D14-71E7-C4A17122736D}" dt="2024-08-31T04:56:34.437" v="11" actId="20577"/>
        <pc:sldMkLst>
          <pc:docMk/>
          <pc:sldMk cId="3536632530" sldId="265"/>
        </pc:sldMkLst>
        <pc:spChg chg="mod">
          <ac:chgData name="Theophilus, Oluwafisayo T." userId="S::oluwafisayo1.theo@famu.edu::4e35822b-7e51-485c-a8a0-5d026bd063cb" providerId="AD" clId="Web-{089DF65B-E6CE-1D14-71E7-C4A17122736D}" dt="2024-08-31T04:55:00.480" v="4" actId="20577"/>
          <ac:spMkLst>
            <pc:docMk/>
            <pc:sldMk cId="3536632530" sldId="265"/>
            <ac:spMk id="2" creationId="{916454B6-84CB-0380-D97E-4959C6A79748}"/>
          </ac:spMkLst>
        </pc:spChg>
        <pc:spChg chg="mod">
          <ac:chgData name="Theophilus, Oluwafisayo T." userId="S::oluwafisayo1.theo@famu.edu::4e35822b-7e51-485c-a8a0-5d026bd063cb" providerId="AD" clId="Web-{089DF65B-E6CE-1D14-71E7-C4A17122736D}" dt="2024-08-31T04:56:34.437" v="11" actId="20577"/>
          <ac:spMkLst>
            <pc:docMk/>
            <pc:sldMk cId="3536632530" sldId="265"/>
            <ac:spMk id="3" creationId="{0252C7A3-8DDD-773D-A567-2020B3DEC668}"/>
          </ac:spMkLst>
        </pc:spChg>
      </pc:sldChg>
      <pc:sldChg chg="modSp new">
        <pc:chgData name="Theophilus, Oluwafisayo T." userId="S::oluwafisayo1.theo@famu.edu::4e35822b-7e51-485c-a8a0-5d026bd063cb" providerId="AD" clId="Web-{089DF65B-E6CE-1D14-71E7-C4A17122736D}" dt="2024-08-31T04:59:14.006" v="18" actId="20577"/>
        <pc:sldMkLst>
          <pc:docMk/>
          <pc:sldMk cId="3600280886" sldId="266"/>
        </pc:sldMkLst>
        <pc:spChg chg="mod">
          <ac:chgData name="Theophilus, Oluwafisayo T." userId="S::oluwafisayo1.theo@famu.edu::4e35822b-7e51-485c-a8a0-5d026bd063cb" providerId="AD" clId="Web-{089DF65B-E6CE-1D14-71E7-C4A17122736D}" dt="2024-08-31T04:57:53.565" v="14" actId="20577"/>
          <ac:spMkLst>
            <pc:docMk/>
            <pc:sldMk cId="3600280886" sldId="266"/>
            <ac:spMk id="2" creationId="{0AADA5F3-2E1E-C5B0-C126-699166407D16}"/>
          </ac:spMkLst>
        </pc:spChg>
        <pc:spChg chg="mod">
          <ac:chgData name="Theophilus, Oluwafisayo T." userId="S::oluwafisayo1.theo@famu.edu::4e35822b-7e51-485c-a8a0-5d026bd063cb" providerId="AD" clId="Web-{089DF65B-E6CE-1D14-71E7-C4A17122736D}" dt="2024-08-31T04:59:14.006" v="18" actId="20577"/>
          <ac:spMkLst>
            <pc:docMk/>
            <pc:sldMk cId="3600280886" sldId="266"/>
            <ac:spMk id="3" creationId="{7FAC1E2E-601E-75CC-87B8-34BA4A90CB7B}"/>
          </ac:spMkLst>
        </pc:spChg>
      </pc:sldChg>
      <pc:sldChg chg="addSp modSp new">
        <pc:chgData name="Theophilus, Oluwafisayo T." userId="S::oluwafisayo1.theo@famu.edu::4e35822b-7e51-485c-a8a0-5d026bd063cb" providerId="AD" clId="Web-{089DF65B-E6CE-1D14-71E7-C4A17122736D}" dt="2024-08-31T05:00:27.072" v="23"/>
        <pc:sldMkLst>
          <pc:docMk/>
          <pc:sldMk cId="3199637789" sldId="267"/>
        </pc:sldMkLst>
        <pc:spChg chg="mod">
          <ac:chgData name="Theophilus, Oluwafisayo T." userId="S::oluwafisayo1.theo@famu.edu::4e35822b-7e51-485c-a8a0-5d026bd063cb" providerId="AD" clId="Web-{089DF65B-E6CE-1D14-71E7-C4A17122736D}" dt="2024-08-31T05:00:24.478" v="22" actId="20577"/>
          <ac:spMkLst>
            <pc:docMk/>
            <pc:sldMk cId="3199637789" sldId="267"/>
            <ac:spMk id="3" creationId="{BA294F78-7A5B-FC69-A73E-FABEA16DCE7B}"/>
          </ac:spMkLst>
        </pc:spChg>
        <pc:picChg chg="add mod">
          <ac:chgData name="Theophilus, Oluwafisayo T." userId="S::oluwafisayo1.theo@famu.edu::4e35822b-7e51-485c-a8a0-5d026bd063cb" providerId="AD" clId="Web-{089DF65B-E6CE-1D14-71E7-C4A17122736D}" dt="2024-08-31T05:00:27.072" v="23"/>
          <ac:picMkLst>
            <pc:docMk/>
            <pc:sldMk cId="3199637789" sldId="267"/>
            <ac:picMk id="4" creationId="{3E6C9EEA-5C85-8B0D-FB9E-7F9F95D492AF}"/>
          </ac:picMkLst>
        </pc:picChg>
      </pc:sldChg>
      <pc:sldChg chg="modSp new">
        <pc:chgData name="Theophilus, Oluwafisayo T." userId="S::oluwafisayo1.theo@famu.edu::4e35822b-7e51-485c-a8a0-5d026bd063cb" providerId="AD" clId="Web-{089DF65B-E6CE-1D14-71E7-C4A17122736D}" dt="2024-08-31T05:04:11.518" v="25" actId="20577"/>
        <pc:sldMkLst>
          <pc:docMk/>
          <pc:sldMk cId="3615187555" sldId="268"/>
        </pc:sldMkLst>
        <pc:spChg chg="mod">
          <ac:chgData name="Theophilus, Oluwafisayo T." userId="S::oluwafisayo1.theo@famu.edu::4e35822b-7e51-485c-a8a0-5d026bd063cb" providerId="AD" clId="Web-{089DF65B-E6CE-1D14-71E7-C4A17122736D}" dt="2024-08-31T05:04:11.518" v="25" actId="20577"/>
          <ac:spMkLst>
            <pc:docMk/>
            <pc:sldMk cId="3615187555" sldId="268"/>
            <ac:spMk id="3" creationId="{5E475756-401D-02EC-E307-9A41B51B77C0}"/>
          </ac:spMkLst>
        </pc:spChg>
      </pc:sldChg>
    </pc:docChg>
  </pc:docChgLst>
  <pc:docChgLst>
    <pc:chgData name="Theophilus, Oluwafisayo T." userId="S::oluwafisayo1.theo@famu.edu::4e35822b-7e51-485c-a8a0-5d026bd063cb" providerId="AD" clId="Web-{4334676E-EE2C-FDAD-46B4-3A22A43B6C89}"/>
    <pc:docChg chg="addSld delSld modSld sldOrd addMainMaster delMainMaster">
      <pc:chgData name="Theophilus, Oluwafisayo T." userId="S::oluwafisayo1.theo@famu.edu::4e35822b-7e51-485c-a8a0-5d026bd063cb" providerId="AD" clId="Web-{4334676E-EE2C-FDAD-46B4-3A22A43B6C89}" dt="2024-09-02T05:27:11.299" v="320" actId="20577"/>
      <pc:docMkLst>
        <pc:docMk/>
      </pc:docMkLst>
      <pc:sldChg chg="addSp modSp mod setBg modClrScheme chgLayout">
        <pc:chgData name="Theophilus, Oluwafisayo T." userId="S::oluwafisayo1.theo@famu.edu::4e35822b-7e51-485c-a8a0-5d026bd063cb" providerId="AD" clId="Web-{4334676E-EE2C-FDAD-46B4-3A22A43B6C89}" dt="2024-09-02T05:27:11.299" v="320" actId="20577"/>
        <pc:sldMkLst>
          <pc:docMk/>
          <pc:sldMk cId="109857222" sldId="256"/>
        </pc:sldMkLst>
        <pc:spChg chg="mod ord">
          <ac:chgData name="Theophilus, Oluwafisayo T." userId="S::oluwafisayo1.theo@famu.edu::4e35822b-7e51-485c-a8a0-5d026bd063cb" providerId="AD" clId="Web-{4334676E-EE2C-FDAD-46B4-3A22A43B6C89}" dt="2024-09-02T05:27:11.299" v="320" actId="20577"/>
          <ac:spMkLst>
            <pc:docMk/>
            <pc:sldMk cId="109857222" sldId="256"/>
            <ac:spMk id="2" creationId="{00000000-0000-0000-0000-000000000000}"/>
          </ac:spMkLst>
        </pc:spChg>
        <pc:spChg chg="mod ord">
          <ac:chgData name="Theophilus, Oluwafisayo T." userId="S::oluwafisayo1.theo@famu.edu::4e35822b-7e51-485c-a8a0-5d026bd063cb" providerId="AD" clId="Web-{4334676E-EE2C-FDAD-46B4-3A22A43B6C89}" dt="2024-09-02T04:49:04.664" v="117"/>
          <ac:spMkLst>
            <pc:docMk/>
            <pc:sldMk cId="109857222" sldId="256"/>
            <ac:spMk id="3" creationId="{00000000-0000-0000-0000-000000000000}"/>
          </ac:spMkLst>
        </pc:spChg>
        <pc:spChg chg="add">
          <ac:chgData name="Theophilus, Oluwafisayo T." userId="S::oluwafisayo1.theo@famu.edu::4e35822b-7e51-485c-a8a0-5d026bd063cb" providerId="AD" clId="Web-{4334676E-EE2C-FDAD-46B4-3A22A43B6C89}" dt="2024-09-02T04:49:04.664" v="117"/>
          <ac:spMkLst>
            <pc:docMk/>
            <pc:sldMk cId="109857222" sldId="256"/>
            <ac:spMk id="11" creationId="{B7A72AB3-7AC2-4380-8B64-AFC8AC684F4C}"/>
          </ac:spMkLst>
        </pc:spChg>
        <pc:spChg chg="add">
          <ac:chgData name="Theophilus, Oluwafisayo T." userId="S::oluwafisayo1.theo@famu.edu::4e35822b-7e51-485c-a8a0-5d026bd063cb" providerId="AD" clId="Web-{4334676E-EE2C-FDAD-46B4-3A22A43B6C89}" dt="2024-09-02T04:49:04.664" v="117"/>
          <ac:spMkLst>
            <pc:docMk/>
            <pc:sldMk cId="109857222" sldId="256"/>
            <ac:spMk id="13" creationId="{834896F5-ADC0-4F92-891D-8AD641242B61}"/>
          </ac:spMkLst>
        </pc:spChg>
        <pc:picChg chg="add">
          <ac:chgData name="Theophilus, Oluwafisayo T." userId="S::oluwafisayo1.theo@famu.edu::4e35822b-7e51-485c-a8a0-5d026bd063cb" providerId="AD" clId="Web-{4334676E-EE2C-FDAD-46B4-3A22A43B6C89}" dt="2024-09-02T04:49:04.664" v="117"/>
          <ac:picMkLst>
            <pc:docMk/>
            <pc:sldMk cId="109857222" sldId="256"/>
            <ac:picMk id="5" creationId="{7CEEEFCD-02AC-B8FE-1E0C-D03EBD38A952}"/>
          </ac:picMkLst>
        </pc:picChg>
        <pc:cxnChg chg="add">
          <ac:chgData name="Theophilus, Oluwafisayo T." userId="S::oluwafisayo1.theo@famu.edu::4e35822b-7e51-485c-a8a0-5d026bd063cb" providerId="AD" clId="Web-{4334676E-EE2C-FDAD-46B4-3A22A43B6C89}" dt="2024-09-02T04:49:04.664" v="117"/>
          <ac:cxnSpMkLst>
            <pc:docMk/>
            <pc:sldMk cId="109857222" sldId="256"/>
            <ac:cxnSpMk id="9" creationId="{2C7D7D77-8DF2-444B-A0BB-15B065195528}"/>
          </ac:cxnSpMkLst>
        </pc:cxnChg>
      </pc:sldChg>
      <pc:sldChg chg="modSp mod modClrScheme chgLayout">
        <pc:chgData name="Theophilus, Oluwafisayo T." userId="S::oluwafisayo1.theo@famu.edu::4e35822b-7e51-485c-a8a0-5d026bd063cb" providerId="AD" clId="Web-{4334676E-EE2C-FDAD-46B4-3A22A43B6C89}" dt="2024-09-02T05:26:27.577" v="315" actId="20577"/>
        <pc:sldMkLst>
          <pc:docMk/>
          <pc:sldMk cId="1350473666" sldId="257"/>
        </pc:sldMkLst>
        <pc:spChg chg="mod ord">
          <ac:chgData name="Theophilus, Oluwafisayo T." userId="S::oluwafisayo1.theo@famu.edu::4e35822b-7e51-485c-a8a0-5d026bd063cb" providerId="AD" clId="Web-{4334676E-EE2C-FDAD-46B4-3A22A43B6C89}" dt="2024-09-02T05:26:27.577" v="315" actId="20577"/>
          <ac:spMkLst>
            <pc:docMk/>
            <pc:sldMk cId="1350473666" sldId="257"/>
            <ac:spMk id="2" creationId="{5E6642BA-C3A3-DB0D-B3C1-FBCB85B8B4BE}"/>
          </ac:spMkLst>
        </pc:spChg>
        <pc:spChg chg="mod ord">
          <ac:chgData name="Theophilus, Oluwafisayo T." userId="S::oluwafisayo1.theo@famu.edu::4e35822b-7e51-485c-a8a0-5d026bd063cb" providerId="AD" clId="Web-{4334676E-EE2C-FDAD-46B4-3A22A43B6C89}" dt="2024-09-02T05:26:08.732" v="314" actId="20577"/>
          <ac:spMkLst>
            <pc:docMk/>
            <pc:sldMk cId="1350473666" sldId="257"/>
            <ac:spMk id="3" creationId="{EB800978-1F37-542B-22C1-A9111678FB1C}"/>
          </ac:spMkLst>
        </pc:spChg>
      </pc:sldChg>
      <pc:sldChg chg="modSp del mod ord modClrScheme chgLayout">
        <pc:chgData name="Theophilus, Oluwafisayo T." userId="S::oluwafisayo1.theo@famu.edu::4e35822b-7e51-485c-a8a0-5d026bd063cb" providerId="AD" clId="Web-{4334676E-EE2C-FDAD-46B4-3A22A43B6C89}" dt="2024-09-02T05:10:48.621" v="222"/>
        <pc:sldMkLst>
          <pc:docMk/>
          <pc:sldMk cId="1356893900" sldId="258"/>
        </pc:sldMkLst>
        <pc:spChg chg="mod ord">
          <ac:chgData name="Theophilus, Oluwafisayo T." userId="S::oluwafisayo1.theo@famu.edu::4e35822b-7e51-485c-a8a0-5d026bd063cb" providerId="AD" clId="Web-{4334676E-EE2C-FDAD-46B4-3A22A43B6C89}" dt="2024-09-02T04:48:40.444" v="115"/>
          <ac:spMkLst>
            <pc:docMk/>
            <pc:sldMk cId="1356893900" sldId="258"/>
            <ac:spMk id="2" creationId="{69F9FCEE-EF5C-B6C0-E513-FA3EA190464A}"/>
          </ac:spMkLst>
        </pc:spChg>
        <pc:spChg chg="mod ord">
          <ac:chgData name="Theophilus, Oluwafisayo T." userId="S::oluwafisayo1.theo@famu.edu::4e35822b-7e51-485c-a8a0-5d026bd063cb" providerId="AD" clId="Web-{4334676E-EE2C-FDAD-46B4-3A22A43B6C89}" dt="2024-09-02T04:48:40.444" v="115"/>
          <ac:spMkLst>
            <pc:docMk/>
            <pc:sldMk cId="1356893900" sldId="258"/>
            <ac:spMk id="3" creationId="{13E10830-6A4E-42A0-EE67-A028EBE382C6}"/>
          </ac:spMkLst>
        </pc:spChg>
      </pc:sldChg>
      <pc:sldChg chg="addSp modSp mod setBg modClrScheme chgLayout">
        <pc:chgData name="Theophilus, Oluwafisayo T." userId="S::oluwafisayo1.theo@famu.edu::4e35822b-7e51-485c-a8a0-5d026bd063cb" providerId="AD" clId="Web-{4334676E-EE2C-FDAD-46B4-3A22A43B6C89}" dt="2024-09-02T04:50:02.887" v="125" actId="20577"/>
        <pc:sldMkLst>
          <pc:docMk/>
          <pc:sldMk cId="1984743397" sldId="259"/>
        </pc:sldMkLst>
        <pc:spChg chg="mod ord">
          <ac:chgData name="Theophilus, Oluwafisayo T." userId="S::oluwafisayo1.theo@famu.edu::4e35822b-7e51-485c-a8a0-5d026bd063cb" providerId="AD" clId="Web-{4334676E-EE2C-FDAD-46B4-3A22A43B6C89}" dt="2024-09-02T04:48:53.476" v="116"/>
          <ac:spMkLst>
            <pc:docMk/>
            <pc:sldMk cId="1984743397" sldId="259"/>
            <ac:spMk id="2" creationId="{5A0A8016-F126-3239-D324-C77AE1A23201}"/>
          </ac:spMkLst>
        </pc:spChg>
        <pc:spChg chg="mod ord">
          <ac:chgData name="Theophilus, Oluwafisayo T." userId="S::oluwafisayo1.theo@famu.edu::4e35822b-7e51-485c-a8a0-5d026bd063cb" providerId="AD" clId="Web-{4334676E-EE2C-FDAD-46B4-3A22A43B6C89}" dt="2024-09-02T04:50:02.887" v="125" actId="20577"/>
          <ac:spMkLst>
            <pc:docMk/>
            <pc:sldMk cId="1984743397" sldId="259"/>
            <ac:spMk id="3" creationId="{D85C9630-E175-5423-8FD0-6746FEBC1E39}"/>
          </ac:spMkLst>
        </pc:spChg>
        <pc:spChg chg="add">
          <ac:chgData name="Theophilus, Oluwafisayo T." userId="S::oluwafisayo1.theo@famu.edu::4e35822b-7e51-485c-a8a0-5d026bd063cb" providerId="AD" clId="Web-{4334676E-EE2C-FDAD-46B4-3A22A43B6C89}" dt="2024-09-02T04:48:53.476" v="116"/>
          <ac:spMkLst>
            <pc:docMk/>
            <pc:sldMk cId="1984743397" sldId="259"/>
            <ac:spMk id="9" creationId="{311973C2-EB8B-452A-A698-4A252FD3AE28}"/>
          </ac:spMkLst>
        </pc:spChg>
        <pc:spChg chg="add">
          <ac:chgData name="Theophilus, Oluwafisayo T." userId="S::oluwafisayo1.theo@famu.edu::4e35822b-7e51-485c-a8a0-5d026bd063cb" providerId="AD" clId="Web-{4334676E-EE2C-FDAD-46B4-3A22A43B6C89}" dt="2024-09-02T04:48:53.476" v="116"/>
          <ac:spMkLst>
            <pc:docMk/>
            <pc:sldMk cId="1984743397" sldId="259"/>
            <ac:spMk id="11" creationId="{10162E77-11AD-44A7-84EC-40C59EEFBD2E}"/>
          </ac:spMkLst>
        </pc:spChg>
        <pc:picChg chg="add">
          <ac:chgData name="Theophilus, Oluwafisayo T." userId="S::oluwafisayo1.theo@famu.edu::4e35822b-7e51-485c-a8a0-5d026bd063cb" providerId="AD" clId="Web-{4334676E-EE2C-FDAD-46B4-3A22A43B6C89}" dt="2024-09-02T04:48:53.476" v="116"/>
          <ac:picMkLst>
            <pc:docMk/>
            <pc:sldMk cId="1984743397" sldId="259"/>
            <ac:picMk id="5" creationId="{F1611CA1-98B4-507B-10C1-8EB9267F3D9B}"/>
          </ac:picMkLst>
        </pc:picChg>
        <pc:cxnChg chg="add">
          <ac:chgData name="Theophilus, Oluwafisayo T." userId="S::oluwafisayo1.theo@famu.edu::4e35822b-7e51-485c-a8a0-5d026bd063cb" providerId="AD" clId="Web-{4334676E-EE2C-FDAD-46B4-3A22A43B6C89}" dt="2024-09-02T04:48:53.476" v="116"/>
          <ac:cxnSpMkLst>
            <pc:docMk/>
            <pc:sldMk cId="1984743397" sldId="259"/>
            <ac:cxnSpMk id="13" creationId="{5AB158E9-1B40-4CD6-95F0-95CA11DF7B7A}"/>
          </ac:cxnSpMkLst>
        </pc:cxnChg>
      </pc:sldChg>
      <pc:sldChg chg="modSp mod modClrScheme chgLayout">
        <pc:chgData name="Theophilus, Oluwafisayo T." userId="S::oluwafisayo1.theo@famu.edu::4e35822b-7e51-485c-a8a0-5d026bd063cb" providerId="AD" clId="Web-{4334676E-EE2C-FDAD-46B4-3A22A43B6C89}" dt="2024-09-02T04:50:57.297" v="134" actId="20577"/>
        <pc:sldMkLst>
          <pc:docMk/>
          <pc:sldMk cId="1021372256" sldId="260"/>
        </pc:sldMkLst>
        <pc:spChg chg="mod ord">
          <ac:chgData name="Theophilus, Oluwafisayo T." userId="S::oluwafisayo1.theo@famu.edu::4e35822b-7e51-485c-a8a0-5d026bd063cb" providerId="AD" clId="Web-{4334676E-EE2C-FDAD-46B4-3A22A43B6C89}" dt="2024-09-02T04:48:40.444" v="115"/>
          <ac:spMkLst>
            <pc:docMk/>
            <pc:sldMk cId="1021372256" sldId="260"/>
            <ac:spMk id="2" creationId="{2ABD5131-D45F-93F1-4F41-C2802C906429}"/>
          </ac:spMkLst>
        </pc:spChg>
        <pc:spChg chg="mod ord">
          <ac:chgData name="Theophilus, Oluwafisayo T." userId="S::oluwafisayo1.theo@famu.edu::4e35822b-7e51-485c-a8a0-5d026bd063cb" providerId="AD" clId="Web-{4334676E-EE2C-FDAD-46B4-3A22A43B6C89}" dt="2024-09-02T04:50:57.297" v="134" actId="20577"/>
          <ac:spMkLst>
            <pc:docMk/>
            <pc:sldMk cId="1021372256" sldId="260"/>
            <ac:spMk id="3" creationId="{60D09EEF-A208-A847-9B45-BD48FDB213F1}"/>
          </ac:spMkLst>
        </pc:spChg>
      </pc:sldChg>
      <pc:sldChg chg="addSp modSp mod setBg modClrScheme chgLayout">
        <pc:chgData name="Theophilus, Oluwafisayo T." userId="S::oluwafisayo1.theo@famu.edu::4e35822b-7e51-485c-a8a0-5d026bd063cb" providerId="AD" clId="Web-{4334676E-EE2C-FDAD-46B4-3A22A43B6C89}" dt="2024-09-02T04:52:44.259" v="146" actId="20577"/>
        <pc:sldMkLst>
          <pc:docMk/>
          <pc:sldMk cId="690524611" sldId="261"/>
        </pc:sldMkLst>
        <pc:spChg chg="mod ord">
          <ac:chgData name="Theophilus, Oluwafisayo T." userId="S::oluwafisayo1.theo@famu.edu::4e35822b-7e51-485c-a8a0-5d026bd063cb" providerId="AD" clId="Web-{4334676E-EE2C-FDAD-46B4-3A22A43B6C89}" dt="2024-09-02T04:52:19.584" v="139"/>
          <ac:spMkLst>
            <pc:docMk/>
            <pc:sldMk cId="690524611" sldId="261"/>
            <ac:spMk id="2" creationId="{024D2270-FEF4-3D69-0F6A-46A4BC9AB223}"/>
          </ac:spMkLst>
        </pc:spChg>
        <pc:spChg chg="mod ord">
          <ac:chgData name="Theophilus, Oluwafisayo T." userId="S::oluwafisayo1.theo@famu.edu::4e35822b-7e51-485c-a8a0-5d026bd063cb" providerId="AD" clId="Web-{4334676E-EE2C-FDAD-46B4-3A22A43B6C89}" dt="2024-09-02T04:52:44.259" v="146" actId="20577"/>
          <ac:spMkLst>
            <pc:docMk/>
            <pc:sldMk cId="690524611" sldId="261"/>
            <ac:spMk id="3" creationId="{D89FB981-89EB-46A8-6A84-095BE2C3B5F1}"/>
          </ac:spMkLst>
        </pc:spChg>
        <pc:spChg chg="add">
          <ac:chgData name="Theophilus, Oluwafisayo T." userId="S::oluwafisayo1.theo@famu.edu::4e35822b-7e51-485c-a8a0-5d026bd063cb" providerId="AD" clId="Web-{4334676E-EE2C-FDAD-46B4-3A22A43B6C89}" dt="2024-09-02T04:52:19.584" v="139"/>
          <ac:spMkLst>
            <pc:docMk/>
            <pc:sldMk cId="690524611" sldId="261"/>
            <ac:spMk id="9" creationId="{B9FE0E3E-DB9E-4CCA-90F3-07A764980660}"/>
          </ac:spMkLst>
        </pc:spChg>
        <pc:spChg chg="add">
          <ac:chgData name="Theophilus, Oluwafisayo T." userId="S::oluwafisayo1.theo@famu.edu::4e35822b-7e51-485c-a8a0-5d026bd063cb" providerId="AD" clId="Web-{4334676E-EE2C-FDAD-46B4-3A22A43B6C89}" dt="2024-09-02T04:52:19.584" v="139"/>
          <ac:spMkLst>
            <pc:docMk/>
            <pc:sldMk cId="690524611" sldId="261"/>
            <ac:spMk id="11" creationId="{2F80EA3F-828B-4AD5-A994-1CA08A0B99E8}"/>
          </ac:spMkLst>
        </pc:spChg>
        <pc:spChg chg="add">
          <ac:chgData name="Theophilus, Oluwafisayo T." userId="S::oluwafisayo1.theo@famu.edu::4e35822b-7e51-485c-a8a0-5d026bd063cb" providerId="AD" clId="Web-{4334676E-EE2C-FDAD-46B4-3A22A43B6C89}" dt="2024-09-02T04:52:19.584" v="139"/>
          <ac:spMkLst>
            <pc:docMk/>
            <pc:sldMk cId="690524611" sldId="261"/>
            <ac:spMk id="13" creationId="{6DF436B6-6370-4500-8980-2E5D5C707FC7}"/>
          </ac:spMkLst>
        </pc:spChg>
        <pc:picChg chg="add mod">
          <ac:chgData name="Theophilus, Oluwafisayo T." userId="S::oluwafisayo1.theo@famu.edu::4e35822b-7e51-485c-a8a0-5d026bd063cb" providerId="AD" clId="Web-{4334676E-EE2C-FDAD-46B4-3A22A43B6C89}" dt="2024-09-02T04:52:30.633" v="144" actId="1076"/>
          <ac:picMkLst>
            <pc:docMk/>
            <pc:sldMk cId="690524611" sldId="261"/>
            <ac:picMk id="4" creationId="{E5CB6E81-9B33-6131-C0F2-067EEA8BD25A}"/>
          </ac:picMkLst>
        </pc:picChg>
      </pc:sldChg>
      <pc:sldChg chg="modSp mod ord modClrScheme chgLayout">
        <pc:chgData name="Theophilus, Oluwafisayo T." userId="S::oluwafisayo1.theo@famu.edu::4e35822b-7e51-485c-a8a0-5d026bd063cb" providerId="AD" clId="Web-{4334676E-EE2C-FDAD-46B4-3A22A43B6C89}" dt="2024-09-02T04:49:41.479" v="118" actId="20577"/>
        <pc:sldMkLst>
          <pc:docMk/>
          <pc:sldMk cId="48802813" sldId="262"/>
        </pc:sldMkLst>
        <pc:spChg chg="mod ord">
          <ac:chgData name="Theophilus, Oluwafisayo T." userId="S::oluwafisayo1.theo@famu.edu::4e35822b-7e51-485c-a8a0-5d026bd063cb" providerId="AD" clId="Web-{4334676E-EE2C-FDAD-46B4-3A22A43B6C89}" dt="2024-09-02T04:48:40.444" v="115"/>
          <ac:spMkLst>
            <pc:docMk/>
            <pc:sldMk cId="48802813" sldId="262"/>
            <ac:spMk id="2" creationId="{E2A9ADB5-A5AF-231D-0DBB-F1FF4F421DFA}"/>
          </ac:spMkLst>
        </pc:spChg>
        <pc:spChg chg="mod ord">
          <ac:chgData name="Theophilus, Oluwafisayo T." userId="S::oluwafisayo1.theo@famu.edu::4e35822b-7e51-485c-a8a0-5d026bd063cb" providerId="AD" clId="Web-{4334676E-EE2C-FDAD-46B4-3A22A43B6C89}" dt="2024-09-02T04:49:41.479" v="118" actId="20577"/>
          <ac:spMkLst>
            <pc:docMk/>
            <pc:sldMk cId="48802813" sldId="262"/>
            <ac:spMk id="3" creationId="{9B297A72-98EF-E363-083B-E2D8318A4E3B}"/>
          </ac:spMkLst>
        </pc:spChg>
      </pc:sldChg>
      <pc:sldChg chg="modSp del">
        <pc:chgData name="Theophilus, Oluwafisayo T." userId="S::oluwafisayo1.theo@famu.edu::4e35822b-7e51-485c-a8a0-5d026bd063cb" providerId="AD" clId="Web-{4334676E-EE2C-FDAD-46B4-3A22A43B6C89}" dt="2024-09-02T04:45:36.494" v="86"/>
        <pc:sldMkLst>
          <pc:docMk/>
          <pc:sldMk cId="946470841" sldId="263"/>
        </pc:sldMkLst>
        <pc:spChg chg="mod">
          <ac:chgData name="Theophilus, Oluwafisayo T." userId="S::oluwafisayo1.theo@famu.edu::4e35822b-7e51-485c-a8a0-5d026bd063cb" providerId="AD" clId="Web-{4334676E-EE2C-FDAD-46B4-3A22A43B6C89}" dt="2024-09-02T04:45:12.117" v="81" actId="20577"/>
          <ac:spMkLst>
            <pc:docMk/>
            <pc:sldMk cId="946470841" sldId="263"/>
            <ac:spMk id="3" creationId="{74683C78-42CB-7A75-4FE9-E0EFA6B7FDAB}"/>
          </ac:spMkLst>
        </pc:spChg>
      </pc:sldChg>
      <pc:sldChg chg="modSp del mod modClrScheme chgLayout">
        <pc:chgData name="Theophilus, Oluwafisayo T." userId="S::oluwafisayo1.theo@famu.edu::4e35822b-7e51-485c-a8a0-5d026bd063cb" providerId="AD" clId="Web-{4334676E-EE2C-FDAD-46B4-3A22A43B6C89}" dt="2024-09-02T05:10:45.683" v="221"/>
        <pc:sldMkLst>
          <pc:docMk/>
          <pc:sldMk cId="1339661527" sldId="264"/>
        </pc:sldMkLst>
        <pc:spChg chg="mod ord">
          <ac:chgData name="Theophilus, Oluwafisayo T." userId="S::oluwafisayo1.theo@famu.edu::4e35822b-7e51-485c-a8a0-5d026bd063cb" providerId="AD" clId="Web-{4334676E-EE2C-FDAD-46B4-3A22A43B6C89}" dt="2024-09-02T04:48:40.444" v="115"/>
          <ac:spMkLst>
            <pc:docMk/>
            <pc:sldMk cId="1339661527" sldId="264"/>
            <ac:spMk id="2" creationId="{BDFF8E3E-5681-D780-4C19-6F7B245DE83E}"/>
          </ac:spMkLst>
        </pc:spChg>
        <pc:spChg chg="mod ord">
          <ac:chgData name="Theophilus, Oluwafisayo T." userId="S::oluwafisayo1.theo@famu.edu::4e35822b-7e51-485c-a8a0-5d026bd063cb" providerId="AD" clId="Web-{4334676E-EE2C-FDAD-46B4-3A22A43B6C89}" dt="2024-09-02T05:10:36.605" v="220" actId="20577"/>
          <ac:spMkLst>
            <pc:docMk/>
            <pc:sldMk cId="1339661527" sldId="264"/>
            <ac:spMk id="3" creationId="{329574F3-70FF-2FBB-4A6D-FD9A9AD4902E}"/>
          </ac:spMkLst>
        </pc:spChg>
      </pc:sldChg>
      <pc:sldChg chg="modSp mod modClrScheme chgLayout">
        <pc:chgData name="Theophilus, Oluwafisayo T." userId="S::oluwafisayo1.theo@famu.edu::4e35822b-7e51-485c-a8a0-5d026bd063cb" providerId="AD" clId="Web-{4334676E-EE2C-FDAD-46B4-3A22A43B6C89}" dt="2024-09-02T05:22:52.094" v="264" actId="20577"/>
        <pc:sldMkLst>
          <pc:docMk/>
          <pc:sldMk cId="3536632530" sldId="265"/>
        </pc:sldMkLst>
        <pc:spChg chg="mod ord">
          <ac:chgData name="Theophilus, Oluwafisayo T." userId="S::oluwafisayo1.theo@famu.edu::4e35822b-7e51-485c-a8a0-5d026bd063cb" providerId="AD" clId="Web-{4334676E-EE2C-FDAD-46B4-3A22A43B6C89}" dt="2024-09-02T05:22:52.094" v="264" actId="20577"/>
          <ac:spMkLst>
            <pc:docMk/>
            <pc:sldMk cId="3536632530" sldId="265"/>
            <ac:spMk id="2" creationId="{916454B6-84CB-0380-D97E-4959C6A79748}"/>
          </ac:spMkLst>
        </pc:spChg>
        <pc:spChg chg="mod ord">
          <ac:chgData name="Theophilus, Oluwafisayo T." userId="S::oluwafisayo1.theo@famu.edu::4e35822b-7e51-485c-a8a0-5d026bd063cb" providerId="AD" clId="Web-{4334676E-EE2C-FDAD-46B4-3A22A43B6C89}" dt="2024-09-02T05:21:14.509" v="248" actId="20577"/>
          <ac:spMkLst>
            <pc:docMk/>
            <pc:sldMk cId="3536632530" sldId="265"/>
            <ac:spMk id="3" creationId="{0252C7A3-8DDD-773D-A567-2020B3DEC668}"/>
          </ac:spMkLst>
        </pc:spChg>
      </pc:sldChg>
      <pc:sldChg chg="modSp mod modClrScheme chgLayout">
        <pc:chgData name="Theophilus, Oluwafisayo T." userId="S::oluwafisayo1.theo@famu.edu::4e35822b-7e51-485c-a8a0-5d026bd063cb" providerId="AD" clId="Web-{4334676E-EE2C-FDAD-46B4-3A22A43B6C89}" dt="2024-09-02T05:19:49.457" v="241" actId="20577"/>
        <pc:sldMkLst>
          <pc:docMk/>
          <pc:sldMk cId="3600280886" sldId="266"/>
        </pc:sldMkLst>
        <pc:spChg chg="mod ord">
          <ac:chgData name="Theophilus, Oluwafisayo T." userId="S::oluwafisayo1.theo@famu.edu::4e35822b-7e51-485c-a8a0-5d026bd063cb" providerId="AD" clId="Web-{4334676E-EE2C-FDAD-46B4-3A22A43B6C89}" dt="2024-09-02T04:54:50.051" v="162" actId="20577"/>
          <ac:spMkLst>
            <pc:docMk/>
            <pc:sldMk cId="3600280886" sldId="266"/>
            <ac:spMk id="2" creationId="{0AADA5F3-2E1E-C5B0-C126-699166407D16}"/>
          </ac:spMkLst>
        </pc:spChg>
        <pc:spChg chg="mod ord">
          <ac:chgData name="Theophilus, Oluwafisayo T." userId="S::oluwafisayo1.theo@famu.edu::4e35822b-7e51-485c-a8a0-5d026bd063cb" providerId="AD" clId="Web-{4334676E-EE2C-FDAD-46B4-3A22A43B6C89}" dt="2024-09-02T05:19:49.457" v="241" actId="20577"/>
          <ac:spMkLst>
            <pc:docMk/>
            <pc:sldMk cId="3600280886" sldId="266"/>
            <ac:spMk id="3" creationId="{7FAC1E2E-601E-75CC-87B8-34BA4A90CB7B}"/>
          </ac:spMkLst>
        </pc:spChg>
      </pc:sldChg>
      <pc:sldChg chg="addSp modSp mod setBg modClrScheme chgLayout">
        <pc:chgData name="Theophilus, Oluwafisayo T." userId="S::oluwafisayo1.theo@famu.edu::4e35822b-7e51-485c-a8a0-5d026bd063cb" providerId="AD" clId="Web-{4334676E-EE2C-FDAD-46B4-3A22A43B6C89}" dt="2024-09-02T05:18:35.952" v="236" actId="20577"/>
        <pc:sldMkLst>
          <pc:docMk/>
          <pc:sldMk cId="3199637789" sldId="267"/>
        </pc:sldMkLst>
        <pc:spChg chg="mod ord">
          <ac:chgData name="Theophilus, Oluwafisayo T." userId="S::oluwafisayo1.theo@famu.edu::4e35822b-7e51-485c-a8a0-5d026bd063cb" providerId="AD" clId="Web-{4334676E-EE2C-FDAD-46B4-3A22A43B6C89}" dt="2024-09-02T04:56:01.024" v="175"/>
          <ac:spMkLst>
            <pc:docMk/>
            <pc:sldMk cId="3199637789" sldId="267"/>
            <ac:spMk id="2" creationId="{A8A37B5F-8B3E-1AEA-5893-F2FD8FB5BD1E}"/>
          </ac:spMkLst>
        </pc:spChg>
        <pc:spChg chg="mod ord">
          <ac:chgData name="Theophilus, Oluwafisayo T." userId="S::oluwafisayo1.theo@famu.edu::4e35822b-7e51-485c-a8a0-5d026bd063cb" providerId="AD" clId="Web-{4334676E-EE2C-FDAD-46B4-3A22A43B6C89}" dt="2024-09-02T05:18:35.952" v="236" actId="20577"/>
          <ac:spMkLst>
            <pc:docMk/>
            <pc:sldMk cId="3199637789" sldId="267"/>
            <ac:spMk id="3" creationId="{BA294F78-7A5B-FC69-A73E-FABEA16DCE7B}"/>
          </ac:spMkLst>
        </pc:spChg>
        <pc:spChg chg="add">
          <ac:chgData name="Theophilus, Oluwafisayo T." userId="S::oluwafisayo1.theo@famu.edu::4e35822b-7e51-485c-a8a0-5d026bd063cb" providerId="AD" clId="Web-{4334676E-EE2C-FDAD-46B4-3A22A43B6C89}" dt="2024-09-02T04:56:01.024" v="175"/>
          <ac:spMkLst>
            <pc:docMk/>
            <pc:sldMk cId="3199637789" sldId="267"/>
            <ac:spMk id="9" creationId="{85C29435-9792-45F0-A075-2B4C351B9E83}"/>
          </ac:spMkLst>
        </pc:spChg>
        <pc:spChg chg="add">
          <ac:chgData name="Theophilus, Oluwafisayo T." userId="S::oluwafisayo1.theo@famu.edu::4e35822b-7e51-485c-a8a0-5d026bd063cb" providerId="AD" clId="Web-{4334676E-EE2C-FDAD-46B4-3A22A43B6C89}" dt="2024-09-02T04:56:01.024" v="175"/>
          <ac:spMkLst>
            <pc:docMk/>
            <pc:sldMk cId="3199637789" sldId="267"/>
            <ac:spMk id="13" creationId="{ADF03EDA-D3D9-4DFF-9AC8-0D47F349E2B1}"/>
          </ac:spMkLst>
        </pc:spChg>
        <pc:spChg chg="add">
          <ac:chgData name="Theophilus, Oluwafisayo T." userId="S::oluwafisayo1.theo@famu.edu::4e35822b-7e51-485c-a8a0-5d026bd063cb" providerId="AD" clId="Web-{4334676E-EE2C-FDAD-46B4-3A22A43B6C89}" dt="2024-09-02T04:56:01.024" v="175"/>
          <ac:spMkLst>
            <pc:docMk/>
            <pc:sldMk cId="3199637789" sldId="267"/>
            <ac:spMk id="15" creationId="{F20499E1-77D1-46FE-9976-5632BE52F8F3}"/>
          </ac:spMkLst>
        </pc:spChg>
        <pc:picChg chg="mod">
          <ac:chgData name="Theophilus, Oluwafisayo T." userId="S::oluwafisayo1.theo@famu.edu::4e35822b-7e51-485c-a8a0-5d026bd063cb" providerId="AD" clId="Web-{4334676E-EE2C-FDAD-46B4-3A22A43B6C89}" dt="2024-09-02T04:56:01.024" v="175"/>
          <ac:picMkLst>
            <pc:docMk/>
            <pc:sldMk cId="3199637789" sldId="267"/>
            <ac:picMk id="4" creationId="{3E6C9EEA-5C85-8B0D-FB9E-7F9F95D492AF}"/>
          </ac:picMkLst>
        </pc:picChg>
        <pc:cxnChg chg="add">
          <ac:chgData name="Theophilus, Oluwafisayo T." userId="S::oluwafisayo1.theo@famu.edu::4e35822b-7e51-485c-a8a0-5d026bd063cb" providerId="AD" clId="Web-{4334676E-EE2C-FDAD-46B4-3A22A43B6C89}" dt="2024-09-02T04:56:01.024" v="175"/>
          <ac:cxnSpMkLst>
            <pc:docMk/>
            <pc:sldMk cId="3199637789" sldId="267"/>
            <ac:cxnSpMk id="11" creationId="{C121C1A0-5C13-471E-AD18-BF95767F542B}"/>
          </ac:cxnSpMkLst>
        </pc:cxnChg>
      </pc:sldChg>
      <pc:sldChg chg="modSp mod modClrScheme chgLayout">
        <pc:chgData name="Theophilus, Oluwafisayo T." userId="S::oluwafisayo1.theo@famu.edu::4e35822b-7e51-485c-a8a0-5d026bd063cb" providerId="AD" clId="Web-{4334676E-EE2C-FDAD-46B4-3A22A43B6C89}" dt="2024-09-02T05:07:05.086" v="191" actId="20577"/>
        <pc:sldMkLst>
          <pc:docMk/>
          <pc:sldMk cId="3615187555" sldId="268"/>
        </pc:sldMkLst>
        <pc:spChg chg="mod ord">
          <ac:chgData name="Theophilus, Oluwafisayo T." userId="S::oluwafisayo1.theo@famu.edu::4e35822b-7e51-485c-a8a0-5d026bd063cb" providerId="AD" clId="Web-{4334676E-EE2C-FDAD-46B4-3A22A43B6C89}" dt="2024-09-02T04:56:52.872" v="189" actId="20577"/>
          <ac:spMkLst>
            <pc:docMk/>
            <pc:sldMk cId="3615187555" sldId="268"/>
            <ac:spMk id="2" creationId="{21DBE522-4BFA-8DB1-A0BF-F30D2DC18B01}"/>
          </ac:spMkLst>
        </pc:spChg>
        <pc:spChg chg="mod ord">
          <ac:chgData name="Theophilus, Oluwafisayo T." userId="S::oluwafisayo1.theo@famu.edu::4e35822b-7e51-485c-a8a0-5d026bd063cb" providerId="AD" clId="Web-{4334676E-EE2C-FDAD-46B4-3A22A43B6C89}" dt="2024-09-02T05:07:05.086" v="191" actId="20577"/>
          <ac:spMkLst>
            <pc:docMk/>
            <pc:sldMk cId="3615187555" sldId="268"/>
            <ac:spMk id="3" creationId="{5E475756-401D-02EC-E307-9A41B51B77C0}"/>
          </ac:spMkLst>
        </pc:spChg>
      </pc:sldChg>
      <pc:sldChg chg="addSp modSp new mod modClrScheme chgLayout">
        <pc:chgData name="Theophilus, Oluwafisayo T." userId="S::oluwafisayo1.theo@famu.edu::4e35822b-7e51-485c-a8a0-5d026bd063cb" providerId="AD" clId="Web-{4334676E-EE2C-FDAD-46B4-3A22A43B6C89}" dt="2024-09-02T05:25:12.229" v="302" actId="20577"/>
        <pc:sldMkLst>
          <pc:docMk/>
          <pc:sldMk cId="529839261" sldId="269"/>
        </pc:sldMkLst>
        <pc:spChg chg="mod ord">
          <ac:chgData name="Theophilus, Oluwafisayo T." userId="S::oluwafisayo1.theo@famu.edu::4e35822b-7e51-485c-a8a0-5d026bd063cb" providerId="AD" clId="Web-{4334676E-EE2C-FDAD-46B4-3A22A43B6C89}" dt="2024-09-02T05:18:02.324" v="234" actId="20577"/>
          <ac:spMkLst>
            <pc:docMk/>
            <pc:sldMk cId="529839261" sldId="269"/>
            <ac:spMk id="2" creationId="{5D3E8096-D120-E9EC-EBCE-D3DEB8AE0D71}"/>
          </ac:spMkLst>
        </pc:spChg>
        <pc:spChg chg="mod ord">
          <ac:chgData name="Theophilus, Oluwafisayo T." userId="S::oluwafisayo1.theo@famu.edu::4e35822b-7e51-485c-a8a0-5d026bd063cb" providerId="AD" clId="Web-{4334676E-EE2C-FDAD-46B4-3A22A43B6C89}" dt="2024-09-02T05:25:12.229" v="302" actId="20577"/>
          <ac:spMkLst>
            <pc:docMk/>
            <pc:sldMk cId="529839261" sldId="269"/>
            <ac:spMk id="3" creationId="{2A3026EA-4D74-D4A2-C57C-FE0769EE8A87}"/>
          </ac:spMkLst>
        </pc:spChg>
        <pc:picChg chg="add mod">
          <ac:chgData name="Theophilus, Oluwafisayo T." userId="S::oluwafisayo1.theo@famu.edu::4e35822b-7e51-485c-a8a0-5d026bd063cb" providerId="AD" clId="Web-{4334676E-EE2C-FDAD-46B4-3A22A43B6C89}" dt="2024-09-02T05:07:37.682" v="195" actId="1076"/>
          <ac:picMkLst>
            <pc:docMk/>
            <pc:sldMk cId="529839261" sldId="269"/>
            <ac:picMk id="4" creationId="{CDB67994-DA8C-84C7-D4F2-DD3830A32632}"/>
          </ac:picMkLst>
        </pc:picChg>
      </pc:sldChg>
      <pc:sldChg chg="modSp new mod modClrScheme chgLayout">
        <pc:chgData name="Theophilus, Oluwafisayo T." userId="S::oluwafisayo1.theo@famu.edu::4e35822b-7e51-485c-a8a0-5d026bd063cb" providerId="AD" clId="Web-{4334676E-EE2C-FDAD-46B4-3A22A43B6C89}" dt="2024-09-02T05:25:02.884" v="301" actId="20577"/>
        <pc:sldMkLst>
          <pc:docMk/>
          <pc:sldMk cId="4185200562" sldId="270"/>
        </pc:sldMkLst>
        <pc:spChg chg="mod ord">
          <ac:chgData name="Theophilus, Oluwafisayo T." userId="S::oluwafisayo1.theo@famu.edu::4e35822b-7e51-485c-a8a0-5d026bd063cb" providerId="AD" clId="Web-{4334676E-EE2C-FDAD-46B4-3A22A43B6C89}" dt="2024-09-02T04:48:40.444" v="115"/>
          <ac:spMkLst>
            <pc:docMk/>
            <pc:sldMk cId="4185200562" sldId="270"/>
            <ac:spMk id="2" creationId="{EC7CB8B7-9820-98D1-C9E1-963C0AFEE2ED}"/>
          </ac:spMkLst>
        </pc:spChg>
        <pc:spChg chg="mod ord">
          <ac:chgData name="Theophilus, Oluwafisayo T." userId="S::oluwafisayo1.theo@famu.edu::4e35822b-7e51-485c-a8a0-5d026bd063cb" providerId="AD" clId="Web-{4334676E-EE2C-FDAD-46B4-3A22A43B6C89}" dt="2024-09-02T05:25:02.884" v="301" actId="20577"/>
          <ac:spMkLst>
            <pc:docMk/>
            <pc:sldMk cId="4185200562" sldId="270"/>
            <ac:spMk id="3" creationId="{594C58FD-2A10-D181-DEE5-E3CD1EDEB91F}"/>
          </ac:spMkLst>
        </pc:spChg>
      </pc:sldChg>
      <pc:sldChg chg="addSp modSp new mod modClrScheme chgLayout">
        <pc:chgData name="Theophilus, Oluwafisayo T." userId="S::oluwafisayo1.theo@famu.edu::4e35822b-7e51-485c-a8a0-5d026bd063cb" providerId="AD" clId="Web-{4334676E-EE2C-FDAD-46B4-3A22A43B6C89}" dt="2024-09-02T05:24:52.837" v="299" actId="20577"/>
        <pc:sldMkLst>
          <pc:docMk/>
          <pc:sldMk cId="3452900251" sldId="271"/>
        </pc:sldMkLst>
        <pc:spChg chg="mod ord">
          <ac:chgData name="Theophilus, Oluwafisayo T." userId="S::oluwafisayo1.theo@famu.edu::4e35822b-7e51-485c-a8a0-5d026bd063cb" providerId="AD" clId="Web-{4334676E-EE2C-FDAD-46B4-3A22A43B6C89}" dt="2024-09-02T05:09:34.975" v="212" actId="20577"/>
          <ac:spMkLst>
            <pc:docMk/>
            <pc:sldMk cId="3452900251" sldId="271"/>
            <ac:spMk id="2" creationId="{4C6DC7DC-8923-26F5-C0D3-ED4E2EA4C30E}"/>
          </ac:spMkLst>
        </pc:spChg>
        <pc:spChg chg="mod ord">
          <ac:chgData name="Theophilus, Oluwafisayo T." userId="S::oluwafisayo1.theo@famu.edu::4e35822b-7e51-485c-a8a0-5d026bd063cb" providerId="AD" clId="Web-{4334676E-EE2C-FDAD-46B4-3A22A43B6C89}" dt="2024-09-02T05:24:52.837" v="299" actId="20577"/>
          <ac:spMkLst>
            <pc:docMk/>
            <pc:sldMk cId="3452900251" sldId="271"/>
            <ac:spMk id="3" creationId="{5688D882-907F-6519-C7A2-7A382CFE9ECB}"/>
          </ac:spMkLst>
        </pc:spChg>
        <pc:picChg chg="add mod">
          <ac:chgData name="Theophilus, Oluwafisayo T." userId="S::oluwafisayo1.theo@famu.edu::4e35822b-7e51-485c-a8a0-5d026bd063cb" providerId="AD" clId="Web-{4334676E-EE2C-FDAD-46B4-3A22A43B6C89}" dt="2024-09-02T05:09:20.424" v="210" actId="1076"/>
          <ac:picMkLst>
            <pc:docMk/>
            <pc:sldMk cId="3452900251" sldId="271"/>
            <ac:picMk id="4" creationId="{33FA595E-42B5-EC47-C6DB-C2DE3D8E63CB}"/>
          </ac:picMkLst>
        </pc:picChg>
      </pc:sldChg>
      <pc:sldChg chg="modSp new mod modClrScheme chgLayout">
        <pc:chgData name="Theophilus, Oluwafisayo T." userId="S::oluwafisayo1.theo@famu.edu::4e35822b-7e51-485c-a8a0-5d026bd063cb" providerId="AD" clId="Web-{4334676E-EE2C-FDAD-46B4-3A22A43B6C89}" dt="2024-09-02T05:24:41.398" v="297" actId="20577"/>
        <pc:sldMkLst>
          <pc:docMk/>
          <pc:sldMk cId="1780465902" sldId="272"/>
        </pc:sldMkLst>
        <pc:spChg chg="mod ord">
          <ac:chgData name="Theophilus, Oluwafisayo T." userId="S::oluwafisayo1.theo@famu.edu::4e35822b-7e51-485c-a8a0-5d026bd063cb" providerId="AD" clId="Web-{4334676E-EE2C-FDAD-46B4-3A22A43B6C89}" dt="2024-09-02T05:24:32.632" v="296" actId="20577"/>
          <ac:spMkLst>
            <pc:docMk/>
            <pc:sldMk cId="1780465902" sldId="272"/>
            <ac:spMk id="2" creationId="{C38C3672-01E0-8B05-030D-515CA952BCC5}"/>
          </ac:spMkLst>
        </pc:spChg>
        <pc:spChg chg="mod ord">
          <ac:chgData name="Theophilus, Oluwafisayo T." userId="S::oluwafisayo1.theo@famu.edu::4e35822b-7e51-485c-a8a0-5d026bd063cb" providerId="AD" clId="Web-{4334676E-EE2C-FDAD-46B4-3A22A43B6C89}" dt="2024-09-02T05:24:41.398" v="297" actId="20577"/>
          <ac:spMkLst>
            <pc:docMk/>
            <pc:sldMk cId="1780465902" sldId="272"/>
            <ac:spMk id="3" creationId="{86B1961A-6BAF-ECE4-438D-95FF78FCE536}"/>
          </ac:spMkLst>
        </pc:spChg>
      </pc:sldChg>
      <pc:sldChg chg="modSp new mod modClrScheme chgLayout">
        <pc:chgData name="Theophilus, Oluwafisayo T." userId="S::oluwafisayo1.theo@famu.edu::4e35822b-7e51-485c-a8a0-5d026bd063cb" providerId="AD" clId="Web-{4334676E-EE2C-FDAD-46B4-3A22A43B6C89}" dt="2024-09-02T05:10:20.728" v="219" actId="20577"/>
        <pc:sldMkLst>
          <pc:docMk/>
          <pc:sldMk cId="2492546424" sldId="273"/>
        </pc:sldMkLst>
        <pc:spChg chg="mod ord">
          <ac:chgData name="Theophilus, Oluwafisayo T." userId="S::oluwafisayo1.theo@famu.edu::4e35822b-7e51-485c-a8a0-5d026bd063cb" providerId="AD" clId="Web-{4334676E-EE2C-FDAD-46B4-3A22A43B6C89}" dt="2024-09-02T04:48:40.444" v="115"/>
          <ac:spMkLst>
            <pc:docMk/>
            <pc:sldMk cId="2492546424" sldId="273"/>
            <ac:spMk id="2" creationId="{A799EE82-9F30-6887-CD1A-452E11E73E50}"/>
          </ac:spMkLst>
        </pc:spChg>
        <pc:spChg chg="mod ord">
          <ac:chgData name="Theophilus, Oluwafisayo T." userId="S::oluwafisayo1.theo@famu.edu::4e35822b-7e51-485c-a8a0-5d026bd063cb" providerId="AD" clId="Web-{4334676E-EE2C-FDAD-46B4-3A22A43B6C89}" dt="2024-09-02T05:10:20.728" v="219" actId="20577"/>
          <ac:spMkLst>
            <pc:docMk/>
            <pc:sldMk cId="2492546424" sldId="273"/>
            <ac:spMk id="3" creationId="{3296E38E-1DDE-FC25-6D4E-64F70643F7A4}"/>
          </ac:spMkLst>
        </pc:spChg>
      </pc:sldChg>
      <pc:sldMasterChg chg="del delSldLayout">
        <pc:chgData name="Theophilus, Oluwafisayo T." userId="S::oluwafisayo1.theo@famu.edu::4e35822b-7e51-485c-a8a0-5d026bd063cb" providerId="AD" clId="Web-{4334676E-EE2C-FDAD-46B4-3A22A43B6C89}" dt="2024-09-02T04:48:01.035" v="111"/>
        <pc:sldMasterMkLst>
          <pc:docMk/>
          <pc:sldMasterMk cId="2460954070" sldId="2147483660"/>
        </pc:sldMasterMkLst>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2385387890" sldId="2147483661"/>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949138452" sldId="2147483662"/>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2591524520" sldId="2147483663"/>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1203092039" sldId="2147483664"/>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3733172339" sldId="2147483665"/>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3210312558" sldId="2147483666"/>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3146388984" sldId="2147483667"/>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3171841454" sldId="2147483668"/>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1718958274" sldId="2147483669"/>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2202905451" sldId="2147483670"/>
          </pc:sldLayoutMkLst>
        </pc:sldLayoutChg>
        <pc:sldLayoutChg chg="del">
          <pc:chgData name="Theophilus, Oluwafisayo T." userId="S::oluwafisayo1.theo@famu.edu::4e35822b-7e51-485c-a8a0-5d026bd063cb" providerId="AD" clId="Web-{4334676E-EE2C-FDAD-46B4-3A22A43B6C89}" dt="2024-09-02T04:48:01.035" v="111"/>
          <pc:sldLayoutMkLst>
            <pc:docMk/>
            <pc:sldMasterMk cId="2460954070" sldId="2147483660"/>
            <pc:sldLayoutMk cId="3479445657" sldId="2147483671"/>
          </pc:sldLayoutMkLst>
        </pc:sldLayoutChg>
      </pc:sldMasterChg>
      <pc:sldMasterChg chg="add del addSldLayout delSldLayout modSldLayout">
        <pc:chgData name="Theophilus, Oluwafisayo T." userId="S::oluwafisayo1.theo@famu.edu::4e35822b-7e51-485c-a8a0-5d026bd063cb" providerId="AD" clId="Web-{4334676E-EE2C-FDAD-46B4-3A22A43B6C89}" dt="2024-09-02T04:48:10.207" v="112"/>
        <pc:sldMasterMkLst>
          <pc:docMk/>
          <pc:sldMasterMk cId="1299520863" sldId="2147483672"/>
        </pc:sldMasterMkLst>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4175584729" sldId="2147483673"/>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926039022" sldId="2147483674"/>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1864009373" sldId="2147483675"/>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3603430833" sldId="2147483676"/>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1652306554" sldId="2147483677"/>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4200400659" sldId="2147483678"/>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2678056951" sldId="2147483679"/>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375434094" sldId="2147483680"/>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3984729551" sldId="2147483681"/>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234820418" sldId="2147483682"/>
          </pc:sldLayoutMkLst>
        </pc:sldLayoutChg>
        <pc:sldLayoutChg chg="add del mod replId">
          <pc:chgData name="Theophilus, Oluwafisayo T." userId="S::oluwafisayo1.theo@famu.edu::4e35822b-7e51-485c-a8a0-5d026bd063cb" providerId="AD" clId="Web-{4334676E-EE2C-FDAD-46B4-3A22A43B6C89}" dt="2024-09-02T04:48:10.207" v="112"/>
          <pc:sldLayoutMkLst>
            <pc:docMk/>
            <pc:sldMasterMk cId="1299520863" sldId="2147483672"/>
            <pc:sldLayoutMk cId="1903881645" sldId="2147483683"/>
          </pc:sldLayoutMkLst>
        </pc:sldLayoutChg>
      </pc:sldMasterChg>
      <pc:sldMasterChg chg="add del addSldLayout delSldLayout modSldLayout">
        <pc:chgData name="Theophilus, Oluwafisayo T." userId="S::oluwafisayo1.theo@famu.edu::4e35822b-7e51-485c-a8a0-5d026bd063cb" providerId="AD" clId="Web-{4334676E-EE2C-FDAD-46B4-3A22A43B6C89}" dt="2024-09-02T04:48:27.005" v="113"/>
        <pc:sldMasterMkLst>
          <pc:docMk/>
          <pc:sldMasterMk cId="176751177" sldId="2147483684"/>
        </pc:sldMasterMkLst>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4250287247" sldId="2147483685"/>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2043188759" sldId="2147483686"/>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4191474996" sldId="2147483687"/>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1165258881" sldId="2147483688"/>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1617107956" sldId="2147483689"/>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2515859158" sldId="2147483690"/>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3735067685" sldId="2147483691"/>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1668476765" sldId="2147483692"/>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2980599783" sldId="2147483693"/>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952354696" sldId="2147483694"/>
          </pc:sldLayoutMkLst>
        </pc:sldLayoutChg>
        <pc:sldLayoutChg chg="add del mod replId">
          <pc:chgData name="Theophilus, Oluwafisayo T." userId="S::oluwafisayo1.theo@famu.edu::4e35822b-7e51-485c-a8a0-5d026bd063cb" providerId="AD" clId="Web-{4334676E-EE2C-FDAD-46B4-3A22A43B6C89}" dt="2024-09-02T04:48:27.005" v="113"/>
          <pc:sldLayoutMkLst>
            <pc:docMk/>
            <pc:sldMasterMk cId="176751177" sldId="2147483684"/>
            <pc:sldLayoutMk cId="3846726542" sldId="2147483695"/>
          </pc:sldLayoutMkLst>
        </pc:sldLayoutChg>
      </pc:sldMasterChg>
      <pc:sldMasterChg chg="add del addSldLayout delSldLayout modSldLayout">
        <pc:chgData name="Theophilus, Oluwafisayo T." userId="S::oluwafisayo1.theo@famu.edu::4e35822b-7e51-485c-a8a0-5d026bd063cb" providerId="AD" clId="Web-{4334676E-EE2C-FDAD-46B4-3A22A43B6C89}" dt="2024-09-02T04:48:38.037" v="114"/>
        <pc:sldMasterMkLst>
          <pc:docMk/>
          <pc:sldMasterMk cId="3197682605" sldId="2147483696"/>
        </pc:sldMasterMkLst>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267976712" sldId="2147483697"/>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3548836545" sldId="2147483698"/>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2850527456" sldId="2147483699"/>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526585511" sldId="2147483700"/>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559259909" sldId="2147483701"/>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2180711991" sldId="2147483702"/>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3793267591" sldId="2147483703"/>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2942041699" sldId="2147483704"/>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1020458672" sldId="2147483705"/>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1801192711" sldId="2147483706"/>
          </pc:sldLayoutMkLst>
        </pc:sldLayoutChg>
        <pc:sldLayoutChg chg="add del mod replId">
          <pc:chgData name="Theophilus, Oluwafisayo T." userId="S::oluwafisayo1.theo@famu.edu::4e35822b-7e51-485c-a8a0-5d026bd063cb" providerId="AD" clId="Web-{4334676E-EE2C-FDAD-46B4-3A22A43B6C89}" dt="2024-09-02T04:48:38.037" v="114"/>
          <pc:sldLayoutMkLst>
            <pc:docMk/>
            <pc:sldMasterMk cId="3197682605" sldId="2147483696"/>
            <pc:sldLayoutMk cId="1827031147" sldId="2147483707"/>
          </pc:sldLayoutMkLst>
        </pc:sldLayoutChg>
      </pc:sldMasterChg>
      <pc:sldMasterChg chg="add del addSldLayout delSldLayout modSldLayout">
        <pc:chgData name="Theophilus, Oluwafisayo T." userId="S::oluwafisayo1.theo@famu.edu::4e35822b-7e51-485c-a8a0-5d026bd063cb" providerId="AD" clId="Web-{4334676E-EE2C-FDAD-46B4-3A22A43B6C89}" dt="2024-09-02T04:48:40.444" v="115"/>
        <pc:sldMasterMkLst>
          <pc:docMk/>
          <pc:sldMasterMk cId="3784709988" sldId="2147483708"/>
        </pc:sldMasterMkLst>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2053078380" sldId="2147483709"/>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969488336" sldId="2147483710"/>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2324422324" sldId="2147483711"/>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4090403364" sldId="2147483712"/>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3499722862" sldId="2147483713"/>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3770351434" sldId="2147483714"/>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1157989522" sldId="2147483715"/>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2008018975" sldId="2147483716"/>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1501992958" sldId="2147483717"/>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602734683" sldId="2147483718"/>
          </pc:sldLayoutMkLst>
        </pc:sldLayoutChg>
        <pc:sldLayoutChg chg="add del mod replId">
          <pc:chgData name="Theophilus, Oluwafisayo T." userId="S::oluwafisayo1.theo@famu.edu::4e35822b-7e51-485c-a8a0-5d026bd063cb" providerId="AD" clId="Web-{4334676E-EE2C-FDAD-46B4-3A22A43B6C89}" dt="2024-09-02T04:48:40.444" v="115"/>
          <pc:sldLayoutMkLst>
            <pc:docMk/>
            <pc:sldMasterMk cId="3784709988" sldId="2147483708"/>
            <pc:sldLayoutMk cId="3983578754" sldId="2147483719"/>
          </pc:sldLayoutMkLst>
        </pc:sldLayoutChg>
      </pc:sldMasterChg>
      <pc:sldMasterChg chg="add addSldLayout modSldLayout">
        <pc:chgData name="Theophilus, Oluwafisayo T." userId="S::oluwafisayo1.theo@famu.edu::4e35822b-7e51-485c-a8a0-5d026bd063cb" providerId="AD" clId="Web-{4334676E-EE2C-FDAD-46B4-3A22A43B6C89}" dt="2024-09-02T04:48:40.444" v="115"/>
        <pc:sldMasterMkLst>
          <pc:docMk/>
          <pc:sldMasterMk cId="1458687213" sldId="2147483720"/>
        </pc:sldMasterMkLst>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4005139236" sldId="2147483721"/>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799814968" sldId="2147483722"/>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2410325135" sldId="2147483723"/>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526544206" sldId="2147483724"/>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1687391890" sldId="2147483725"/>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3231796045" sldId="2147483726"/>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1572651099" sldId="2147483727"/>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3773019371" sldId="2147483728"/>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535711453" sldId="2147483729"/>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2363364610" sldId="2147483730"/>
          </pc:sldLayoutMkLst>
        </pc:sldLayoutChg>
        <pc:sldLayoutChg chg="add mod replId">
          <pc:chgData name="Theophilus, Oluwafisayo T." userId="S::oluwafisayo1.theo@famu.edu::4e35822b-7e51-485c-a8a0-5d026bd063cb" providerId="AD" clId="Web-{4334676E-EE2C-FDAD-46B4-3A22A43B6C89}" dt="2024-09-02T04:48:40.444" v="115"/>
          <pc:sldLayoutMkLst>
            <pc:docMk/>
            <pc:sldMasterMk cId="1458687213" sldId="2147483720"/>
            <pc:sldLayoutMk cId="2893540196" sldId="2147483731"/>
          </pc:sldLayoutMkLst>
        </pc:sldLayoutChg>
      </pc:sldMasterChg>
    </pc:docChg>
  </pc:docChgLst>
  <pc:docChgLst>
    <pc:chgData name="Theophilus, Oluwafisayo T." userId="S::oluwafisayo1.theo@famu.edu::4e35822b-7e51-485c-a8a0-5d026bd063cb" providerId="AD" clId="Web-{3F3C1701-0A1C-1BFE-D154-886E407052DA}"/>
    <pc:docChg chg="modSld">
      <pc:chgData name="Theophilus, Oluwafisayo T." userId="S::oluwafisayo1.theo@famu.edu::4e35822b-7e51-485c-a8a0-5d026bd063cb" providerId="AD" clId="Web-{3F3C1701-0A1C-1BFE-D154-886E407052DA}" dt="2024-08-14T23:54:41.626" v="1" actId="20577"/>
      <pc:docMkLst>
        <pc:docMk/>
      </pc:docMkLst>
      <pc:sldChg chg="modSp">
        <pc:chgData name="Theophilus, Oluwafisayo T." userId="S::oluwafisayo1.theo@famu.edu::4e35822b-7e51-485c-a8a0-5d026bd063cb" providerId="AD" clId="Web-{3F3C1701-0A1C-1BFE-D154-886E407052DA}" dt="2024-08-14T23:54:41.626" v="1" actId="20577"/>
        <pc:sldMkLst>
          <pc:docMk/>
          <pc:sldMk cId="109857222" sldId="256"/>
        </pc:sldMkLst>
        <pc:spChg chg="mod">
          <ac:chgData name="Theophilus, Oluwafisayo T." userId="S::oluwafisayo1.theo@famu.edu::4e35822b-7e51-485c-a8a0-5d026bd063cb" providerId="AD" clId="Web-{3F3C1701-0A1C-1BFE-D154-886E407052DA}" dt="2024-08-14T23:54:41.626" v="1" actId="20577"/>
          <ac:spMkLst>
            <pc:docMk/>
            <pc:sldMk cId="109857222" sldId="256"/>
            <ac:spMk id="2" creationId="{00000000-0000-0000-0000-000000000000}"/>
          </ac:spMkLst>
        </pc:spChg>
      </pc:sldChg>
    </pc:docChg>
  </pc:docChgLst>
  <pc:docChgLst>
    <pc:chgData name="Theophilus, Oluwafisayo T." userId="S::oluwafisayo1.theo@famu.edu::4e35822b-7e51-485c-a8a0-5d026bd063cb" providerId="AD" clId="Web-{3C008904-6174-FF91-901F-447250FD15A3}"/>
    <pc:docChg chg="modSld">
      <pc:chgData name="Theophilus, Oluwafisayo T." userId="S::oluwafisayo1.theo@famu.edu::4e35822b-7e51-485c-a8a0-5d026bd063cb" providerId="AD" clId="Web-{3C008904-6174-FF91-901F-447250FD15A3}" dt="2024-08-20T01:55:00.598" v="73" actId="20577"/>
      <pc:docMkLst>
        <pc:docMk/>
      </pc:docMkLst>
      <pc:sldChg chg="modSp">
        <pc:chgData name="Theophilus, Oluwafisayo T." userId="S::oluwafisayo1.theo@famu.edu::4e35822b-7e51-485c-a8a0-5d026bd063cb" providerId="AD" clId="Web-{3C008904-6174-FF91-901F-447250FD15A3}" dt="2024-08-20T01:52:59.531" v="24" actId="20577"/>
        <pc:sldMkLst>
          <pc:docMk/>
          <pc:sldMk cId="690524611" sldId="261"/>
        </pc:sldMkLst>
        <pc:spChg chg="mod">
          <ac:chgData name="Theophilus, Oluwafisayo T." userId="S::oluwafisayo1.theo@famu.edu::4e35822b-7e51-485c-a8a0-5d026bd063cb" providerId="AD" clId="Web-{3C008904-6174-FF91-901F-447250FD15A3}" dt="2024-08-20T01:52:59.531" v="24" actId="20577"/>
          <ac:spMkLst>
            <pc:docMk/>
            <pc:sldMk cId="690524611" sldId="261"/>
            <ac:spMk id="3" creationId="{D89FB981-89EB-46A8-6A84-095BE2C3B5F1}"/>
          </ac:spMkLst>
        </pc:spChg>
      </pc:sldChg>
      <pc:sldChg chg="modSp">
        <pc:chgData name="Theophilus, Oluwafisayo T." userId="S::oluwafisayo1.theo@famu.edu::4e35822b-7e51-485c-a8a0-5d026bd063cb" providerId="AD" clId="Web-{3C008904-6174-FF91-901F-447250FD15A3}" dt="2024-08-20T01:55:00.598" v="73" actId="20577"/>
        <pc:sldMkLst>
          <pc:docMk/>
          <pc:sldMk cId="1339661527" sldId="264"/>
        </pc:sldMkLst>
        <pc:spChg chg="mod">
          <ac:chgData name="Theophilus, Oluwafisayo T." userId="S::oluwafisayo1.theo@famu.edu::4e35822b-7e51-485c-a8a0-5d026bd063cb" providerId="AD" clId="Web-{3C008904-6174-FF91-901F-447250FD15A3}" dt="2024-08-20T01:55:00.598" v="73" actId="20577"/>
          <ac:spMkLst>
            <pc:docMk/>
            <pc:sldMk cId="1339661527" sldId="264"/>
            <ac:spMk id="3" creationId="{329574F3-70FF-2FBB-4A6D-FD9A9AD4902E}"/>
          </ac:spMkLst>
        </pc:spChg>
      </pc:sldChg>
    </pc:docChg>
  </pc:docChgLst>
  <pc:docChgLst>
    <pc:chgData name="Theophilus, Oluwafisayo T." userId="S::oluwafisayo1.theo@famu.edu::4e35822b-7e51-485c-a8a0-5d026bd063cb" providerId="AD" clId="Web-{CAF32658-9F32-5603-7B3B-2B09FFBBC117}"/>
    <pc:docChg chg="addSld modSld">
      <pc:chgData name="Theophilus, Oluwafisayo T." userId="S::oluwafisayo1.theo@famu.edu::4e35822b-7e51-485c-a8a0-5d026bd063cb" providerId="AD" clId="Web-{CAF32658-9F32-5603-7B3B-2B09FFBBC117}" dt="2024-08-14T13:35:33.519" v="9" actId="20577"/>
      <pc:docMkLst>
        <pc:docMk/>
      </pc:docMkLst>
      <pc:sldChg chg="new">
        <pc:chgData name="Theophilus, Oluwafisayo T." userId="S::oluwafisayo1.theo@famu.edu::4e35822b-7e51-485c-a8a0-5d026bd063cb" providerId="AD" clId="Web-{CAF32658-9F32-5603-7B3B-2B09FFBBC117}" dt="2024-08-14T13:34:45.221" v="0"/>
        <pc:sldMkLst>
          <pc:docMk/>
          <pc:sldMk cId="1350473666" sldId="257"/>
        </pc:sldMkLst>
      </pc:sldChg>
      <pc:sldChg chg="modSp new">
        <pc:chgData name="Theophilus, Oluwafisayo T." userId="S::oluwafisayo1.theo@famu.edu::4e35822b-7e51-485c-a8a0-5d026bd063cb" providerId="AD" clId="Web-{CAF32658-9F32-5603-7B3B-2B09FFBBC117}" dt="2024-08-14T13:35:33.519" v="9" actId="20577"/>
        <pc:sldMkLst>
          <pc:docMk/>
          <pc:sldMk cId="1356893900" sldId="258"/>
        </pc:sldMkLst>
        <pc:spChg chg="mod">
          <ac:chgData name="Theophilus, Oluwafisayo T." userId="S::oluwafisayo1.theo@famu.edu::4e35822b-7e51-485c-a8a0-5d026bd063cb" providerId="AD" clId="Web-{CAF32658-9F32-5603-7B3B-2B09FFBBC117}" dt="2024-08-14T13:35:33.519" v="9" actId="20577"/>
          <ac:spMkLst>
            <pc:docMk/>
            <pc:sldMk cId="1356893900" sldId="258"/>
            <ac:spMk id="2" creationId="{69F9FCEE-EF5C-B6C0-E513-FA3EA190464A}"/>
          </ac:spMkLst>
        </pc:spChg>
        <pc:spChg chg="mod">
          <ac:chgData name="Theophilus, Oluwafisayo T." userId="S::oluwafisayo1.theo@famu.edu::4e35822b-7e51-485c-a8a0-5d026bd063cb" providerId="AD" clId="Web-{CAF32658-9F32-5603-7B3B-2B09FFBBC117}" dt="2024-08-14T13:35:28.972" v="7" actId="20577"/>
          <ac:spMkLst>
            <pc:docMk/>
            <pc:sldMk cId="1356893900" sldId="258"/>
            <ac:spMk id="3" creationId="{13E10830-6A4E-42A0-EE67-A028EBE382C6}"/>
          </ac:spMkLst>
        </pc:spChg>
      </pc:sldChg>
      <pc:sldChg chg="new">
        <pc:chgData name="Theophilus, Oluwafisayo T." userId="S::oluwafisayo1.theo@famu.edu::4e35822b-7e51-485c-a8a0-5d026bd063cb" providerId="AD" clId="Web-{CAF32658-9F32-5603-7B3B-2B09FFBBC117}" dt="2024-08-14T13:35:02.503" v="2"/>
        <pc:sldMkLst>
          <pc:docMk/>
          <pc:sldMk cId="1984743397" sldId="259"/>
        </pc:sldMkLst>
      </pc:sldChg>
      <pc:sldChg chg="new">
        <pc:chgData name="Theophilus, Oluwafisayo T." userId="S::oluwafisayo1.theo@famu.edu::4e35822b-7e51-485c-a8a0-5d026bd063cb" providerId="AD" clId="Web-{CAF32658-9F32-5603-7B3B-2B09FFBBC117}" dt="2024-08-14T13:35:04.768" v="3"/>
        <pc:sldMkLst>
          <pc:docMk/>
          <pc:sldMk cId="1021372256" sldId="260"/>
        </pc:sldMkLst>
      </pc:sldChg>
      <pc:sldChg chg="new">
        <pc:chgData name="Theophilus, Oluwafisayo T." userId="S::oluwafisayo1.theo@famu.edu::4e35822b-7e51-485c-a8a0-5d026bd063cb" providerId="AD" clId="Web-{CAF32658-9F32-5603-7B3B-2B09FFBBC117}" dt="2024-08-14T13:35:05.878" v="4"/>
        <pc:sldMkLst>
          <pc:docMk/>
          <pc:sldMk cId="690524611" sldId="261"/>
        </pc:sldMkLst>
      </pc:sldChg>
    </pc:docChg>
  </pc:docChgLst>
  <pc:docChgLst>
    <pc:chgData name="Theophilus, Oluwafisayo T." userId="S::oluwafisayo1.theo@famu.edu::4e35822b-7e51-485c-a8a0-5d026bd063cb" providerId="AD" clId="Web-{64383310-7C81-9588-7912-C28E8901AA24}"/>
    <pc:docChg chg="addSld modSld">
      <pc:chgData name="Theophilus, Oluwafisayo T." userId="S::oluwafisayo1.theo@famu.edu::4e35822b-7e51-485c-a8a0-5d026bd063cb" providerId="AD" clId="Web-{64383310-7C81-9588-7912-C28E8901AA24}" dt="2024-09-04T15:48:15.543" v="181" actId="20577"/>
      <pc:docMkLst>
        <pc:docMk/>
      </pc:docMkLst>
      <pc:sldChg chg="modSp">
        <pc:chgData name="Theophilus, Oluwafisayo T." userId="S::oluwafisayo1.theo@famu.edu::4e35822b-7e51-485c-a8a0-5d026bd063cb" providerId="AD" clId="Web-{64383310-7C81-9588-7912-C28E8901AA24}" dt="2024-09-04T15:41:14.123" v="78" actId="20577"/>
        <pc:sldMkLst>
          <pc:docMk/>
          <pc:sldMk cId="690524611" sldId="261"/>
        </pc:sldMkLst>
        <pc:spChg chg="mod">
          <ac:chgData name="Theophilus, Oluwafisayo T." userId="S::oluwafisayo1.theo@famu.edu::4e35822b-7e51-485c-a8a0-5d026bd063cb" providerId="AD" clId="Web-{64383310-7C81-9588-7912-C28E8901AA24}" dt="2024-09-04T15:41:14.123" v="78" actId="20577"/>
          <ac:spMkLst>
            <pc:docMk/>
            <pc:sldMk cId="690524611" sldId="261"/>
            <ac:spMk id="2" creationId="{024D2270-FEF4-3D69-0F6A-46A4BC9AB223}"/>
          </ac:spMkLst>
        </pc:spChg>
      </pc:sldChg>
      <pc:sldChg chg="modSp">
        <pc:chgData name="Theophilus, Oluwafisayo T." userId="S::oluwafisayo1.theo@famu.edu::4e35822b-7e51-485c-a8a0-5d026bd063cb" providerId="AD" clId="Web-{64383310-7C81-9588-7912-C28E8901AA24}" dt="2024-09-04T15:47:19.072" v="169" actId="20577"/>
        <pc:sldMkLst>
          <pc:docMk/>
          <pc:sldMk cId="3536632530" sldId="265"/>
        </pc:sldMkLst>
        <pc:spChg chg="mod">
          <ac:chgData name="Theophilus, Oluwafisayo T." userId="S::oluwafisayo1.theo@famu.edu::4e35822b-7e51-485c-a8a0-5d026bd063cb" providerId="AD" clId="Web-{64383310-7C81-9588-7912-C28E8901AA24}" dt="2024-09-04T15:34:10.093" v="9" actId="20577"/>
          <ac:spMkLst>
            <pc:docMk/>
            <pc:sldMk cId="3536632530" sldId="265"/>
            <ac:spMk id="2" creationId="{916454B6-84CB-0380-D97E-4959C6A79748}"/>
          </ac:spMkLst>
        </pc:spChg>
        <pc:spChg chg="mod">
          <ac:chgData name="Theophilus, Oluwafisayo T." userId="S::oluwafisayo1.theo@famu.edu::4e35822b-7e51-485c-a8a0-5d026bd063cb" providerId="AD" clId="Web-{64383310-7C81-9588-7912-C28E8901AA24}" dt="2024-09-04T15:47:19.072" v="169" actId="20577"/>
          <ac:spMkLst>
            <pc:docMk/>
            <pc:sldMk cId="3536632530" sldId="265"/>
            <ac:spMk id="3" creationId="{0252C7A3-8DDD-773D-A567-2020B3DEC668}"/>
          </ac:spMkLst>
        </pc:spChg>
      </pc:sldChg>
      <pc:sldChg chg="modSp">
        <pc:chgData name="Theophilus, Oluwafisayo T." userId="S::oluwafisayo1.theo@famu.edu::4e35822b-7e51-485c-a8a0-5d026bd063cb" providerId="AD" clId="Web-{64383310-7C81-9588-7912-C28E8901AA24}" dt="2024-09-04T15:47:51.292" v="178" actId="20577"/>
        <pc:sldMkLst>
          <pc:docMk/>
          <pc:sldMk cId="3600280886" sldId="266"/>
        </pc:sldMkLst>
        <pc:spChg chg="mod">
          <ac:chgData name="Theophilus, Oluwafisayo T." userId="S::oluwafisayo1.theo@famu.edu::4e35822b-7e51-485c-a8a0-5d026bd063cb" providerId="AD" clId="Web-{64383310-7C81-9588-7912-C28E8901AA24}" dt="2024-09-04T15:47:51.292" v="178" actId="20577"/>
          <ac:spMkLst>
            <pc:docMk/>
            <pc:sldMk cId="3600280886" sldId="266"/>
            <ac:spMk id="3" creationId="{7FAC1E2E-601E-75CC-87B8-34BA4A90CB7B}"/>
          </ac:spMkLst>
        </pc:spChg>
      </pc:sldChg>
      <pc:sldChg chg="modSp">
        <pc:chgData name="Theophilus, Oluwafisayo T." userId="S::oluwafisayo1.theo@famu.edu::4e35822b-7e51-485c-a8a0-5d026bd063cb" providerId="AD" clId="Web-{64383310-7C81-9588-7912-C28E8901AA24}" dt="2024-09-04T15:48:15.543" v="181" actId="20577"/>
        <pc:sldMkLst>
          <pc:docMk/>
          <pc:sldMk cId="4185200562" sldId="270"/>
        </pc:sldMkLst>
        <pc:spChg chg="mod">
          <ac:chgData name="Theophilus, Oluwafisayo T." userId="S::oluwafisayo1.theo@famu.edu::4e35822b-7e51-485c-a8a0-5d026bd063cb" providerId="AD" clId="Web-{64383310-7C81-9588-7912-C28E8901AA24}" dt="2024-09-04T15:48:15.543" v="181" actId="20577"/>
          <ac:spMkLst>
            <pc:docMk/>
            <pc:sldMk cId="4185200562" sldId="270"/>
            <ac:spMk id="3" creationId="{594C58FD-2A10-D181-DEE5-E3CD1EDEB91F}"/>
          </ac:spMkLst>
        </pc:spChg>
      </pc:sldChg>
      <pc:sldChg chg="modSp new">
        <pc:chgData name="Theophilus, Oluwafisayo T." userId="S::oluwafisayo1.theo@famu.edu::4e35822b-7e51-485c-a8a0-5d026bd063cb" providerId="AD" clId="Web-{64383310-7C81-9588-7912-C28E8901AA24}" dt="2024-09-04T15:46:50.150" v="162" actId="20577"/>
        <pc:sldMkLst>
          <pc:docMk/>
          <pc:sldMk cId="3564738540" sldId="274"/>
        </pc:sldMkLst>
        <pc:spChg chg="mod">
          <ac:chgData name="Theophilus, Oluwafisayo T." userId="S::oluwafisayo1.theo@famu.edu::4e35822b-7e51-485c-a8a0-5d026bd063cb" providerId="AD" clId="Web-{64383310-7C81-9588-7912-C28E8901AA24}" dt="2024-09-04T15:42:06.609" v="92" actId="20577"/>
          <ac:spMkLst>
            <pc:docMk/>
            <pc:sldMk cId="3564738540" sldId="274"/>
            <ac:spMk id="2" creationId="{13CB4C25-1808-263C-49EA-7DE1FA5B81AC}"/>
          </ac:spMkLst>
        </pc:spChg>
        <pc:spChg chg="mod">
          <ac:chgData name="Theophilus, Oluwafisayo T." userId="S::oluwafisayo1.theo@famu.edu::4e35822b-7e51-485c-a8a0-5d026bd063cb" providerId="AD" clId="Web-{64383310-7C81-9588-7912-C28E8901AA24}" dt="2024-09-04T15:46:50.150" v="162" actId="20577"/>
          <ac:spMkLst>
            <pc:docMk/>
            <pc:sldMk cId="3564738540" sldId="274"/>
            <ac:spMk id="3" creationId="{C840454D-B8E4-81D3-2C7B-0C87C44233BB}"/>
          </ac:spMkLst>
        </pc:spChg>
      </pc:sldChg>
      <pc:sldChg chg="modSp new">
        <pc:chgData name="Theophilus, Oluwafisayo T." userId="S::oluwafisayo1.theo@famu.edu::4e35822b-7e51-485c-a8a0-5d026bd063cb" providerId="AD" clId="Web-{64383310-7C81-9588-7912-C28E8901AA24}" dt="2024-09-04T15:46:22.899" v="156" actId="20577"/>
        <pc:sldMkLst>
          <pc:docMk/>
          <pc:sldMk cId="1564801597" sldId="275"/>
        </pc:sldMkLst>
        <pc:spChg chg="mod">
          <ac:chgData name="Theophilus, Oluwafisayo T." userId="S::oluwafisayo1.theo@famu.edu::4e35822b-7e51-485c-a8a0-5d026bd063cb" providerId="AD" clId="Web-{64383310-7C81-9588-7912-C28E8901AA24}" dt="2024-09-04T15:45:36.678" v="136" actId="20577"/>
          <ac:spMkLst>
            <pc:docMk/>
            <pc:sldMk cId="1564801597" sldId="275"/>
            <ac:spMk id="2" creationId="{C195761C-39C1-08AC-49AE-33D4D0E5561A}"/>
          </ac:spMkLst>
        </pc:spChg>
        <pc:spChg chg="mod">
          <ac:chgData name="Theophilus, Oluwafisayo T." userId="S::oluwafisayo1.theo@famu.edu::4e35822b-7e51-485c-a8a0-5d026bd063cb" providerId="AD" clId="Web-{64383310-7C81-9588-7912-C28E8901AA24}" dt="2024-09-04T15:46:22.899" v="156" actId="20577"/>
          <ac:spMkLst>
            <pc:docMk/>
            <pc:sldMk cId="1564801597" sldId="275"/>
            <ac:spMk id="3" creationId="{965FDC3C-536D-298A-4C03-39CEDEE036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13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63364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9354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57D7DE-61AE-4BC6-A87E-9454F8FD646E}"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extLst>
      <p:ext uri="{BB962C8B-B14F-4D97-AF65-F5344CB8AC3E}">
        <p14:creationId xmlns:p14="http://schemas.microsoft.com/office/powerpoint/2010/main" val="79981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32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2654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8739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3179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9/4/2024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7265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9/4/2024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301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9/4/2024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3571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68721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marekkowalik97/quantum-machine-learning-for-cybersecurity-part-2-af26b74645fe" TargetMode="External"/><Relationship Id="rId2" Type="http://schemas.openxmlformats.org/officeDocument/2006/relationships/hyperlink" Target="https://doi.org/10.1117/12.25932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amu-my.sharepoint.com/:u:/g/personal/oluwafisayo1_theo_famu_edu/EUorUffwXShLsidYurk1be8BqX74krA5xS_tw9FfhCgRTw?e=LUp3g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Robot operating a machine">
            <a:extLst>
              <a:ext uri="{FF2B5EF4-FFF2-40B4-BE49-F238E27FC236}">
                <a16:creationId xmlns:a16="http://schemas.microsoft.com/office/drawing/2014/main" id="{7CEEEFCD-02AC-B8FE-1E0C-D03EBD38A952}"/>
              </a:ext>
            </a:extLst>
          </p:cNvPr>
          <p:cNvPicPr>
            <a:picLocks noChangeAspect="1"/>
          </p:cNvPicPr>
          <p:nvPr/>
        </p:nvPicPr>
        <p:blipFill>
          <a:blip r:embed="rId2">
            <a:alphaModFix amt="60000"/>
          </a:blip>
          <a:srcRect t="3758" r="-2" b="23004"/>
          <a:stretch/>
        </p:blipFill>
        <p:spPr>
          <a:xfrm>
            <a:off x="20" y="-1"/>
            <a:ext cx="12191980" cy="6858001"/>
          </a:xfrm>
          <a:prstGeom prst="rect">
            <a:avLst/>
          </a:prstGeom>
        </p:spPr>
      </p:pic>
      <p:sp>
        <p:nvSpPr>
          <p:cNvPr id="2" name="Title 1"/>
          <p:cNvSpPr>
            <a:spLocks noGrp="1"/>
          </p:cNvSpPr>
          <p:nvPr>
            <p:ph type="ctrTitle"/>
          </p:nvPr>
        </p:nvSpPr>
        <p:spPr>
          <a:xfrm>
            <a:off x="1097280" y="758952"/>
            <a:ext cx="10058400" cy="3566160"/>
          </a:xfrm>
        </p:spPr>
        <p:txBody>
          <a:bodyPr>
            <a:normAutofit fontScale="90000"/>
          </a:bodyPr>
          <a:lstStyle/>
          <a:p>
            <a:br>
              <a:rPr lang="en-US" b="1" dirty="0">
                <a:solidFill>
                  <a:schemeClr val="tx1"/>
                </a:solidFill>
                <a:latin typeface="Times New Roman"/>
                <a:ea typeface="+mj-lt"/>
                <a:cs typeface="Times New Roman"/>
              </a:rPr>
            </a:br>
            <a:r>
              <a:rPr lang="en-US" sz="6700" dirty="0">
                <a:solidFill>
                  <a:schemeClr val="tx1"/>
                </a:solidFill>
                <a:latin typeface="Aptos Display"/>
                <a:ea typeface="+mj-lt"/>
                <a:cs typeface="Times New Roman"/>
              </a:rPr>
              <a:t>Hands-on-lab1</a:t>
            </a:r>
            <a:br>
              <a:rPr lang="en-US" sz="6700" dirty="0">
                <a:solidFill>
                  <a:srgbClr val="000000"/>
                </a:solidFill>
                <a:latin typeface="Aptos Display"/>
                <a:ea typeface="+mj-lt"/>
                <a:cs typeface="Times New Roman"/>
              </a:rPr>
            </a:br>
            <a:r>
              <a:rPr lang="en-US" b="1" dirty="0">
                <a:solidFill>
                  <a:schemeClr val="tx1"/>
                </a:solidFill>
                <a:latin typeface="Times New Roman"/>
                <a:ea typeface="+mj-lt"/>
                <a:cs typeface="Times New Roman"/>
              </a:rPr>
              <a:t>DDoS-type attacks Recognition with Machine Learning</a:t>
            </a:r>
            <a:endParaRPr lang="en-US" dirty="0">
              <a:solidFill>
                <a:schemeClr val="tx1"/>
              </a:solidFill>
            </a:endParaRPr>
          </a:p>
        </p:txBody>
      </p:sp>
      <p:sp>
        <p:nvSpPr>
          <p:cNvPr id="3" name="Subtitle 2"/>
          <p:cNvSpPr>
            <a:spLocks noGrp="1"/>
          </p:cNvSpPr>
          <p:nvPr>
            <p:ph type="subTitle" idx="1"/>
          </p:nvPr>
        </p:nvSpPr>
        <p:spPr>
          <a:xfrm>
            <a:off x="1100051" y="4455621"/>
            <a:ext cx="10058400" cy="1143000"/>
          </a:xfrm>
        </p:spPr>
        <p:txBody>
          <a:bodyPr vert="horz" lIns="91440" tIns="45720" rIns="91440" bIns="45720" rtlCol="0">
            <a:normAutofit/>
          </a:bodyPr>
          <a:lstStyle/>
          <a:p>
            <a:r>
              <a:rPr lang="en-US">
                <a:solidFill>
                  <a:schemeClr val="tx1"/>
                </a:solidFill>
              </a:rPr>
              <a:t>Oluwafisayo Theophilus</a:t>
            </a:r>
          </a:p>
        </p:txBody>
      </p:sp>
      <p:cxnSp>
        <p:nvCxnSpPr>
          <p:cNvPr id="9" name="Straight Connector 8">
            <a:extLst>
              <a:ext uri="{FF2B5EF4-FFF2-40B4-BE49-F238E27FC236}">
                <a16:creationId xmlns:a16="http://schemas.microsoft.com/office/drawing/2014/main" id="{2C7D7D77-8DF2-444B-A0BB-15B0651955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7A72AB3-7AC2-4380-8B64-AFC8AC684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834896F5-ADC0-4F92-891D-8AD641242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A5F3-2E1E-C5B0-C126-699166407D16}"/>
              </a:ext>
            </a:extLst>
          </p:cNvPr>
          <p:cNvSpPr>
            <a:spLocks noGrp="1"/>
          </p:cNvSpPr>
          <p:nvPr>
            <p:ph type="title"/>
          </p:nvPr>
        </p:nvSpPr>
        <p:spPr/>
        <p:txBody>
          <a:bodyPr>
            <a:noAutofit/>
          </a:bodyPr>
          <a:lstStyle/>
          <a:p>
            <a:r>
              <a:rPr lang="en-US" sz="4400" dirty="0">
                <a:solidFill>
                  <a:schemeClr val="tx1"/>
                </a:solidFill>
                <a:ea typeface="+mj-lt"/>
                <a:cs typeface="+mj-lt"/>
              </a:rPr>
              <a:t>How can we use a quantum circuit as a quantum layer in a Deep Neural Network?</a:t>
            </a:r>
            <a:endParaRPr lang="en-US" sz="4400">
              <a:solidFill>
                <a:schemeClr val="tx1"/>
              </a:solidFill>
              <a:ea typeface="Calibri Light"/>
              <a:cs typeface="Calibri Light"/>
            </a:endParaRPr>
          </a:p>
        </p:txBody>
      </p:sp>
      <p:sp>
        <p:nvSpPr>
          <p:cNvPr id="3" name="Content Placeholder 2">
            <a:extLst>
              <a:ext uri="{FF2B5EF4-FFF2-40B4-BE49-F238E27FC236}">
                <a16:creationId xmlns:a16="http://schemas.microsoft.com/office/drawing/2014/main" id="{7FAC1E2E-601E-75CC-87B8-34BA4A90CB7B}"/>
              </a:ext>
            </a:extLst>
          </p:cNvPr>
          <p:cNvSpPr>
            <a:spLocks noGrp="1"/>
          </p:cNvSpPr>
          <p:nvPr>
            <p:ph idx="1"/>
          </p:nvPr>
        </p:nvSpPr>
        <p:spPr/>
        <p:txBody>
          <a:bodyPr vert="horz" lIns="91440" tIns="45720" rIns="91440" bIns="45720" rtlCol="0" anchor="t">
            <a:noAutofit/>
          </a:bodyPr>
          <a:lstStyle/>
          <a:p>
            <a:pPr algn="just"/>
            <a:r>
              <a:rPr lang="en-US" sz="2400" dirty="0">
                <a:solidFill>
                  <a:schemeClr val="tx1"/>
                </a:solidFill>
                <a:ea typeface="+mn-lt"/>
                <a:cs typeface="+mn-lt"/>
              </a:rPr>
              <a:t>Input to the quantum state should be encoded (e.g., Angle Embedding). </a:t>
            </a:r>
          </a:p>
          <a:p>
            <a:pPr algn="just"/>
            <a:r>
              <a:rPr lang="en-US" sz="2400" dirty="0">
                <a:solidFill>
                  <a:schemeClr val="tx1"/>
                </a:solidFill>
                <a:ea typeface="+mn-lt"/>
                <a:cs typeface="+mn-lt"/>
              </a:rPr>
              <a:t>Utilize ansatz, or a parametrized set of quantum gates, to change the encoded state (Strongly Entangling Layer, for example). </a:t>
            </a:r>
            <a:endParaRPr lang="en-US" sz="2400" dirty="0">
              <a:solidFill>
                <a:schemeClr val="tx1"/>
              </a:solidFill>
              <a:ea typeface="Calibri" panose="020F0502020204030204"/>
              <a:cs typeface="Calibri" panose="020F0502020204030204"/>
            </a:endParaRPr>
          </a:p>
          <a:p>
            <a:pPr algn="just"/>
            <a:r>
              <a:rPr lang="en-US" sz="2400" dirty="0">
                <a:solidFill>
                  <a:schemeClr val="tx1"/>
                </a:solidFill>
                <a:ea typeface="+mn-lt"/>
                <a:cs typeface="+mn-lt"/>
              </a:rPr>
              <a:t>Decode the output of the updated quantum state (find all possible states' (quasi)-probabilities from the measurement and use that information, for example, to compute expectation values).</a:t>
            </a:r>
          </a:p>
          <a:p>
            <a:pPr algn="just"/>
            <a:r>
              <a:rPr lang="en-US" sz="2400" dirty="0" err="1">
                <a:solidFill>
                  <a:schemeClr val="tx1"/>
                </a:solidFill>
                <a:latin typeface="Calibri"/>
                <a:ea typeface="Calibri"/>
                <a:cs typeface="Calibri"/>
              </a:rPr>
              <a:t>Qiskit</a:t>
            </a:r>
            <a:r>
              <a:rPr lang="en-US" sz="2400" dirty="0">
                <a:solidFill>
                  <a:schemeClr val="tx1"/>
                </a:solidFill>
                <a:ea typeface="+mn-lt"/>
                <a:cs typeface="+mn-lt"/>
              </a:rPr>
              <a:t> and </a:t>
            </a:r>
            <a:r>
              <a:rPr lang="en-US" sz="2400" dirty="0">
                <a:solidFill>
                  <a:schemeClr val="tx1"/>
                </a:solidFill>
                <a:latin typeface="Calibri"/>
                <a:ea typeface="Calibri"/>
                <a:cs typeface="Calibri"/>
              </a:rPr>
              <a:t>Pennylane</a:t>
            </a:r>
            <a:r>
              <a:rPr lang="en-US" sz="2400" dirty="0">
                <a:solidFill>
                  <a:schemeClr val="tx1"/>
                </a:solidFill>
                <a:ea typeface="+mn-lt"/>
                <a:cs typeface="+mn-lt"/>
              </a:rPr>
              <a:t> have good, high-level implementations of quantum layers with gradients evaluation. This way we can truly incorporate them into </a:t>
            </a:r>
            <a:r>
              <a:rPr lang="en-US" sz="2400" dirty="0">
                <a:solidFill>
                  <a:schemeClr val="tx1"/>
                </a:solidFill>
                <a:latin typeface="Calibri"/>
                <a:ea typeface="Calibri"/>
                <a:cs typeface="Calibri"/>
              </a:rPr>
              <a:t>Torch</a:t>
            </a:r>
            <a:r>
              <a:rPr lang="en-US" sz="2400" dirty="0">
                <a:solidFill>
                  <a:schemeClr val="tx1"/>
                </a:solidFill>
                <a:ea typeface="+mn-lt"/>
                <a:cs typeface="+mn-lt"/>
              </a:rPr>
              <a:t> or </a:t>
            </a:r>
            <a:r>
              <a:rPr lang="en-US" sz="2400" dirty="0">
                <a:solidFill>
                  <a:schemeClr val="tx1"/>
                </a:solidFill>
                <a:latin typeface="Calibri"/>
                <a:ea typeface="Calibri"/>
                <a:cs typeface="Calibri"/>
              </a:rPr>
              <a:t>TensorFlow</a:t>
            </a:r>
            <a:r>
              <a:rPr lang="en-US" sz="2400" dirty="0">
                <a:solidFill>
                  <a:schemeClr val="tx1"/>
                </a:solidFill>
                <a:ea typeface="+mn-lt"/>
                <a:cs typeface="+mn-lt"/>
              </a:rPr>
              <a:t> Neural Network models.</a:t>
            </a:r>
            <a:endParaRPr lang="en-US" sz="2400" dirty="0">
              <a:solidFill>
                <a:schemeClr val="tx1"/>
              </a:solidFill>
              <a:ea typeface="Calibri"/>
              <a:cs typeface="Calibri"/>
            </a:endParaRPr>
          </a:p>
        </p:txBody>
      </p:sp>
    </p:spTree>
    <p:extLst>
      <p:ext uri="{BB962C8B-B14F-4D97-AF65-F5344CB8AC3E}">
        <p14:creationId xmlns:p14="http://schemas.microsoft.com/office/powerpoint/2010/main" val="360028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29435-9792-45F0-A075-2B4C351B9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37B5F-8B3E-1AEA-5893-F2FD8FB5BD1E}"/>
              </a:ext>
            </a:extLst>
          </p:cNvPr>
          <p:cNvSpPr>
            <a:spLocks noGrp="1"/>
          </p:cNvSpPr>
          <p:nvPr>
            <p:ph type="title"/>
          </p:nvPr>
        </p:nvSpPr>
        <p:spPr>
          <a:xfrm>
            <a:off x="7859485" y="634946"/>
            <a:ext cx="3690257" cy="1450757"/>
          </a:xfrm>
        </p:spPr>
        <p:txBody>
          <a:bodyPr>
            <a:normAutofit/>
          </a:bodyPr>
          <a:lstStyle/>
          <a:p>
            <a:r>
              <a:rPr lang="en-US" dirty="0">
                <a:latin typeface="Calibri"/>
                <a:ea typeface="Calibri"/>
                <a:cs typeface="Calibri"/>
              </a:rPr>
              <a:t>H-QNN Framework</a:t>
            </a:r>
            <a:endParaRPr lang="en-US" dirty="0"/>
          </a:p>
        </p:txBody>
      </p:sp>
      <p:pic>
        <p:nvPicPr>
          <p:cNvPr id="4" name="Picture 3" descr="A diagram of a diagram&#10;&#10;Description automatically generated">
            <a:extLst>
              <a:ext uri="{FF2B5EF4-FFF2-40B4-BE49-F238E27FC236}">
                <a16:creationId xmlns:a16="http://schemas.microsoft.com/office/drawing/2014/main" id="{3E6C9EEA-5C85-8B0D-FB9E-7F9F95D492AF}"/>
              </a:ext>
            </a:extLst>
          </p:cNvPr>
          <p:cNvPicPr>
            <a:picLocks noChangeAspect="1"/>
          </p:cNvPicPr>
          <p:nvPr/>
        </p:nvPicPr>
        <p:blipFill>
          <a:blip r:embed="rId2"/>
          <a:stretch>
            <a:fillRect/>
          </a:stretch>
        </p:blipFill>
        <p:spPr>
          <a:xfrm>
            <a:off x="633999" y="852942"/>
            <a:ext cx="6909801" cy="4888683"/>
          </a:xfrm>
          <a:prstGeom prst="rect">
            <a:avLst/>
          </a:prstGeom>
        </p:spPr>
      </p:pic>
      <p:cxnSp>
        <p:nvCxnSpPr>
          <p:cNvPr id="11" name="Straight Connector 10">
            <a:extLst>
              <a:ext uri="{FF2B5EF4-FFF2-40B4-BE49-F238E27FC236}">
                <a16:creationId xmlns:a16="http://schemas.microsoft.com/office/drawing/2014/main" id="{C121C1A0-5C13-471E-AD18-BF95767F54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294F78-7A5B-FC69-A73E-FABEA16DCE7B}"/>
              </a:ext>
            </a:extLst>
          </p:cNvPr>
          <p:cNvSpPr>
            <a:spLocks noGrp="1"/>
          </p:cNvSpPr>
          <p:nvPr>
            <p:ph idx="1"/>
          </p:nvPr>
        </p:nvSpPr>
        <p:spPr>
          <a:xfrm>
            <a:off x="7859485" y="2198914"/>
            <a:ext cx="3690257" cy="3670180"/>
          </a:xfrm>
        </p:spPr>
        <p:txBody>
          <a:bodyPr vert="horz" lIns="91440" tIns="45720" rIns="91440" bIns="45720" rtlCol="0" anchor="t">
            <a:normAutofit/>
          </a:bodyPr>
          <a:lstStyle/>
          <a:p>
            <a:r>
              <a:rPr lang="en-US" dirty="0">
                <a:ea typeface="+mn-lt"/>
                <a:cs typeface="+mn-lt"/>
              </a:rPr>
              <a:t>This is a schematic illustration of an H-QNN. It is a two-node Deep Neural Network with one hidden layer switched to a quantum one</a:t>
            </a:r>
          </a:p>
          <a:p>
            <a:endParaRPr lang="en-US">
              <a:ea typeface="Calibri"/>
              <a:cs typeface="Calibri"/>
            </a:endParaRPr>
          </a:p>
          <a:p>
            <a:endParaRPr lang="en-US">
              <a:ea typeface="Calibri"/>
              <a:cs typeface="Calibri"/>
            </a:endParaRPr>
          </a:p>
        </p:txBody>
      </p:sp>
      <p:sp>
        <p:nvSpPr>
          <p:cNvPr id="13" name="Rectangle 12">
            <a:extLst>
              <a:ext uri="{FF2B5EF4-FFF2-40B4-BE49-F238E27FC236}">
                <a16:creationId xmlns:a16="http://schemas.microsoft.com/office/drawing/2014/main" id="{ADF03EDA-D3D9-4DFF-9AC8-0D47F349E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20499E1-77D1-46FE-9976-5632BE52F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963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E522-4BFA-8DB1-A0BF-F30D2DC18B01}"/>
              </a:ext>
            </a:extLst>
          </p:cNvPr>
          <p:cNvSpPr>
            <a:spLocks noGrp="1"/>
          </p:cNvSpPr>
          <p:nvPr>
            <p:ph type="title"/>
          </p:nvPr>
        </p:nvSpPr>
        <p:spPr/>
        <p:txBody>
          <a:bodyPr/>
          <a:lstStyle/>
          <a:p>
            <a:r>
              <a:rPr lang="en-US" dirty="0">
                <a:ea typeface="Calibri Light"/>
                <a:cs typeface="Calibri Light"/>
              </a:rPr>
              <a:t>Simulation Environment</a:t>
            </a:r>
            <a:endParaRPr lang="en-US" dirty="0"/>
          </a:p>
        </p:txBody>
      </p:sp>
      <p:sp>
        <p:nvSpPr>
          <p:cNvPr id="3" name="Content Placeholder 2">
            <a:extLst>
              <a:ext uri="{FF2B5EF4-FFF2-40B4-BE49-F238E27FC236}">
                <a16:creationId xmlns:a16="http://schemas.microsoft.com/office/drawing/2014/main" id="{5E475756-401D-02EC-E307-9A41B51B77C0}"/>
              </a:ext>
            </a:extLst>
          </p:cNvPr>
          <p:cNvSpPr>
            <a:spLocks noGrp="1"/>
          </p:cNvSpPr>
          <p:nvPr>
            <p:ph idx="1"/>
          </p:nvPr>
        </p:nvSpPr>
        <p:spPr/>
        <p:txBody>
          <a:bodyPr vert="horz" lIns="91440" tIns="45720" rIns="91440" bIns="45720" rtlCol="0" anchor="t">
            <a:normAutofit/>
          </a:bodyPr>
          <a:lstStyle/>
          <a:p>
            <a:r>
              <a:rPr lang="en-US" sz="2800" dirty="0" err="1">
                <a:solidFill>
                  <a:schemeClr val="tx1"/>
                </a:solidFill>
                <a:latin typeface="Calibri"/>
                <a:ea typeface="Calibri Light"/>
                <a:cs typeface="Calibri Light"/>
              </a:rPr>
              <a:t>Qiskit</a:t>
            </a:r>
            <a:r>
              <a:rPr lang="en-US" sz="2800" dirty="0">
                <a:solidFill>
                  <a:schemeClr val="tx1"/>
                </a:solidFill>
                <a:latin typeface="Calibri"/>
                <a:ea typeface="+mn-lt"/>
                <a:cs typeface="+mn-lt"/>
              </a:rPr>
              <a:t>, </a:t>
            </a:r>
            <a:r>
              <a:rPr lang="en-US" sz="2800" dirty="0" err="1">
                <a:solidFill>
                  <a:schemeClr val="tx1"/>
                </a:solidFill>
                <a:latin typeface="Calibri"/>
                <a:ea typeface="Calibri Light"/>
                <a:cs typeface="Calibri Light"/>
              </a:rPr>
              <a:t>PennyLane</a:t>
            </a:r>
            <a:r>
              <a:rPr lang="en-US" sz="2800" dirty="0">
                <a:solidFill>
                  <a:schemeClr val="tx1"/>
                </a:solidFill>
                <a:latin typeface="Calibri"/>
                <a:ea typeface="+mn-lt"/>
                <a:cs typeface="+mn-lt"/>
              </a:rPr>
              <a:t> and other Python software development kits provide efficient quantum simulators for classical computers.</a:t>
            </a:r>
            <a:endParaRPr lang="en-US" sz="2800" dirty="0">
              <a:solidFill>
                <a:schemeClr val="tx1"/>
              </a:solidFill>
              <a:latin typeface="Calibri"/>
              <a:ea typeface="Calibri Light"/>
              <a:cs typeface="Calibri Light"/>
            </a:endParaRPr>
          </a:p>
        </p:txBody>
      </p:sp>
    </p:spTree>
    <p:extLst>
      <p:ext uri="{BB962C8B-B14F-4D97-AF65-F5344CB8AC3E}">
        <p14:creationId xmlns:p14="http://schemas.microsoft.com/office/powerpoint/2010/main" val="361518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8096-D120-E9EC-EBCE-D3DEB8AE0D71}"/>
              </a:ext>
            </a:extLst>
          </p:cNvPr>
          <p:cNvSpPr>
            <a:spLocks noGrp="1"/>
          </p:cNvSpPr>
          <p:nvPr>
            <p:ph type="title"/>
          </p:nvPr>
        </p:nvSpPr>
        <p:spPr/>
        <p:txBody>
          <a:bodyPr/>
          <a:lstStyle/>
          <a:p>
            <a:r>
              <a:rPr lang="en-US" b="1" dirty="0">
                <a:solidFill>
                  <a:schemeClr val="tx1"/>
                </a:solidFill>
              </a:rPr>
              <a:t>H-QNN and DNN models training:</a:t>
            </a:r>
            <a:endParaRPr lang="en-US" dirty="0">
              <a:solidFill>
                <a:schemeClr val="tx1"/>
              </a:solidFill>
              <a:ea typeface="Calibri Light"/>
              <a:cs typeface="Calibri Light"/>
            </a:endParaRPr>
          </a:p>
          <a:p>
            <a:endParaRPr lang="en-US" dirty="0">
              <a:solidFill>
                <a:schemeClr val="tx1"/>
              </a:solidFill>
              <a:ea typeface="Calibri Light"/>
              <a:cs typeface="Calibri Light"/>
            </a:endParaRPr>
          </a:p>
        </p:txBody>
      </p:sp>
      <p:sp>
        <p:nvSpPr>
          <p:cNvPr id="3" name="Content Placeholder 2">
            <a:extLst>
              <a:ext uri="{FF2B5EF4-FFF2-40B4-BE49-F238E27FC236}">
                <a16:creationId xmlns:a16="http://schemas.microsoft.com/office/drawing/2014/main" id="{2A3026EA-4D74-D4A2-C57C-FE0769EE8A87}"/>
              </a:ext>
            </a:extLst>
          </p:cNvPr>
          <p:cNvSpPr>
            <a:spLocks noGrp="1"/>
          </p:cNvSpPr>
          <p:nvPr>
            <p:ph idx="1"/>
          </p:nvPr>
        </p:nvSpPr>
        <p:spPr/>
        <p:txBody>
          <a:bodyPr vert="horz" lIns="91440" tIns="45720" rIns="91440" bIns="45720" rtlCol="0" anchor="t">
            <a:normAutofit/>
          </a:bodyPr>
          <a:lstStyle/>
          <a:p>
            <a:pPr algn="just"/>
            <a:r>
              <a:rPr lang="en-US" sz="2400" dirty="0">
                <a:solidFill>
                  <a:schemeClr val="tx1"/>
                </a:solidFill>
                <a:ea typeface="+mn-lt"/>
                <a:cs typeface="+mn-lt"/>
              </a:rPr>
              <a:t>Angle Embedding is used by the quantum layer to encode the data into a quantum state. Next, since strongly entangling layers are frequently used in QML, we add them. In contrast, we employed a Deep Neural Network (DNN) architecture with a single hidden layer as a classical model. Shape 2 inputs and outputs are present in the input, hidden, and output layers. This is how the data are transformed by the 2-qubits quantum layer in H-QNN, which encodes them into four complex numbers. This enables higher expressivity (i.e., approximating bigger classes of functions) for quantum neural networks.</a:t>
            </a:r>
            <a:endParaRPr lang="en-US" sz="2400" dirty="0">
              <a:solidFill>
                <a:schemeClr val="tx1"/>
              </a:solidFill>
              <a:ea typeface="Calibri"/>
              <a:cs typeface="Calibri"/>
            </a:endParaRPr>
          </a:p>
        </p:txBody>
      </p:sp>
      <p:pic>
        <p:nvPicPr>
          <p:cNvPr id="4" name="Picture 3" descr="A diagram of a diagram of a diagram&#10;&#10;Description automatically generated">
            <a:extLst>
              <a:ext uri="{FF2B5EF4-FFF2-40B4-BE49-F238E27FC236}">
                <a16:creationId xmlns:a16="http://schemas.microsoft.com/office/drawing/2014/main" id="{CDB67994-DA8C-84C7-D4F2-DD3830A32632}"/>
              </a:ext>
            </a:extLst>
          </p:cNvPr>
          <p:cNvPicPr>
            <a:picLocks noChangeAspect="1"/>
          </p:cNvPicPr>
          <p:nvPr/>
        </p:nvPicPr>
        <p:blipFill>
          <a:blip r:embed="rId2"/>
          <a:stretch>
            <a:fillRect/>
          </a:stretch>
        </p:blipFill>
        <p:spPr>
          <a:xfrm>
            <a:off x="4981755" y="4647931"/>
            <a:ext cx="6858000" cy="2047875"/>
          </a:xfrm>
          <a:prstGeom prst="rect">
            <a:avLst/>
          </a:prstGeom>
        </p:spPr>
      </p:pic>
    </p:spTree>
    <p:extLst>
      <p:ext uri="{BB962C8B-B14F-4D97-AF65-F5344CB8AC3E}">
        <p14:creationId xmlns:p14="http://schemas.microsoft.com/office/powerpoint/2010/main" val="52983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B8B7-9820-98D1-C9E1-963C0AFEE2ED}"/>
              </a:ext>
            </a:extLst>
          </p:cNvPr>
          <p:cNvSpPr>
            <a:spLocks noGrp="1"/>
          </p:cNvSpPr>
          <p:nvPr>
            <p:ph type="title"/>
          </p:nvPr>
        </p:nvSpPr>
        <p:spPr/>
        <p:txBody>
          <a:bodyPr/>
          <a:lstStyle/>
          <a:p>
            <a:r>
              <a:rPr lang="en-US" dirty="0"/>
              <a:t>Quantum layer</a:t>
            </a:r>
          </a:p>
        </p:txBody>
      </p:sp>
      <p:sp>
        <p:nvSpPr>
          <p:cNvPr id="3" name="Content Placeholder 2">
            <a:extLst>
              <a:ext uri="{FF2B5EF4-FFF2-40B4-BE49-F238E27FC236}">
                <a16:creationId xmlns:a16="http://schemas.microsoft.com/office/drawing/2014/main" id="{594C58FD-2A10-D181-DEE5-E3CD1EDEB91F}"/>
              </a:ext>
            </a:extLst>
          </p:cNvPr>
          <p:cNvSpPr>
            <a:spLocks noGrp="1"/>
          </p:cNvSpPr>
          <p:nvPr>
            <p:ph idx="1"/>
          </p:nvPr>
        </p:nvSpPr>
        <p:spPr/>
        <p:txBody>
          <a:bodyPr vert="horz" lIns="91440" tIns="45720" rIns="91440" bIns="45720" rtlCol="0" anchor="t">
            <a:noAutofit/>
          </a:bodyPr>
          <a:lstStyle/>
          <a:p>
            <a:pPr algn="just"/>
            <a:r>
              <a:rPr lang="en-US" dirty="0">
                <a:solidFill>
                  <a:schemeClr val="tx1"/>
                </a:solidFill>
                <a:ea typeface="+mn-lt"/>
                <a:cs typeface="+mn-lt"/>
              </a:rPr>
              <a:t>A number of high-level wrappers are available from Pennylane for building quantum circuits for Quantum Neural Networks. Afterwards, we will use them to create our Quantum Layer in H-QNN, which is called a </a:t>
            </a:r>
            <a:r>
              <a:rPr lang="en-US" dirty="0" err="1">
                <a:solidFill>
                  <a:schemeClr val="tx1"/>
                </a:solidFill>
                <a:ea typeface="+mn-lt"/>
                <a:cs typeface="+mn-lt"/>
              </a:rPr>
              <a:t>qnode</a:t>
            </a:r>
            <a:r>
              <a:rPr lang="en-US" dirty="0">
                <a:solidFill>
                  <a:schemeClr val="tx1"/>
                </a:solidFill>
                <a:ea typeface="+mn-lt"/>
                <a:cs typeface="+mn-lt"/>
              </a:rPr>
              <a:t> (a Pennylane quantum circuit object). </a:t>
            </a:r>
            <a:endParaRPr lang="en-US" dirty="0">
              <a:solidFill>
                <a:schemeClr val="tx1"/>
              </a:solidFill>
            </a:endParaRPr>
          </a:p>
          <a:p>
            <a:pPr algn="just"/>
            <a:r>
              <a:rPr lang="en-US" dirty="0">
                <a:solidFill>
                  <a:schemeClr val="tx1"/>
                </a:solidFill>
                <a:ea typeface="+mn-lt"/>
                <a:cs typeface="+mn-lt"/>
              </a:rPr>
              <a:t>We need to implement:</a:t>
            </a:r>
            <a:endParaRPr lang="en-US" dirty="0">
              <a:solidFill>
                <a:schemeClr val="tx1"/>
              </a:solidFill>
              <a:ea typeface="Calibri"/>
              <a:cs typeface="Calibri"/>
            </a:endParaRPr>
          </a:p>
          <a:p>
            <a:pPr algn="just"/>
            <a:r>
              <a:rPr lang="en-US" b="1" dirty="0">
                <a:solidFill>
                  <a:schemeClr val="tx1"/>
                </a:solidFill>
                <a:ea typeface="+mn-lt"/>
                <a:cs typeface="+mn-lt"/>
              </a:rPr>
              <a:t>Classical data encoding</a:t>
            </a:r>
            <a:r>
              <a:rPr lang="en-US" dirty="0">
                <a:solidFill>
                  <a:schemeClr val="tx1"/>
                </a:solidFill>
                <a:ea typeface="+mn-lt"/>
                <a:cs typeface="+mn-lt"/>
              </a:rPr>
              <a:t>: </a:t>
            </a:r>
            <a:r>
              <a:rPr lang="en-US" dirty="0" err="1">
                <a:solidFill>
                  <a:schemeClr val="tx1"/>
                </a:solidFill>
                <a:ea typeface="+mn-lt"/>
                <a:cs typeface="+mn-lt"/>
              </a:rPr>
              <a:t>AngleEmbedding</a:t>
            </a:r>
            <a:r>
              <a:rPr lang="en-US" dirty="0">
                <a:solidFill>
                  <a:schemeClr val="tx1"/>
                </a:solidFill>
                <a:ea typeface="+mn-lt"/>
                <a:cs typeface="+mn-lt"/>
              </a:rPr>
              <a:t>, which adds rotation gates for each qubit, will be used for that. We will continue to use the default gate, which is rotation around the X-axis. Two input parameters must be passed in order to specify the gate's rotation angle in this section. To cover all potential qubit states within range (-1, +1), which is the output from the preceding layer with sigmoid activation function, we will scale the input by π.</a:t>
            </a:r>
          </a:p>
          <a:p>
            <a:pPr algn="just"/>
            <a:r>
              <a:rPr lang="en-US" b="1" dirty="0">
                <a:solidFill>
                  <a:schemeClr val="tx1"/>
                </a:solidFill>
                <a:ea typeface="+mn-lt"/>
                <a:cs typeface="+mn-lt"/>
              </a:rPr>
              <a:t>Trainable ansatz</a:t>
            </a:r>
            <a:r>
              <a:rPr lang="en-US" dirty="0">
                <a:solidFill>
                  <a:schemeClr val="tx1"/>
                </a:solidFill>
                <a:ea typeface="+mn-lt"/>
                <a:cs typeface="+mn-lt"/>
              </a:rPr>
              <a:t>: </a:t>
            </a:r>
            <a:r>
              <a:rPr lang="en-US" err="1">
                <a:solidFill>
                  <a:schemeClr val="tx1"/>
                </a:solidFill>
                <a:ea typeface="+mn-lt"/>
                <a:cs typeface="+mn-lt"/>
              </a:rPr>
              <a:t>StronglyEntanglingLayers</a:t>
            </a:r>
            <a:r>
              <a:rPr lang="en-US" dirty="0">
                <a:solidFill>
                  <a:schemeClr val="tx1"/>
                </a:solidFill>
                <a:ea typeface="+mn-lt"/>
                <a:cs typeface="+mn-lt"/>
              </a:rPr>
              <a:t>, which apply three rotations around the z, y, and z axes, respectively, will be used for that. CNOT gates in both conceivable configurations on two qubits are present at the end. We will only use one set, but we are free to apply them as often as we choose.</a:t>
            </a:r>
          </a:p>
          <a:p>
            <a:pPr algn="just"/>
            <a:endParaRPr lang="en-US" dirty="0">
              <a:solidFill>
                <a:schemeClr val="tx1"/>
              </a:solidFill>
              <a:ea typeface="Calibri"/>
              <a:cs typeface="Calibri"/>
            </a:endParaRPr>
          </a:p>
        </p:txBody>
      </p:sp>
    </p:spTree>
    <p:extLst>
      <p:ext uri="{BB962C8B-B14F-4D97-AF65-F5344CB8AC3E}">
        <p14:creationId xmlns:p14="http://schemas.microsoft.com/office/powerpoint/2010/main" val="4185200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C7DC-8923-26F5-C0D3-ED4E2EA4C30E}"/>
              </a:ext>
            </a:extLst>
          </p:cNvPr>
          <p:cNvSpPr>
            <a:spLocks noGrp="1"/>
          </p:cNvSpPr>
          <p:nvPr>
            <p:ph type="title"/>
          </p:nvPr>
        </p:nvSpPr>
        <p:spPr/>
        <p:txBody>
          <a:bodyPr/>
          <a:lstStyle/>
          <a:p>
            <a:r>
              <a:rPr lang="en-US" dirty="0">
                <a:ea typeface="Calibri Light"/>
                <a:cs typeface="Calibri Light"/>
              </a:rPr>
              <a:t>Quantum layer</a:t>
            </a:r>
            <a:endParaRPr lang="en-US"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5688D882-907F-6519-C7A2-7A382CFE9ECB}"/>
              </a:ext>
            </a:extLst>
          </p:cNvPr>
          <p:cNvSpPr>
            <a:spLocks noGrp="1"/>
          </p:cNvSpPr>
          <p:nvPr>
            <p:ph idx="1"/>
          </p:nvPr>
        </p:nvSpPr>
        <p:spPr/>
        <p:txBody>
          <a:bodyPr vert="horz" lIns="91440" tIns="45720" rIns="91440" bIns="45720" rtlCol="0" anchor="t">
            <a:normAutofit/>
          </a:bodyPr>
          <a:lstStyle/>
          <a:p>
            <a:pPr algn="just"/>
            <a:r>
              <a:rPr lang="en-US" sz="2400" b="1" dirty="0">
                <a:solidFill>
                  <a:schemeClr val="tx1"/>
                </a:solidFill>
                <a:ea typeface="+mn-lt"/>
                <a:cs typeface="+mn-lt"/>
              </a:rPr>
              <a:t>Data decoding</a:t>
            </a:r>
            <a:r>
              <a:rPr lang="en-US" sz="2400" dirty="0">
                <a:solidFill>
                  <a:schemeClr val="tx1"/>
                </a:solidFill>
                <a:ea typeface="+mn-lt"/>
                <a:cs typeface="+mn-lt"/>
              </a:rPr>
              <a:t>: We'll employ expectation values in the Z basis for data decoding. The most popular approach, which simply adds up the chances of measuring a specific qubit in a state |0&gt; with coefficient 1 and a state |1&gt; with coefficient -1, is this one. As an output, we will receive two numbers in the interval (-1, +1). </a:t>
            </a:r>
            <a:endParaRPr lang="en-US">
              <a:solidFill>
                <a:schemeClr val="tx1"/>
              </a:solidFill>
            </a:endParaRPr>
          </a:p>
          <a:p>
            <a:pPr algn="just"/>
            <a:endParaRPr lang="en-US" sz="2400" dirty="0">
              <a:solidFill>
                <a:schemeClr val="tx1"/>
              </a:solidFill>
              <a:ea typeface="Calibri"/>
              <a:cs typeface="Calibri"/>
            </a:endParaRPr>
          </a:p>
          <a:p>
            <a:pPr algn="just"/>
            <a:r>
              <a:rPr lang="en-US" sz="2400" dirty="0">
                <a:solidFill>
                  <a:schemeClr val="tx1"/>
                </a:solidFill>
                <a:ea typeface="+mn-lt"/>
                <a:cs typeface="+mn-lt"/>
              </a:rPr>
              <a:t>Schematically, our quantum layer will resemble this:</a:t>
            </a:r>
            <a:endParaRPr lang="en-US" dirty="0">
              <a:solidFill>
                <a:schemeClr val="tx1"/>
              </a:solidFill>
              <a:ea typeface="+mn-lt"/>
              <a:cs typeface="+mn-lt"/>
            </a:endParaRPr>
          </a:p>
          <a:p>
            <a:pPr algn="just"/>
            <a:endParaRPr lang="en-US" sz="2400" dirty="0">
              <a:solidFill>
                <a:schemeClr val="tx1"/>
              </a:solidFill>
              <a:ea typeface="Calibri"/>
              <a:cs typeface="Calibri"/>
            </a:endParaRPr>
          </a:p>
        </p:txBody>
      </p:sp>
      <p:pic>
        <p:nvPicPr>
          <p:cNvPr id="4" name="Picture 3" descr="qnode">
            <a:extLst>
              <a:ext uri="{FF2B5EF4-FFF2-40B4-BE49-F238E27FC236}">
                <a16:creationId xmlns:a16="http://schemas.microsoft.com/office/drawing/2014/main" id="{33FA595E-42B5-EC47-C6DB-C2DE3D8E63CB}"/>
              </a:ext>
            </a:extLst>
          </p:cNvPr>
          <p:cNvPicPr>
            <a:picLocks noChangeAspect="1"/>
          </p:cNvPicPr>
          <p:nvPr/>
        </p:nvPicPr>
        <p:blipFill>
          <a:blip r:embed="rId2"/>
          <a:stretch>
            <a:fillRect/>
          </a:stretch>
        </p:blipFill>
        <p:spPr>
          <a:xfrm>
            <a:off x="4422477" y="4227528"/>
            <a:ext cx="6927008" cy="1637848"/>
          </a:xfrm>
          <a:prstGeom prst="rect">
            <a:avLst/>
          </a:prstGeom>
        </p:spPr>
      </p:pic>
    </p:spTree>
    <p:extLst>
      <p:ext uri="{BB962C8B-B14F-4D97-AF65-F5344CB8AC3E}">
        <p14:creationId xmlns:p14="http://schemas.microsoft.com/office/powerpoint/2010/main" val="345290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3672-01E0-8B05-030D-515CA952BC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6B1961A-6BAF-ECE4-438D-95FF78FCE536}"/>
              </a:ext>
            </a:extLst>
          </p:cNvPr>
          <p:cNvSpPr>
            <a:spLocks noGrp="1"/>
          </p:cNvSpPr>
          <p:nvPr>
            <p:ph idx="1"/>
          </p:nvPr>
        </p:nvSpPr>
        <p:spPr/>
        <p:txBody>
          <a:bodyPr vert="horz" lIns="91440" tIns="45720" rIns="91440" bIns="45720" rtlCol="0" anchor="t">
            <a:noAutofit/>
          </a:bodyPr>
          <a:lstStyle/>
          <a:p>
            <a:pPr algn="just"/>
            <a:r>
              <a:rPr lang="en-US" dirty="0">
                <a:solidFill>
                  <a:schemeClr val="tx1"/>
                </a:solidFill>
                <a:ea typeface="+mn-lt"/>
                <a:cs typeface="+mn-lt"/>
              </a:rPr>
              <a:t>The data was prepared for training small, quantum models with dropping some features and We have trained and assessed the hybrid quantum neural network (H-QNN) in this series. We modified a cutting-edge method, providing a robust, compact quantum architecture with significantly less feature-rich data. Since quantum model inference is a primary bottleneck of these systems, this enables us to train and evaluate the model utilizing a far larger number of data points. Our model performed at a high level that was on par with classical analog. Because of the very weak quantum layer and lack of error correction, the code is ready to execute on actual quantum devices.</a:t>
            </a:r>
            <a:endParaRPr lang="en-US"/>
          </a:p>
        </p:txBody>
      </p:sp>
    </p:spTree>
    <p:extLst>
      <p:ext uri="{BB962C8B-B14F-4D97-AF65-F5344CB8AC3E}">
        <p14:creationId xmlns:p14="http://schemas.microsoft.com/office/powerpoint/2010/main" val="1780465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EE82-9F30-6887-CD1A-452E11E73E50}"/>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3296E38E-1DDE-FC25-6D4E-64F70643F7A4}"/>
              </a:ext>
            </a:extLst>
          </p:cNvPr>
          <p:cNvSpPr>
            <a:spLocks noGrp="1"/>
          </p:cNvSpPr>
          <p:nvPr>
            <p:ph idx="1"/>
          </p:nvPr>
        </p:nvSpPr>
        <p:spPr/>
        <p:txBody>
          <a:bodyPr vert="horz" lIns="91440" tIns="45720" rIns="91440" bIns="45720" rtlCol="0" anchor="t">
            <a:normAutofit/>
          </a:bodyPr>
          <a:lstStyle/>
          <a:p>
            <a:r>
              <a:rPr lang="en-US" dirty="0">
                <a:solidFill>
                  <a:schemeClr val="tx1"/>
                </a:solidFill>
                <a:ea typeface="+mn-lt"/>
                <a:cs typeface="+mn-lt"/>
              </a:rPr>
              <a:t>1] </a:t>
            </a:r>
            <a:r>
              <a:rPr lang="en-US" u="sng" dirty="0">
                <a:solidFill>
                  <a:schemeClr val="tx1"/>
                </a:solidFill>
                <a:ea typeface="+mn-lt"/>
                <a:cs typeface="+mn-lt"/>
                <a:hlinkClick r:id="rId2">
                  <a:extLst>
                    <a:ext uri="{A12FA001-AC4F-418D-AE19-62706E023703}">
                      <ahyp:hlinkClr xmlns:ahyp="http://schemas.microsoft.com/office/drawing/2018/hyperlinkcolor" val="tx"/>
                    </a:ext>
                  </a:extLst>
                </a:hlinkClick>
              </a:rPr>
              <a:t>Quantum machine learning for intrusion detection of distributed denial of service attacks: a comparative overview</a:t>
            </a:r>
            <a:r>
              <a:rPr lang="en-US" dirty="0">
                <a:solidFill>
                  <a:schemeClr val="tx1"/>
                </a:solidFill>
                <a:ea typeface="+mn-lt"/>
                <a:cs typeface="+mn-lt"/>
              </a:rPr>
              <a:t>, </a:t>
            </a:r>
            <a:r>
              <a:rPr lang="en-US" i="1" dirty="0">
                <a:solidFill>
                  <a:schemeClr val="tx1"/>
                </a:solidFill>
                <a:ea typeface="+mn-lt"/>
                <a:cs typeface="+mn-lt"/>
              </a:rPr>
              <a:t>E. D. Payares and J. C. Martinez-Santos, 2021</a:t>
            </a:r>
          </a:p>
          <a:p>
            <a:r>
              <a:rPr lang="en-US" dirty="0">
                <a:solidFill>
                  <a:schemeClr val="tx1"/>
                </a:solidFill>
                <a:ea typeface="+mn-lt"/>
                <a:cs typeface="+mn-lt"/>
                <a:hlinkClick r:id="rId3">
                  <a:extLst>
                    <a:ext uri="{A12FA001-AC4F-418D-AE19-62706E023703}">
                      <ahyp:hlinkClr xmlns:ahyp="http://schemas.microsoft.com/office/drawing/2018/hyperlinkcolor" val="tx"/>
                    </a:ext>
                  </a:extLst>
                </a:hlinkClick>
              </a:rPr>
              <a:t>https://medium.com/@marekkowalik97/quantum-machine-learning-for-cybersecurity-part-2-af26b74645fe</a:t>
            </a:r>
            <a:endParaRPr lang="en-US" i="1">
              <a:solidFill>
                <a:schemeClr val="tx1"/>
              </a:solidFill>
              <a:ea typeface="+mn-lt"/>
              <a:cs typeface="+mn-lt"/>
              <a:hlinkClick r:id="" action="ppaction://noaction">
                <a:extLst>
                  <a:ext uri="{A12FA001-AC4F-418D-AE19-62706E023703}">
                    <ahyp:hlinkClr xmlns:ahyp="http://schemas.microsoft.com/office/drawing/2018/hyperlinkcolor" val="tx"/>
                  </a:ext>
                </a:extLst>
              </a:hlinkClick>
            </a:endParaRPr>
          </a:p>
          <a:p>
            <a:r>
              <a:rPr lang="en-US" dirty="0">
                <a:solidFill>
                  <a:schemeClr val="tx1"/>
                </a:solidFill>
                <a:ea typeface="+mn-lt"/>
                <a:cs typeface="+mn-lt"/>
              </a:rPr>
              <a:t>https://medium.com/@marekkowalik97/quantum-machine-learning-for-cybersecurity-part-1-7c638c4da98</a:t>
            </a:r>
            <a:endParaRPr lang="en-US">
              <a:solidFill>
                <a:schemeClr val="tx1"/>
              </a:solidFill>
              <a:ea typeface="Calibri"/>
              <a:cs typeface="Calibri"/>
            </a:endParaRPr>
          </a:p>
        </p:txBody>
      </p:sp>
    </p:spTree>
    <p:extLst>
      <p:ext uri="{BB962C8B-B14F-4D97-AF65-F5344CB8AC3E}">
        <p14:creationId xmlns:p14="http://schemas.microsoft.com/office/powerpoint/2010/main" val="249254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42BA-C3A3-DB0D-B3C1-FBCB85B8B4BE}"/>
              </a:ext>
            </a:extLst>
          </p:cNvPr>
          <p:cNvSpPr>
            <a:spLocks noGrp="1"/>
          </p:cNvSpPr>
          <p:nvPr>
            <p:ph type="title"/>
          </p:nvPr>
        </p:nvSpPr>
        <p:spPr/>
        <p:txBody>
          <a:bodyPr/>
          <a:lstStyle/>
          <a:p>
            <a:r>
              <a:rPr lang="en-US" dirty="0">
                <a:latin typeface="Calibri"/>
                <a:ea typeface="Calibri"/>
                <a:cs typeface="Calibri"/>
              </a:rPr>
              <a:t>Outline</a:t>
            </a:r>
          </a:p>
        </p:txBody>
      </p:sp>
      <p:sp>
        <p:nvSpPr>
          <p:cNvPr id="3" name="Content Placeholder 2">
            <a:extLst>
              <a:ext uri="{FF2B5EF4-FFF2-40B4-BE49-F238E27FC236}">
                <a16:creationId xmlns:a16="http://schemas.microsoft.com/office/drawing/2014/main" id="{EB800978-1F37-542B-22C1-A9111678FB1C}"/>
              </a:ext>
            </a:extLst>
          </p:cNvPr>
          <p:cNvSpPr>
            <a:spLocks noGrp="1"/>
          </p:cNvSpPr>
          <p:nvPr>
            <p:ph idx="1"/>
          </p:nvPr>
        </p:nvSpPr>
        <p:spPr/>
        <p:txBody>
          <a:bodyPr vert="horz" lIns="0" tIns="45720" rIns="0" bIns="45720" rtlCol="0" anchor="t">
            <a:noAutofit/>
          </a:bodyPr>
          <a:lstStyle/>
          <a:p>
            <a:r>
              <a:rPr lang="en-US" sz="3200" dirty="0">
                <a:latin typeface="Calibri"/>
                <a:ea typeface="Calibri Light"/>
                <a:cs typeface="Calibri Light"/>
              </a:rPr>
              <a:t>Introduction to Quantum Machine Learning</a:t>
            </a:r>
          </a:p>
          <a:p>
            <a:r>
              <a:rPr lang="en-US" sz="3200" dirty="0">
                <a:latin typeface="Calibri"/>
                <a:ea typeface="Calibri Light"/>
                <a:cs typeface="Calibri Light"/>
              </a:rPr>
              <a:t>Setting Up Your Environment</a:t>
            </a:r>
          </a:p>
          <a:p>
            <a:r>
              <a:rPr lang="en-US" sz="3200" dirty="0">
                <a:latin typeface="Calibri"/>
                <a:ea typeface="Calibri Light"/>
                <a:cs typeface="Calibri Light"/>
              </a:rPr>
              <a:t>Basic Quantum Circuits in </a:t>
            </a:r>
            <a:r>
              <a:rPr lang="en-US" sz="3200" err="1">
                <a:latin typeface="Calibri"/>
                <a:ea typeface="Calibri Light"/>
                <a:cs typeface="Calibri Light"/>
              </a:rPr>
              <a:t>PennyLane</a:t>
            </a:r>
            <a:endParaRPr lang="en-US" sz="3200">
              <a:latin typeface="Calibri"/>
              <a:ea typeface="Calibri Light"/>
              <a:cs typeface="Calibri Light"/>
            </a:endParaRPr>
          </a:p>
          <a:p>
            <a:r>
              <a:rPr lang="en-US" sz="3200" dirty="0">
                <a:solidFill>
                  <a:schemeClr val="tx1"/>
                </a:solidFill>
                <a:latin typeface="Calibri"/>
                <a:ea typeface="Calibri Light"/>
                <a:cs typeface="Calibri Light"/>
              </a:rPr>
              <a:t>Quantum Machine Learning Models: Hybrid- Quantum Neural Network (</a:t>
            </a:r>
            <a:r>
              <a:rPr lang="en-US" sz="3200" b="1" dirty="0">
                <a:solidFill>
                  <a:schemeClr val="tx1"/>
                </a:solidFill>
                <a:latin typeface="Calibri"/>
                <a:ea typeface="Calibri Light"/>
                <a:cs typeface="Calibri Light"/>
              </a:rPr>
              <a:t>H-QNN)</a:t>
            </a:r>
          </a:p>
          <a:p>
            <a:r>
              <a:rPr lang="en-US" sz="3200" dirty="0">
                <a:solidFill>
                  <a:schemeClr val="tx1"/>
                </a:solidFill>
                <a:latin typeface="Calibri"/>
                <a:ea typeface="Calibri"/>
                <a:cs typeface="Calibri"/>
              </a:rPr>
              <a:t>H-QNN Framework</a:t>
            </a:r>
          </a:p>
          <a:p>
            <a:r>
              <a:rPr lang="en-US" sz="3200" dirty="0">
                <a:solidFill>
                  <a:schemeClr val="tx1"/>
                </a:solidFill>
                <a:latin typeface="Calibri"/>
                <a:ea typeface="Calibri Light"/>
                <a:cs typeface="Calibri Light"/>
              </a:rPr>
              <a:t>Conclusion</a:t>
            </a:r>
          </a:p>
          <a:p>
            <a:r>
              <a:rPr lang="en-US" sz="3200" dirty="0">
                <a:solidFill>
                  <a:schemeClr val="tx1"/>
                </a:solidFill>
                <a:latin typeface="Calibri"/>
                <a:ea typeface="Calibri Light"/>
                <a:cs typeface="Calibri Light"/>
              </a:rPr>
              <a:t>Reference</a:t>
            </a:r>
          </a:p>
        </p:txBody>
      </p:sp>
    </p:spTree>
    <p:extLst>
      <p:ext uri="{BB962C8B-B14F-4D97-AF65-F5344CB8AC3E}">
        <p14:creationId xmlns:p14="http://schemas.microsoft.com/office/powerpoint/2010/main" val="135047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A8016-F126-3239-D324-C77AE1A23201}"/>
              </a:ext>
            </a:extLst>
          </p:cNvPr>
          <p:cNvSpPr>
            <a:spLocks noGrp="1"/>
          </p:cNvSpPr>
          <p:nvPr>
            <p:ph type="title"/>
          </p:nvPr>
        </p:nvSpPr>
        <p:spPr>
          <a:xfrm>
            <a:off x="5181601" y="634946"/>
            <a:ext cx="6368142" cy="1450757"/>
          </a:xfrm>
        </p:spPr>
        <p:txBody>
          <a:bodyPr>
            <a:normAutofit/>
          </a:bodyPr>
          <a:lstStyle/>
          <a:p>
            <a:r>
              <a:rPr lang="en-US">
                <a:ea typeface="+mj-lt"/>
                <a:cs typeface="+mj-lt"/>
              </a:rPr>
              <a:t>Introduction to Quantum Machine Learning</a:t>
            </a:r>
            <a:endParaRPr lang="en-US" dirty="0"/>
          </a:p>
        </p:txBody>
      </p:sp>
      <p:pic>
        <p:nvPicPr>
          <p:cNvPr id="5" name="Picture 4">
            <a:extLst>
              <a:ext uri="{FF2B5EF4-FFF2-40B4-BE49-F238E27FC236}">
                <a16:creationId xmlns:a16="http://schemas.microsoft.com/office/drawing/2014/main" id="{F1611CA1-98B4-507B-10C1-8EB9267F3D9B}"/>
              </a:ext>
            </a:extLst>
          </p:cNvPr>
          <p:cNvPicPr>
            <a:picLocks noChangeAspect="1"/>
          </p:cNvPicPr>
          <p:nvPr/>
        </p:nvPicPr>
        <p:blipFill>
          <a:blip r:embed="rId2"/>
          <a:srcRect l="21482" r="42791" b="6247"/>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5C9630-E175-5423-8FD0-6746FEBC1E39}"/>
              </a:ext>
            </a:extLst>
          </p:cNvPr>
          <p:cNvSpPr>
            <a:spLocks noGrp="1"/>
          </p:cNvSpPr>
          <p:nvPr>
            <p:ph idx="1"/>
          </p:nvPr>
        </p:nvSpPr>
        <p:spPr>
          <a:xfrm>
            <a:off x="5181601" y="2198914"/>
            <a:ext cx="6368142" cy="3670180"/>
          </a:xfrm>
        </p:spPr>
        <p:txBody>
          <a:bodyPr vert="horz" lIns="91440" tIns="45720" rIns="91440" bIns="45720" rtlCol="0" anchor="t">
            <a:noAutofit/>
          </a:bodyPr>
          <a:lstStyle/>
          <a:p>
            <a:pPr marL="0" indent="0">
              <a:buNone/>
            </a:pPr>
            <a:endParaRPr lang="en-US" sz="2400" dirty="0">
              <a:ea typeface="Calibri"/>
              <a:cs typeface="Calibri"/>
            </a:endParaRPr>
          </a:p>
          <a:p>
            <a:r>
              <a:rPr lang="en-US" sz="2400" dirty="0">
                <a:ea typeface="+mn-lt"/>
                <a:cs typeface="+mn-lt"/>
              </a:rPr>
              <a:t>Before diving into </a:t>
            </a:r>
            <a:r>
              <a:rPr lang="en-US" sz="2400" dirty="0" err="1">
                <a:ea typeface="+mn-lt"/>
                <a:cs typeface="+mn-lt"/>
              </a:rPr>
              <a:t>PennyLane</a:t>
            </a:r>
            <a:r>
              <a:rPr lang="en-US" sz="2400" dirty="0">
                <a:ea typeface="+mn-lt"/>
                <a:cs typeface="+mn-lt"/>
              </a:rPr>
              <a:t>, it’s important to understand the basics of Quantum Machine Learning (QML). Here’s what you should know:</a:t>
            </a:r>
            <a:endParaRPr lang="en-US" sz="2400" dirty="0">
              <a:ea typeface="Calibri"/>
              <a:cs typeface="Calibri"/>
            </a:endParaRPr>
          </a:p>
          <a:p>
            <a:endParaRPr lang="en-US" sz="2400" dirty="0">
              <a:ea typeface="Calibri"/>
              <a:cs typeface="Calibri"/>
            </a:endParaRPr>
          </a:p>
          <a:p>
            <a:r>
              <a:rPr lang="en-US" sz="2400" dirty="0">
                <a:ea typeface="+mn-lt"/>
                <a:cs typeface="+mn-lt"/>
              </a:rPr>
              <a:t>Quantum Computing Basics:</a:t>
            </a:r>
            <a:endParaRPr lang="en-US" sz="2400" dirty="0">
              <a:ea typeface="Calibri"/>
              <a:cs typeface="Calibri"/>
            </a:endParaRPr>
          </a:p>
          <a:p>
            <a:r>
              <a:rPr lang="en-US" sz="2400" dirty="0">
                <a:ea typeface="+mn-lt"/>
                <a:cs typeface="+mn-lt"/>
              </a:rPr>
              <a:t>Learn about qubits, superposition, entanglement, and quantum gates.</a:t>
            </a:r>
            <a:endParaRPr lang="en-US" sz="2400" dirty="0">
              <a:ea typeface="Calibri"/>
              <a:cs typeface="Calibri"/>
            </a:endParaRPr>
          </a:p>
          <a:p>
            <a:r>
              <a:rPr lang="en-US" sz="2400" dirty="0">
                <a:ea typeface="+mn-lt"/>
                <a:cs typeface="+mn-lt"/>
              </a:rPr>
              <a:t>Understand the difference between classical and quantum computing.</a:t>
            </a:r>
            <a:endParaRPr lang="en-US" sz="2400" dirty="0">
              <a:ea typeface="Calibri"/>
              <a:cs typeface="Calibri"/>
            </a:endParaRPr>
          </a:p>
        </p:txBody>
      </p:sp>
    </p:spTree>
    <p:extLst>
      <p:ext uri="{BB962C8B-B14F-4D97-AF65-F5344CB8AC3E}">
        <p14:creationId xmlns:p14="http://schemas.microsoft.com/office/powerpoint/2010/main" val="198474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ADB5-A5AF-231D-0DBB-F1FF4F421DFA}"/>
              </a:ext>
            </a:extLst>
          </p:cNvPr>
          <p:cNvSpPr>
            <a:spLocks noGrp="1"/>
          </p:cNvSpPr>
          <p:nvPr>
            <p:ph type="title"/>
          </p:nvPr>
        </p:nvSpPr>
        <p:spPr/>
        <p:txBody>
          <a:bodyPr/>
          <a:lstStyle/>
          <a:p>
            <a:r>
              <a:rPr lang="en-US" dirty="0"/>
              <a:t>Quantum Computing Terms</a:t>
            </a:r>
            <a:endParaRPr lang="en-US" sz="2800" dirty="0"/>
          </a:p>
        </p:txBody>
      </p:sp>
      <p:sp>
        <p:nvSpPr>
          <p:cNvPr id="3" name="Content Placeholder 2">
            <a:extLst>
              <a:ext uri="{FF2B5EF4-FFF2-40B4-BE49-F238E27FC236}">
                <a16:creationId xmlns:a16="http://schemas.microsoft.com/office/drawing/2014/main" id="{9B297A72-98EF-E363-083B-E2D8318A4E3B}"/>
              </a:ext>
            </a:extLst>
          </p:cNvPr>
          <p:cNvSpPr>
            <a:spLocks noGrp="1"/>
          </p:cNvSpPr>
          <p:nvPr>
            <p:ph idx="1"/>
          </p:nvPr>
        </p:nvSpPr>
        <p:spPr/>
        <p:txBody>
          <a:bodyPr vert="horz" lIns="91440" tIns="45720" rIns="91440" bIns="45720" rtlCol="0" anchor="t">
            <a:normAutofit/>
          </a:bodyPr>
          <a:lstStyle/>
          <a:p>
            <a:r>
              <a:rPr lang="en-US" sz="2400" dirty="0">
                <a:ea typeface="+mn-lt"/>
                <a:cs typeface="+mn-lt"/>
              </a:rPr>
              <a:t>A quantum circuit is a sequence of quantum gates applied to qubits to perform a computation.</a:t>
            </a:r>
          </a:p>
          <a:p>
            <a:r>
              <a:rPr lang="en-US" sz="2400" dirty="0">
                <a:ea typeface="+mn-lt"/>
                <a:cs typeface="+mn-lt"/>
              </a:rPr>
              <a:t>A quantum gate is an operation that changes the state of qubits in a quantum circuit.</a:t>
            </a:r>
          </a:p>
          <a:p>
            <a:r>
              <a:rPr lang="en-US" sz="2400" dirty="0">
                <a:ea typeface="+mn-lt"/>
                <a:cs typeface="+mn-lt"/>
              </a:rPr>
              <a:t>The state is changed by a quantum gate to process information or perform a specific computation in a quantum circuit.</a:t>
            </a:r>
            <a:endParaRPr lang="en-US" sz="2400" dirty="0"/>
          </a:p>
        </p:txBody>
      </p:sp>
    </p:spTree>
    <p:extLst>
      <p:ext uri="{BB962C8B-B14F-4D97-AF65-F5344CB8AC3E}">
        <p14:creationId xmlns:p14="http://schemas.microsoft.com/office/powerpoint/2010/main" val="4880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5131-D45F-93F1-4F41-C2802C906429}"/>
              </a:ext>
            </a:extLst>
          </p:cNvPr>
          <p:cNvSpPr>
            <a:spLocks noGrp="1"/>
          </p:cNvSpPr>
          <p:nvPr>
            <p:ph type="title"/>
          </p:nvPr>
        </p:nvSpPr>
        <p:spPr/>
        <p:txBody>
          <a:bodyPr/>
          <a:lstStyle/>
          <a:p>
            <a:r>
              <a:rPr lang="en-US">
                <a:ea typeface="+mj-lt"/>
                <a:cs typeface="+mj-lt"/>
              </a:rPr>
              <a:t>Setting Up Your Environment</a:t>
            </a:r>
            <a:endParaRPr lang="en-US"/>
          </a:p>
        </p:txBody>
      </p:sp>
      <p:sp>
        <p:nvSpPr>
          <p:cNvPr id="3" name="Content Placeholder 2">
            <a:extLst>
              <a:ext uri="{FF2B5EF4-FFF2-40B4-BE49-F238E27FC236}">
                <a16:creationId xmlns:a16="http://schemas.microsoft.com/office/drawing/2014/main" id="{60D09EEF-A208-A847-9B45-BD48FDB213F1}"/>
              </a:ext>
            </a:extLst>
          </p:cNvPr>
          <p:cNvSpPr>
            <a:spLocks noGrp="1"/>
          </p:cNvSpPr>
          <p:nvPr>
            <p:ph idx="1"/>
          </p:nvPr>
        </p:nvSpPr>
        <p:spPr/>
        <p:txBody>
          <a:bodyPr vert="horz" lIns="91440" tIns="45720" rIns="91440" bIns="45720" rtlCol="0" anchor="t">
            <a:normAutofit/>
          </a:bodyPr>
          <a:lstStyle/>
          <a:p>
            <a:r>
              <a:rPr lang="en-US" sz="2400" dirty="0">
                <a:ea typeface="+mn-lt"/>
                <a:cs typeface="+mn-lt"/>
              </a:rPr>
              <a:t>To work with </a:t>
            </a:r>
            <a:r>
              <a:rPr lang="en-US" sz="2400" err="1">
                <a:ea typeface="+mn-lt"/>
                <a:cs typeface="+mn-lt"/>
              </a:rPr>
              <a:t>PennyLane</a:t>
            </a:r>
            <a:r>
              <a:rPr lang="en-US" sz="2400" dirty="0">
                <a:ea typeface="+mn-lt"/>
                <a:cs typeface="+mn-lt"/>
              </a:rPr>
              <a:t>, you need to set up your Python environment.</a:t>
            </a:r>
            <a:endParaRPr lang="en-US" sz="2400" dirty="0">
              <a:ea typeface="Calibri"/>
              <a:cs typeface="Calibri"/>
            </a:endParaRPr>
          </a:p>
          <a:p>
            <a:r>
              <a:rPr lang="en-US" sz="2400" dirty="0">
                <a:ea typeface="+mn-lt"/>
                <a:cs typeface="+mn-lt"/>
              </a:rPr>
              <a:t>Install Python: Make sure you have Python installed. </a:t>
            </a:r>
            <a:r>
              <a:rPr lang="en-US" sz="2400" err="1">
                <a:ea typeface="+mn-lt"/>
                <a:cs typeface="+mn-lt"/>
              </a:rPr>
              <a:t>PennyLane</a:t>
            </a:r>
            <a:r>
              <a:rPr lang="en-US" sz="2400" dirty="0">
                <a:ea typeface="+mn-lt"/>
                <a:cs typeface="+mn-lt"/>
              </a:rPr>
              <a:t> works well with Python 3.7 and above.</a:t>
            </a:r>
            <a:endParaRPr lang="en-US" sz="2400" dirty="0">
              <a:ea typeface="Calibri"/>
              <a:cs typeface="Calibri"/>
            </a:endParaRPr>
          </a:p>
          <a:p>
            <a:endParaRPr lang="en-US" sz="2400" dirty="0">
              <a:ea typeface="Calibri"/>
              <a:cs typeface="Calibri"/>
            </a:endParaRPr>
          </a:p>
          <a:p>
            <a:r>
              <a:rPr lang="en-US" sz="2400" dirty="0">
                <a:ea typeface="+mn-lt"/>
                <a:cs typeface="+mn-lt"/>
              </a:rPr>
              <a:t>Install </a:t>
            </a:r>
            <a:r>
              <a:rPr lang="en-US" sz="2400" err="1">
                <a:ea typeface="+mn-lt"/>
                <a:cs typeface="+mn-lt"/>
              </a:rPr>
              <a:t>PennyLane</a:t>
            </a:r>
            <a:r>
              <a:rPr lang="en-US" sz="2400" dirty="0">
                <a:ea typeface="+mn-lt"/>
                <a:cs typeface="+mn-lt"/>
              </a:rPr>
              <a:t>:</a:t>
            </a:r>
            <a:endParaRPr lang="en-US" sz="2400" dirty="0">
              <a:ea typeface="Calibri"/>
              <a:cs typeface="Calibri"/>
            </a:endParaRPr>
          </a:p>
          <a:p>
            <a:r>
              <a:rPr lang="en-US" sz="2400" dirty="0">
                <a:ea typeface="+mn-lt"/>
                <a:cs typeface="+mn-lt"/>
              </a:rPr>
              <a:t>You can install </a:t>
            </a:r>
            <a:r>
              <a:rPr lang="en-US" sz="2400" dirty="0" err="1">
                <a:ea typeface="+mn-lt"/>
                <a:cs typeface="+mn-lt"/>
              </a:rPr>
              <a:t>PennyLane</a:t>
            </a:r>
            <a:r>
              <a:rPr lang="en-US" sz="2400" dirty="0">
                <a:ea typeface="+mn-lt"/>
                <a:cs typeface="+mn-lt"/>
              </a:rPr>
              <a:t> using pip: Pip</a:t>
            </a:r>
            <a:r>
              <a:rPr lang="en-US" sz="2400" dirty="0"/>
              <a:t> install </a:t>
            </a:r>
            <a:r>
              <a:rPr lang="en-US" sz="2400" dirty="0" err="1"/>
              <a:t>pennylane</a:t>
            </a:r>
            <a:endParaRPr lang="en-US" sz="2400" dirty="0">
              <a:ea typeface="Calibri"/>
              <a:cs typeface="Calibri"/>
            </a:endParaRPr>
          </a:p>
          <a:p>
            <a:r>
              <a:rPr lang="en-US" sz="2400" dirty="0"/>
              <a:t>You can use google </a:t>
            </a:r>
            <a:r>
              <a:rPr lang="en-US" sz="2400" err="1"/>
              <a:t>colab</a:t>
            </a:r>
            <a:r>
              <a:rPr lang="en-US" sz="2400" dirty="0"/>
              <a:t> for implementation</a:t>
            </a:r>
            <a:endParaRPr lang="en-US" sz="2400" dirty="0">
              <a:ea typeface="Calibri"/>
              <a:cs typeface="Calibri"/>
            </a:endParaRPr>
          </a:p>
        </p:txBody>
      </p:sp>
    </p:spTree>
    <p:extLst>
      <p:ext uri="{BB962C8B-B14F-4D97-AF65-F5344CB8AC3E}">
        <p14:creationId xmlns:p14="http://schemas.microsoft.com/office/powerpoint/2010/main" val="102137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761C-39C1-08AC-49AE-33D4D0E5561A}"/>
              </a:ext>
            </a:extLst>
          </p:cNvPr>
          <p:cNvSpPr>
            <a:spLocks noGrp="1"/>
          </p:cNvSpPr>
          <p:nvPr>
            <p:ph type="title"/>
          </p:nvPr>
        </p:nvSpPr>
        <p:spPr/>
        <p:txBody>
          <a:bodyPr>
            <a:normAutofit/>
          </a:bodyPr>
          <a:lstStyle/>
          <a:p>
            <a:r>
              <a:rPr lang="en-US" b="1" dirty="0">
                <a:ea typeface="Calibri Light"/>
                <a:cs typeface="Calibri Light"/>
              </a:rPr>
              <a:t>Ta</a:t>
            </a:r>
            <a:r>
              <a:rPr lang="en-US" b="1" dirty="0">
                <a:solidFill>
                  <a:schemeClr val="tx1"/>
                </a:solidFill>
                <a:ea typeface="Calibri Light"/>
                <a:cs typeface="Calibri Light"/>
              </a:rPr>
              <a:t>sk 1: </a:t>
            </a:r>
            <a:r>
              <a:rPr lang="en-US" sz="5300" b="1" dirty="0">
                <a:solidFill>
                  <a:schemeClr val="tx1"/>
                </a:solidFill>
                <a:latin typeface="Calibri Light"/>
                <a:ea typeface="Calibri Light"/>
                <a:cs typeface="Calibri Light"/>
              </a:rPr>
              <a:t>Basic Quantum Circuits</a:t>
            </a:r>
            <a:endParaRPr lang="en-US" sz="3600" b="1" dirty="0">
              <a:solidFill>
                <a:schemeClr val="tx1"/>
              </a:solidFill>
              <a:latin typeface="Times New Roman"/>
              <a:ea typeface="Calibri Light"/>
              <a:cs typeface="Times New Roman"/>
            </a:endParaRPr>
          </a:p>
        </p:txBody>
      </p:sp>
      <p:sp>
        <p:nvSpPr>
          <p:cNvPr id="3" name="Content Placeholder 2">
            <a:extLst>
              <a:ext uri="{FF2B5EF4-FFF2-40B4-BE49-F238E27FC236}">
                <a16:creationId xmlns:a16="http://schemas.microsoft.com/office/drawing/2014/main" id="{965FDC3C-536D-298A-4C03-39CEDEE036A2}"/>
              </a:ext>
            </a:extLst>
          </p:cNvPr>
          <p:cNvSpPr>
            <a:spLocks noGrp="1"/>
          </p:cNvSpPr>
          <p:nvPr>
            <p:ph idx="1"/>
          </p:nvPr>
        </p:nvSpPr>
        <p:spPr/>
        <p:txBody>
          <a:bodyPr vert="horz" lIns="0" tIns="45720" rIns="0" bIns="45720" rtlCol="0" anchor="t">
            <a:noAutofit/>
          </a:bodyPr>
          <a:lstStyle/>
          <a:p>
            <a:endParaRPr lang="en-US"/>
          </a:p>
          <a:p>
            <a:r>
              <a:rPr lang="en-US" sz="2400" dirty="0">
                <a:solidFill>
                  <a:schemeClr val="tx1"/>
                </a:solidFill>
                <a:latin typeface="Times New Roman"/>
                <a:cs typeface="Times New Roman"/>
              </a:rPr>
              <a:t>Here we Simulated the evolution of state zero through the circuit and to simulate the state of the output. These are the steps:</a:t>
            </a:r>
          </a:p>
          <a:p>
            <a:r>
              <a:rPr lang="en-US" sz="2400" dirty="0">
                <a:solidFill>
                  <a:schemeClr val="tx1"/>
                </a:solidFill>
                <a:latin typeface="Times New Roman"/>
                <a:cs typeface="Times New Roman"/>
              </a:rPr>
              <a:t>Import </a:t>
            </a:r>
            <a:r>
              <a:rPr lang="en-US" sz="2400" err="1">
                <a:solidFill>
                  <a:schemeClr val="tx1"/>
                </a:solidFill>
                <a:latin typeface="Times New Roman"/>
                <a:cs typeface="Times New Roman"/>
              </a:rPr>
              <a:t>pennylane</a:t>
            </a:r>
            <a:r>
              <a:rPr lang="en-US" sz="2400" dirty="0">
                <a:solidFill>
                  <a:schemeClr val="tx1"/>
                </a:solidFill>
                <a:latin typeface="Times New Roman"/>
                <a:cs typeface="Times New Roman"/>
              </a:rPr>
              <a:t> as </a:t>
            </a:r>
            <a:r>
              <a:rPr lang="en-US" sz="2400" err="1">
                <a:solidFill>
                  <a:schemeClr val="tx1"/>
                </a:solidFill>
                <a:latin typeface="Times New Roman"/>
                <a:cs typeface="Times New Roman"/>
              </a:rPr>
              <a:t>qml</a:t>
            </a:r>
            <a:endParaRPr lang="en-US" sz="2400" dirty="0">
              <a:solidFill>
                <a:schemeClr val="tx1"/>
              </a:solidFill>
              <a:latin typeface="Times New Roman"/>
              <a:cs typeface="Times New Roman"/>
            </a:endParaRPr>
          </a:p>
          <a:p>
            <a:r>
              <a:rPr lang="en-US" sz="2400" dirty="0">
                <a:solidFill>
                  <a:schemeClr val="tx1"/>
                </a:solidFill>
                <a:latin typeface="Times New Roman"/>
                <a:ea typeface="Calibri"/>
                <a:cs typeface="Times New Roman"/>
              </a:rPr>
              <a:t>Define a function</a:t>
            </a:r>
          </a:p>
          <a:p>
            <a:r>
              <a:rPr lang="en-US" sz="2400" dirty="0">
                <a:solidFill>
                  <a:schemeClr val="tx1"/>
                </a:solidFill>
                <a:latin typeface="Times New Roman"/>
                <a:ea typeface="Calibri"/>
                <a:cs typeface="Times New Roman"/>
              </a:rPr>
              <a:t>Define our device </a:t>
            </a:r>
          </a:p>
          <a:p>
            <a:r>
              <a:rPr lang="en-US" sz="2400" dirty="0">
                <a:solidFill>
                  <a:schemeClr val="tx1"/>
                </a:solidFill>
                <a:latin typeface="Times New Roman"/>
                <a:ea typeface="Calibri"/>
                <a:cs typeface="Times New Roman"/>
              </a:rPr>
              <a:t>Execute the simulation</a:t>
            </a:r>
          </a:p>
          <a:p>
            <a:r>
              <a:rPr lang="en-US" sz="2400" dirty="0">
                <a:solidFill>
                  <a:schemeClr val="tx1"/>
                </a:solidFill>
                <a:latin typeface="Times New Roman"/>
                <a:ea typeface="Calibri"/>
                <a:cs typeface="Times New Roman"/>
              </a:rPr>
              <a:t>Draw our circuit</a:t>
            </a:r>
          </a:p>
        </p:txBody>
      </p:sp>
    </p:spTree>
    <p:extLst>
      <p:ext uri="{BB962C8B-B14F-4D97-AF65-F5344CB8AC3E}">
        <p14:creationId xmlns:p14="http://schemas.microsoft.com/office/powerpoint/2010/main" val="156480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FE0E3E-DB9E-4CCA-90F3-07A764980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D2270-FEF4-3D69-0F6A-46A4BC9AB223}"/>
              </a:ext>
            </a:extLst>
          </p:cNvPr>
          <p:cNvSpPr>
            <a:spLocks noGrp="1"/>
          </p:cNvSpPr>
          <p:nvPr>
            <p:ph type="title"/>
          </p:nvPr>
        </p:nvSpPr>
        <p:spPr>
          <a:xfrm>
            <a:off x="642256" y="642257"/>
            <a:ext cx="3417677" cy="5226837"/>
          </a:xfrm>
        </p:spPr>
        <p:txBody>
          <a:bodyPr anchor="t">
            <a:normAutofit/>
          </a:bodyPr>
          <a:lstStyle/>
          <a:p>
            <a:r>
              <a:rPr lang="en-US" dirty="0">
                <a:ea typeface="+mj-lt"/>
                <a:cs typeface="+mj-lt"/>
              </a:rPr>
              <a:t> Basic Quantum Circuits in </a:t>
            </a:r>
            <a:r>
              <a:rPr lang="en-US" err="1">
                <a:ea typeface="+mj-lt"/>
                <a:cs typeface="+mj-lt"/>
              </a:rPr>
              <a:t>PennyLane</a:t>
            </a:r>
            <a:endParaRPr lang="en-US" err="1"/>
          </a:p>
        </p:txBody>
      </p:sp>
      <p:sp>
        <p:nvSpPr>
          <p:cNvPr id="3" name="Content Placeholder 2">
            <a:extLst>
              <a:ext uri="{FF2B5EF4-FFF2-40B4-BE49-F238E27FC236}">
                <a16:creationId xmlns:a16="http://schemas.microsoft.com/office/drawing/2014/main" id="{D89FB981-89EB-46A8-6A84-095BE2C3B5F1}"/>
              </a:ext>
            </a:extLst>
          </p:cNvPr>
          <p:cNvSpPr>
            <a:spLocks noGrp="1"/>
          </p:cNvSpPr>
          <p:nvPr>
            <p:ph idx="1"/>
          </p:nvPr>
        </p:nvSpPr>
        <p:spPr>
          <a:xfrm>
            <a:off x="4713512" y="642257"/>
            <a:ext cx="6847117" cy="3320143"/>
          </a:xfrm>
        </p:spPr>
        <p:txBody>
          <a:bodyPr vert="horz" lIns="91440" tIns="45720" rIns="91440" bIns="45720" rtlCol="0" anchor="t">
            <a:noAutofit/>
          </a:bodyPr>
          <a:lstStyle/>
          <a:p>
            <a:r>
              <a:rPr lang="en-US" dirty="0">
                <a:ea typeface="+mn-lt"/>
                <a:cs typeface="+mn-lt"/>
              </a:rPr>
              <a:t>Start by creating simple quantum circuits to understand how quantum computation is implemented in </a:t>
            </a:r>
            <a:r>
              <a:rPr lang="en-US" dirty="0" err="1">
                <a:ea typeface="+mn-lt"/>
                <a:cs typeface="+mn-lt"/>
              </a:rPr>
              <a:t>PennyLane</a:t>
            </a:r>
            <a:r>
              <a:rPr lang="en-US" dirty="0">
                <a:ea typeface="+mn-lt"/>
                <a:cs typeface="+mn-lt"/>
              </a:rPr>
              <a:t>.</a:t>
            </a:r>
            <a:endParaRPr lang="en-US" dirty="0">
              <a:ea typeface="Calibri"/>
              <a:cs typeface="Calibri"/>
            </a:endParaRPr>
          </a:p>
          <a:p>
            <a:r>
              <a:rPr lang="en-US" dirty="0">
                <a:ea typeface="+mn-lt"/>
                <a:cs typeface="+mn-lt"/>
              </a:rPr>
              <a:t>Understand how to define devices, apply gates, and measure qubits.</a:t>
            </a:r>
          </a:p>
          <a:p>
            <a:r>
              <a:rPr lang="en-US" b="1" dirty="0">
                <a:ea typeface="+mn-lt"/>
                <a:cs typeface="+mn-lt"/>
              </a:rPr>
              <a:t>Creating a Quantum Circuit:</a:t>
            </a:r>
            <a:endParaRPr lang="en-US" b="1" dirty="0">
              <a:ea typeface="Calibri"/>
              <a:cs typeface="Calibri"/>
            </a:endParaRPr>
          </a:p>
          <a:p>
            <a:endParaRPr lang="en-US" dirty="0">
              <a:ea typeface="Calibri"/>
              <a:cs typeface="Calibri"/>
            </a:endParaRPr>
          </a:p>
          <a:p>
            <a:r>
              <a:rPr lang="en-US" dirty="0">
                <a:ea typeface="+mn-lt"/>
                <a:cs typeface="+mn-lt"/>
              </a:rPr>
              <a:t>Example: A simple circuit that applies a Hadamard gate to a qubit</a:t>
            </a:r>
          </a:p>
          <a:p>
            <a:r>
              <a:rPr lang="en-US" b="1" dirty="0">
                <a:ea typeface="+mn-lt"/>
                <a:cs typeface="+mn-lt"/>
              </a:rPr>
              <a:t>Visualizing Circuits</a:t>
            </a:r>
            <a:r>
              <a:rPr lang="en-US" dirty="0">
                <a:ea typeface="+mn-lt"/>
                <a:cs typeface="+mn-lt"/>
              </a:rPr>
              <a:t>:</a:t>
            </a:r>
            <a:endParaRPr lang="en-US" dirty="0">
              <a:ea typeface="Calibri"/>
              <a:cs typeface="Calibri"/>
            </a:endParaRPr>
          </a:p>
          <a:p>
            <a:r>
              <a:rPr lang="en-US" dirty="0" err="1">
                <a:ea typeface="+mn-lt"/>
                <a:cs typeface="+mn-lt"/>
              </a:rPr>
              <a:t>PennyLane</a:t>
            </a:r>
            <a:r>
              <a:rPr lang="en-US" dirty="0">
                <a:ea typeface="+mn-lt"/>
                <a:cs typeface="+mn-lt"/>
              </a:rPr>
              <a:t> provides tools to visualize circuits. You can draw a circuit to see what you’re implementing:</a:t>
            </a:r>
            <a:endParaRPr lang="en-US" dirty="0">
              <a:ea typeface="Calibri"/>
              <a:cs typeface="Calibri"/>
            </a:endParaRPr>
          </a:p>
          <a:p>
            <a:r>
              <a:rPr lang="en-US" dirty="0">
                <a:ea typeface="+mn-lt"/>
                <a:cs typeface="+mn-lt"/>
                <a:hlinkClick r:id="rId2"/>
              </a:rPr>
              <a:t>pennylane2.ipynb</a:t>
            </a:r>
            <a:r>
              <a:rPr lang="en-US" dirty="0">
                <a:ea typeface="+mn-lt"/>
                <a:cs typeface="+mn-lt"/>
              </a:rPr>
              <a:t> </a:t>
            </a:r>
            <a:endParaRPr lang="en-US" dirty="0">
              <a:ea typeface="Calibri"/>
              <a:cs typeface="Calibri"/>
            </a:endParaRPr>
          </a:p>
          <a:p>
            <a:endParaRPr lang="en-US" dirty="0">
              <a:ea typeface="Calibri"/>
              <a:cs typeface="Calibri"/>
            </a:endParaRPr>
          </a:p>
        </p:txBody>
      </p:sp>
      <p:pic>
        <p:nvPicPr>
          <p:cNvPr id="4" name="Picture 3" descr="A diagram of a molecule&#10;&#10;Description automatically generated">
            <a:extLst>
              <a:ext uri="{FF2B5EF4-FFF2-40B4-BE49-F238E27FC236}">
                <a16:creationId xmlns:a16="http://schemas.microsoft.com/office/drawing/2014/main" id="{E5CB6E81-9B33-6131-C0F2-067EEA8BD25A}"/>
              </a:ext>
            </a:extLst>
          </p:cNvPr>
          <p:cNvPicPr>
            <a:picLocks noChangeAspect="1"/>
          </p:cNvPicPr>
          <p:nvPr/>
        </p:nvPicPr>
        <p:blipFill>
          <a:blip r:embed="rId3"/>
          <a:stretch>
            <a:fillRect/>
          </a:stretch>
        </p:blipFill>
        <p:spPr>
          <a:xfrm>
            <a:off x="443290" y="4378045"/>
            <a:ext cx="3813784" cy="1484694"/>
          </a:xfrm>
          <a:prstGeom prst="rect">
            <a:avLst/>
          </a:prstGeom>
        </p:spPr>
      </p:pic>
      <p:sp>
        <p:nvSpPr>
          <p:cNvPr id="11" name="Rectangle 10">
            <a:extLst>
              <a:ext uri="{FF2B5EF4-FFF2-40B4-BE49-F238E27FC236}">
                <a16:creationId xmlns:a16="http://schemas.microsoft.com/office/drawing/2014/main" id="{2F80EA3F-828B-4AD5-A994-1CA08A0B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DF436B6-6370-4500-8980-2E5D5C70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052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4C25-1808-263C-49EA-7DE1FA5B81AC}"/>
              </a:ext>
            </a:extLst>
          </p:cNvPr>
          <p:cNvSpPr>
            <a:spLocks noGrp="1"/>
          </p:cNvSpPr>
          <p:nvPr>
            <p:ph type="title"/>
          </p:nvPr>
        </p:nvSpPr>
        <p:spPr/>
        <p:txBody>
          <a:bodyPr/>
          <a:lstStyle/>
          <a:p>
            <a:r>
              <a:rPr lang="en-US" dirty="0">
                <a:ea typeface="Calibri Light"/>
                <a:cs typeface="Calibri Light"/>
              </a:rPr>
              <a:t>Tasks: </a:t>
            </a:r>
            <a:r>
              <a:rPr lang="en-US" sz="3200" b="1" dirty="0">
                <a:solidFill>
                  <a:schemeClr val="tx1"/>
                </a:solidFill>
                <a:latin typeface="Times New Roman"/>
                <a:ea typeface="Calibri Light"/>
                <a:cs typeface="Times New Roman"/>
              </a:rPr>
              <a:t>DDoS-type attacks Recognition with H-QNN and DNN</a:t>
            </a:r>
            <a:endParaRPr lang="en-US" sz="3200" dirty="0">
              <a:solidFill>
                <a:schemeClr val="tx1"/>
              </a:solidFill>
            </a:endParaRPr>
          </a:p>
        </p:txBody>
      </p:sp>
      <p:sp>
        <p:nvSpPr>
          <p:cNvPr id="3" name="Content Placeholder 2">
            <a:extLst>
              <a:ext uri="{FF2B5EF4-FFF2-40B4-BE49-F238E27FC236}">
                <a16:creationId xmlns:a16="http://schemas.microsoft.com/office/drawing/2014/main" id="{C840454D-B8E4-81D3-2C7B-0C87C44233BB}"/>
              </a:ext>
            </a:extLst>
          </p:cNvPr>
          <p:cNvSpPr>
            <a:spLocks noGrp="1"/>
          </p:cNvSpPr>
          <p:nvPr>
            <p:ph idx="1"/>
          </p:nvPr>
        </p:nvSpPr>
        <p:spPr/>
        <p:txBody>
          <a:bodyPr vert="horz" lIns="0" tIns="45720" rIns="0" bIns="45720" rtlCol="0" anchor="t">
            <a:normAutofit/>
          </a:bodyPr>
          <a:lstStyle/>
          <a:p>
            <a:r>
              <a:rPr lang="en-US" sz="2400" b="1" dirty="0">
                <a:solidFill>
                  <a:schemeClr val="tx1"/>
                </a:solidFill>
                <a:latin typeface="Calibri"/>
                <a:ea typeface="Calibri"/>
                <a:cs typeface="Calibri"/>
              </a:rPr>
              <a:t>Task 2:</a:t>
            </a:r>
            <a:r>
              <a:rPr lang="en-US" sz="2400" dirty="0">
                <a:solidFill>
                  <a:schemeClr val="tx1"/>
                </a:solidFill>
                <a:latin typeface="Calibri"/>
                <a:ea typeface="Calibri"/>
                <a:cs typeface="Calibri"/>
              </a:rPr>
              <a:t>  </a:t>
            </a:r>
            <a:r>
              <a:rPr lang="en-US" sz="2400" b="1" dirty="0">
                <a:solidFill>
                  <a:schemeClr val="tx1"/>
                </a:solidFill>
                <a:latin typeface="Calibri"/>
                <a:ea typeface="Calibri"/>
                <a:cs typeface="Calibri"/>
              </a:rPr>
              <a:t>Data </a:t>
            </a:r>
            <a:r>
              <a:rPr lang="en-US" sz="2400" b="1" dirty="0">
                <a:solidFill>
                  <a:schemeClr val="tx1"/>
                </a:solidFill>
                <a:latin typeface="Calibri"/>
                <a:ea typeface="Calibri"/>
                <a:cs typeface="Times New Roman"/>
              </a:rPr>
              <a:t>Preprocessing</a:t>
            </a:r>
            <a:endParaRPr lang="en-US" sz="2400">
              <a:solidFill>
                <a:schemeClr val="tx1"/>
              </a:solidFill>
              <a:latin typeface="Calibri"/>
              <a:ea typeface="Calibri"/>
              <a:cs typeface="Times New Roman"/>
            </a:endParaRPr>
          </a:p>
          <a:p>
            <a:endParaRPr lang="en-US" sz="2400" dirty="0">
              <a:solidFill>
                <a:schemeClr val="tx1"/>
              </a:solidFill>
              <a:latin typeface="Calibri"/>
              <a:ea typeface="Calibri"/>
              <a:cs typeface="Calibri"/>
            </a:endParaRPr>
          </a:p>
          <a:p>
            <a:r>
              <a:rPr lang="en-US" sz="2400" b="1" dirty="0">
                <a:solidFill>
                  <a:schemeClr val="tx1"/>
                </a:solidFill>
                <a:latin typeface="Calibri"/>
                <a:ea typeface="Calibri"/>
                <a:cs typeface="Calibri"/>
              </a:rPr>
              <a:t>Task 3: </a:t>
            </a:r>
            <a:r>
              <a:rPr lang="en-US" sz="2400" b="1" dirty="0">
                <a:solidFill>
                  <a:schemeClr val="tx1"/>
                </a:solidFill>
                <a:latin typeface="Calibri"/>
                <a:ea typeface="Calibri"/>
                <a:cs typeface="Times New Roman"/>
              </a:rPr>
              <a:t>Training data preparation</a:t>
            </a:r>
          </a:p>
          <a:p>
            <a:endParaRPr lang="en-US" sz="2400" dirty="0">
              <a:solidFill>
                <a:schemeClr val="tx1"/>
              </a:solidFill>
              <a:latin typeface="Calibri"/>
              <a:ea typeface="Calibri"/>
              <a:cs typeface="Calibri"/>
            </a:endParaRPr>
          </a:p>
          <a:p>
            <a:r>
              <a:rPr lang="en-US" sz="2400" b="1" dirty="0">
                <a:solidFill>
                  <a:schemeClr val="tx1"/>
                </a:solidFill>
                <a:latin typeface="Calibri"/>
                <a:ea typeface="Calibri"/>
                <a:cs typeface="Calibri"/>
              </a:rPr>
              <a:t>Task 4:</a:t>
            </a:r>
            <a:r>
              <a:rPr lang="en-US" sz="2400" dirty="0">
                <a:solidFill>
                  <a:schemeClr val="tx1"/>
                </a:solidFill>
                <a:latin typeface="Calibri"/>
                <a:ea typeface="Calibri"/>
                <a:cs typeface="Calibri"/>
              </a:rPr>
              <a:t> </a:t>
            </a:r>
            <a:r>
              <a:rPr lang="en-US" sz="2400" b="1" dirty="0">
                <a:solidFill>
                  <a:schemeClr val="tx1"/>
                </a:solidFill>
                <a:latin typeface="Calibri"/>
                <a:ea typeface="Calibri"/>
                <a:cs typeface="Times New Roman"/>
              </a:rPr>
              <a:t>Hybrid- Quantum Neural Networks (H-QNN) and Deep Neural Network (DNN) models training</a:t>
            </a:r>
          </a:p>
          <a:p>
            <a:endParaRPr lang="en-US" sz="2400" dirty="0">
              <a:solidFill>
                <a:schemeClr val="tx1"/>
              </a:solidFill>
              <a:latin typeface="Calibri"/>
              <a:ea typeface="Calibri"/>
              <a:cs typeface="Calibri"/>
            </a:endParaRPr>
          </a:p>
          <a:p>
            <a:r>
              <a:rPr lang="en-US" sz="2400" b="1" dirty="0">
                <a:solidFill>
                  <a:schemeClr val="tx1"/>
                </a:solidFill>
                <a:latin typeface="Calibri"/>
                <a:ea typeface="Calibri"/>
                <a:cs typeface="Calibri"/>
              </a:rPr>
              <a:t>Task 5:</a:t>
            </a:r>
            <a:r>
              <a:rPr lang="en-US" sz="2400" dirty="0">
                <a:solidFill>
                  <a:schemeClr val="tx1"/>
                </a:solidFill>
                <a:latin typeface="Calibri"/>
                <a:ea typeface="Calibri"/>
                <a:cs typeface="Calibri"/>
              </a:rPr>
              <a:t> </a:t>
            </a:r>
            <a:r>
              <a:rPr lang="en-US" sz="2400" b="1" dirty="0">
                <a:solidFill>
                  <a:schemeClr val="tx1"/>
                </a:solidFill>
                <a:latin typeface="Calibri"/>
                <a:ea typeface="Calibri"/>
                <a:cs typeface="Calibri"/>
              </a:rPr>
              <a:t>Model Result Comparison</a:t>
            </a:r>
          </a:p>
        </p:txBody>
      </p:sp>
    </p:spTree>
    <p:extLst>
      <p:ext uri="{BB962C8B-B14F-4D97-AF65-F5344CB8AC3E}">
        <p14:creationId xmlns:p14="http://schemas.microsoft.com/office/powerpoint/2010/main" val="356473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54B6-84CB-0380-D97E-4959C6A79748}"/>
              </a:ext>
            </a:extLst>
          </p:cNvPr>
          <p:cNvSpPr>
            <a:spLocks noGrp="1"/>
          </p:cNvSpPr>
          <p:nvPr>
            <p:ph type="title"/>
          </p:nvPr>
        </p:nvSpPr>
        <p:spPr/>
        <p:txBody>
          <a:bodyPr>
            <a:normAutofit fontScale="90000"/>
          </a:bodyPr>
          <a:lstStyle/>
          <a:p>
            <a:r>
              <a:rPr lang="en-US" dirty="0">
                <a:solidFill>
                  <a:schemeClr val="tx1"/>
                </a:solidFill>
              </a:rPr>
              <a:t>Quantum Machine Learning Models: Hybrid- Quantum Neural Network (</a:t>
            </a:r>
            <a:r>
              <a:rPr lang="en-US" b="1" dirty="0">
                <a:solidFill>
                  <a:schemeClr val="tx1"/>
                </a:solidFill>
              </a:rPr>
              <a:t>H-QNN)</a:t>
            </a:r>
            <a:endParaRPr lang="en-US" dirty="0" err="1">
              <a:solidFill>
                <a:schemeClr val="tx1"/>
              </a:solidFill>
            </a:endParaRPr>
          </a:p>
        </p:txBody>
      </p:sp>
      <p:sp>
        <p:nvSpPr>
          <p:cNvPr id="3" name="Content Placeholder 2">
            <a:extLst>
              <a:ext uri="{FF2B5EF4-FFF2-40B4-BE49-F238E27FC236}">
                <a16:creationId xmlns:a16="http://schemas.microsoft.com/office/drawing/2014/main" id="{0252C7A3-8DDD-773D-A567-2020B3DEC668}"/>
              </a:ext>
            </a:extLst>
          </p:cNvPr>
          <p:cNvSpPr>
            <a:spLocks noGrp="1"/>
          </p:cNvSpPr>
          <p:nvPr>
            <p:ph idx="1"/>
          </p:nvPr>
        </p:nvSpPr>
        <p:spPr/>
        <p:txBody>
          <a:bodyPr vert="horz" lIns="91440" tIns="45720" rIns="91440" bIns="45720" rtlCol="0" anchor="t">
            <a:noAutofit/>
          </a:bodyPr>
          <a:lstStyle/>
          <a:p>
            <a:pPr marL="0" indent="0" algn="just">
              <a:buNone/>
            </a:pPr>
            <a:r>
              <a:rPr lang="en-US" dirty="0">
                <a:solidFill>
                  <a:schemeClr val="tx1"/>
                </a:solidFill>
                <a:ea typeface="+mn-lt"/>
                <a:cs typeface="+mn-lt"/>
              </a:rPr>
              <a:t>Now that you are familiar with fundamental circuits, begin developing quantum machine learning models. </a:t>
            </a:r>
            <a:endParaRPr lang="en-US"/>
          </a:p>
          <a:p>
            <a:pPr algn="just"/>
            <a:r>
              <a:rPr lang="en-US" dirty="0">
                <a:solidFill>
                  <a:schemeClr val="tx1"/>
                </a:solidFill>
                <a:ea typeface="+mn-lt"/>
                <a:cs typeface="+mn-lt"/>
              </a:rPr>
              <a:t>Because of their high mistake rates, current quantum devices only allow us to train small quantum models effectively (with as few gates and quantum states as feasible utilizing only a few qubits). Additionally, models that size enable them to be trained in a reasonable amount of time on quantum simulators. </a:t>
            </a:r>
          </a:p>
          <a:p>
            <a:pPr algn="just"/>
            <a:r>
              <a:rPr lang="en-US" dirty="0">
                <a:solidFill>
                  <a:schemeClr val="tx1"/>
                </a:solidFill>
                <a:ea typeface="+mn-lt"/>
                <a:cs typeface="+mn-lt"/>
              </a:rPr>
              <a:t>Quantum circuits are used in place of one or more layers in traditional neural networks, or H-QNNs. </a:t>
            </a:r>
            <a:endParaRPr lang="en-US">
              <a:solidFill>
                <a:schemeClr val="tx1"/>
              </a:solidFill>
              <a:ea typeface="Calibri"/>
              <a:cs typeface="Calibri"/>
            </a:endParaRPr>
          </a:p>
          <a:p>
            <a:pPr algn="just"/>
            <a:r>
              <a:rPr lang="en-US" dirty="0">
                <a:solidFill>
                  <a:schemeClr val="tx1"/>
                </a:solidFill>
                <a:ea typeface="+mn-lt"/>
                <a:cs typeface="+mn-lt"/>
              </a:rPr>
              <a:t>In this manner, we may replace, for instance, the dense, microscopic layers at the end of NN with quantum circuits that only require a limited number of qubits, and we can swiftly train them on quantum devices (even with thousands of data points) or simulate them quickly locally.</a:t>
            </a:r>
            <a:endParaRPr lang="en-US" dirty="0">
              <a:solidFill>
                <a:schemeClr val="tx1"/>
              </a:solidFill>
              <a:ea typeface="Calibri"/>
              <a:cs typeface="Calibri"/>
            </a:endParaRPr>
          </a:p>
        </p:txBody>
      </p:sp>
    </p:spTree>
    <p:extLst>
      <p:ext uri="{BB962C8B-B14F-4D97-AF65-F5344CB8AC3E}">
        <p14:creationId xmlns:p14="http://schemas.microsoft.com/office/powerpoint/2010/main" val="353663253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lpstr>
      <vt:lpstr> Hands-on-lab1 DDoS-type attacks Recognition with Machine Learning</vt:lpstr>
      <vt:lpstr>Outline</vt:lpstr>
      <vt:lpstr>Introduction to Quantum Machine Learning</vt:lpstr>
      <vt:lpstr>Quantum Computing Terms</vt:lpstr>
      <vt:lpstr>Setting Up Your Environment</vt:lpstr>
      <vt:lpstr>Task 1: Basic Quantum Circuits</vt:lpstr>
      <vt:lpstr> Basic Quantum Circuits in PennyLane</vt:lpstr>
      <vt:lpstr>Tasks: DDoS-type attacks Recognition with H-QNN and DNN</vt:lpstr>
      <vt:lpstr>Quantum Machine Learning Models: Hybrid- Quantum Neural Network (H-QNN)</vt:lpstr>
      <vt:lpstr>How can we use a quantum circuit as a quantum layer in a Deep Neural Network?</vt:lpstr>
      <vt:lpstr>H-QNN Framework</vt:lpstr>
      <vt:lpstr>Simulation Environment</vt:lpstr>
      <vt:lpstr>H-QNN and DNN models training: </vt:lpstr>
      <vt:lpstr>Quantum layer</vt:lpstr>
      <vt:lpstr>Quantum layer</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284</cp:revision>
  <dcterms:created xsi:type="dcterms:W3CDTF">2024-08-14T13:33:59Z</dcterms:created>
  <dcterms:modified xsi:type="dcterms:W3CDTF">2024-09-04T15:49:11Z</dcterms:modified>
</cp:coreProperties>
</file>