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1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22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88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8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24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38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0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1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8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7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0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E7D995-14BB-4879-85CD-EE1B5AA4764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DC94-1515-46F2-ADC4-1B942C338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30B2-D451-4D63-B0FA-D9D04BB4B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B2BBF-F34F-41DD-9AF5-5DF3F30CA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Wisniewski</a:t>
            </a:r>
          </a:p>
        </p:txBody>
      </p:sp>
    </p:spTree>
    <p:extLst>
      <p:ext uri="{BB962C8B-B14F-4D97-AF65-F5344CB8AC3E}">
        <p14:creationId xmlns:p14="http://schemas.microsoft.com/office/powerpoint/2010/main" val="411712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9490-5DCF-4F7F-A5CA-20DAE29A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7905-72B4-4762-A241-2076E0E3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Build a </a:t>
            </a:r>
            <a:r>
              <a:rPr lang="en-US" dirty="0" err="1"/>
              <a:t>pokemon</a:t>
            </a:r>
            <a:r>
              <a:rPr lang="en-US" dirty="0"/>
              <a:t> based world as an expansion of the </a:t>
            </a:r>
            <a:r>
              <a:rPr lang="en-US" dirty="0" err="1"/>
              <a:t>pokemon</a:t>
            </a:r>
            <a:r>
              <a:rPr lang="en-US" dirty="0"/>
              <a:t> project</a:t>
            </a:r>
          </a:p>
          <a:p>
            <a:pPr>
              <a:lnSpc>
                <a:spcPct val="200000"/>
              </a:lnSpc>
            </a:pPr>
            <a:r>
              <a:rPr lang="en-US" dirty="0"/>
              <a:t>Select </a:t>
            </a:r>
            <a:r>
              <a:rPr lang="en-US" dirty="0" err="1"/>
              <a:t>pokemon</a:t>
            </a:r>
            <a:r>
              <a:rPr lang="en-US" dirty="0"/>
              <a:t>, walk around battle trainers</a:t>
            </a:r>
          </a:p>
          <a:p>
            <a:pPr>
              <a:lnSpc>
                <a:spcPct val="200000"/>
              </a:lnSpc>
            </a:pPr>
            <a:r>
              <a:rPr lang="en-US" dirty="0"/>
              <a:t>TRY to Implement a framework that properly implements OOP concepts</a:t>
            </a:r>
          </a:p>
        </p:txBody>
      </p:sp>
    </p:spTree>
    <p:extLst>
      <p:ext uri="{BB962C8B-B14F-4D97-AF65-F5344CB8AC3E}">
        <p14:creationId xmlns:p14="http://schemas.microsoft.com/office/powerpoint/2010/main" val="104631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7789-4FD1-47E4-80D8-5502C12C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Boxes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904B9-8D84-4159-AD8C-06ECEEF72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519"/>
            <a:ext cx="12192000" cy="5504481"/>
          </a:xfrm>
        </p:spPr>
      </p:pic>
    </p:spTree>
    <p:extLst>
      <p:ext uri="{BB962C8B-B14F-4D97-AF65-F5344CB8AC3E}">
        <p14:creationId xmlns:p14="http://schemas.microsoft.com/office/powerpoint/2010/main" val="63372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72F7-F0E3-4906-9644-79EBAF18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41F686-35C8-42C7-A84A-9D2EC837B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12" y="884851"/>
            <a:ext cx="6526306" cy="5797641"/>
          </a:xfrm>
        </p:spPr>
      </p:pic>
    </p:spTree>
    <p:extLst>
      <p:ext uri="{BB962C8B-B14F-4D97-AF65-F5344CB8AC3E}">
        <p14:creationId xmlns:p14="http://schemas.microsoft.com/office/powerpoint/2010/main" val="2835005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357</TotalTime>
  <Words>41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Final Project </vt:lpstr>
      <vt:lpstr>The point </vt:lpstr>
      <vt:lpstr>Collision Boxes</vt:lpstr>
      <vt:lpstr>The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Brandon Wisniewski</dc:creator>
  <cp:lastModifiedBy>Brandon Wisniewski</cp:lastModifiedBy>
  <cp:revision>4</cp:revision>
  <dcterms:created xsi:type="dcterms:W3CDTF">2020-04-30T12:06:37Z</dcterms:created>
  <dcterms:modified xsi:type="dcterms:W3CDTF">2020-04-30T18:04:09Z</dcterms:modified>
</cp:coreProperties>
</file>