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2" r:id="rId3"/>
    <p:sldId id="282" r:id="rId4"/>
    <p:sldId id="265" r:id="rId5"/>
    <p:sldId id="269" r:id="rId6"/>
    <p:sldId id="270" r:id="rId7"/>
    <p:sldId id="268" r:id="rId8"/>
    <p:sldId id="267" r:id="rId9"/>
    <p:sldId id="285" r:id="rId10"/>
    <p:sldId id="273" r:id="rId11"/>
    <p:sldId id="272" r:id="rId12"/>
    <p:sldId id="275" r:id="rId13"/>
    <p:sldId id="283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A94"/>
    <a:srgbClr val="75A3B9"/>
    <a:srgbClr val="5C83A5"/>
    <a:srgbClr val="111A2C"/>
    <a:srgbClr val="223558"/>
    <a:srgbClr val="0C1524"/>
    <a:srgbClr val="0E1728"/>
    <a:srgbClr val="505E73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2936A-50B2-4CC2-92B5-71BA440C33BC}" v="9" dt="2023-04-23T19:16:19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hyperlink" Target="http://cris-dio.blogspot.com/2017/06/your-javascript-hoster.html?spref=pi" TargetMode="External"/><Relationship Id="rId2" Type="http://schemas.openxmlformats.org/officeDocument/2006/relationships/hyperlink" Target="https://en.wikiversity.org/wiki/Python" TargetMode="External"/><Relationship Id="rId1" Type="http://schemas.openxmlformats.org/officeDocument/2006/relationships/image" Target="../media/image3.png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hyperlink" Target="http://cris-dio.blogspot.com/2017/06/your-javascript-hoster.html?spref=pi" TargetMode="External"/><Relationship Id="rId2" Type="http://schemas.openxmlformats.org/officeDocument/2006/relationships/hyperlink" Target="https://en.wikiversity.org/wiki/Python" TargetMode="External"/><Relationship Id="rId1" Type="http://schemas.openxmlformats.org/officeDocument/2006/relationships/image" Target="../media/image3.png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04F46-871A-44D3-9274-D2A48BC0BDE3}" type="doc">
      <dgm:prSet loTypeId="urn:microsoft.com/office/officeart/2005/8/layout/pList2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F8596B8B-1696-4FF3-BF33-E59BA4B5B6B8}">
      <dgm:prSet phldrT="[Text]"/>
      <dgm:spPr/>
      <dgm:t>
        <a:bodyPr/>
        <a:lstStyle/>
        <a:p>
          <a:r>
            <a:rPr lang="en-CA" dirty="0"/>
            <a:t>Python</a:t>
          </a:r>
        </a:p>
      </dgm:t>
    </dgm:pt>
    <dgm:pt modelId="{0DB2BAE2-81A6-480B-A58D-4C361A9D0C7A}" type="parTrans" cxnId="{793B3BE0-5725-4242-9FCE-8C7A452B1F3F}">
      <dgm:prSet/>
      <dgm:spPr/>
      <dgm:t>
        <a:bodyPr/>
        <a:lstStyle/>
        <a:p>
          <a:endParaRPr lang="en-CA"/>
        </a:p>
      </dgm:t>
    </dgm:pt>
    <dgm:pt modelId="{E8B66BA3-6865-4985-B37C-D88452A109A1}" type="sibTrans" cxnId="{793B3BE0-5725-4242-9FCE-8C7A452B1F3F}">
      <dgm:prSet/>
      <dgm:spPr/>
      <dgm:t>
        <a:bodyPr/>
        <a:lstStyle/>
        <a:p>
          <a:endParaRPr lang="en-CA"/>
        </a:p>
      </dgm:t>
    </dgm:pt>
    <dgm:pt modelId="{89ADE7D2-CC80-42E2-A233-FB564A42FDD2}">
      <dgm:prSet phldrT="[Text]"/>
      <dgm:spPr/>
      <dgm:t>
        <a:bodyPr/>
        <a:lstStyle/>
        <a:p>
          <a:r>
            <a:rPr lang="en-CA" dirty="0"/>
            <a:t>Pandas</a:t>
          </a:r>
        </a:p>
      </dgm:t>
    </dgm:pt>
    <dgm:pt modelId="{9F20F5EB-FA07-4FE0-9F83-6891C3489F1D}" type="parTrans" cxnId="{6DE27815-43A4-44B8-A710-64A630F64DB0}">
      <dgm:prSet/>
      <dgm:spPr/>
      <dgm:t>
        <a:bodyPr/>
        <a:lstStyle/>
        <a:p>
          <a:endParaRPr lang="en-CA"/>
        </a:p>
      </dgm:t>
    </dgm:pt>
    <dgm:pt modelId="{179A6334-7F19-4D2C-B463-20CD9E68C7ED}" type="sibTrans" cxnId="{6DE27815-43A4-44B8-A710-64A630F64DB0}">
      <dgm:prSet/>
      <dgm:spPr/>
      <dgm:t>
        <a:bodyPr/>
        <a:lstStyle/>
        <a:p>
          <a:endParaRPr lang="en-CA"/>
        </a:p>
      </dgm:t>
    </dgm:pt>
    <dgm:pt modelId="{A14C9864-89D2-460B-980B-073752DF9194}">
      <dgm:prSet phldrT="[Text]"/>
      <dgm:spPr/>
      <dgm:t>
        <a:bodyPr/>
        <a:lstStyle/>
        <a:p>
          <a:r>
            <a:rPr lang="en-CA" dirty="0" err="1"/>
            <a:t>Plotly</a:t>
          </a:r>
          <a:endParaRPr lang="en-CA" dirty="0"/>
        </a:p>
      </dgm:t>
    </dgm:pt>
    <dgm:pt modelId="{A655965C-53DC-4E02-A899-D4A32B1C60BF}" type="parTrans" cxnId="{A7ED45C1-9E4A-4552-B721-DE9D87818782}">
      <dgm:prSet/>
      <dgm:spPr/>
      <dgm:t>
        <a:bodyPr/>
        <a:lstStyle/>
        <a:p>
          <a:endParaRPr lang="en-CA"/>
        </a:p>
      </dgm:t>
    </dgm:pt>
    <dgm:pt modelId="{D387EEB8-7977-47C0-981D-C62B98993CB2}" type="sibTrans" cxnId="{A7ED45C1-9E4A-4552-B721-DE9D87818782}">
      <dgm:prSet/>
      <dgm:spPr/>
      <dgm:t>
        <a:bodyPr/>
        <a:lstStyle/>
        <a:p>
          <a:endParaRPr lang="en-CA"/>
        </a:p>
      </dgm:t>
    </dgm:pt>
    <dgm:pt modelId="{57190F84-7A96-4B3C-9A21-B3900EBC0337}">
      <dgm:prSet phldrT="[Text]"/>
      <dgm:spPr/>
      <dgm:t>
        <a:bodyPr/>
        <a:lstStyle/>
        <a:p>
          <a:r>
            <a:rPr lang="en-CA" dirty="0"/>
            <a:t>HTML/CSS</a:t>
          </a:r>
        </a:p>
      </dgm:t>
    </dgm:pt>
    <dgm:pt modelId="{735BC8F7-2DE2-429C-B1AA-BA092D2006DA}" type="parTrans" cxnId="{95B5A759-0444-4848-9374-A59CF4480E9D}">
      <dgm:prSet/>
      <dgm:spPr/>
      <dgm:t>
        <a:bodyPr/>
        <a:lstStyle/>
        <a:p>
          <a:endParaRPr lang="en-CA"/>
        </a:p>
      </dgm:t>
    </dgm:pt>
    <dgm:pt modelId="{36766549-4BB2-4D28-840D-B1F0B4F0F311}" type="sibTrans" cxnId="{95B5A759-0444-4848-9374-A59CF4480E9D}">
      <dgm:prSet/>
      <dgm:spPr/>
      <dgm:t>
        <a:bodyPr/>
        <a:lstStyle/>
        <a:p>
          <a:endParaRPr lang="en-CA"/>
        </a:p>
      </dgm:t>
    </dgm:pt>
    <dgm:pt modelId="{7FBE51D8-477C-4B2C-B225-479BE936351C}">
      <dgm:prSet phldrT="[Text]"/>
      <dgm:spPr/>
      <dgm:t>
        <a:bodyPr/>
        <a:lstStyle/>
        <a:p>
          <a:r>
            <a:rPr lang="en-CA" dirty="0"/>
            <a:t>JavaScript</a:t>
          </a:r>
        </a:p>
      </dgm:t>
    </dgm:pt>
    <dgm:pt modelId="{D1673DE1-9331-4071-8573-F7B82AC6E4AF}" type="parTrans" cxnId="{E1D970C1-5B1D-4268-999D-11FDBA0D4CD2}">
      <dgm:prSet/>
      <dgm:spPr/>
      <dgm:t>
        <a:bodyPr/>
        <a:lstStyle/>
        <a:p>
          <a:endParaRPr lang="en-CA"/>
        </a:p>
      </dgm:t>
    </dgm:pt>
    <dgm:pt modelId="{528D5D48-9105-433B-AB8C-22831E304D79}" type="sibTrans" cxnId="{E1D970C1-5B1D-4268-999D-11FDBA0D4CD2}">
      <dgm:prSet/>
      <dgm:spPr/>
      <dgm:t>
        <a:bodyPr/>
        <a:lstStyle/>
        <a:p>
          <a:endParaRPr lang="en-CA"/>
        </a:p>
      </dgm:t>
    </dgm:pt>
    <dgm:pt modelId="{E068919C-545A-4CB3-9CE9-978F2E1DB912}">
      <dgm:prSet phldrT="[Text]"/>
      <dgm:spPr/>
      <dgm:t>
        <a:bodyPr/>
        <a:lstStyle/>
        <a:p>
          <a:r>
            <a:rPr lang="en-CA" dirty="0"/>
            <a:t>D3.js</a:t>
          </a:r>
        </a:p>
      </dgm:t>
    </dgm:pt>
    <dgm:pt modelId="{E25508AD-BDE7-4D8C-9062-F754D522C9E7}" type="parTrans" cxnId="{2767A4B4-07B2-4CE7-8FB3-35C7D997CF7E}">
      <dgm:prSet/>
      <dgm:spPr/>
      <dgm:t>
        <a:bodyPr/>
        <a:lstStyle/>
        <a:p>
          <a:endParaRPr lang="en-CA"/>
        </a:p>
      </dgm:t>
    </dgm:pt>
    <dgm:pt modelId="{C11F4F6B-3AB2-404A-95B1-80EFBAB7BFF9}" type="sibTrans" cxnId="{2767A4B4-07B2-4CE7-8FB3-35C7D997CF7E}">
      <dgm:prSet/>
      <dgm:spPr/>
      <dgm:t>
        <a:bodyPr/>
        <a:lstStyle/>
        <a:p>
          <a:endParaRPr lang="en-CA"/>
        </a:p>
      </dgm:t>
    </dgm:pt>
    <dgm:pt modelId="{2CB6426E-B427-4BCA-A0E0-9E53A6296618}">
      <dgm:prSet phldrT="[Text]"/>
      <dgm:spPr/>
      <dgm:t>
        <a:bodyPr/>
        <a:lstStyle/>
        <a:p>
          <a:r>
            <a:rPr lang="en-CA" dirty="0"/>
            <a:t>Charts.js</a:t>
          </a:r>
        </a:p>
      </dgm:t>
    </dgm:pt>
    <dgm:pt modelId="{B6E8ACF3-EC23-464E-B6B7-78B671511CDB}" type="parTrans" cxnId="{CE5F0985-0161-480F-AC8B-8AA3B0C158D3}">
      <dgm:prSet/>
      <dgm:spPr/>
      <dgm:t>
        <a:bodyPr/>
        <a:lstStyle/>
        <a:p>
          <a:endParaRPr lang="en-CA"/>
        </a:p>
      </dgm:t>
    </dgm:pt>
    <dgm:pt modelId="{4D16CC05-8B6F-4A9B-B7F4-6CD4ACCE65CE}" type="sibTrans" cxnId="{CE5F0985-0161-480F-AC8B-8AA3B0C158D3}">
      <dgm:prSet/>
      <dgm:spPr/>
      <dgm:t>
        <a:bodyPr/>
        <a:lstStyle/>
        <a:p>
          <a:endParaRPr lang="en-CA"/>
        </a:p>
      </dgm:t>
    </dgm:pt>
    <dgm:pt modelId="{73340027-B94E-49D2-A0F2-B9DB85D43580}">
      <dgm:prSet phldrT="[Text]"/>
      <dgm:spPr/>
      <dgm:t>
        <a:bodyPr/>
        <a:lstStyle/>
        <a:p>
          <a:r>
            <a:rPr lang="en-CA" dirty="0"/>
            <a:t>PostgreSQL</a:t>
          </a:r>
        </a:p>
      </dgm:t>
    </dgm:pt>
    <dgm:pt modelId="{1590721A-55F7-460E-B960-5DF9B0D89174}" type="parTrans" cxnId="{5FE0ED49-A33C-41F6-9970-ED20AD96E583}">
      <dgm:prSet/>
      <dgm:spPr/>
      <dgm:t>
        <a:bodyPr/>
        <a:lstStyle/>
        <a:p>
          <a:endParaRPr lang="en-CA"/>
        </a:p>
      </dgm:t>
    </dgm:pt>
    <dgm:pt modelId="{BD4BF49D-E8AD-4659-944B-0E839549BBE0}" type="sibTrans" cxnId="{5FE0ED49-A33C-41F6-9970-ED20AD96E583}">
      <dgm:prSet/>
      <dgm:spPr/>
      <dgm:t>
        <a:bodyPr/>
        <a:lstStyle/>
        <a:p>
          <a:endParaRPr lang="en-CA"/>
        </a:p>
      </dgm:t>
    </dgm:pt>
    <dgm:pt modelId="{756A8939-45DB-4FB5-9764-06789051E907}" type="pres">
      <dgm:prSet presAssocID="{AF404F46-871A-44D3-9274-D2A48BC0BDE3}" presName="Name0" presStyleCnt="0">
        <dgm:presLayoutVars>
          <dgm:dir/>
          <dgm:resizeHandles val="exact"/>
        </dgm:presLayoutVars>
      </dgm:prSet>
      <dgm:spPr/>
    </dgm:pt>
    <dgm:pt modelId="{551FF089-8FA1-4228-9CB1-4F484FE06A4F}" type="pres">
      <dgm:prSet presAssocID="{AF404F46-871A-44D3-9274-D2A48BC0BDE3}" presName="bkgdShp" presStyleLbl="alignAccFollowNode1" presStyleIdx="0" presStyleCnt="1"/>
      <dgm:spPr/>
    </dgm:pt>
    <dgm:pt modelId="{3821D8F0-4502-4F02-951D-9167D0F4E98D}" type="pres">
      <dgm:prSet presAssocID="{AF404F46-871A-44D3-9274-D2A48BC0BDE3}" presName="linComp" presStyleCnt="0"/>
      <dgm:spPr/>
    </dgm:pt>
    <dgm:pt modelId="{7C519C48-9169-4F43-AA85-A2A202C1DE4F}" type="pres">
      <dgm:prSet presAssocID="{F8596B8B-1696-4FF3-BF33-E59BA4B5B6B8}" presName="compNode" presStyleCnt="0"/>
      <dgm:spPr/>
    </dgm:pt>
    <dgm:pt modelId="{C6105F74-F487-4245-8780-7E6020CCCDDB}" type="pres">
      <dgm:prSet presAssocID="{F8596B8B-1696-4FF3-BF33-E59BA4B5B6B8}" presName="node" presStyleLbl="node1" presStyleIdx="0" presStyleCnt="4">
        <dgm:presLayoutVars>
          <dgm:bulletEnabled val="1"/>
        </dgm:presLayoutVars>
      </dgm:prSet>
      <dgm:spPr/>
    </dgm:pt>
    <dgm:pt modelId="{6C299EDD-B31D-4180-90F5-16DC5F1ED5BD}" type="pres">
      <dgm:prSet presAssocID="{F8596B8B-1696-4FF3-BF33-E59BA4B5B6B8}" presName="invisiNode" presStyleLbl="node1" presStyleIdx="0" presStyleCnt="4"/>
      <dgm:spPr/>
    </dgm:pt>
    <dgm:pt modelId="{E1F60FA6-2053-4912-B057-EF5CF739BB7B}" type="pres">
      <dgm:prSet presAssocID="{F8596B8B-1696-4FF3-BF33-E59BA4B5B6B8}" presName="imagNode" presStyleLbl="fgImgPlace1" presStyleIdx="0" presStyleCnt="4" custScaleX="87268" custScaleY="101680"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5180" r="5180"/>
          </a:stretch>
        </a:blipFill>
      </dgm:spPr>
    </dgm:pt>
    <dgm:pt modelId="{3D902BD8-4E62-4DD0-91AD-7A8B0D29CD29}" type="pres">
      <dgm:prSet presAssocID="{E8B66BA3-6865-4985-B37C-D88452A109A1}" presName="sibTrans" presStyleLbl="sibTrans2D1" presStyleIdx="0" presStyleCnt="0"/>
      <dgm:spPr/>
    </dgm:pt>
    <dgm:pt modelId="{C27A3196-DE28-43BD-8BAD-E271E8B9689D}" type="pres">
      <dgm:prSet presAssocID="{57190F84-7A96-4B3C-9A21-B3900EBC0337}" presName="compNode" presStyleCnt="0"/>
      <dgm:spPr/>
    </dgm:pt>
    <dgm:pt modelId="{6142552B-1381-45CB-83C3-6FB14F78F9CE}" type="pres">
      <dgm:prSet presAssocID="{57190F84-7A96-4B3C-9A21-B3900EBC0337}" presName="node" presStyleLbl="node1" presStyleIdx="1" presStyleCnt="4">
        <dgm:presLayoutVars>
          <dgm:bulletEnabled val="1"/>
        </dgm:presLayoutVars>
      </dgm:prSet>
      <dgm:spPr/>
    </dgm:pt>
    <dgm:pt modelId="{0B2D006F-0633-4996-84CC-B3F8736B1532}" type="pres">
      <dgm:prSet presAssocID="{57190F84-7A96-4B3C-9A21-B3900EBC0337}" presName="invisiNode" presStyleLbl="node1" presStyleIdx="1" presStyleCnt="4"/>
      <dgm:spPr/>
    </dgm:pt>
    <dgm:pt modelId="{6C7E53BA-20A0-426A-BFE8-200072EA9BF3}" type="pres">
      <dgm:prSet presAssocID="{57190F84-7A96-4B3C-9A21-B3900EBC0337}" presName="imagNode" presStyleLbl="fgImgPlace1" presStyleIdx="1" presStyleCnt="4"/>
      <dgm:spPr>
        <a:blipFill dpi="0" rotWithShape="1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721" r="14721"/>
          </a:stretch>
        </a:blipFill>
      </dgm:spPr>
    </dgm:pt>
    <dgm:pt modelId="{0222DB69-AA3E-4FDE-BE36-DD381BF2197F}" type="pres">
      <dgm:prSet presAssocID="{36766549-4BB2-4D28-840D-B1F0B4F0F311}" presName="sibTrans" presStyleLbl="sibTrans2D1" presStyleIdx="0" presStyleCnt="0"/>
      <dgm:spPr/>
    </dgm:pt>
    <dgm:pt modelId="{A00418F1-A0ED-454C-9F31-009890590393}" type="pres">
      <dgm:prSet presAssocID="{7FBE51D8-477C-4B2C-B225-479BE936351C}" presName="compNode" presStyleCnt="0"/>
      <dgm:spPr/>
    </dgm:pt>
    <dgm:pt modelId="{4640C7A7-5171-49EE-9A2D-795A86E43D38}" type="pres">
      <dgm:prSet presAssocID="{7FBE51D8-477C-4B2C-B225-479BE936351C}" presName="node" presStyleLbl="node1" presStyleIdx="2" presStyleCnt="4">
        <dgm:presLayoutVars>
          <dgm:bulletEnabled val="1"/>
        </dgm:presLayoutVars>
      </dgm:prSet>
      <dgm:spPr/>
    </dgm:pt>
    <dgm:pt modelId="{08F46830-DF4C-4935-BABF-925961224751}" type="pres">
      <dgm:prSet presAssocID="{7FBE51D8-477C-4B2C-B225-479BE936351C}" presName="invisiNode" presStyleLbl="node1" presStyleIdx="2" presStyleCnt="4"/>
      <dgm:spPr/>
    </dgm:pt>
    <dgm:pt modelId="{FFA9D36D-B2BB-42E1-933D-65A2D7C105FF}" type="pres">
      <dgm:prSet presAssocID="{7FBE51D8-477C-4B2C-B225-479BE936351C}" presName="imagNode" presStyleLbl="fgImgPlace1" presStyleIdx="2" presStyleCnt="4" custScaleX="88843" custScaleY="87234" custLinFactNeighborX="-5000" custLinFactNeighborY="1864"/>
      <dgm:spPr>
        <a:blipFill dpi="0" rotWithShape="1">
          <a:blip xmlns:r="http://schemas.openxmlformats.org/officeDocument/2006/relationships"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12229" r="12229"/>
          </a:stretch>
        </a:blipFill>
      </dgm:spPr>
    </dgm:pt>
    <dgm:pt modelId="{A48BBD75-B9C0-419F-BB72-EFA11CA13558}" type="pres">
      <dgm:prSet presAssocID="{528D5D48-9105-433B-AB8C-22831E304D79}" presName="sibTrans" presStyleLbl="sibTrans2D1" presStyleIdx="0" presStyleCnt="0"/>
      <dgm:spPr/>
    </dgm:pt>
    <dgm:pt modelId="{A086EE5D-182E-4A68-BFA5-0EB388C0A23C}" type="pres">
      <dgm:prSet presAssocID="{73340027-B94E-49D2-A0F2-B9DB85D43580}" presName="compNode" presStyleCnt="0"/>
      <dgm:spPr/>
    </dgm:pt>
    <dgm:pt modelId="{612D1F07-0C0F-4FE1-958F-F60088F932B9}" type="pres">
      <dgm:prSet presAssocID="{73340027-B94E-49D2-A0F2-B9DB85D43580}" presName="node" presStyleLbl="node1" presStyleIdx="3" presStyleCnt="4">
        <dgm:presLayoutVars>
          <dgm:bulletEnabled val="1"/>
        </dgm:presLayoutVars>
      </dgm:prSet>
      <dgm:spPr/>
    </dgm:pt>
    <dgm:pt modelId="{5321CE97-1C1B-461E-8D1F-FC91A25EE720}" type="pres">
      <dgm:prSet presAssocID="{73340027-B94E-49D2-A0F2-B9DB85D43580}" presName="invisiNode" presStyleLbl="node1" presStyleIdx="3" presStyleCnt="4"/>
      <dgm:spPr/>
    </dgm:pt>
    <dgm:pt modelId="{26C9BB84-BD7E-4789-AAB8-174A115037F9}" type="pres">
      <dgm:prSet presAssocID="{73340027-B94E-49D2-A0F2-B9DB85D43580}" presName="imagNode" presStyleLbl="fgImgPlace1" presStyleIdx="3" presStyleCnt="4"/>
      <dgm:spPr>
        <a:blipFill dpi="0" rotWithShape="1">
          <a:blip xmlns:r="http://schemas.openxmlformats.org/officeDocument/2006/relationships"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784" b="7784"/>
          </a:stretch>
        </a:blipFill>
      </dgm:spPr>
    </dgm:pt>
  </dgm:ptLst>
  <dgm:cxnLst>
    <dgm:cxn modelId="{6DE27815-43A4-44B8-A710-64A630F64DB0}" srcId="{F8596B8B-1696-4FF3-BF33-E59BA4B5B6B8}" destId="{89ADE7D2-CC80-42E2-A233-FB564A42FDD2}" srcOrd="0" destOrd="0" parTransId="{9F20F5EB-FA07-4FE0-9F83-6891C3489F1D}" sibTransId="{179A6334-7F19-4D2C-B463-20CD9E68C7ED}"/>
    <dgm:cxn modelId="{5FE0ED49-A33C-41F6-9970-ED20AD96E583}" srcId="{AF404F46-871A-44D3-9274-D2A48BC0BDE3}" destId="{73340027-B94E-49D2-A0F2-B9DB85D43580}" srcOrd="3" destOrd="0" parTransId="{1590721A-55F7-460E-B960-5DF9B0D89174}" sibTransId="{BD4BF49D-E8AD-4659-944B-0E839549BBE0}"/>
    <dgm:cxn modelId="{CEC31B4A-24FE-422C-B64E-81D28666447E}" type="presOf" srcId="{E8B66BA3-6865-4985-B37C-D88452A109A1}" destId="{3D902BD8-4E62-4DD0-91AD-7A8B0D29CD29}" srcOrd="0" destOrd="0" presId="urn:microsoft.com/office/officeart/2005/8/layout/pList2"/>
    <dgm:cxn modelId="{95B5A759-0444-4848-9374-A59CF4480E9D}" srcId="{AF404F46-871A-44D3-9274-D2A48BC0BDE3}" destId="{57190F84-7A96-4B3C-9A21-B3900EBC0337}" srcOrd="1" destOrd="0" parTransId="{735BC8F7-2DE2-429C-B1AA-BA092D2006DA}" sibTransId="{36766549-4BB2-4D28-840D-B1F0B4F0F311}"/>
    <dgm:cxn modelId="{E793DB76-F30C-4772-AEF3-5B560E0265CC}" type="presOf" srcId="{7FBE51D8-477C-4B2C-B225-479BE936351C}" destId="{4640C7A7-5171-49EE-9A2D-795A86E43D38}" srcOrd="0" destOrd="0" presId="urn:microsoft.com/office/officeart/2005/8/layout/pList2"/>
    <dgm:cxn modelId="{CE5F0985-0161-480F-AC8B-8AA3B0C158D3}" srcId="{7FBE51D8-477C-4B2C-B225-479BE936351C}" destId="{2CB6426E-B427-4BCA-A0E0-9E53A6296618}" srcOrd="1" destOrd="0" parTransId="{B6E8ACF3-EC23-464E-B6B7-78B671511CDB}" sibTransId="{4D16CC05-8B6F-4A9B-B7F4-6CD4ACCE65CE}"/>
    <dgm:cxn modelId="{10887F99-8DF2-4EAE-9A2A-ECC884C1DA01}" type="presOf" srcId="{36766549-4BB2-4D28-840D-B1F0B4F0F311}" destId="{0222DB69-AA3E-4FDE-BE36-DD381BF2197F}" srcOrd="0" destOrd="0" presId="urn:microsoft.com/office/officeart/2005/8/layout/pList2"/>
    <dgm:cxn modelId="{6D44EF9A-BEE4-4092-B94A-16BF469D5B45}" type="presOf" srcId="{57190F84-7A96-4B3C-9A21-B3900EBC0337}" destId="{6142552B-1381-45CB-83C3-6FB14F78F9CE}" srcOrd="0" destOrd="0" presId="urn:microsoft.com/office/officeart/2005/8/layout/pList2"/>
    <dgm:cxn modelId="{882E53A6-AC82-4979-A308-57F8A9FD6A19}" type="presOf" srcId="{A14C9864-89D2-460B-980B-073752DF9194}" destId="{C6105F74-F487-4245-8780-7E6020CCCDDB}" srcOrd="0" destOrd="2" presId="urn:microsoft.com/office/officeart/2005/8/layout/pList2"/>
    <dgm:cxn modelId="{2767A4B4-07B2-4CE7-8FB3-35C7D997CF7E}" srcId="{7FBE51D8-477C-4B2C-B225-479BE936351C}" destId="{E068919C-545A-4CB3-9CE9-978F2E1DB912}" srcOrd="0" destOrd="0" parTransId="{E25508AD-BDE7-4D8C-9062-F754D522C9E7}" sibTransId="{C11F4F6B-3AB2-404A-95B1-80EFBAB7BFF9}"/>
    <dgm:cxn modelId="{A7ED45C1-9E4A-4552-B721-DE9D87818782}" srcId="{F8596B8B-1696-4FF3-BF33-E59BA4B5B6B8}" destId="{A14C9864-89D2-460B-980B-073752DF9194}" srcOrd="1" destOrd="0" parTransId="{A655965C-53DC-4E02-A899-D4A32B1C60BF}" sibTransId="{D387EEB8-7977-47C0-981D-C62B98993CB2}"/>
    <dgm:cxn modelId="{E1D970C1-5B1D-4268-999D-11FDBA0D4CD2}" srcId="{AF404F46-871A-44D3-9274-D2A48BC0BDE3}" destId="{7FBE51D8-477C-4B2C-B225-479BE936351C}" srcOrd="2" destOrd="0" parTransId="{D1673DE1-9331-4071-8573-F7B82AC6E4AF}" sibTransId="{528D5D48-9105-433B-AB8C-22831E304D79}"/>
    <dgm:cxn modelId="{A490C7C6-0901-46F2-ACFF-27D7B3D24FCB}" type="presOf" srcId="{AF404F46-871A-44D3-9274-D2A48BC0BDE3}" destId="{756A8939-45DB-4FB5-9764-06789051E907}" srcOrd="0" destOrd="0" presId="urn:microsoft.com/office/officeart/2005/8/layout/pList2"/>
    <dgm:cxn modelId="{6D35EEC7-147F-4A8F-804A-D72186679A5C}" type="presOf" srcId="{528D5D48-9105-433B-AB8C-22831E304D79}" destId="{A48BBD75-B9C0-419F-BB72-EFA11CA13558}" srcOrd="0" destOrd="0" presId="urn:microsoft.com/office/officeart/2005/8/layout/pList2"/>
    <dgm:cxn modelId="{FCF26AC8-269A-441C-82BE-1E07131A013B}" type="presOf" srcId="{E068919C-545A-4CB3-9CE9-978F2E1DB912}" destId="{4640C7A7-5171-49EE-9A2D-795A86E43D38}" srcOrd="0" destOrd="1" presId="urn:microsoft.com/office/officeart/2005/8/layout/pList2"/>
    <dgm:cxn modelId="{2802F3D0-F8A6-4A64-925B-7244B0DCD22E}" type="presOf" srcId="{73340027-B94E-49D2-A0F2-B9DB85D43580}" destId="{612D1F07-0C0F-4FE1-958F-F60088F932B9}" srcOrd="0" destOrd="0" presId="urn:microsoft.com/office/officeart/2005/8/layout/pList2"/>
    <dgm:cxn modelId="{793B3BE0-5725-4242-9FCE-8C7A452B1F3F}" srcId="{AF404F46-871A-44D3-9274-D2A48BC0BDE3}" destId="{F8596B8B-1696-4FF3-BF33-E59BA4B5B6B8}" srcOrd="0" destOrd="0" parTransId="{0DB2BAE2-81A6-480B-A58D-4C361A9D0C7A}" sibTransId="{E8B66BA3-6865-4985-B37C-D88452A109A1}"/>
    <dgm:cxn modelId="{EC79E1EA-85E1-4757-928F-57D08570109C}" type="presOf" srcId="{2CB6426E-B427-4BCA-A0E0-9E53A6296618}" destId="{4640C7A7-5171-49EE-9A2D-795A86E43D38}" srcOrd="0" destOrd="2" presId="urn:microsoft.com/office/officeart/2005/8/layout/pList2"/>
    <dgm:cxn modelId="{14C9D4EF-0B5E-4F1C-BB05-A888286D0530}" type="presOf" srcId="{F8596B8B-1696-4FF3-BF33-E59BA4B5B6B8}" destId="{C6105F74-F487-4245-8780-7E6020CCCDDB}" srcOrd="0" destOrd="0" presId="urn:microsoft.com/office/officeart/2005/8/layout/pList2"/>
    <dgm:cxn modelId="{667E85F2-4080-42AE-B662-7E090602AA9C}" type="presOf" srcId="{89ADE7D2-CC80-42E2-A233-FB564A42FDD2}" destId="{C6105F74-F487-4245-8780-7E6020CCCDDB}" srcOrd="0" destOrd="1" presId="urn:microsoft.com/office/officeart/2005/8/layout/pList2"/>
    <dgm:cxn modelId="{766596A8-C803-4227-A7CC-E4D754C55DFE}" type="presParOf" srcId="{756A8939-45DB-4FB5-9764-06789051E907}" destId="{551FF089-8FA1-4228-9CB1-4F484FE06A4F}" srcOrd="0" destOrd="0" presId="urn:microsoft.com/office/officeart/2005/8/layout/pList2"/>
    <dgm:cxn modelId="{4D0E6E17-B9A8-451A-ACE3-2894359523C0}" type="presParOf" srcId="{756A8939-45DB-4FB5-9764-06789051E907}" destId="{3821D8F0-4502-4F02-951D-9167D0F4E98D}" srcOrd="1" destOrd="0" presId="urn:microsoft.com/office/officeart/2005/8/layout/pList2"/>
    <dgm:cxn modelId="{9C22EFF8-830F-4A1D-9DC3-3F1AB541CB5F}" type="presParOf" srcId="{3821D8F0-4502-4F02-951D-9167D0F4E98D}" destId="{7C519C48-9169-4F43-AA85-A2A202C1DE4F}" srcOrd="0" destOrd="0" presId="urn:microsoft.com/office/officeart/2005/8/layout/pList2"/>
    <dgm:cxn modelId="{BA18FB49-3F24-402F-A48F-4461FC6F714F}" type="presParOf" srcId="{7C519C48-9169-4F43-AA85-A2A202C1DE4F}" destId="{C6105F74-F487-4245-8780-7E6020CCCDDB}" srcOrd="0" destOrd="0" presId="urn:microsoft.com/office/officeart/2005/8/layout/pList2"/>
    <dgm:cxn modelId="{759E38C1-BF7F-414C-9D24-1716ED84D886}" type="presParOf" srcId="{7C519C48-9169-4F43-AA85-A2A202C1DE4F}" destId="{6C299EDD-B31D-4180-90F5-16DC5F1ED5BD}" srcOrd="1" destOrd="0" presId="urn:microsoft.com/office/officeart/2005/8/layout/pList2"/>
    <dgm:cxn modelId="{A9664508-E224-4832-B477-9543CEFD9982}" type="presParOf" srcId="{7C519C48-9169-4F43-AA85-A2A202C1DE4F}" destId="{E1F60FA6-2053-4912-B057-EF5CF739BB7B}" srcOrd="2" destOrd="0" presId="urn:microsoft.com/office/officeart/2005/8/layout/pList2"/>
    <dgm:cxn modelId="{4B3EDF6E-C194-4F94-8663-ACB4B48CE984}" type="presParOf" srcId="{3821D8F0-4502-4F02-951D-9167D0F4E98D}" destId="{3D902BD8-4E62-4DD0-91AD-7A8B0D29CD29}" srcOrd="1" destOrd="0" presId="urn:microsoft.com/office/officeart/2005/8/layout/pList2"/>
    <dgm:cxn modelId="{764D8775-62D2-4E8A-B279-B48D61C68E17}" type="presParOf" srcId="{3821D8F0-4502-4F02-951D-9167D0F4E98D}" destId="{C27A3196-DE28-43BD-8BAD-E271E8B9689D}" srcOrd="2" destOrd="0" presId="urn:microsoft.com/office/officeart/2005/8/layout/pList2"/>
    <dgm:cxn modelId="{6F8E4192-84CD-44C1-AB80-32B8C6097EAA}" type="presParOf" srcId="{C27A3196-DE28-43BD-8BAD-E271E8B9689D}" destId="{6142552B-1381-45CB-83C3-6FB14F78F9CE}" srcOrd="0" destOrd="0" presId="urn:microsoft.com/office/officeart/2005/8/layout/pList2"/>
    <dgm:cxn modelId="{AD5DC56C-E02A-4314-9566-20D41E09B380}" type="presParOf" srcId="{C27A3196-DE28-43BD-8BAD-E271E8B9689D}" destId="{0B2D006F-0633-4996-84CC-B3F8736B1532}" srcOrd="1" destOrd="0" presId="urn:microsoft.com/office/officeart/2005/8/layout/pList2"/>
    <dgm:cxn modelId="{6321261B-442A-47A3-AA6F-23D08E86FF13}" type="presParOf" srcId="{C27A3196-DE28-43BD-8BAD-E271E8B9689D}" destId="{6C7E53BA-20A0-426A-BFE8-200072EA9BF3}" srcOrd="2" destOrd="0" presId="urn:microsoft.com/office/officeart/2005/8/layout/pList2"/>
    <dgm:cxn modelId="{BCD89668-4957-44E8-AC42-E0FA4099DA72}" type="presParOf" srcId="{3821D8F0-4502-4F02-951D-9167D0F4E98D}" destId="{0222DB69-AA3E-4FDE-BE36-DD381BF2197F}" srcOrd="3" destOrd="0" presId="urn:microsoft.com/office/officeart/2005/8/layout/pList2"/>
    <dgm:cxn modelId="{45887FAB-5C34-4198-B137-8207C320DD46}" type="presParOf" srcId="{3821D8F0-4502-4F02-951D-9167D0F4E98D}" destId="{A00418F1-A0ED-454C-9F31-009890590393}" srcOrd="4" destOrd="0" presId="urn:microsoft.com/office/officeart/2005/8/layout/pList2"/>
    <dgm:cxn modelId="{0424352A-2F7C-4F7C-95AE-BC6E3EB1700B}" type="presParOf" srcId="{A00418F1-A0ED-454C-9F31-009890590393}" destId="{4640C7A7-5171-49EE-9A2D-795A86E43D38}" srcOrd="0" destOrd="0" presId="urn:microsoft.com/office/officeart/2005/8/layout/pList2"/>
    <dgm:cxn modelId="{57969605-B427-4736-B4F5-E22D69E5A436}" type="presParOf" srcId="{A00418F1-A0ED-454C-9F31-009890590393}" destId="{08F46830-DF4C-4935-BABF-925961224751}" srcOrd="1" destOrd="0" presId="urn:microsoft.com/office/officeart/2005/8/layout/pList2"/>
    <dgm:cxn modelId="{B4E265DF-4CBF-46F8-8291-F840747DD2AE}" type="presParOf" srcId="{A00418F1-A0ED-454C-9F31-009890590393}" destId="{FFA9D36D-B2BB-42E1-933D-65A2D7C105FF}" srcOrd="2" destOrd="0" presId="urn:microsoft.com/office/officeart/2005/8/layout/pList2"/>
    <dgm:cxn modelId="{CF7709AA-FA6D-441C-8E5E-F48CBCF79F48}" type="presParOf" srcId="{3821D8F0-4502-4F02-951D-9167D0F4E98D}" destId="{A48BBD75-B9C0-419F-BB72-EFA11CA13558}" srcOrd="5" destOrd="0" presId="urn:microsoft.com/office/officeart/2005/8/layout/pList2"/>
    <dgm:cxn modelId="{69A9D5CF-0C51-4F97-9405-25E9E463E007}" type="presParOf" srcId="{3821D8F0-4502-4F02-951D-9167D0F4E98D}" destId="{A086EE5D-182E-4A68-BFA5-0EB388C0A23C}" srcOrd="6" destOrd="0" presId="urn:microsoft.com/office/officeart/2005/8/layout/pList2"/>
    <dgm:cxn modelId="{26ED945C-CB7D-4895-86D1-F44DEDDA476C}" type="presParOf" srcId="{A086EE5D-182E-4A68-BFA5-0EB388C0A23C}" destId="{612D1F07-0C0F-4FE1-958F-F60088F932B9}" srcOrd="0" destOrd="0" presId="urn:microsoft.com/office/officeart/2005/8/layout/pList2"/>
    <dgm:cxn modelId="{C5DAFE5B-2CED-4E79-B420-4BE41881CBD9}" type="presParOf" srcId="{A086EE5D-182E-4A68-BFA5-0EB388C0A23C}" destId="{5321CE97-1C1B-461E-8D1F-FC91A25EE720}" srcOrd="1" destOrd="0" presId="urn:microsoft.com/office/officeart/2005/8/layout/pList2"/>
    <dgm:cxn modelId="{61ACB52E-8651-47EA-855F-01E65AC86D55}" type="presParOf" srcId="{A086EE5D-182E-4A68-BFA5-0EB388C0A23C}" destId="{26C9BB84-BD7E-4789-AAB8-174A115037F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FF089-8FA1-4228-9CB1-4F484FE06A4F}">
      <dsp:nvSpPr>
        <dsp:cNvPr id="0" name=""/>
        <dsp:cNvSpPr/>
      </dsp:nvSpPr>
      <dsp:spPr>
        <a:xfrm>
          <a:off x="0" y="0"/>
          <a:ext cx="9321800" cy="181387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60FA6-2053-4912-B057-EF5CF739BB7B}">
      <dsp:nvSpPr>
        <dsp:cNvPr id="0" name=""/>
        <dsp:cNvSpPr/>
      </dsp:nvSpPr>
      <dsp:spPr>
        <a:xfrm>
          <a:off x="411870" y="230676"/>
          <a:ext cx="1777295" cy="135251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5180" r="518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05F74-F487-4245-8780-7E6020CCCDDB}">
      <dsp:nvSpPr>
        <dsp:cNvPr id="0" name=""/>
        <dsp:cNvSpPr/>
      </dsp:nvSpPr>
      <dsp:spPr>
        <a:xfrm rot="10800000">
          <a:off x="282221" y="1813871"/>
          <a:ext cx="2036594" cy="2216954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Python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Pandas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 err="1"/>
            <a:t>Plotly</a:t>
          </a:r>
          <a:endParaRPr lang="en-CA" sz="2000" kern="1200" dirty="0"/>
        </a:p>
      </dsp:txBody>
      <dsp:txXfrm rot="10800000">
        <a:off x="344853" y="1813871"/>
        <a:ext cx="1911330" cy="2154322"/>
      </dsp:txXfrm>
    </dsp:sp>
    <dsp:sp modelId="{6C7E53BA-20A0-426A-BFE8-200072EA9BF3}">
      <dsp:nvSpPr>
        <dsp:cNvPr id="0" name=""/>
        <dsp:cNvSpPr/>
      </dsp:nvSpPr>
      <dsp:spPr>
        <a:xfrm>
          <a:off x="2522475" y="241849"/>
          <a:ext cx="2036594" cy="13301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721" r="14721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2552B-1381-45CB-83C3-6FB14F78F9CE}">
      <dsp:nvSpPr>
        <dsp:cNvPr id="0" name=""/>
        <dsp:cNvSpPr/>
      </dsp:nvSpPr>
      <dsp:spPr>
        <a:xfrm rot="10800000">
          <a:off x="2522475" y="1813871"/>
          <a:ext cx="2036594" cy="2216954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HTML/CSS</a:t>
          </a:r>
        </a:p>
      </dsp:txBody>
      <dsp:txXfrm rot="10800000">
        <a:off x="2585107" y="1813871"/>
        <a:ext cx="1911330" cy="2154322"/>
      </dsp:txXfrm>
    </dsp:sp>
    <dsp:sp modelId="{FFA9D36D-B2BB-42E1-933D-65A2D7C105FF}">
      <dsp:nvSpPr>
        <dsp:cNvPr id="0" name=""/>
        <dsp:cNvSpPr/>
      </dsp:nvSpPr>
      <dsp:spPr>
        <a:xfrm>
          <a:off x="4774511" y="351548"/>
          <a:ext cx="1809371" cy="11603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12229" r="12229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0C7A7-5171-49EE-9A2D-795A86E43D38}">
      <dsp:nvSpPr>
        <dsp:cNvPr id="0" name=""/>
        <dsp:cNvSpPr/>
      </dsp:nvSpPr>
      <dsp:spPr>
        <a:xfrm rot="10800000">
          <a:off x="4762729" y="1813871"/>
          <a:ext cx="2036594" cy="2216954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JavaScript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D3.js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Charts.js</a:t>
          </a:r>
        </a:p>
      </dsp:txBody>
      <dsp:txXfrm rot="10800000">
        <a:off x="4825361" y="1813871"/>
        <a:ext cx="1911330" cy="2154322"/>
      </dsp:txXfrm>
    </dsp:sp>
    <dsp:sp modelId="{26C9BB84-BD7E-4789-AAB8-174A115037F9}">
      <dsp:nvSpPr>
        <dsp:cNvPr id="0" name=""/>
        <dsp:cNvSpPr/>
      </dsp:nvSpPr>
      <dsp:spPr>
        <a:xfrm>
          <a:off x="7002984" y="241849"/>
          <a:ext cx="2036594" cy="13301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784" b="7784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D1F07-0C0F-4FE1-958F-F60088F932B9}">
      <dsp:nvSpPr>
        <dsp:cNvPr id="0" name=""/>
        <dsp:cNvSpPr/>
      </dsp:nvSpPr>
      <dsp:spPr>
        <a:xfrm rot="10800000">
          <a:off x="7002984" y="1813871"/>
          <a:ext cx="2036594" cy="2216954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PostgreSQL</a:t>
          </a:r>
        </a:p>
      </dsp:txBody>
      <dsp:txXfrm rot="10800000">
        <a:off x="7065616" y="1813871"/>
        <a:ext cx="1911330" cy="2154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C1BB29-7933-3001-F60E-966C8D1263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400C-33CD-95B9-2228-446FA3F513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312B5-8AB7-4B97-A481-CED0C1B8E876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9D520-B980-8555-805C-EDCDA5BBF0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9F789-CAAC-6173-72D1-40C0EFECBE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42BF8-F3CB-490E-875C-46FDA3A21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442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4A13-5578-4931-80A4-347F6DA4211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BF6C-C9CC-403A-8EE3-8C3B9ECCA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B9B4-B744-5C3A-6B74-1903A0A11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9E989-DF53-8950-0547-F7129598B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6CFD-E86B-0B50-D8ED-839FE29B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9599-0232-4749-AEAA-BED5CB6D503A}" type="datetime1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EB4E-A8CA-D786-3504-CCB03D3B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A460-4FD4-3358-67ED-66507473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19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40FA-8C70-5E51-278B-A35B4C57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FF3F-3EE3-0EFB-8096-3CEAE752C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3E2F-D773-773D-5633-0B3DDDCE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C06-B23F-4464-8440-246259950325}" type="datetime1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8ED8-D90E-9C1F-A0A9-3D6BD9A2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D34D-8F0F-18ED-97E0-2F0A3A2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75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98109-814B-E351-3289-1CD9DE4F5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B094B-BA6C-7E71-36B8-B71E3A25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6E34-95B8-2FBA-AEC4-380ABDB3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0FC-13C0-46DC-A302-8B9155A46E24}" type="datetime1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285B-2E3A-1B0E-9F9A-D3FCDD1F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9349-50AB-7187-955B-D2FF57E8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8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C86E-1503-8C9C-2F90-246F0537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A7-83CF-AE6A-A460-3AF1FB86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AEF7-6339-F867-E6FD-CA1F2E85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CBAF-792D-4223-9E4F-EACB3BA5376B}" type="datetime1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7F77-ED72-BB4E-54E3-5935E19F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FCA8-294D-115D-D508-BF1D8063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5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B3BB-1320-7040-304A-4FFC9826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36D0C-5CEA-F44F-B541-5E4AFD1D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2223-762B-4DBF-CC3F-9A9840D7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63D0-9854-4DBF-9B24-A640B213F042}" type="datetime1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C097-B12D-6610-6CF2-738BC3C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3830-8910-B77E-42FE-E3ABE1DF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1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6BE0-F51C-338B-CB46-69C7737D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F611-415A-3F72-3A7C-0DA7B368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D416A-6620-D8FE-F7C8-723151F5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6138-1F94-4C06-E72E-1DCA5928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49CE-EB56-4C84-86FF-BBBEB1C0CDBD}" type="datetime1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1250-BD58-827E-75CB-87881E67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BD9C1-3D9D-84C4-0F50-CEB66ACC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5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9848-B133-7780-58F4-48CDDD79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92EB-D8C7-BB35-B40D-D5CB8ECC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9917-39B8-36FA-DECD-CC64E4CF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C1AF2-EEC1-375C-1575-E9F9EEB53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245BF-EA0C-AA45-4B9C-DC63A4C7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2D349-F418-2887-DFDF-E691CE7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F4BD-5975-454B-B84B-561298985E89}" type="datetime1">
              <a:rPr lang="en-CA" smtClean="0"/>
              <a:t>2023-04-24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B60DF-ED65-90AB-83EC-E0CE3346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D541C-A5F8-8DE4-15D9-B35E4E37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38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8938-833F-36B3-CBF5-B20F4414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2590B-E24D-C81E-FF8D-8CCF9DF0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DF-4714-4992-B3B0-89ACF84928CC}" type="datetime1">
              <a:rPr lang="en-CA" smtClean="0"/>
              <a:t>2023-04-24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7E7B-590B-E054-4764-10C2B306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B164-98D3-603D-9F3A-5CE0FC91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28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00463-DA5A-B5A2-EDAE-91C6B0A3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5FAA-EA7A-4DB7-93BB-CB883045B2CB}" type="datetime1">
              <a:rPr lang="en-CA" smtClean="0"/>
              <a:t>2023-04-24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DF898-B28B-CA6F-A71B-7AB3A21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ABAA-B89A-B819-0DC5-9BA48C29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8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F222-8E78-F5A1-E6F8-2BA1C103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4E35-A778-DD93-1C8F-01306A76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73092-DCB8-89CC-2FA9-F31B08C03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C019D-E4B1-BCDD-23B6-DD638837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07C6-29F6-45C9-820E-5EA4DB51674F}" type="datetime1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C2B4-C7A0-5BC0-8FA6-4E1EB7CE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76BF9-ABAB-C423-44E2-FA7ECA86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85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A364-003D-35A2-6966-E986F3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5453-065C-002F-68F3-1856FF90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D9AA2-6FB0-5C6B-B8EF-4D388B4E6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A1B2C-AA59-9BDF-57AB-E370E7B7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56EC-A255-4698-8771-6FCC52AB9890}" type="datetime1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BAEFF-5121-4D9B-5212-45C3B50B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D134-6D2E-5AFE-A5FC-22673534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1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D0AF-C80C-68F0-E819-C51B3CB5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F594-078E-4282-0E0D-798B8ABC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2923-796C-0A62-EEE6-96775B2BA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EBAB-19B0-4E58-8143-E625BBBCAD86}" type="datetime1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C3F2-CFBF-6E24-1B9A-BEA4462F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3C97-2E6A-54EF-BA6F-A56FA27E3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9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eorgescutelnicu/top-100-popular-movies-from-2003-to-2022-imdb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tubaby5.github.io/Project3/index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825DC-D756-776F-9D45-D28C2636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1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F9B7E-A4CF-4A08-5F21-BF146677C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20" y="56630"/>
            <a:ext cx="1661160" cy="65707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F444-75A4-6B1E-7C67-AA44D2E1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24168-897D-5F6E-2359-93B9CB0BC2DB}"/>
              </a:ext>
            </a:extLst>
          </p:cNvPr>
          <p:cNvSpPr/>
          <p:nvPr/>
        </p:nvSpPr>
        <p:spPr>
          <a:xfrm>
            <a:off x="-7619" y="5383762"/>
            <a:ext cx="10523220" cy="1417607"/>
          </a:xfrm>
          <a:prstGeom prst="rect">
            <a:avLst/>
          </a:prstGeom>
          <a:solidFill>
            <a:srgbClr val="4B7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>
                <a:solidFill>
                  <a:schemeClr val="bg2"/>
                </a:solidFill>
              </a:rPr>
              <a:t>ALL ABOUT MOVIES.. </a:t>
            </a:r>
            <a:r>
              <a:rPr lang="en-CA" sz="3600" b="1" dirty="0">
                <a:solidFill>
                  <a:schemeClr val="bg2"/>
                </a:solidFill>
              </a:rPr>
              <a:t>Ayo, </a:t>
            </a:r>
            <a:r>
              <a:rPr lang="en-CA" sz="3600" b="1" dirty="0" err="1">
                <a:solidFill>
                  <a:schemeClr val="bg2"/>
                </a:solidFill>
              </a:rPr>
              <a:t>Lintu</a:t>
            </a:r>
            <a:r>
              <a:rPr lang="en-CA" sz="3600" b="1" dirty="0">
                <a:solidFill>
                  <a:schemeClr val="bg2"/>
                </a:solidFill>
              </a:rPr>
              <a:t>, </a:t>
            </a:r>
            <a:r>
              <a:rPr lang="en-CA" sz="3600" b="1" dirty="0" err="1">
                <a:solidFill>
                  <a:schemeClr val="bg2"/>
                </a:solidFill>
              </a:rPr>
              <a:t>Helin</a:t>
            </a:r>
            <a:r>
              <a:rPr lang="en-CA" sz="3600" b="1" dirty="0">
                <a:solidFill>
                  <a:schemeClr val="bg2"/>
                </a:solidFill>
              </a:rPr>
              <a:t> and Emma</a:t>
            </a:r>
            <a:endParaRPr lang="en-CA" sz="4000" b="1" dirty="0">
              <a:solidFill>
                <a:schemeClr val="bg2"/>
              </a:solidFill>
            </a:endParaRPr>
          </a:p>
          <a:p>
            <a:r>
              <a:rPr lang="en-CA" sz="4000" b="1" dirty="0">
                <a:solidFill>
                  <a:schemeClr val="bg2"/>
                </a:solidFill>
              </a:rPr>
              <a:t>Popular Culture: Thousands of films in 2000’s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77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7059DD-96DC-14E3-D18C-591D62E00F62}"/>
              </a:ext>
            </a:extLst>
          </p:cNvPr>
          <p:cNvSpPr/>
          <p:nvPr/>
        </p:nvSpPr>
        <p:spPr>
          <a:xfrm>
            <a:off x="4876800" y="0"/>
            <a:ext cx="12192000" cy="6858000"/>
          </a:xfrm>
          <a:prstGeom prst="rect">
            <a:avLst/>
          </a:prstGeom>
          <a:solidFill>
            <a:srgbClr val="0C1524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1EDDA-6D24-3F6A-D0CE-A5D98EF9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10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1DA1-32C5-8F64-293A-A08A17ED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8451" cy="685800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CB7B4-6A3A-C337-3FF8-2E143093B3F2}"/>
              </a:ext>
            </a:extLst>
          </p:cNvPr>
          <p:cNvSpPr txBox="1"/>
          <p:nvPr/>
        </p:nvSpPr>
        <p:spPr>
          <a:xfrm>
            <a:off x="6538451" y="1366684"/>
            <a:ext cx="643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Country Analysis </a:t>
            </a:r>
          </a:p>
        </p:txBody>
      </p:sp>
    </p:spTree>
    <p:extLst>
      <p:ext uri="{BB962C8B-B14F-4D97-AF65-F5344CB8AC3E}">
        <p14:creationId xmlns:p14="http://schemas.microsoft.com/office/powerpoint/2010/main" val="384367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270588" y="37181"/>
            <a:ext cx="11650824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Country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6499" y="1324894"/>
            <a:ext cx="4484913" cy="485207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 is dominating the movie industry</a:t>
            </a:r>
          </a:p>
          <a:p>
            <a:pPr lvl="1"/>
            <a:r>
              <a:rPr lang="en-CA" sz="2800" dirty="0"/>
              <a:t>Historical advantage</a:t>
            </a:r>
          </a:p>
          <a:p>
            <a:pPr lvl="1"/>
            <a:r>
              <a:rPr lang="en-CA" sz="2800" dirty="0"/>
              <a:t>Big Five studios are US</a:t>
            </a:r>
          </a:p>
          <a:p>
            <a:pPr lvl="2"/>
            <a:r>
              <a:rPr lang="en-CA" sz="2800" dirty="0"/>
              <a:t>Walt Disney</a:t>
            </a:r>
          </a:p>
          <a:p>
            <a:pPr lvl="2"/>
            <a:r>
              <a:rPr lang="en-CA" sz="2800" dirty="0"/>
              <a:t>Warner Bros</a:t>
            </a:r>
          </a:p>
          <a:p>
            <a:pPr lvl="2"/>
            <a:r>
              <a:rPr lang="en-CA" sz="2800" dirty="0"/>
              <a:t>Sony Pictures</a:t>
            </a:r>
          </a:p>
          <a:p>
            <a:pPr lvl="2"/>
            <a:r>
              <a:rPr lang="en-CA" sz="2800" dirty="0"/>
              <a:t>Universal</a:t>
            </a:r>
          </a:p>
          <a:p>
            <a:pPr lvl="1"/>
            <a:r>
              <a:rPr lang="en-CA" sz="2800" dirty="0"/>
              <a:t>English is leading language</a:t>
            </a:r>
          </a:p>
          <a:p>
            <a:r>
              <a:rPr lang="en-CA" dirty="0"/>
              <a:t>Followed by UK and Canada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11</a:t>
            </a:fld>
            <a:endParaRPr lang="en-CA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05549F-3FBB-C313-487E-EBC26D222F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9" y="1324893"/>
            <a:ext cx="7165910" cy="4870580"/>
          </a:xfrm>
        </p:spPr>
      </p:pic>
    </p:spTree>
    <p:extLst>
      <p:ext uri="{BB962C8B-B14F-4D97-AF65-F5344CB8AC3E}">
        <p14:creationId xmlns:p14="http://schemas.microsoft.com/office/powerpoint/2010/main" val="135259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0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Country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9502" y="1324893"/>
            <a:ext cx="5912498" cy="4609376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Most movies are filmed in USA</a:t>
            </a:r>
          </a:p>
          <a:p>
            <a:pPr lvl="1"/>
            <a:r>
              <a:rPr lang="en-CA" sz="2800" dirty="0"/>
              <a:t>Climate is the biggest factor(LA) </a:t>
            </a:r>
          </a:p>
          <a:p>
            <a:pPr lvl="1"/>
            <a:r>
              <a:rPr lang="en-CA" sz="2800" dirty="0"/>
              <a:t>Cheaper to film </a:t>
            </a:r>
          </a:p>
          <a:p>
            <a:r>
              <a:rPr lang="en-CA" dirty="0"/>
              <a:t>Followed by UK and Austria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12</a:t>
            </a:fld>
            <a:endParaRPr lang="en-CA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A0DB42-2249-DC89-DA67-BB110846E6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93"/>
            <a:ext cx="6279502" cy="4780449"/>
          </a:xfrm>
        </p:spPr>
      </p:pic>
    </p:spTree>
    <p:extLst>
      <p:ext uri="{BB962C8B-B14F-4D97-AF65-F5344CB8AC3E}">
        <p14:creationId xmlns:p14="http://schemas.microsoft.com/office/powerpoint/2010/main" val="199658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181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9502" y="1324892"/>
            <a:ext cx="5598367" cy="5169159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Average runtime year over year fluctuates</a:t>
            </a:r>
          </a:p>
          <a:p>
            <a:r>
              <a:rPr lang="en-CA" dirty="0"/>
              <a:t>Social events have significant effect on movies:</a:t>
            </a:r>
          </a:p>
          <a:p>
            <a:pPr lvl="1"/>
            <a:r>
              <a:rPr lang="en-CA" dirty="0"/>
              <a:t>2008 financial crisis</a:t>
            </a:r>
          </a:p>
          <a:p>
            <a:pPr lvl="1"/>
            <a:r>
              <a:rPr lang="en-CA" dirty="0"/>
              <a:t>2020 Covid-19 pandemic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13</a:t>
            </a:fld>
            <a:endParaRPr lang="en-CA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42A3D9-F382-B181-E20A-E3FDE488B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1" y="1324893"/>
            <a:ext cx="5912498" cy="5169160"/>
          </a:xfrm>
        </p:spPr>
      </p:pic>
    </p:spTree>
    <p:extLst>
      <p:ext uri="{BB962C8B-B14F-4D97-AF65-F5344CB8AC3E}">
        <p14:creationId xmlns:p14="http://schemas.microsoft.com/office/powerpoint/2010/main" val="88808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7059DD-96DC-14E3-D18C-591D62E00F62}"/>
              </a:ext>
            </a:extLst>
          </p:cNvPr>
          <p:cNvSpPr/>
          <p:nvPr/>
        </p:nvSpPr>
        <p:spPr>
          <a:xfrm>
            <a:off x="0" y="-136525"/>
            <a:ext cx="17068800" cy="6858000"/>
          </a:xfrm>
          <a:prstGeom prst="rect">
            <a:avLst/>
          </a:prstGeom>
          <a:solidFill>
            <a:srgbClr val="111A2C"/>
          </a:solidFill>
          <a:ln>
            <a:solidFill>
              <a:srgbClr val="223558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1EDDA-6D24-3F6A-D0CE-A5D98EF9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2CE86-0C6D-9B63-7719-8A1B360782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31" y="1235075"/>
            <a:ext cx="2497082" cy="3146323"/>
          </a:xfrm>
          <a:prstGeom prst="rect">
            <a:avLst/>
          </a:prstGeom>
          <a:solidFill>
            <a:srgbClr val="223558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6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181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F4335-5557-F433-B71C-76F49CC0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62187" cy="4351338"/>
          </a:xfrm>
        </p:spPr>
        <p:txBody>
          <a:bodyPr>
            <a:normAutofit/>
          </a:bodyPr>
          <a:lstStyle/>
          <a:p>
            <a:r>
              <a:rPr lang="en-CA" dirty="0"/>
              <a:t>Source : </a:t>
            </a:r>
            <a:r>
              <a:rPr lang="en-CA" dirty="0">
                <a:hlinkClick r:id="rId2"/>
              </a:rPr>
              <a:t>Kaggle</a:t>
            </a:r>
            <a:r>
              <a:rPr lang="en-CA" dirty="0"/>
              <a:t> </a:t>
            </a:r>
          </a:p>
          <a:p>
            <a:r>
              <a:rPr lang="en-CA" dirty="0"/>
              <a:t>Time: 2003-2022</a:t>
            </a:r>
          </a:p>
          <a:p>
            <a:r>
              <a:rPr lang="en-CA" dirty="0"/>
              <a:t># of Data used:</a:t>
            </a:r>
          </a:p>
          <a:p>
            <a:pPr lvl="1"/>
            <a:r>
              <a:rPr lang="en-CA" dirty="0"/>
              <a:t>Before: 	2000</a:t>
            </a:r>
          </a:p>
          <a:p>
            <a:pPr lvl="1"/>
            <a:r>
              <a:rPr lang="en-CA" dirty="0"/>
              <a:t>Cleaned:	1647</a:t>
            </a:r>
          </a:p>
          <a:p>
            <a:r>
              <a:rPr lang="en-CA" dirty="0"/>
              <a:t>Limitation: Not every movie is included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193568-FFF5-72B5-23F0-6FC7D85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64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-36200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/>
              <a:t>DATASET</a:t>
            </a:r>
          </a:p>
          <a:p>
            <a:r>
              <a:rPr lang="en-CA" sz="3200" b="1" dirty="0"/>
              <a:t>Applications &amp;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F4335-5557-F433-B71C-76F49CC0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08" y="1664952"/>
            <a:ext cx="108621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193568-FFF5-72B5-23F0-6FC7D85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44FE871E-9CDD-5A25-9F2C-057A7D0D1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793302"/>
              </p:ext>
            </p:extLst>
          </p:nvPr>
        </p:nvGraphicFramePr>
        <p:xfrm>
          <a:off x="1123201" y="1390261"/>
          <a:ext cx="9321800" cy="4030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7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181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F4335-5557-F433-B71C-76F49CC0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10872019" cy="4351338"/>
          </a:xfrm>
        </p:spPr>
        <p:txBody>
          <a:bodyPr>
            <a:normAutofit/>
          </a:bodyPr>
          <a:lstStyle/>
          <a:p>
            <a:pPr lvl="0" fontAlgn="base">
              <a:lnSpc>
                <a:spcPts val="2400"/>
              </a:lnSpc>
            </a:pPr>
            <a:endParaRPr lang="en-CA" sz="320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makes movies successful? </a:t>
            </a: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high budgets or released dates have an effect on its success?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most successful genre?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countries made the most movie? 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Whether runtime of the movies have changed over time?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are movies mostly filmed? 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04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7059DD-96DC-14E3-D18C-591D62E00F62}"/>
              </a:ext>
            </a:extLst>
          </p:cNvPr>
          <p:cNvSpPr/>
          <p:nvPr/>
        </p:nvSpPr>
        <p:spPr>
          <a:xfrm>
            <a:off x="4450702" y="0"/>
            <a:ext cx="7741297" cy="6858000"/>
          </a:xfrm>
          <a:prstGeom prst="rect">
            <a:avLst/>
          </a:prstGeom>
          <a:solidFill>
            <a:srgbClr val="0C1524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1EDDA-6D24-3F6A-D0CE-A5D98EF9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5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1DA1-32C5-8F64-293A-A08A17ED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1306" cy="685800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CB7B4-6A3A-C337-3FF8-2E143093B3F2}"/>
              </a:ext>
            </a:extLst>
          </p:cNvPr>
          <p:cNvSpPr txBox="1"/>
          <p:nvPr/>
        </p:nvSpPr>
        <p:spPr>
          <a:xfrm>
            <a:off x="4161453" y="1366684"/>
            <a:ext cx="7875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Quick tour to our “</a:t>
            </a:r>
            <a:r>
              <a:rPr lang="en-CA" sz="3200" dirty="0">
                <a:solidFill>
                  <a:schemeClr val="bg1"/>
                </a:solidFill>
                <a:hlinkClick r:id="rId3"/>
              </a:rPr>
              <a:t>All about movies</a:t>
            </a:r>
            <a:r>
              <a:rPr lang="en-CA" sz="3200" dirty="0">
                <a:solidFill>
                  <a:schemeClr val="bg1"/>
                </a:solidFill>
              </a:rPr>
              <a:t>” page</a:t>
            </a:r>
          </a:p>
        </p:txBody>
      </p:sp>
    </p:spTree>
    <p:extLst>
      <p:ext uri="{BB962C8B-B14F-4D97-AF65-F5344CB8AC3E}">
        <p14:creationId xmlns:p14="http://schemas.microsoft.com/office/powerpoint/2010/main" val="361731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7059DD-96DC-14E3-D18C-591D62E00F62}"/>
              </a:ext>
            </a:extLst>
          </p:cNvPr>
          <p:cNvSpPr/>
          <p:nvPr/>
        </p:nvSpPr>
        <p:spPr>
          <a:xfrm>
            <a:off x="4876800" y="0"/>
            <a:ext cx="12192000" cy="6858000"/>
          </a:xfrm>
          <a:prstGeom prst="rect">
            <a:avLst/>
          </a:prstGeom>
          <a:solidFill>
            <a:srgbClr val="0C1524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1EDDA-6D24-3F6A-D0CE-A5D98EF9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6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1DA1-32C5-8F64-293A-A08A17ED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8451" cy="685800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CB7B4-6A3A-C337-3FF8-2E143093B3F2}"/>
              </a:ext>
            </a:extLst>
          </p:cNvPr>
          <p:cNvSpPr txBox="1"/>
          <p:nvPr/>
        </p:nvSpPr>
        <p:spPr>
          <a:xfrm>
            <a:off x="6538451" y="1572872"/>
            <a:ext cx="643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5356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321"/>
            <a:ext cx="12192000" cy="1287571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Genre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Drama is leader of the industry</a:t>
            </a:r>
          </a:p>
          <a:p>
            <a:r>
              <a:rPr lang="en-CA" dirty="0"/>
              <a:t>Action is in second place followed by comedy</a:t>
            </a:r>
          </a:p>
          <a:p>
            <a:r>
              <a:rPr lang="en-CA" dirty="0"/>
              <a:t>Fantasy is the least rated genre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7</a:t>
            </a:fld>
            <a:endParaRPr lang="en-CA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C1EF79-3BD3-4543-697F-2AB91AF8AD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918422"/>
            <a:ext cx="5320004" cy="4165743"/>
          </a:xfrm>
        </p:spPr>
      </p:pic>
    </p:spTree>
    <p:extLst>
      <p:ext uri="{BB962C8B-B14F-4D97-AF65-F5344CB8AC3E}">
        <p14:creationId xmlns:p14="http://schemas.microsoft.com/office/powerpoint/2010/main" val="325670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-9472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Genre Analysis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The most profitable genre is “Action”</a:t>
            </a:r>
          </a:p>
          <a:p>
            <a:r>
              <a:rPr lang="en-CA" dirty="0"/>
              <a:t>Drama is the second most profitable</a:t>
            </a:r>
          </a:p>
          <a:p>
            <a:r>
              <a:rPr lang="en-CA" dirty="0"/>
              <a:t>Adventure is in the 3</a:t>
            </a:r>
            <a:r>
              <a:rPr lang="en-CA" baseline="30000" dirty="0"/>
              <a:t>rd</a:t>
            </a:r>
            <a:r>
              <a:rPr lang="en-CA" dirty="0"/>
              <a:t> place.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FA183-0E51-FBA3-9467-234B4DD0F0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132"/>
            <a:ext cx="5181600" cy="422232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36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181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Budget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4776" y="1356065"/>
            <a:ext cx="5486400" cy="5000285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Average budget has a slight increase over time</a:t>
            </a:r>
          </a:p>
          <a:p>
            <a:r>
              <a:rPr lang="en-CA" dirty="0"/>
              <a:t>Income has increased dramatically:</a:t>
            </a:r>
          </a:p>
          <a:p>
            <a:pPr lvl="1"/>
            <a:r>
              <a:rPr lang="en-CA" sz="2800" dirty="0"/>
              <a:t>Technology ;↓production &amp; distribution</a:t>
            </a:r>
          </a:p>
          <a:p>
            <a:pPr lvl="1"/>
            <a:r>
              <a:rPr lang="en-CA" sz="2800" dirty="0"/>
              <a:t>Popular culture; ↑spending in leisure</a:t>
            </a:r>
          </a:p>
          <a:p>
            <a:pPr lvl="1"/>
            <a:r>
              <a:rPr lang="en-CA" sz="2800" dirty="0"/>
              <a:t>Population growth</a:t>
            </a:r>
          </a:p>
          <a:p>
            <a:pPr lvl="1"/>
            <a:r>
              <a:rPr lang="en-CA" sz="2800" dirty="0"/>
              <a:t>New markets ; China, Japan, </a:t>
            </a:r>
            <a:r>
              <a:rPr lang="en-CA" sz="2800" dirty="0" err="1"/>
              <a:t>S.Korea</a:t>
            </a:r>
            <a:endParaRPr lang="en-CA" sz="2800" dirty="0"/>
          </a:p>
          <a:p>
            <a:pPr lvl="1"/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9</a:t>
            </a:fld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8B4B39-D169-C00D-19D3-98DAB454A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6065"/>
            <a:ext cx="6231294" cy="5000285"/>
          </a:xfrm>
        </p:spPr>
      </p:pic>
    </p:spTree>
    <p:extLst>
      <p:ext uri="{BB962C8B-B14F-4D97-AF65-F5344CB8AC3E}">
        <p14:creationId xmlns:p14="http://schemas.microsoft.com/office/powerpoint/2010/main" val="19550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303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Helin K,</dc:creator>
  <cp:lastModifiedBy>Ayokunle Oluwole</cp:lastModifiedBy>
  <cp:revision>8</cp:revision>
  <dcterms:created xsi:type="dcterms:W3CDTF">2023-04-19T02:18:09Z</dcterms:created>
  <dcterms:modified xsi:type="dcterms:W3CDTF">2023-04-25T01:06:23Z</dcterms:modified>
</cp:coreProperties>
</file>