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9999"/>
    <a:srgbClr val="EA4335"/>
    <a:srgbClr val="7F868B"/>
    <a:srgbClr val="FBBC04"/>
    <a:srgbClr val="079D57"/>
    <a:srgbClr val="4285F4"/>
    <a:srgbClr val="0066D9"/>
    <a:srgbClr val="203864"/>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1F3CD-E6E1-4204-846D-415A6F437464}" v="7" dt="2023-01-06T23:08:39.351"/>
    <p1510:client id="{E7301300-98DA-4D07-9F6B-7124926274D4}" v="2" dt="2023-01-06T18:50:22.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oku" userId="336cd69553371a13" providerId="LiveId" clId="{9BF1F3CD-E6E1-4204-846D-415A6F437464}"/>
    <pc:docChg chg="undo custSel modSld">
      <pc:chgData name="Ayoku" userId="336cd69553371a13" providerId="LiveId" clId="{9BF1F3CD-E6E1-4204-846D-415A6F437464}" dt="2023-01-06T23:40:53.241" v="2120" actId="20577"/>
      <pc:docMkLst>
        <pc:docMk/>
      </pc:docMkLst>
      <pc:sldChg chg="modSp mod">
        <pc:chgData name="Ayoku" userId="336cd69553371a13" providerId="LiveId" clId="{9BF1F3CD-E6E1-4204-846D-415A6F437464}" dt="2023-01-06T23:40:53.241" v="2120" actId="20577"/>
        <pc:sldMkLst>
          <pc:docMk/>
          <pc:sldMk cId="4217290066" sldId="258"/>
        </pc:sldMkLst>
        <pc:spChg chg="mod">
          <ac:chgData name="Ayoku" userId="336cd69553371a13" providerId="LiveId" clId="{9BF1F3CD-E6E1-4204-846D-415A6F437464}" dt="2023-01-06T23:40:53.241" v="2120" actId="20577"/>
          <ac:spMkLst>
            <pc:docMk/>
            <pc:sldMk cId="4217290066" sldId="258"/>
            <ac:spMk id="6" creationId="{854ACCCE-040B-FBDF-CF0C-6B703DA84A83}"/>
          </ac:spMkLst>
        </pc:spChg>
        <pc:spChg chg="mod">
          <ac:chgData name="Ayoku" userId="336cd69553371a13" providerId="LiveId" clId="{9BF1F3CD-E6E1-4204-846D-415A6F437464}" dt="2023-01-06T21:59:16.412" v="80" actId="20577"/>
          <ac:spMkLst>
            <pc:docMk/>
            <pc:sldMk cId="4217290066" sldId="258"/>
            <ac:spMk id="15" creationId="{EF5214D3-DA2B-E610-82A0-C950F660A850}"/>
          </ac:spMkLst>
        </pc:spChg>
      </pc:sldChg>
      <pc:sldChg chg="addSp delSp modSp mod">
        <pc:chgData name="Ayoku" userId="336cd69553371a13" providerId="LiveId" clId="{9BF1F3CD-E6E1-4204-846D-415A6F437464}" dt="2023-01-06T23:40:44.785" v="2118" actId="14100"/>
        <pc:sldMkLst>
          <pc:docMk/>
          <pc:sldMk cId="1122568321" sldId="259"/>
        </pc:sldMkLst>
        <pc:spChg chg="mod">
          <ac:chgData name="Ayoku" userId="336cd69553371a13" providerId="LiveId" clId="{9BF1F3CD-E6E1-4204-846D-415A6F437464}" dt="2023-01-06T23:40:44.785" v="2118" actId="14100"/>
          <ac:spMkLst>
            <pc:docMk/>
            <pc:sldMk cId="1122568321" sldId="259"/>
            <ac:spMk id="4" creationId="{39B88C84-6CCB-AD60-51B5-CAC74F21BBAB}"/>
          </ac:spMkLst>
        </pc:spChg>
        <pc:spChg chg="add mod">
          <ac:chgData name="Ayoku" userId="336cd69553371a13" providerId="LiveId" clId="{9BF1F3CD-E6E1-4204-846D-415A6F437464}" dt="2023-01-06T22:55:25.759" v="2042" actId="207"/>
          <ac:spMkLst>
            <pc:docMk/>
            <pc:sldMk cId="1122568321" sldId="259"/>
            <ac:spMk id="5" creationId="{CD6786ED-82D0-7206-EED3-3C5AFE1E679B}"/>
          </ac:spMkLst>
        </pc:spChg>
        <pc:spChg chg="mod">
          <ac:chgData name="Ayoku" userId="336cd69553371a13" providerId="LiveId" clId="{9BF1F3CD-E6E1-4204-846D-415A6F437464}" dt="2023-01-06T22:53:35.721" v="2033" actId="1076"/>
          <ac:spMkLst>
            <pc:docMk/>
            <pc:sldMk cId="1122568321" sldId="259"/>
            <ac:spMk id="7" creationId="{0103A271-EC3F-C460-CF65-5A91E7218FC9}"/>
          </ac:spMkLst>
        </pc:spChg>
        <pc:spChg chg="del">
          <ac:chgData name="Ayoku" userId="336cd69553371a13" providerId="LiveId" clId="{9BF1F3CD-E6E1-4204-846D-415A6F437464}" dt="2023-01-06T21:49:23.952" v="4" actId="478"/>
          <ac:spMkLst>
            <pc:docMk/>
            <pc:sldMk cId="1122568321" sldId="259"/>
            <ac:spMk id="8" creationId="{15BDF4A4-9751-BCEE-7E6D-A908FBECBE9D}"/>
          </ac:spMkLst>
        </pc:spChg>
        <pc:spChg chg="add del mod">
          <ac:chgData name="Ayoku" userId="336cd69553371a13" providerId="LiveId" clId="{9BF1F3CD-E6E1-4204-846D-415A6F437464}" dt="2023-01-06T22:58:05.641" v="2052" actId="478"/>
          <ac:spMkLst>
            <pc:docMk/>
            <pc:sldMk cId="1122568321" sldId="259"/>
            <ac:spMk id="9" creationId="{684AE0AA-AF61-30E3-ABF0-6A72EB49E604}"/>
          </ac:spMkLst>
        </pc:spChg>
        <pc:spChg chg="add mod">
          <ac:chgData name="Ayoku" userId="336cd69553371a13" providerId="LiveId" clId="{9BF1F3CD-E6E1-4204-846D-415A6F437464}" dt="2023-01-06T23:13:20.376" v="2115" actId="14100"/>
          <ac:spMkLst>
            <pc:docMk/>
            <pc:sldMk cId="1122568321" sldId="259"/>
            <ac:spMk id="11" creationId="{C0C1E95A-DF73-9020-59F0-2C6E7A0B41BD}"/>
          </ac:spMkLst>
        </pc:spChg>
        <pc:picChg chg="add mod">
          <ac:chgData name="Ayoku" userId="336cd69553371a13" providerId="LiveId" clId="{9BF1F3CD-E6E1-4204-846D-415A6F437464}" dt="2023-01-06T21:51:57.943" v="74" actId="1076"/>
          <ac:picMkLst>
            <pc:docMk/>
            <pc:sldMk cId="1122568321" sldId="259"/>
            <ac:picMk id="2" creationId="{199DBCD7-4BCB-79E3-DB8B-B4F6F48233F8}"/>
          </ac:picMkLst>
        </pc:picChg>
        <pc:picChg chg="add mod">
          <ac:chgData name="Ayoku" userId="336cd69553371a13" providerId="LiveId" clId="{9BF1F3CD-E6E1-4204-846D-415A6F437464}" dt="2023-01-06T21:51:44.448" v="73" actId="1076"/>
          <ac:picMkLst>
            <pc:docMk/>
            <pc:sldMk cId="1122568321" sldId="259"/>
            <ac:picMk id="3" creationId="{E98A1B75-BB28-F88A-C642-10B7023727C1}"/>
          </ac:picMkLst>
        </pc:picChg>
        <pc:picChg chg="mod">
          <ac:chgData name="Ayoku" userId="336cd69553371a13" providerId="LiveId" clId="{9BF1F3CD-E6E1-4204-846D-415A6F437464}" dt="2023-01-06T23:15:27.356" v="2116" actId="1076"/>
          <ac:picMkLst>
            <pc:docMk/>
            <pc:sldMk cId="1122568321" sldId="259"/>
            <ac:picMk id="10" creationId="{A76358B7-A2FF-5138-C334-72D8EF7CF51E}"/>
          </ac:picMkLst>
        </pc:picChg>
        <pc:picChg chg="del">
          <ac:chgData name="Ayoku" userId="336cd69553371a13" providerId="LiveId" clId="{9BF1F3CD-E6E1-4204-846D-415A6F437464}" dt="2023-01-06T21:48:18.237" v="0" actId="478"/>
          <ac:picMkLst>
            <pc:docMk/>
            <pc:sldMk cId="1122568321" sldId="259"/>
            <ac:picMk id="14" creationId="{1ABF6489-6903-E4A3-4EB3-0E6B303667F9}"/>
          </ac:picMkLst>
        </pc:picChg>
      </pc:sldChg>
      <pc:sldChg chg="addSp delSp modSp mod">
        <pc:chgData name="Ayoku" userId="336cd69553371a13" providerId="LiveId" clId="{9BF1F3CD-E6E1-4204-846D-415A6F437464}" dt="2023-01-06T23:10:46.386" v="2113" actId="1076"/>
        <pc:sldMkLst>
          <pc:docMk/>
          <pc:sldMk cId="2220098955" sldId="260"/>
        </pc:sldMkLst>
        <pc:spChg chg="mod">
          <ac:chgData name="Ayoku" userId="336cd69553371a13" providerId="LiveId" clId="{9BF1F3CD-E6E1-4204-846D-415A6F437464}" dt="2023-01-06T23:04:27.349" v="2086" actId="14100"/>
          <ac:spMkLst>
            <pc:docMk/>
            <pc:sldMk cId="2220098955" sldId="260"/>
            <ac:spMk id="2" creationId="{80ECC205-36FC-AC5E-0C79-3790E055318A}"/>
          </ac:spMkLst>
        </pc:spChg>
        <pc:spChg chg="mod">
          <ac:chgData name="Ayoku" userId="336cd69553371a13" providerId="LiveId" clId="{9BF1F3CD-E6E1-4204-846D-415A6F437464}" dt="2023-01-06T22:53:05.534" v="2032" actId="14100"/>
          <ac:spMkLst>
            <pc:docMk/>
            <pc:sldMk cId="2220098955" sldId="260"/>
            <ac:spMk id="4" creationId="{581B7F6B-4EED-5E68-5747-6113742E6FF7}"/>
          </ac:spMkLst>
        </pc:spChg>
        <pc:spChg chg="mod">
          <ac:chgData name="Ayoku" userId="336cd69553371a13" providerId="LiveId" clId="{9BF1F3CD-E6E1-4204-846D-415A6F437464}" dt="2023-01-06T23:04:18.235" v="2085" actId="14100"/>
          <ac:spMkLst>
            <pc:docMk/>
            <pc:sldMk cId="2220098955" sldId="260"/>
            <ac:spMk id="5" creationId="{60F848F6-4AB7-C6EF-2F8A-DEAC35A9C1A1}"/>
          </ac:spMkLst>
        </pc:spChg>
        <pc:spChg chg="mod">
          <ac:chgData name="Ayoku" userId="336cd69553371a13" providerId="LiveId" clId="{9BF1F3CD-E6E1-4204-846D-415A6F437464}" dt="2023-01-06T23:04:01.608" v="2083" actId="14100"/>
          <ac:spMkLst>
            <pc:docMk/>
            <pc:sldMk cId="2220098955" sldId="260"/>
            <ac:spMk id="6" creationId="{E6E81BDD-9E1B-2489-B820-488B00B5D733}"/>
          </ac:spMkLst>
        </pc:spChg>
        <pc:spChg chg="mod">
          <ac:chgData name="Ayoku" userId="336cd69553371a13" providerId="LiveId" clId="{9BF1F3CD-E6E1-4204-846D-415A6F437464}" dt="2023-01-06T23:09:50.277" v="2107" actId="14100"/>
          <ac:spMkLst>
            <pc:docMk/>
            <pc:sldMk cId="2220098955" sldId="260"/>
            <ac:spMk id="7" creationId="{3E3487F0-3CAA-539B-5AB4-052C4FEA5137}"/>
          </ac:spMkLst>
        </pc:spChg>
        <pc:spChg chg="add mod">
          <ac:chgData name="Ayoku" userId="336cd69553371a13" providerId="LiveId" clId="{9BF1F3CD-E6E1-4204-846D-415A6F437464}" dt="2023-01-06T23:10:36.135" v="2112" actId="1076"/>
          <ac:spMkLst>
            <pc:docMk/>
            <pc:sldMk cId="2220098955" sldId="260"/>
            <ac:spMk id="8" creationId="{80E69A61-412D-9585-4299-A484B82FDAA4}"/>
          </ac:spMkLst>
        </pc:spChg>
        <pc:spChg chg="mod">
          <ac:chgData name="Ayoku" userId="336cd69553371a13" providerId="LiveId" clId="{9BF1F3CD-E6E1-4204-846D-415A6F437464}" dt="2023-01-06T23:02:26.945" v="2073" actId="1076"/>
          <ac:spMkLst>
            <pc:docMk/>
            <pc:sldMk cId="2220098955" sldId="260"/>
            <ac:spMk id="10" creationId="{34A9DF7E-EB39-ED3F-5D56-598F2C9DE9CD}"/>
          </ac:spMkLst>
        </pc:spChg>
        <pc:spChg chg="add del mod">
          <ac:chgData name="Ayoku" userId="336cd69553371a13" providerId="LiveId" clId="{9BF1F3CD-E6E1-4204-846D-415A6F437464}" dt="2023-01-06T23:02:20.472" v="2072" actId="1076"/>
          <ac:spMkLst>
            <pc:docMk/>
            <pc:sldMk cId="2220098955" sldId="260"/>
            <ac:spMk id="11" creationId="{484DEC7A-0C4F-9734-F946-2478450F67DF}"/>
          </ac:spMkLst>
        </pc:spChg>
        <pc:spChg chg="mod">
          <ac:chgData name="Ayoku" userId="336cd69553371a13" providerId="LiveId" clId="{9BF1F3CD-E6E1-4204-846D-415A6F437464}" dt="2023-01-06T23:02:14.990" v="2071" actId="1076"/>
          <ac:spMkLst>
            <pc:docMk/>
            <pc:sldMk cId="2220098955" sldId="260"/>
            <ac:spMk id="12" creationId="{97D88257-79E3-C192-E6C3-C98C9943B0F8}"/>
          </ac:spMkLst>
        </pc:spChg>
        <pc:spChg chg="mod">
          <ac:chgData name="Ayoku" userId="336cd69553371a13" providerId="LiveId" clId="{9BF1F3CD-E6E1-4204-846D-415A6F437464}" dt="2023-01-06T23:02:53.448" v="2077" actId="1076"/>
          <ac:spMkLst>
            <pc:docMk/>
            <pc:sldMk cId="2220098955" sldId="260"/>
            <ac:spMk id="13" creationId="{BB7FE852-1D1B-CDA5-AC79-9B4E14456249}"/>
          </ac:spMkLst>
        </pc:spChg>
        <pc:spChg chg="add mod">
          <ac:chgData name="Ayoku" userId="336cd69553371a13" providerId="LiveId" clId="{9BF1F3CD-E6E1-4204-846D-415A6F437464}" dt="2023-01-06T23:10:15.337" v="2110" actId="1076"/>
          <ac:spMkLst>
            <pc:docMk/>
            <pc:sldMk cId="2220098955" sldId="260"/>
            <ac:spMk id="14" creationId="{00F83FC3-8159-7C07-B5EC-D0814648500B}"/>
          </ac:spMkLst>
        </pc:spChg>
        <pc:spChg chg="add mod">
          <ac:chgData name="Ayoku" userId="336cd69553371a13" providerId="LiveId" clId="{9BF1F3CD-E6E1-4204-846D-415A6F437464}" dt="2023-01-06T23:10:24.893" v="2111" actId="1076"/>
          <ac:spMkLst>
            <pc:docMk/>
            <pc:sldMk cId="2220098955" sldId="260"/>
            <ac:spMk id="15" creationId="{DDE27C10-103C-9E44-609C-00CF3D7BFCC2}"/>
          </ac:spMkLst>
        </pc:spChg>
        <pc:spChg chg="add mod">
          <ac:chgData name="Ayoku" userId="336cd69553371a13" providerId="LiveId" clId="{9BF1F3CD-E6E1-4204-846D-415A6F437464}" dt="2023-01-06T23:10:46.386" v="2113" actId="1076"/>
          <ac:spMkLst>
            <pc:docMk/>
            <pc:sldMk cId="2220098955" sldId="260"/>
            <ac:spMk id="16" creationId="{72FCC231-7681-CA13-5AF7-943C3C4FD4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BEF9-E6C2-DE77-4D32-9157DA4465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B6AF1D02-7FB1-0A3E-2058-38C55D467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E83D7C3F-D079-F017-26AC-0D5A77CFE18A}"/>
              </a:ext>
            </a:extLst>
          </p:cNvPr>
          <p:cNvSpPr>
            <a:spLocks noGrp="1"/>
          </p:cNvSpPr>
          <p:nvPr>
            <p:ph type="dt" sz="half" idx="10"/>
          </p:nvPr>
        </p:nvSpPr>
        <p:spPr/>
        <p:txBody>
          <a:bodyPr/>
          <a:lstStyle/>
          <a:p>
            <a:fld id="{FA75D6B5-38C3-4E66-9BC5-7BD8DB72B961}" type="datetimeFigureOut">
              <a:rPr lang="en-NG" smtClean="0"/>
              <a:t>07/01/2023</a:t>
            </a:fld>
            <a:endParaRPr lang="en-NG"/>
          </a:p>
        </p:txBody>
      </p:sp>
      <p:sp>
        <p:nvSpPr>
          <p:cNvPr id="5" name="Footer Placeholder 4">
            <a:extLst>
              <a:ext uri="{FF2B5EF4-FFF2-40B4-BE49-F238E27FC236}">
                <a16:creationId xmlns:a16="http://schemas.microsoft.com/office/drawing/2014/main" id="{196BE62D-AD56-9A28-844D-559988063A9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F91E464-9283-1FE1-5ED7-30DF8EB196F1}"/>
              </a:ext>
            </a:extLst>
          </p:cNvPr>
          <p:cNvSpPr>
            <a:spLocks noGrp="1"/>
          </p:cNvSpPr>
          <p:nvPr>
            <p:ph type="sldNum" sz="quarter" idx="12"/>
          </p:nvPr>
        </p:nvSpPr>
        <p:spPr/>
        <p:txBody>
          <a:bodyPr/>
          <a:lstStyle/>
          <a:p>
            <a:fld id="{A65CF451-8A6B-4AD2-9054-863CE32320B0}" type="slidenum">
              <a:rPr lang="en-NG" smtClean="0"/>
              <a:t>‹#›</a:t>
            </a:fld>
            <a:endParaRPr lang="en-NG"/>
          </a:p>
        </p:txBody>
      </p:sp>
    </p:spTree>
    <p:extLst>
      <p:ext uri="{BB962C8B-B14F-4D97-AF65-F5344CB8AC3E}">
        <p14:creationId xmlns:p14="http://schemas.microsoft.com/office/powerpoint/2010/main" val="281808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1B94-BE0A-FC83-17A0-7675AAB89241}"/>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713CCA3-4855-952B-FE3F-DF13919BE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0DFAA6E-7A4D-9FA8-9BF2-6D5894BEB605}"/>
              </a:ext>
            </a:extLst>
          </p:cNvPr>
          <p:cNvSpPr>
            <a:spLocks noGrp="1"/>
          </p:cNvSpPr>
          <p:nvPr>
            <p:ph type="dt" sz="half" idx="10"/>
          </p:nvPr>
        </p:nvSpPr>
        <p:spPr/>
        <p:txBody>
          <a:bodyPr/>
          <a:lstStyle/>
          <a:p>
            <a:fld id="{FA75D6B5-38C3-4E66-9BC5-7BD8DB72B961}" type="datetimeFigureOut">
              <a:rPr lang="en-NG" smtClean="0"/>
              <a:t>07/01/2023</a:t>
            </a:fld>
            <a:endParaRPr lang="en-NG"/>
          </a:p>
        </p:txBody>
      </p:sp>
      <p:sp>
        <p:nvSpPr>
          <p:cNvPr id="5" name="Footer Placeholder 4">
            <a:extLst>
              <a:ext uri="{FF2B5EF4-FFF2-40B4-BE49-F238E27FC236}">
                <a16:creationId xmlns:a16="http://schemas.microsoft.com/office/drawing/2014/main" id="{0FA60472-EB0B-CEA6-1C1F-5C9D4F41A2A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35D941A-69AA-4F66-3273-C641D6BACC56}"/>
              </a:ext>
            </a:extLst>
          </p:cNvPr>
          <p:cNvSpPr>
            <a:spLocks noGrp="1"/>
          </p:cNvSpPr>
          <p:nvPr>
            <p:ph type="sldNum" sz="quarter" idx="12"/>
          </p:nvPr>
        </p:nvSpPr>
        <p:spPr/>
        <p:txBody>
          <a:bodyPr/>
          <a:lstStyle/>
          <a:p>
            <a:fld id="{A65CF451-8A6B-4AD2-9054-863CE32320B0}" type="slidenum">
              <a:rPr lang="en-NG" smtClean="0"/>
              <a:t>‹#›</a:t>
            </a:fld>
            <a:endParaRPr lang="en-NG"/>
          </a:p>
        </p:txBody>
      </p:sp>
    </p:spTree>
    <p:extLst>
      <p:ext uri="{BB962C8B-B14F-4D97-AF65-F5344CB8AC3E}">
        <p14:creationId xmlns:p14="http://schemas.microsoft.com/office/powerpoint/2010/main" val="238616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1971BA-C91F-6D17-8E9F-A8BBC8630E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A6EDE276-2F7B-3C74-CAC8-67ADECA09E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5373F79-F6A6-779D-DEA9-D79D1C834BF9}"/>
              </a:ext>
            </a:extLst>
          </p:cNvPr>
          <p:cNvSpPr>
            <a:spLocks noGrp="1"/>
          </p:cNvSpPr>
          <p:nvPr>
            <p:ph type="dt" sz="half" idx="10"/>
          </p:nvPr>
        </p:nvSpPr>
        <p:spPr/>
        <p:txBody>
          <a:bodyPr/>
          <a:lstStyle/>
          <a:p>
            <a:fld id="{FA75D6B5-38C3-4E66-9BC5-7BD8DB72B961}" type="datetimeFigureOut">
              <a:rPr lang="en-NG" smtClean="0"/>
              <a:t>07/01/2023</a:t>
            </a:fld>
            <a:endParaRPr lang="en-NG"/>
          </a:p>
        </p:txBody>
      </p:sp>
      <p:sp>
        <p:nvSpPr>
          <p:cNvPr id="5" name="Footer Placeholder 4">
            <a:extLst>
              <a:ext uri="{FF2B5EF4-FFF2-40B4-BE49-F238E27FC236}">
                <a16:creationId xmlns:a16="http://schemas.microsoft.com/office/drawing/2014/main" id="{345C2326-78EA-E315-EEF4-7DD00B0BB4F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40CE714-5FA4-24D8-9842-92D3CC85B167}"/>
              </a:ext>
            </a:extLst>
          </p:cNvPr>
          <p:cNvSpPr>
            <a:spLocks noGrp="1"/>
          </p:cNvSpPr>
          <p:nvPr>
            <p:ph type="sldNum" sz="quarter" idx="12"/>
          </p:nvPr>
        </p:nvSpPr>
        <p:spPr/>
        <p:txBody>
          <a:bodyPr/>
          <a:lstStyle/>
          <a:p>
            <a:fld id="{A65CF451-8A6B-4AD2-9054-863CE32320B0}" type="slidenum">
              <a:rPr lang="en-NG" smtClean="0"/>
              <a:t>‹#›</a:t>
            </a:fld>
            <a:endParaRPr lang="en-NG"/>
          </a:p>
        </p:txBody>
      </p:sp>
    </p:spTree>
    <p:extLst>
      <p:ext uri="{BB962C8B-B14F-4D97-AF65-F5344CB8AC3E}">
        <p14:creationId xmlns:p14="http://schemas.microsoft.com/office/powerpoint/2010/main" val="71170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05AD-E62C-CF0A-405A-7A91FC880B63}"/>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609B7D0A-2819-5790-4AAA-928149C7FE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1FA3DBE-DBD1-0389-0215-F296967DA8A5}"/>
              </a:ext>
            </a:extLst>
          </p:cNvPr>
          <p:cNvSpPr>
            <a:spLocks noGrp="1"/>
          </p:cNvSpPr>
          <p:nvPr>
            <p:ph type="dt" sz="half" idx="10"/>
          </p:nvPr>
        </p:nvSpPr>
        <p:spPr/>
        <p:txBody>
          <a:bodyPr/>
          <a:lstStyle/>
          <a:p>
            <a:fld id="{FA75D6B5-38C3-4E66-9BC5-7BD8DB72B961}" type="datetimeFigureOut">
              <a:rPr lang="en-NG" smtClean="0"/>
              <a:t>07/01/2023</a:t>
            </a:fld>
            <a:endParaRPr lang="en-NG"/>
          </a:p>
        </p:txBody>
      </p:sp>
      <p:sp>
        <p:nvSpPr>
          <p:cNvPr id="5" name="Footer Placeholder 4">
            <a:extLst>
              <a:ext uri="{FF2B5EF4-FFF2-40B4-BE49-F238E27FC236}">
                <a16:creationId xmlns:a16="http://schemas.microsoft.com/office/drawing/2014/main" id="{B8C39C30-44CA-F37B-8AAA-37AB4441FCB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E4EC136-332E-F95C-E510-70795767CB58}"/>
              </a:ext>
            </a:extLst>
          </p:cNvPr>
          <p:cNvSpPr>
            <a:spLocks noGrp="1"/>
          </p:cNvSpPr>
          <p:nvPr>
            <p:ph type="sldNum" sz="quarter" idx="12"/>
          </p:nvPr>
        </p:nvSpPr>
        <p:spPr/>
        <p:txBody>
          <a:bodyPr/>
          <a:lstStyle/>
          <a:p>
            <a:fld id="{A65CF451-8A6B-4AD2-9054-863CE32320B0}" type="slidenum">
              <a:rPr lang="en-NG" smtClean="0"/>
              <a:t>‹#›</a:t>
            </a:fld>
            <a:endParaRPr lang="en-NG"/>
          </a:p>
        </p:txBody>
      </p:sp>
    </p:spTree>
    <p:extLst>
      <p:ext uri="{BB962C8B-B14F-4D97-AF65-F5344CB8AC3E}">
        <p14:creationId xmlns:p14="http://schemas.microsoft.com/office/powerpoint/2010/main" val="150575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A9A8-8E6A-1307-C2E4-EF9CC8AD04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2F90E640-A77C-70C1-4F82-0487194D7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94F2A5-96ED-5906-06AD-E6EA8A55C79D}"/>
              </a:ext>
            </a:extLst>
          </p:cNvPr>
          <p:cNvSpPr>
            <a:spLocks noGrp="1"/>
          </p:cNvSpPr>
          <p:nvPr>
            <p:ph type="dt" sz="half" idx="10"/>
          </p:nvPr>
        </p:nvSpPr>
        <p:spPr/>
        <p:txBody>
          <a:bodyPr/>
          <a:lstStyle/>
          <a:p>
            <a:fld id="{FA75D6B5-38C3-4E66-9BC5-7BD8DB72B961}" type="datetimeFigureOut">
              <a:rPr lang="en-NG" smtClean="0"/>
              <a:t>07/01/2023</a:t>
            </a:fld>
            <a:endParaRPr lang="en-NG"/>
          </a:p>
        </p:txBody>
      </p:sp>
      <p:sp>
        <p:nvSpPr>
          <p:cNvPr id="5" name="Footer Placeholder 4">
            <a:extLst>
              <a:ext uri="{FF2B5EF4-FFF2-40B4-BE49-F238E27FC236}">
                <a16:creationId xmlns:a16="http://schemas.microsoft.com/office/drawing/2014/main" id="{8BEE4A12-CF53-193A-36A9-D7914D5DCA0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4B25A29-7EAD-EF9F-3481-217844D1C8A5}"/>
              </a:ext>
            </a:extLst>
          </p:cNvPr>
          <p:cNvSpPr>
            <a:spLocks noGrp="1"/>
          </p:cNvSpPr>
          <p:nvPr>
            <p:ph type="sldNum" sz="quarter" idx="12"/>
          </p:nvPr>
        </p:nvSpPr>
        <p:spPr/>
        <p:txBody>
          <a:bodyPr/>
          <a:lstStyle/>
          <a:p>
            <a:fld id="{A65CF451-8A6B-4AD2-9054-863CE32320B0}" type="slidenum">
              <a:rPr lang="en-NG" smtClean="0"/>
              <a:t>‹#›</a:t>
            </a:fld>
            <a:endParaRPr lang="en-NG"/>
          </a:p>
        </p:txBody>
      </p:sp>
    </p:spTree>
    <p:extLst>
      <p:ext uri="{BB962C8B-B14F-4D97-AF65-F5344CB8AC3E}">
        <p14:creationId xmlns:p14="http://schemas.microsoft.com/office/powerpoint/2010/main" val="333477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0889-F99F-2EC8-FEF9-4CC25A081BD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A31A7024-5B74-98D1-1F69-6F39C6F767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C4B8A53A-A8BA-8345-078C-FE7C498860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B6B595C7-07D2-941C-F619-1A770BF8DDBB}"/>
              </a:ext>
            </a:extLst>
          </p:cNvPr>
          <p:cNvSpPr>
            <a:spLocks noGrp="1"/>
          </p:cNvSpPr>
          <p:nvPr>
            <p:ph type="dt" sz="half" idx="10"/>
          </p:nvPr>
        </p:nvSpPr>
        <p:spPr/>
        <p:txBody>
          <a:bodyPr/>
          <a:lstStyle/>
          <a:p>
            <a:fld id="{FA75D6B5-38C3-4E66-9BC5-7BD8DB72B961}" type="datetimeFigureOut">
              <a:rPr lang="en-NG" smtClean="0"/>
              <a:t>07/01/2023</a:t>
            </a:fld>
            <a:endParaRPr lang="en-NG"/>
          </a:p>
        </p:txBody>
      </p:sp>
      <p:sp>
        <p:nvSpPr>
          <p:cNvPr id="6" name="Footer Placeholder 5">
            <a:extLst>
              <a:ext uri="{FF2B5EF4-FFF2-40B4-BE49-F238E27FC236}">
                <a16:creationId xmlns:a16="http://schemas.microsoft.com/office/drawing/2014/main" id="{A48758C4-805F-663A-193D-FDF550247ED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CFD5300-47A2-E621-4362-B27020D4EDC4}"/>
              </a:ext>
            </a:extLst>
          </p:cNvPr>
          <p:cNvSpPr>
            <a:spLocks noGrp="1"/>
          </p:cNvSpPr>
          <p:nvPr>
            <p:ph type="sldNum" sz="quarter" idx="12"/>
          </p:nvPr>
        </p:nvSpPr>
        <p:spPr/>
        <p:txBody>
          <a:bodyPr/>
          <a:lstStyle/>
          <a:p>
            <a:fld id="{A65CF451-8A6B-4AD2-9054-863CE32320B0}" type="slidenum">
              <a:rPr lang="en-NG" smtClean="0"/>
              <a:t>‹#›</a:t>
            </a:fld>
            <a:endParaRPr lang="en-NG"/>
          </a:p>
        </p:txBody>
      </p:sp>
    </p:spTree>
    <p:extLst>
      <p:ext uri="{BB962C8B-B14F-4D97-AF65-F5344CB8AC3E}">
        <p14:creationId xmlns:p14="http://schemas.microsoft.com/office/powerpoint/2010/main" val="3809897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2900-4857-9C40-8BE1-2BCD2C4F168B}"/>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6A1A939-C8C5-0AF2-E6D6-74043A05A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584B6-A8E3-BFCF-4AE5-C0ACC630B3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908FEE4E-7B3C-20EE-26C4-D5A56189F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D8FF24-A41E-7CF9-42DF-80BA5E616D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271A13AB-E7B5-6AE4-DDF3-C6805ECEA9AC}"/>
              </a:ext>
            </a:extLst>
          </p:cNvPr>
          <p:cNvSpPr>
            <a:spLocks noGrp="1"/>
          </p:cNvSpPr>
          <p:nvPr>
            <p:ph type="dt" sz="half" idx="10"/>
          </p:nvPr>
        </p:nvSpPr>
        <p:spPr/>
        <p:txBody>
          <a:bodyPr/>
          <a:lstStyle/>
          <a:p>
            <a:fld id="{FA75D6B5-38C3-4E66-9BC5-7BD8DB72B961}" type="datetimeFigureOut">
              <a:rPr lang="en-NG" smtClean="0"/>
              <a:t>07/01/2023</a:t>
            </a:fld>
            <a:endParaRPr lang="en-NG"/>
          </a:p>
        </p:txBody>
      </p:sp>
      <p:sp>
        <p:nvSpPr>
          <p:cNvPr id="8" name="Footer Placeholder 7">
            <a:extLst>
              <a:ext uri="{FF2B5EF4-FFF2-40B4-BE49-F238E27FC236}">
                <a16:creationId xmlns:a16="http://schemas.microsoft.com/office/drawing/2014/main" id="{7E8AF4F6-FC1B-8CDE-D25B-76D900056175}"/>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0924234D-97B6-A58D-130D-D99A71499E86}"/>
              </a:ext>
            </a:extLst>
          </p:cNvPr>
          <p:cNvSpPr>
            <a:spLocks noGrp="1"/>
          </p:cNvSpPr>
          <p:nvPr>
            <p:ph type="sldNum" sz="quarter" idx="12"/>
          </p:nvPr>
        </p:nvSpPr>
        <p:spPr/>
        <p:txBody>
          <a:bodyPr/>
          <a:lstStyle/>
          <a:p>
            <a:fld id="{A65CF451-8A6B-4AD2-9054-863CE32320B0}" type="slidenum">
              <a:rPr lang="en-NG" smtClean="0"/>
              <a:t>‹#›</a:t>
            </a:fld>
            <a:endParaRPr lang="en-NG"/>
          </a:p>
        </p:txBody>
      </p:sp>
    </p:spTree>
    <p:extLst>
      <p:ext uri="{BB962C8B-B14F-4D97-AF65-F5344CB8AC3E}">
        <p14:creationId xmlns:p14="http://schemas.microsoft.com/office/powerpoint/2010/main" val="3254165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CF7F-A661-EB0C-5D72-49678BC06590}"/>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C3899A0C-64D0-C834-9956-823D5D328FE5}"/>
              </a:ext>
            </a:extLst>
          </p:cNvPr>
          <p:cNvSpPr>
            <a:spLocks noGrp="1"/>
          </p:cNvSpPr>
          <p:nvPr>
            <p:ph type="dt" sz="half" idx="10"/>
          </p:nvPr>
        </p:nvSpPr>
        <p:spPr/>
        <p:txBody>
          <a:bodyPr/>
          <a:lstStyle/>
          <a:p>
            <a:fld id="{FA75D6B5-38C3-4E66-9BC5-7BD8DB72B961}" type="datetimeFigureOut">
              <a:rPr lang="en-NG" smtClean="0"/>
              <a:t>07/01/2023</a:t>
            </a:fld>
            <a:endParaRPr lang="en-NG"/>
          </a:p>
        </p:txBody>
      </p:sp>
      <p:sp>
        <p:nvSpPr>
          <p:cNvPr id="4" name="Footer Placeholder 3">
            <a:extLst>
              <a:ext uri="{FF2B5EF4-FFF2-40B4-BE49-F238E27FC236}">
                <a16:creationId xmlns:a16="http://schemas.microsoft.com/office/drawing/2014/main" id="{BC3ED114-2D8D-917A-F0FF-02FE3D8F2CAE}"/>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976F763D-6AD8-EB36-0677-D935FE772571}"/>
              </a:ext>
            </a:extLst>
          </p:cNvPr>
          <p:cNvSpPr>
            <a:spLocks noGrp="1"/>
          </p:cNvSpPr>
          <p:nvPr>
            <p:ph type="sldNum" sz="quarter" idx="12"/>
          </p:nvPr>
        </p:nvSpPr>
        <p:spPr/>
        <p:txBody>
          <a:bodyPr/>
          <a:lstStyle/>
          <a:p>
            <a:fld id="{A65CF451-8A6B-4AD2-9054-863CE32320B0}" type="slidenum">
              <a:rPr lang="en-NG" smtClean="0"/>
              <a:t>‹#›</a:t>
            </a:fld>
            <a:endParaRPr lang="en-NG"/>
          </a:p>
        </p:txBody>
      </p:sp>
    </p:spTree>
    <p:extLst>
      <p:ext uri="{BB962C8B-B14F-4D97-AF65-F5344CB8AC3E}">
        <p14:creationId xmlns:p14="http://schemas.microsoft.com/office/powerpoint/2010/main" val="12069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F3DE21-4815-0A21-9264-53AD034AB325}"/>
              </a:ext>
            </a:extLst>
          </p:cNvPr>
          <p:cNvSpPr>
            <a:spLocks noGrp="1"/>
          </p:cNvSpPr>
          <p:nvPr>
            <p:ph type="dt" sz="half" idx="10"/>
          </p:nvPr>
        </p:nvSpPr>
        <p:spPr/>
        <p:txBody>
          <a:bodyPr/>
          <a:lstStyle/>
          <a:p>
            <a:fld id="{FA75D6B5-38C3-4E66-9BC5-7BD8DB72B961}" type="datetimeFigureOut">
              <a:rPr lang="en-NG" smtClean="0"/>
              <a:t>07/01/2023</a:t>
            </a:fld>
            <a:endParaRPr lang="en-NG"/>
          </a:p>
        </p:txBody>
      </p:sp>
      <p:sp>
        <p:nvSpPr>
          <p:cNvPr id="3" name="Footer Placeholder 2">
            <a:extLst>
              <a:ext uri="{FF2B5EF4-FFF2-40B4-BE49-F238E27FC236}">
                <a16:creationId xmlns:a16="http://schemas.microsoft.com/office/drawing/2014/main" id="{2B13E155-178B-1345-FA38-61BE64FDB7D0}"/>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5B8D5A5D-3915-3E90-2478-BB1E793AFF97}"/>
              </a:ext>
            </a:extLst>
          </p:cNvPr>
          <p:cNvSpPr>
            <a:spLocks noGrp="1"/>
          </p:cNvSpPr>
          <p:nvPr>
            <p:ph type="sldNum" sz="quarter" idx="12"/>
          </p:nvPr>
        </p:nvSpPr>
        <p:spPr/>
        <p:txBody>
          <a:bodyPr/>
          <a:lstStyle/>
          <a:p>
            <a:fld id="{A65CF451-8A6B-4AD2-9054-863CE32320B0}" type="slidenum">
              <a:rPr lang="en-NG" smtClean="0"/>
              <a:t>‹#›</a:t>
            </a:fld>
            <a:endParaRPr lang="en-NG"/>
          </a:p>
        </p:txBody>
      </p:sp>
    </p:spTree>
    <p:extLst>
      <p:ext uri="{BB962C8B-B14F-4D97-AF65-F5344CB8AC3E}">
        <p14:creationId xmlns:p14="http://schemas.microsoft.com/office/powerpoint/2010/main" val="168924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67A6-968A-08F4-8742-C114A364B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27C6FDDD-FB8D-5D44-C745-C5ED82585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CBEE61B-864C-A207-0651-40BBDEB67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B9683-E07E-6C31-DB8B-A22866AC16AA}"/>
              </a:ext>
            </a:extLst>
          </p:cNvPr>
          <p:cNvSpPr>
            <a:spLocks noGrp="1"/>
          </p:cNvSpPr>
          <p:nvPr>
            <p:ph type="dt" sz="half" idx="10"/>
          </p:nvPr>
        </p:nvSpPr>
        <p:spPr/>
        <p:txBody>
          <a:bodyPr/>
          <a:lstStyle/>
          <a:p>
            <a:fld id="{FA75D6B5-38C3-4E66-9BC5-7BD8DB72B961}" type="datetimeFigureOut">
              <a:rPr lang="en-NG" smtClean="0"/>
              <a:t>07/01/2023</a:t>
            </a:fld>
            <a:endParaRPr lang="en-NG"/>
          </a:p>
        </p:txBody>
      </p:sp>
      <p:sp>
        <p:nvSpPr>
          <p:cNvPr id="6" name="Footer Placeholder 5">
            <a:extLst>
              <a:ext uri="{FF2B5EF4-FFF2-40B4-BE49-F238E27FC236}">
                <a16:creationId xmlns:a16="http://schemas.microsoft.com/office/drawing/2014/main" id="{16BA0DB6-9A43-D8A3-05CB-1BFBA988BB6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1A55DD5-0D26-9C88-B6E8-45E7FD13BA83}"/>
              </a:ext>
            </a:extLst>
          </p:cNvPr>
          <p:cNvSpPr>
            <a:spLocks noGrp="1"/>
          </p:cNvSpPr>
          <p:nvPr>
            <p:ph type="sldNum" sz="quarter" idx="12"/>
          </p:nvPr>
        </p:nvSpPr>
        <p:spPr/>
        <p:txBody>
          <a:bodyPr/>
          <a:lstStyle/>
          <a:p>
            <a:fld id="{A65CF451-8A6B-4AD2-9054-863CE32320B0}" type="slidenum">
              <a:rPr lang="en-NG" smtClean="0"/>
              <a:t>‹#›</a:t>
            </a:fld>
            <a:endParaRPr lang="en-NG"/>
          </a:p>
        </p:txBody>
      </p:sp>
    </p:spTree>
    <p:extLst>
      <p:ext uri="{BB962C8B-B14F-4D97-AF65-F5344CB8AC3E}">
        <p14:creationId xmlns:p14="http://schemas.microsoft.com/office/powerpoint/2010/main" val="247236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ED77-4A6D-22EE-C515-52250FA09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8EE5A283-1F7C-D863-DC04-0FEF8455F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93625398-E853-BB70-20D8-D62819FC4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6D73EF-F023-53F4-8292-FC3F0E604D97}"/>
              </a:ext>
            </a:extLst>
          </p:cNvPr>
          <p:cNvSpPr>
            <a:spLocks noGrp="1"/>
          </p:cNvSpPr>
          <p:nvPr>
            <p:ph type="dt" sz="half" idx="10"/>
          </p:nvPr>
        </p:nvSpPr>
        <p:spPr/>
        <p:txBody>
          <a:bodyPr/>
          <a:lstStyle/>
          <a:p>
            <a:fld id="{FA75D6B5-38C3-4E66-9BC5-7BD8DB72B961}" type="datetimeFigureOut">
              <a:rPr lang="en-NG" smtClean="0"/>
              <a:t>07/01/2023</a:t>
            </a:fld>
            <a:endParaRPr lang="en-NG"/>
          </a:p>
        </p:txBody>
      </p:sp>
      <p:sp>
        <p:nvSpPr>
          <p:cNvPr id="6" name="Footer Placeholder 5">
            <a:extLst>
              <a:ext uri="{FF2B5EF4-FFF2-40B4-BE49-F238E27FC236}">
                <a16:creationId xmlns:a16="http://schemas.microsoft.com/office/drawing/2014/main" id="{312B3256-1944-ADBF-638D-A32FFA20581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4D37851-A2D3-6AE6-576D-47DE5BB68A5E}"/>
              </a:ext>
            </a:extLst>
          </p:cNvPr>
          <p:cNvSpPr>
            <a:spLocks noGrp="1"/>
          </p:cNvSpPr>
          <p:nvPr>
            <p:ph type="sldNum" sz="quarter" idx="12"/>
          </p:nvPr>
        </p:nvSpPr>
        <p:spPr/>
        <p:txBody>
          <a:bodyPr/>
          <a:lstStyle/>
          <a:p>
            <a:fld id="{A65CF451-8A6B-4AD2-9054-863CE32320B0}" type="slidenum">
              <a:rPr lang="en-NG" smtClean="0"/>
              <a:t>‹#›</a:t>
            </a:fld>
            <a:endParaRPr lang="en-NG"/>
          </a:p>
        </p:txBody>
      </p:sp>
    </p:spTree>
    <p:extLst>
      <p:ext uri="{BB962C8B-B14F-4D97-AF65-F5344CB8AC3E}">
        <p14:creationId xmlns:p14="http://schemas.microsoft.com/office/powerpoint/2010/main" val="292064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E1E30C-6997-34E3-6C6B-218FF194D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C480CED-D00F-6885-F6C0-99868211C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44AD8A1-CFD8-7B94-F1BE-8E1D0F5BE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5D6B5-38C3-4E66-9BC5-7BD8DB72B961}" type="datetimeFigureOut">
              <a:rPr lang="en-NG" smtClean="0"/>
              <a:t>07/01/2023</a:t>
            </a:fld>
            <a:endParaRPr lang="en-NG"/>
          </a:p>
        </p:txBody>
      </p:sp>
      <p:sp>
        <p:nvSpPr>
          <p:cNvPr id="5" name="Footer Placeholder 4">
            <a:extLst>
              <a:ext uri="{FF2B5EF4-FFF2-40B4-BE49-F238E27FC236}">
                <a16:creationId xmlns:a16="http://schemas.microsoft.com/office/drawing/2014/main" id="{B0BD1105-313E-662F-5AE6-A420062DF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41D07D8A-E302-2F92-8647-BDBA3A86E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CF451-8A6B-4AD2-9054-863CE32320B0}" type="slidenum">
              <a:rPr lang="en-NG" smtClean="0"/>
              <a:t>‹#›</a:t>
            </a:fld>
            <a:endParaRPr lang="en-NG"/>
          </a:p>
        </p:txBody>
      </p:sp>
    </p:spTree>
    <p:extLst>
      <p:ext uri="{BB962C8B-B14F-4D97-AF65-F5344CB8AC3E}">
        <p14:creationId xmlns:p14="http://schemas.microsoft.com/office/powerpoint/2010/main" val="370702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mmons.wikimedia.org/wiki/File:Google_Podcasts_Logo.png"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3.png"/><Relationship Id="rId5" Type="http://schemas.openxmlformats.org/officeDocument/2006/relationships/image" Target="../media/image10.png"/><Relationship Id="rId10" Type="http://schemas.microsoft.com/office/2007/relationships/hdphoto" Target="../media/hdphoto3.wdp"/><Relationship Id="rId4" Type="http://schemas.openxmlformats.org/officeDocument/2006/relationships/image" Target="../media/image9.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B88C84-6CCB-AD60-51B5-CAC74F21BBAB}"/>
              </a:ext>
            </a:extLst>
          </p:cNvPr>
          <p:cNvSpPr/>
          <p:nvPr/>
        </p:nvSpPr>
        <p:spPr>
          <a:xfrm>
            <a:off x="-1" y="6229108"/>
            <a:ext cx="6889899" cy="640355"/>
          </a:xfrm>
          <a:prstGeom prst="rect">
            <a:avLst/>
          </a:prstGeom>
          <a:solidFill>
            <a:srgbClr val="006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DATA GATHERED, ANALYZED AND PRESENTED BY GDSC UNILORIN </a:t>
            </a:r>
            <a:endParaRPr lang="en-NG" b="1" dirty="0"/>
          </a:p>
        </p:txBody>
      </p:sp>
      <p:pic>
        <p:nvPicPr>
          <p:cNvPr id="6" name="Picture 5">
            <a:extLst>
              <a:ext uri="{FF2B5EF4-FFF2-40B4-BE49-F238E27FC236}">
                <a16:creationId xmlns:a16="http://schemas.microsoft.com/office/drawing/2014/main" id="{7B7EDE76-01F1-DAF2-2D20-6547DE4DE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6" y="417735"/>
            <a:ext cx="4779705" cy="640355"/>
          </a:xfrm>
          <a:prstGeom prst="rect">
            <a:avLst/>
          </a:prstGeom>
        </p:spPr>
      </p:pic>
      <p:sp>
        <p:nvSpPr>
          <p:cNvPr id="7" name="TextBox 6">
            <a:extLst>
              <a:ext uri="{FF2B5EF4-FFF2-40B4-BE49-F238E27FC236}">
                <a16:creationId xmlns:a16="http://schemas.microsoft.com/office/drawing/2014/main" id="{0103A271-EC3F-C460-CF65-5A91E7218FC9}"/>
              </a:ext>
            </a:extLst>
          </p:cNvPr>
          <p:cNvSpPr txBox="1"/>
          <p:nvPr/>
        </p:nvSpPr>
        <p:spPr>
          <a:xfrm>
            <a:off x="989999" y="2513542"/>
            <a:ext cx="7214647" cy="193899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6000" b="1" dirty="0">
                <a:solidFill>
                  <a:srgbClr val="EA4335"/>
                </a:solidFill>
                <a:latin typeface="Gill Sans MT" panose="020B0502020104020203" pitchFamily="34" charset="0"/>
              </a:rPr>
              <a:t>GDSC UNILORIN IN NUMBERS</a:t>
            </a:r>
            <a:endParaRPr lang="en-NG" sz="6000" b="1" dirty="0">
              <a:solidFill>
                <a:srgbClr val="EA4335"/>
              </a:solidFill>
              <a:latin typeface="Gill Sans MT" panose="020B0502020104020203" pitchFamily="34" charset="0"/>
            </a:endParaRPr>
          </a:p>
        </p:txBody>
      </p:sp>
      <p:pic>
        <p:nvPicPr>
          <p:cNvPr id="10" name="Graphic 9" descr="Programmer female with solid fill">
            <a:extLst>
              <a:ext uri="{FF2B5EF4-FFF2-40B4-BE49-F238E27FC236}">
                <a16:creationId xmlns:a16="http://schemas.microsoft.com/office/drawing/2014/main" id="{A76358B7-A2FF-5138-C334-72D8EF7CF5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0" y="4627473"/>
            <a:ext cx="914400" cy="914400"/>
          </a:xfrm>
          <a:prstGeom prst="rect">
            <a:avLst/>
          </a:prstGeom>
        </p:spPr>
      </p:pic>
      <p:pic>
        <p:nvPicPr>
          <p:cNvPr id="12" name="Graphic 11" descr="Programmer male with solid fill">
            <a:extLst>
              <a:ext uri="{FF2B5EF4-FFF2-40B4-BE49-F238E27FC236}">
                <a16:creationId xmlns:a16="http://schemas.microsoft.com/office/drawing/2014/main" id="{17E94126-0464-A8CE-0A30-1BADFFC68F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34800" y="2063931"/>
            <a:ext cx="914400" cy="914400"/>
          </a:xfrm>
          <a:prstGeom prst="rect">
            <a:avLst/>
          </a:prstGeom>
        </p:spPr>
      </p:pic>
      <p:pic>
        <p:nvPicPr>
          <p:cNvPr id="18" name="Picture 17" descr="Icon">
            <a:extLst>
              <a:ext uri="{FF2B5EF4-FFF2-40B4-BE49-F238E27FC236}">
                <a16:creationId xmlns:a16="http://schemas.microsoft.com/office/drawing/2014/main" id="{E30CEE85-CB3E-09F5-0C0D-6A9F24754BB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403154" y="524435"/>
            <a:ext cx="5577692" cy="5704673"/>
          </a:xfrm>
          <a:prstGeom prst="rect">
            <a:avLst/>
          </a:prstGeom>
        </p:spPr>
      </p:pic>
      <p:pic>
        <p:nvPicPr>
          <p:cNvPr id="2" name="Graphic 1" descr="Programmer female with solid fill">
            <a:extLst>
              <a:ext uri="{FF2B5EF4-FFF2-40B4-BE49-F238E27FC236}">
                <a16:creationId xmlns:a16="http://schemas.microsoft.com/office/drawing/2014/main" id="{199DBCD7-4BCB-79E3-DB8B-B4F6F48233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0353" y="-457200"/>
            <a:ext cx="914400" cy="914400"/>
          </a:xfrm>
          <a:prstGeom prst="rect">
            <a:avLst/>
          </a:prstGeom>
        </p:spPr>
      </p:pic>
      <p:pic>
        <p:nvPicPr>
          <p:cNvPr id="3" name="Graphic 2" descr="Programmer female with solid fill">
            <a:extLst>
              <a:ext uri="{FF2B5EF4-FFF2-40B4-BE49-F238E27FC236}">
                <a16:creationId xmlns:a16="http://schemas.microsoft.com/office/drawing/2014/main" id="{E98A1B75-BB28-F88A-C642-10B7023727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98370" y="3851644"/>
            <a:ext cx="2638366" cy="2638366"/>
          </a:xfrm>
          <a:prstGeom prst="rect">
            <a:avLst/>
          </a:prstGeom>
        </p:spPr>
      </p:pic>
      <p:sp>
        <p:nvSpPr>
          <p:cNvPr id="5" name="Rectangle 4">
            <a:extLst>
              <a:ext uri="{FF2B5EF4-FFF2-40B4-BE49-F238E27FC236}">
                <a16:creationId xmlns:a16="http://schemas.microsoft.com/office/drawing/2014/main" id="{CD6786ED-82D0-7206-EED3-3C5AFE1E679B}"/>
              </a:ext>
            </a:extLst>
          </p:cNvPr>
          <p:cNvSpPr/>
          <p:nvPr/>
        </p:nvSpPr>
        <p:spPr>
          <a:xfrm>
            <a:off x="1" y="3025838"/>
            <a:ext cx="483326" cy="914400"/>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Minus Sign 10">
            <a:extLst>
              <a:ext uri="{FF2B5EF4-FFF2-40B4-BE49-F238E27FC236}">
                <a16:creationId xmlns:a16="http://schemas.microsoft.com/office/drawing/2014/main" id="{C0C1E95A-DF73-9020-59F0-2C6E7A0B41BD}"/>
              </a:ext>
            </a:extLst>
          </p:cNvPr>
          <p:cNvSpPr/>
          <p:nvPr/>
        </p:nvSpPr>
        <p:spPr>
          <a:xfrm rot="16200000">
            <a:off x="6554919" y="2163489"/>
            <a:ext cx="4323946" cy="254143"/>
          </a:xfrm>
          <a:prstGeom prst="mathMinus">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12256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21B43-2105-3B84-BC03-98C8ED776855}"/>
              </a:ext>
            </a:extLst>
          </p:cNvPr>
          <p:cNvSpPr/>
          <p:nvPr/>
        </p:nvSpPr>
        <p:spPr>
          <a:xfrm>
            <a:off x="0" y="0"/>
            <a:ext cx="12192000" cy="6858000"/>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Minus Sign 4">
            <a:extLst>
              <a:ext uri="{FF2B5EF4-FFF2-40B4-BE49-F238E27FC236}">
                <a16:creationId xmlns:a16="http://schemas.microsoft.com/office/drawing/2014/main" id="{4045CCE7-A83D-3380-94B4-0928ADDC9F21}"/>
              </a:ext>
            </a:extLst>
          </p:cNvPr>
          <p:cNvSpPr/>
          <p:nvPr/>
        </p:nvSpPr>
        <p:spPr>
          <a:xfrm>
            <a:off x="0" y="0"/>
            <a:ext cx="12192000" cy="6858000"/>
          </a:xfrm>
          <a:prstGeom prst="mathMinus">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NG"/>
          </a:p>
        </p:txBody>
      </p:sp>
      <p:sp>
        <p:nvSpPr>
          <p:cNvPr id="6" name="Rectangle 5">
            <a:extLst>
              <a:ext uri="{FF2B5EF4-FFF2-40B4-BE49-F238E27FC236}">
                <a16:creationId xmlns:a16="http://schemas.microsoft.com/office/drawing/2014/main" id="{854ACCCE-040B-FBDF-CF0C-6B703DA84A83}"/>
              </a:ext>
            </a:extLst>
          </p:cNvPr>
          <p:cNvSpPr/>
          <p:nvPr/>
        </p:nvSpPr>
        <p:spPr>
          <a:xfrm>
            <a:off x="0" y="0"/>
            <a:ext cx="2988000" cy="114480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a:solidFill>
                  <a:srgbClr val="FFFFFF"/>
                </a:solidFill>
              </a:rPr>
              <a:t>1008</a:t>
            </a:r>
            <a:endParaRPr lang="en-GB" sz="2800" b="1" dirty="0">
              <a:solidFill>
                <a:srgbClr val="FFFFFF"/>
              </a:solidFill>
            </a:endParaRPr>
          </a:p>
          <a:p>
            <a:r>
              <a:rPr lang="en-GB" sz="1200" b="1" dirty="0">
                <a:solidFill>
                  <a:srgbClr val="FFFFFF"/>
                </a:solidFill>
              </a:rPr>
              <a:t>Chapter Membership (All-time)</a:t>
            </a:r>
          </a:p>
        </p:txBody>
      </p:sp>
      <p:sp>
        <p:nvSpPr>
          <p:cNvPr id="7" name="Rectangle 6">
            <a:extLst>
              <a:ext uri="{FF2B5EF4-FFF2-40B4-BE49-F238E27FC236}">
                <a16:creationId xmlns:a16="http://schemas.microsoft.com/office/drawing/2014/main" id="{57F2921E-2803-87EC-EF91-E4430F67D6B8}"/>
              </a:ext>
            </a:extLst>
          </p:cNvPr>
          <p:cNvSpPr/>
          <p:nvPr/>
        </p:nvSpPr>
        <p:spPr>
          <a:xfrm>
            <a:off x="0" y="1134000"/>
            <a:ext cx="2988000" cy="114480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FFFFFF"/>
                </a:solidFill>
              </a:rPr>
              <a:t>793</a:t>
            </a:r>
            <a:endParaRPr lang="en-GB" sz="2400" b="1" dirty="0">
              <a:solidFill>
                <a:srgbClr val="FFFFFF"/>
              </a:solidFill>
            </a:endParaRPr>
          </a:p>
          <a:p>
            <a:r>
              <a:rPr lang="en-GB" sz="1200" b="1" dirty="0">
                <a:solidFill>
                  <a:srgbClr val="FFFFFF"/>
                </a:solidFill>
              </a:rPr>
              <a:t>Chapter Membership (Sept 1</a:t>
            </a:r>
            <a:r>
              <a:rPr lang="en-GB" sz="1200" b="1" baseline="30000" dirty="0">
                <a:solidFill>
                  <a:srgbClr val="FFFFFF"/>
                </a:solidFill>
              </a:rPr>
              <a:t>st</a:t>
            </a:r>
            <a:r>
              <a:rPr lang="en-GB" sz="1200" b="1" dirty="0">
                <a:solidFill>
                  <a:srgbClr val="FFFFFF"/>
                </a:solidFill>
              </a:rPr>
              <a:t>, ’22 – Jan 4</a:t>
            </a:r>
            <a:r>
              <a:rPr lang="en-GB" sz="1200" b="1" baseline="30000" dirty="0">
                <a:solidFill>
                  <a:srgbClr val="FFFFFF"/>
                </a:solidFill>
              </a:rPr>
              <a:t>th</a:t>
            </a:r>
            <a:r>
              <a:rPr lang="en-GB" sz="1200" b="1" dirty="0">
                <a:solidFill>
                  <a:srgbClr val="FFFFFF"/>
                </a:solidFill>
              </a:rPr>
              <a:t>, ‘23)</a:t>
            </a:r>
            <a:endParaRPr lang="en-NG" sz="1200" b="1" dirty="0">
              <a:solidFill>
                <a:srgbClr val="FFFFFF"/>
              </a:solidFill>
            </a:endParaRPr>
          </a:p>
        </p:txBody>
      </p:sp>
      <p:sp>
        <p:nvSpPr>
          <p:cNvPr id="8" name="Rectangle 7">
            <a:extLst>
              <a:ext uri="{FF2B5EF4-FFF2-40B4-BE49-F238E27FC236}">
                <a16:creationId xmlns:a16="http://schemas.microsoft.com/office/drawing/2014/main" id="{7EFC5C4E-3473-53D1-6AC9-E1190B0454C2}"/>
              </a:ext>
            </a:extLst>
          </p:cNvPr>
          <p:cNvSpPr/>
          <p:nvPr/>
        </p:nvSpPr>
        <p:spPr>
          <a:xfrm>
            <a:off x="0" y="2278800"/>
            <a:ext cx="2988000" cy="114480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FFFFFF"/>
                </a:solidFill>
              </a:rPr>
              <a:t>22</a:t>
            </a:r>
          </a:p>
          <a:p>
            <a:r>
              <a:rPr lang="en-GB" sz="1200" b="1" dirty="0">
                <a:solidFill>
                  <a:srgbClr val="FFFFFF"/>
                </a:solidFill>
              </a:rPr>
              <a:t>Completed Events (All-time) </a:t>
            </a:r>
            <a:endParaRPr lang="en-NG" sz="2000" b="1" dirty="0">
              <a:solidFill>
                <a:srgbClr val="FFFFFF"/>
              </a:solidFill>
            </a:endParaRPr>
          </a:p>
        </p:txBody>
      </p:sp>
      <p:sp>
        <p:nvSpPr>
          <p:cNvPr id="9" name="Rectangle 8">
            <a:extLst>
              <a:ext uri="{FF2B5EF4-FFF2-40B4-BE49-F238E27FC236}">
                <a16:creationId xmlns:a16="http://schemas.microsoft.com/office/drawing/2014/main" id="{4E63880C-FE88-0D2C-0320-09BA6063B0DB}"/>
              </a:ext>
            </a:extLst>
          </p:cNvPr>
          <p:cNvSpPr/>
          <p:nvPr/>
        </p:nvSpPr>
        <p:spPr>
          <a:xfrm>
            <a:off x="0" y="3423600"/>
            <a:ext cx="2988000" cy="114480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FFFFFF"/>
                </a:solidFill>
              </a:rPr>
              <a:t>10</a:t>
            </a:r>
          </a:p>
          <a:p>
            <a:r>
              <a:rPr lang="en-GB" sz="1200" b="1" dirty="0">
                <a:solidFill>
                  <a:srgbClr val="FFFFFF"/>
                </a:solidFill>
              </a:rPr>
              <a:t>Completed Events (Sept 1</a:t>
            </a:r>
            <a:r>
              <a:rPr lang="en-GB" sz="1200" b="1" baseline="30000" dirty="0">
                <a:solidFill>
                  <a:srgbClr val="FFFFFF"/>
                </a:solidFill>
              </a:rPr>
              <a:t>st</a:t>
            </a:r>
            <a:r>
              <a:rPr lang="en-GB" sz="1200" b="1" dirty="0">
                <a:solidFill>
                  <a:srgbClr val="FFFFFF"/>
                </a:solidFill>
              </a:rPr>
              <a:t>, ’22 – Jan 4</a:t>
            </a:r>
            <a:r>
              <a:rPr lang="en-GB" sz="1200" b="1" baseline="30000" dirty="0">
                <a:solidFill>
                  <a:srgbClr val="FFFFFF"/>
                </a:solidFill>
              </a:rPr>
              <a:t>th</a:t>
            </a:r>
            <a:r>
              <a:rPr lang="en-GB" sz="1200" b="1" dirty="0">
                <a:solidFill>
                  <a:srgbClr val="FFFFFF"/>
                </a:solidFill>
              </a:rPr>
              <a:t>, ‘23)</a:t>
            </a:r>
            <a:endParaRPr lang="en-NG" b="1" dirty="0">
              <a:solidFill>
                <a:srgbClr val="FFFFFF"/>
              </a:solidFill>
            </a:endParaRPr>
          </a:p>
        </p:txBody>
      </p:sp>
      <p:sp>
        <p:nvSpPr>
          <p:cNvPr id="10" name="Rectangle 9">
            <a:extLst>
              <a:ext uri="{FF2B5EF4-FFF2-40B4-BE49-F238E27FC236}">
                <a16:creationId xmlns:a16="http://schemas.microsoft.com/office/drawing/2014/main" id="{B48DD766-A61B-6395-3EF1-A8715CFEF622}"/>
              </a:ext>
            </a:extLst>
          </p:cNvPr>
          <p:cNvSpPr/>
          <p:nvPr/>
        </p:nvSpPr>
        <p:spPr>
          <a:xfrm>
            <a:off x="0" y="4568400"/>
            <a:ext cx="2988000" cy="114480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FFFFFF"/>
                </a:solidFill>
              </a:rPr>
              <a:t>1,607</a:t>
            </a:r>
          </a:p>
          <a:p>
            <a:r>
              <a:rPr lang="en-GB" sz="1200" b="1" dirty="0">
                <a:solidFill>
                  <a:srgbClr val="FFFFFF"/>
                </a:solidFill>
              </a:rPr>
              <a:t>Registered Attendees (All-time)</a:t>
            </a:r>
            <a:endParaRPr lang="en-NG" sz="1200" b="1" dirty="0">
              <a:solidFill>
                <a:srgbClr val="FFFFFF"/>
              </a:solidFill>
            </a:endParaRPr>
          </a:p>
        </p:txBody>
      </p:sp>
      <p:sp>
        <p:nvSpPr>
          <p:cNvPr id="11" name="Rectangle 10">
            <a:extLst>
              <a:ext uri="{FF2B5EF4-FFF2-40B4-BE49-F238E27FC236}">
                <a16:creationId xmlns:a16="http://schemas.microsoft.com/office/drawing/2014/main" id="{FFD4B71F-3120-6D57-9BB2-A34B4636861D}"/>
              </a:ext>
            </a:extLst>
          </p:cNvPr>
          <p:cNvSpPr/>
          <p:nvPr/>
        </p:nvSpPr>
        <p:spPr>
          <a:xfrm>
            <a:off x="0" y="5713200"/>
            <a:ext cx="2988000" cy="114480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FFFFFF"/>
                </a:solidFill>
              </a:rPr>
              <a:t>706</a:t>
            </a:r>
          </a:p>
          <a:p>
            <a:r>
              <a:rPr lang="en-GB" sz="1200" b="1" dirty="0">
                <a:solidFill>
                  <a:srgbClr val="FFFFFF"/>
                </a:solidFill>
              </a:rPr>
              <a:t>Registered Attendees (Sept 1</a:t>
            </a:r>
            <a:r>
              <a:rPr lang="en-GB" sz="1200" b="1" baseline="30000" dirty="0">
                <a:solidFill>
                  <a:srgbClr val="FFFFFF"/>
                </a:solidFill>
              </a:rPr>
              <a:t>st</a:t>
            </a:r>
            <a:r>
              <a:rPr lang="en-GB" sz="1200" b="1" dirty="0">
                <a:solidFill>
                  <a:srgbClr val="FFFFFF"/>
                </a:solidFill>
              </a:rPr>
              <a:t>, ’22 – Jan 4</a:t>
            </a:r>
            <a:r>
              <a:rPr lang="en-GB" sz="1200" b="1" baseline="30000" dirty="0">
                <a:solidFill>
                  <a:srgbClr val="FFFFFF"/>
                </a:solidFill>
              </a:rPr>
              <a:t>th</a:t>
            </a:r>
            <a:r>
              <a:rPr lang="en-GB" sz="1200" b="1" dirty="0">
                <a:solidFill>
                  <a:srgbClr val="FFFFFF"/>
                </a:solidFill>
              </a:rPr>
              <a:t>, ‘23)</a:t>
            </a:r>
            <a:endParaRPr lang="en-NG" b="1" dirty="0">
              <a:solidFill>
                <a:srgbClr val="FFFFFF"/>
              </a:solidFill>
            </a:endParaRPr>
          </a:p>
        </p:txBody>
      </p:sp>
      <p:pic>
        <p:nvPicPr>
          <p:cNvPr id="12" name="Picture 11">
            <a:extLst>
              <a:ext uri="{FF2B5EF4-FFF2-40B4-BE49-F238E27FC236}">
                <a16:creationId xmlns:a16="http://schemas.microsoft.com/office/drawing/2014/main" id="{BDE04BFD-BC3C-4FDF-9AF4-85E0CECDD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17" y="3968355"/>
            <a:ext cx="8934034" cy="2751539"/>
          </a:xfrm>
          <a:prstGeom prst="rect">
            <a:avLst/>
          </a:prstGeom>
        </p:spPr>
      </p:pic>
      <p:pic>
        <p:nvPicPr>
          <p:cNvPr id="13" name="Picture 12">
            <a:extLst>
              <a:ext uri="{FF2B5EF4-FFF2-40B4-BE49-F238E27FC236}">
                <a16:creationId xmlns:a16="http://schemas.microsoft.com/office/drawing/2014/main" id="{18AEFB5A-BE48-0DBE-B1EA-C7D2540E6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286" y="1078710"/>
            <a:ext cx="4275554" cy="2751539"/>
          </a:xfrm>
          <a:prstGeom prst="rect">
            <a:avLst/>
          </a:prstGeom>
        </p:spPr>
      </p:pic>
      <p:pic>
        <p:nvPicPr>
          <p:cNvPr id="14" name="Picture 13">
            <a:extLst>
              <a:ext uri="{FF2B5EF4-FFF2-40B4-BE49-F238E27FC236}">
                <a16:creationId xmlns:a16="http://schemas.microsoft.com/office/drawing/2014/main" id="{AD1970B7-2325-005E-5313-69B90DC20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126" y="1078709"/>
            <a:ext cx="4531325" cy="2751539"/>
          </a:xfrm>
          <a:prstGeom prst="rect">
            <a:avLst/>
          </a:prstGeom>
        </p:spPr>
      </p:pic>
      <p:sp>
        <p:nvSpPr>
          <p:cNvPr id="15" name="Rectangle 14">
            <a:extLst>
              <a:ext uri="{FF2B5EF4-FFF2-40B4-BE49-F238E27FC236}">
                <a16:creationId xmlns:a16="http://schemas.microsoft.com/office/drawing/2014/main" id="{EF5214D3-DA2B-E610-82A0-C950F660A850}"/>
              </a:ext>
            </a:extLst>
          </p:cNvPr>
          <p:cNvSpPr/>
          <p:nvPr/>
        </p:nvSpPr>
        <p:spPr>
          <a:xfrm>
            <a:off x="7524126" y="134208"/>
            <a:ext cx="1404000" cy="80301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          </a:t>
            </a:r>
            <a:r>
              <a:rPr lang="en-GB" sz="2400" b="1" dirty="0"/>
              <a:t>790</a:t>
            </a:r>
            <a:r>
              <a:rPr lang="en-GB" sz="500" b="1" dirty="0"/>
              <a:t> </a:t>
            </a:r>
            <a:endParaRPr lang="en-NG" sz="2000" b="1" dirty="0"/>
          </a:p>
        </p:txBody>
      </p:sp>
      <p:sp>
        <p:nvSpPr>
          <p:cNvPr id="16" name="Rectangle 15">
            <a:extLst>
              <a:ext uri="{FF2B5EF4-FFF2-40B4-BE49-F238E27FC236}">
                <a16:creationId xmlns:a16="http://schemas.microsoft.com/office/drawing/2014/main" id="{E4536A8E-FF4E-43DC-5844-27E5F4457E2B}"/>
              </a:ext>
            </a:extLst>
          </p:cNvPr>
          <p:cNvSpPr/>
          <p:nvPr/>
        </p:nvSpPr>
        <p:spPr>
          <a:xfrm>
            <a:off x="9087788" y="137850"/>
            <a:ext cx="1404000" cy="80301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       556</a:t>
            </a:r>
            <a:endParaRPr lang="en-NG" sz="2400" b="1" dirty="0"/>
          </a:p>
        </p:txBody>
      </p:sp>
      <p:sp>
        <p:nvSpPr>
          <p:cNvPr id="17" name="Rectangle 16">
            <a:extLst>
              <a:ext uri="{FF2B5EF4-FFF2-40B4-BE49-F238E27FC236}">
                <a16:creationId xmlns:a16="http://schemas.microsoft.com/office/drawing/2014/main" id="{BE46E428-FAC3-2588-4A08-32DC68EE8DE1}"/>
              </a:ext>
            </a:extLst>
          </p:cNvPr>
          <p:cNvSpPr/>
          <p:nvPr/>
        </p:nvSpPr>
        <p:spPr>
          <a:xfrm>
            <a:off x="10651451" y="129990"/>
            <a:ext cx="1404000" cy="80301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        </a:t>
            </a:r>
            <a:r>
              <a:rPr lang="en-GB" sz="2400" b="1" dirty="0"/>
              <a:t>185</a:t>
            </a:r>
            <a:endParaRPr lang="en-NG" sz="2000" b="1" dirty="0"/>
          </a:p>
        </p:txBody>
      </p:sp>
      <p:pic>
        <p:nvPicPr>
          <p:cNvPr id="18" name="Picture 17">
            <a:extLst>
              <a:ext uri="{FF2B5EF4-FFF2-40B4-BE49-F238E27FC236}">
                <a16:creationId xmlns:a16="http://schemas.microsoft.com/office/drawing/2014/main" id="{EDD5CF1A-F887-F264-6D2D-AC5EAE9234E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519130" y="264776"/>
            <a:ext cx="549158" cy="549158"/>
          </a:xfrm>
          <a:prstGeom prst="rect">
            <a:avLst/>
          </a:prstGeom>
        </p:spPr>
      </p:pic>
      <p:pic>
        <p:nvPicPr>
          <p:cNvPr id="19" name="Picture 18">
            <a:extLst>
              <a:ext uri="{FF2B5EF4-FFF2-40B4-BE49-F238E27FC236}">
                <a16:creationId xmlns:a16="http://schemas.microsoft.com/office/drawing/2014/main" id="{F27FF68E-A902-ECEF-E763-DEDAAA609C0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28611" y1="37500" x2="29167" y2="67500"/>
                        <a14:foregroundMark x1="29167" y1="67500" x2="38889" y2="57222"/>
                        <a14:foregroundMark x1="38889" y1="57222" x2="39722" y2="41944"/>
                        <a14:foregroundMark x1="39722" y1="41944" x2="29722" y2="37500"/>
                        <a14:foregroundMark x1="30000" y1="30278" x2="30556" y2="31667"/>
                      </a14:backgroundRemoval>
                    </a14:imgEffect>
                  </a14:imgLayer>
                </a14:imgProps>
              </a:ext>
              <a:ext uri="{28A0092B-C50C-407E-A947-70E740481C1C}">
                <a14:useLocalDpi xmlns:a14="http://schemas.microsoft.com/office/drawing/2010/main" val="0"/>
              </a:ext>
            </a:extLst>
          </a:blip>
          <a:stretch>
            <a:fillRect/>
          </a:stretch>
        </p:blipFill>
        <p:spPr>
          <a:xfrm>
            <a:off x="9081656" y="256914"/>
            <a:ext cx="549158" cy="549158"/>
          </a:xfrm>
          <a:prstGeom prst="rect">
            <a:avLst/>
          </a:prstGeom>
        </p:spPr>
      </p:pic>
      <p:pic>
        <p:nvPicPr>
          <p:cNvPr id="20" name="Picture 19">
            <a:extLst>
              <a:ext uri="{FF2B5EF4-FFF2-40B4-BE49-F238E27FC236}">
                <a16:creationId xmlns:a16="http://schemas.microsoft.com/office/drawing/2014/main" id="{039B85CC-AA9F-E755-D6A1-6A2412EC26BB}"/>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35000" y1="33000" x2="34333" y2="32333"/>
                        <a14:foregroundMark x1="45333" y1="37000" x2="36333" y2="51333"/>
                        <a14:foregroundMark x1="36333" y1="51333" x2="48333" y2="63667"/>
                        <a14:foregroundMark x1="48333" y1="63667" x2="63000" y2="54333"/>
                        <a14:foregroundMark x1="63000" y1="54333" x2="56333" y2="38667"/>
                        <a14:foregroundMark x1="56333" y1="38667" x2="45667" y2="36333"/>
                      </a14:backgroundRemoval>
                    </a14:imgEffect>
                  </a14:imgLayer>
                </a14:imgProps>
              </a:ext>
              <a:ext uri="{28A0092B-C50C-407E-A947-70E740481C1C}">
                <a14:useLocalDpi xmlns:a14="http://schemas.microsoft.com/office/drawing/2010/main" val="0"/>
              </a:ext>
            </a:extLst>
          </a:blip>
          <a:stretch>
            <a:fillRect/>
          </a:stretch>
        </p:blipFill>
        <p:spPr>
          <a:xfrm>
            <a:off x="10616533" y="233090"/>
            <a:ext cx="612529" cy="612529"/>
          </a:xfrm>
          <a:prstGeom prst="rect">
            <a:avLst/>
          </a:prstGeom>
        </p:spPr>
      </p:pic>
      <p:sp>
        <p:nvSpPr>
          <p:cNvPr id="21" name="Minus Sign 20">
            <a:extLst>
              <a:ext uri="{FF2B5EF4-FFF2-40B4-BE49-F238E27FC236}">
                <a16:creationId xmlns:a16="http://schemas.microsoft.com/office/drawing/2014/main" id="{D28BF281-500D-0BE7-D67C-DE0756D7FE5B}"/>
              </a:ext>
            </a:extLst>
          </p:cNvPr>
          <p:cNvSpPr/>
          <p:nvPr/>
        </p:nvSpPr>
        <p:spPr>
          <a:xfrm rot="16200000">
            <a:off x="7940036" y="452050"/>
            <a:ext cx="392760" cy="158889"/>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2" name="Minus Sign 21">
            <a:extLst>
              <a:ext uri="{FF2B5EF4-FFF2-40B4-BE49-F238E27FC236}">
                <a16:creationId xmlns:a16="http://schemas.microsoft.com/office/drawing/2014/main" id="{5BE12E0B-77AC-7AFB-F384-1E9824564B7A}"/>
              </a:ext>
            </a:extLst>
          </p:cNvPr>
          <p:cNvSpPr/>
          <p:nvPr/>
        </p:nvSpPr>
        <p:spPr>
          <a:xfrm rot="10800000">
            <a:off x="-395788" y="1134000"/>
            <a:ext cx="2981737" cy="107945"/>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3" name="Minus Sign 22">
            <a:extLst>
              <a:ext uri="{FF2B5EF4-FFF2-40B4-BE49-F238E27FC236}">
                <a16:creationId xmlns:a16="http://schemas.microsoft.com/office/drawing/2014/main" id="{429E37DF-237E-E7B5-7425-C61C4D3D6621}"/>
              </a:ext>
            </a:extLst>
          </p:cNvPr>
          <p:cNvSpPr/>
          <p:nvPr/>
        </p:nvSpPr>
        <p:spPr>
          <a:xfrm rot="10800000">
            <a:off x="-395789" y="2309372"/>
            <a:ext cx="2981737" cy="107945"/>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4" name="Minus Sign 23">
            <a:extLst>
              <a:ext uri="{FF2B5EF4-FFF2-40B4-BE49-F238E27FC236}">
                <a16:creationId xmlns:a16="http://schemas.microsoft.com/office/drawing/2014/main" id="{DFA7F3E7-90E2-E4CA-8B10-F77BFB26F533}"/>
              </a:ext>
            </a:extLst>
          </p:cNvPr>
          <p:cNvSpPr/>
          <p:nvPr/>
        </p:nvSpPr>
        <p:spPr>
          <a:xfrm rot="10800000">
            <a:off x="-395789" y="3358827"/>
            <a:ext cx="2981737" cy="107945"/>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5" name="Minus Sign 24">
            <a:extLst>
              <a:ext uri="{FF2B5EF4-FFF2-40B4-BE49-F238E27FC236}">
                <a16:creationId xmlns:a16="http://schemas.microsoft.com/office/drawing/2014/main" id="{29B75435-6501-8D8E-E8A2-57541E409D43}"/>
              </a:ext>
            </a:extLst>
          </p:cNvPr>
          <p:cNvSpPr/>
          <p:nvPr/>
        </p:nvSpPr>
        <p:spPr>
          <a:xfrm rot="10800000">
            <a:off x="-395789" y="4566600"/>
            <a:ext cx="2981737" cy="107945"/>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6" name="Minus Sign 25">
            <a:extLst>
              <a:ext uri="{FF2B5EF4-FFF2-40B4-BE49-F238E27FC236}">
                <a16:creationId xmlns:a16="http://schemas.microsoft.com/office/drawing/2014/main" id="{59E378CF-43A0-9B27-6E6A-92611E54E508}"/>
              </a:ext>
            </a:extLst>
          </p:cNvPr>
          <p:cNvSpPr/>
          <p:nvPr/>
        </p:nvSpPr>
        <p:spPr>
          <a:xfrm rot="10800000">
            <a:off x="-395789" y="5616055"/>
            <a:ext cx="2981737" cy="107945"/>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7" name="Minus Sign 26">
            <a:extLst>
              <a:ext uri="{FF2B5EF4-FFF2-40B4-BE49-F238E27FC236}">
                <a16:creationId xmlns:a16="http://schemas.microsoft.com/office/drawing/2014/main" id="{02739C8F-7776-586B-45DE-E61E5FD88892}"/>
              </a:ext>
            </a:extLst>
          </p:cNvPr>
          <p:cNvSpPr/>
          <p:nvPr/>
        </p:nvSpPr>
        <p:spPr>
          <a:xfrm rot="16200000">
            <a:off x="11045942" y="452050"/>
            <a:ext cx="392760" cy="158889"/>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8" name="Minus Sign 27">
            <a:extLst>
              <a:ext uri="{FF2B5EF4-FFF2-40B4-BE49-F238E27FC236}">
                <a16:creationId xmlns:a16="http://schemas.microsoft.com/office/drawing/2014/main" id="{3A6571DC-53E0-58D3-718A-9B7554FD356A}"/>
              </a:ext>
            </a:extLst>
          </p:cNvPr>
          <p:cNvSpPr/>
          <p:nvPr/>
        </p:nvSpPr>
        <p:spPr>
          <a:xfrm rot="16200000">
            <a:off x="9479046" y="452049"/>
            <a:ext cx="392760" cy="158889"/>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pic>
        <p:nvPicPr>
          <p:cNvPr id="29" name="Picture 28">
            <a:extLst>
              <a:ext uri="{FF2B5EF4-FFF2-40B4-BE49-F238E27FC236}">
                <a16:creationId xmlns:a16="http://schemas.microsoft.com/office/drawing/2014/main" id="{0099A07A-06F9-0D86-C3D8-633CA8FCB6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90273" y="264775"/>
            <a:ext cx="4098985" cy="549157"/>
          </a:xfrm>
          <a:prstGeom prst="rect">
            <a:avLst/>
          </a:prstGeom>
        </p:spPr>
      </p:pic>
      <p:sp>
        <p:nvSpPr>
          <p:cNvPr id="2" name="TextBox 1">
            <a:extLst>
              <a:ext uri="{FF2B5EF4-FFF2-40B4-BE49-F238E27FC236}">
                <a16:creationId xmlns:a16="http://schemas.microsoft.com/office/drawing/2014/main" id="{22D629E9-C925-40C6-AA1F-3259F80DAE04}"/>
              </a:ext>
            </a:extLst>
          </p:cNvPr>
          <p:cNvSpPr txBox="1"/>
          <p:nvPr/>
        </p:nvSpPr>
        <p:spPr>
          <a:xfrm>
            <a:off x="8204167" y="612421"/>
            <a:ext cx="801373" cy="215444"/>
          </a:xfrm>
          <a:prstGeom prst="rect">
            <a:avLst/>
          </a:prstGeom>
          <a:noFill/>
        </p:spPr>
        <p:txBody>
          <a:bodyPr wrap="square" rtlCol="0">
            <a:spAutoFit/>
          </a:bodyPr>
          <a:lstStyle/>
          <a:p>
            <a:r>
              <a:rPr lang="en-GB" sz="800" b="1" dirty="0">
                <a:solidFill>
                  <a:schemeClr val="bg1"/>
                </a:solidFill>
              </a:rPr>
              <a:t>Followers</a:t>
            </a:r>
            <a:endParaRPr lang="en-NG" sz="800" b="1" dirty="0">
              <a:solidFill>
                <a:schemeClr val="bg1"/>
              </a:solidFill>
            </a:endParaRPr>
          </a:p>
        </p:txBody>
      </p:sp>
      <p:sp>
        <p:nvSpPr>
          <p:cNvPr id="3" name="TextBox 2">
            <a:extLst>
              <a:ext uri="{FF2B5EF4-FFF2-40B4-BE49-F238E27FC236}">
                <a16:creationId xmlns:a16="http://schemas.microsoft.com/office/drawing/2014/main" id="{E1221605-CABF-FAED-8EB4-3986D9E1CBE9}"/>
              </a:ext>
            </a:extLst>
          </p:cNvPr>
          <p:cNvSpPr txBox="1"/>
          <p:nvPr/>
        </p:nvSpPr>
        <p:spPr>
          <a:xfrm>
            <a:off x="9742846" y="608954"/>
            <a:ext cx="801373" cy="215444"/>
          </a:xfrm>
          <a:prstGeom prst="rect">
            <a:avLst/>
          </a:prstGeom>
          <a:noFill/>
        </p:spPr>
        <p:txBody>
          <a:bodyPr wrap="square" rtlCol="0">
            <a:spAutoFit/>
          </a:bodyPr>
          <a:lstStyle/>
          <a:p>
            <a:r>
              <a:rPr lang="en-GB" sz="800" b="1" dirty="0">
                <a:solidFill>
                  <a:schemeClr val="bg1"/>
                </a:solidFill>
              </a:rPr>
              <a:t>Followers</a:t>
            </a:r>
            <a:endParaRPr lang="en-NG" sz="800" b="1" dirty="0">
              <a:solidFill>
                <a:schemeClr val="bg1"/>
              </a:solidFill>
            </a:endParaRPr>
          </a:p>
        </p:txBody>
      </p:sp>
      <p:sp>
        <p:nvSpPr>
          <p:cNvPr id="30" name="TextBox 29">
            <a:extLst>
              <a:ext uri="{FF2B5EF4-FFF2-40B4-BE49-F238E27FC236}">
                <a16:creationId xmlns:a16="http://schemas.microsoft.com/office/drawing/2014/main" id="{CE31B0E1-9E8C-53A4-A420-B99CA6EF0236}"/>
              </a:ext>
            </a:extLst>
          </p:cNvPr>
          <p:cNvSpPr txBox="1"/>
          <p:nvPr/>
        </p:nvSpPr>
        <p:spPr>
          <a:xfrm>
            <a:off x="11288996" y="614614"/>
            <a:ext cx="801373" cy="215444"/>
          </a:xfrm>
          <a:prstGeom prst="rect">
            <a:avLst/>
          </a:prstGeom>
          <a:noFill/>
        </p:spPr>
        <p:txBody>
          <a:bodyPr wrap="square" rtlCol="0">
            <a:spAutoFit/>
          </a:bodyPr>
          <a:lstStyle/>
          <a:p>
            <a:r>
              <a:rPr lang="en-GB" sz="800" b="1" dirty="0">
                <a:solidFill>
                  <a:schemeClr val="bg1"/>
                </a:solidFill>
              </a:rPr>
              <a:t>Followers</a:t>
            </a:r>
            <a:endParaRPr lang="en-NG" sz="800" b="1" dirty="0">
              <a:solidFill>
                <a:schemeClr val="bg1"/>
              </a:solidFill>
            </a:endParaRPr>
          </a:p>
        </p:txBody>
      </p:sp>
    </p:spTree>
    <p:extLst>
      <p:ext uri="{BB962C8B-B14F-4D97-AF65-F5344CB8AC3E}">
        <p14:creationId xmlns:p14="http://schemas.microsoft.com/office/powerpoint/2010/main" val="421729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ECC205-36FC-AC5E-0C79-3790E055318A}"/>
              </a:ext>
            </a:extLst>
          </p:cNvPr>
          <p:cNvSpPr/>
          <p:nvPr/>
        </p:nvSpPr>
        <p:spPr>
          <a:xfrm>
            <a:off x="0" y="1639170"/>
            <a:ext cx="2651760" cy="937041"/>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FAST GROWING</a:t>
            </a:r>
            <a:endParaRPr lang="en-NG" sz="1400" b="1" dirty="0"/>
          </a:p>
        </p:txBody>
      </p:sp>
      <p:sp>
        <p:nvSpPr>
          <p:cNvPr id="5" name="Rectangle 4">
            <a:extLst>
              <a:ext uri="{FF2B5EF4-FFF2-40B4-BE49-F238E27FC236}">
                <a16:creationId xmlns:a16="http://schemas.microsoft.com/office/drawing/2014/main" id="{60F848F6-4AB7-C6EF-2F8A-DEAC35A9C1A1}"/>
              </a:ext>
            </a:extLst>
          </p:cNvPr>
          <p:cNvSpPr/>
          <p:nvPr/>
        </p:nvSpPr>
        <p:spPr>
          <a:xfrm>
            <a:off x="-30683" y="5435909"/>
            <a:ext cx="2369846" cy="952973"/>
          </a:xfrm>
          <a:prstGeom prst="rect">
            <a:avLst/>
          </a:prstGeom>
          <a:solidFill>
            <a:srgbClr val="FBBC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STRONG MEDIA PRESENCE</a:t>
            </a:r>
            <a:endParaRPr lang="en-NG" sz="1400" b="1" dirty="0"/>
          </a:p>
        </p:txBody>
      </p:sp>
      <p:sp>
        <p:nvSpPr>
          <p:cNvPr id="6" name="Rectangle 5">
            <a:extLst>
              <a:ext uri="{FF2B5EF4-FFF2-40B4-BE49-F238E27FC236}">
                <a16:creationId xmlns:a16="http://schemas.microsoft.com/office/drawing/2014/main" id="{E6E81BDD-9E1B-2489-B820-488B00B5D733}"/>
              </a:ext>
            </a:extLst>
          </p:cNvPr>
          <p:cNvSpPr/>
          <p:nvPr/>
        </p:nvSpPr>
        <p:spPr>
          <a:xfrm>
            <a:off x="0" y="4162812"/>
            <a:ext cx="2339164" cy="937042"/>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DIVERSE</a:t>
            </a:r>
            <a:endParaRPr lang="en-NG" sz="1400" b="1" dirty="0"/>
          </a:p>
        </p:txBody>
      </p:sp>
      <p:sp>
        <p:nvSpPr>
          <p:cNvPr id="7" name="Rectangle 6">
            <a:extLst>
              <a:ext uri="{FF2B5EF4-FFF2-40B4-BE49-F238E27FC236}">
                <a16:creationId xmlns:a16="http://schemas.microsoft.com/office/drawing/2014/main" id="{3E3487F0-3CAA-539B-5AB4-052C4FEA5137}"/>
              </a:ext>
            </a:extLst>
          </p:cNvPr>
          <p:cNvSpPr/>
          <p:nvPr/>
        </p:nvSpPr>
        <p:spPr>
          <a:xfrm>
            <a:off x="0" y="2889716"/>
            <a:ext cx="2369845" cy="946151"/>
          </a:xfrm>
          <a:prstGeom prst="rect">
            <a:avLst/>
          </a:prstGeom>
          <a:solidFill>
            <a:srgbClr val="079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ACTIVE</a:t>
            </a:r>
            <a:endParaRPr lang="en-NG" sz="1400" b="1" dirty="0"/>
          </a:p>
        </p:txBody>
      </p:sp>
      <p:pic>
        <p:nvPicPr>
          <p:cNvPr id="9" name="Picture 8">
            <a:extLst>
              <a:ext uri="{FF2B5EF4-FFF2-40B4-BE49-F238E27FC236}">
                <a16:creationId xmlns:a16="http://schemas.microsoft.com/office/drawing/2014/main" id="{884E7815-3C15-83D9-3BA4-8C1E696F3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7" y="391610"/>
            <a:ext cx="3949336" cy="529108"/>
          </a:xfrm>
          <a:prstGeom prst="rect">
            <a:avLst/>
          </a:prstGeom>
        </p:spPr>
      </p:pic>
      <p:sp>
        <p:nvSpPr>
          <p:cNvPr id="10" name="Rectangle 9">
            <a:extLst>
              <a:ext uri="{FF2B5EF4-FFF2-40B4-BE49-F238E27FC236}">
                <a16:creationId xmlns:a16="http://schemas.microsoft.com/office/drawing/2014/main" id="{34A9DF7E-EB39-ED3F-5D56-598F2C9DE9CD}"/>
              </a:ext>
            </a:extLst>
          </p:cNvPr>
          <p:cNvSpPr/>
          <p:nvPr/>
        </p:nvSpPr>
        <p:spPr>
          <a:xfrm>
            <a:off x="2369845" y="1639170"/>
            <a:ext cx="9852837" cy="937042"/>
          </a:xfrm>
          <a:prstGeom prst="rect">
            <a:avLst/>
          </a:prstGeom>
          <a:solidFill>
            <a:srgbClr val="7F8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Within the last </a:t>
            </a:r>
            <a:r>
              <a:rPr lang="en-GB" sz="1400" b="1" dirty="0"/>
              <a:t>4 months</a:t>
            </a:r>
            <a:r>
              <a:rPr lang="en-GB" sz="1400" dirty="0"/>
              <a:t>, GDSC University of Ilorin </a:t>
            </a:r>
            <a:r>
              <a:rPr lang="en-GB" sz="1400" b="1" dirty="0"/>
              <a:t>increased its membership by 383.1%. </a:t>
            </a:r>
            <a:r>
              <a:rPr lang="en-GB" sz="1400" dirty="0"/>
              <a:t>What makes this more interesting is that the club has been around for </a:t>
            </a:r>
            <a:r>
              <a:rPr lang="en-GB" sz="1400" b="1" dirty="0"/>
              <a:t>4 years </a:t>
            </a:r>
            <a:r>
              <a:rPr lang="en-GB" sz="1400" dirty="0"/>
              <a:t>before the sudden surge in growth. This can be attributed to the management of the current GDSCU Core Team members as the timing coincides with when the new team took over.</a:t>
            </a:r>
            <a:endParaRPr lang="en-NG" sz="1400" dirty="0"/>
          </a:p>
        </p:txBody>
      </p:sp>
      <p:sp>
        <p:nvSpPr>
          <p:cNvPr id="11" name="Rectangle 10">
            <a:extLst>
              <a:ext uri="{FF2B5EF4-FFF2-40B4-BE49-F238E27FC236}">
                <a16:creationId xmlns:a16="http://schemas.microsoft.com/office/drawing/2014/main" id="{484DEC7A-0C4F-9734-F946-2478450F67DF}"/>
              </a:ext>
            </a:extLst>
          </p:cNvPr>
          <p:cNvSpPr/>
          <p:nvPr/>
        </p:nvSpPr>
        <p:spPr>
          <a:xfrm>
            <a:off x="2339163" y="2889716"/>
            <a:ext cx="9852837" cy="937042"/>
          </a:xfrm>
          <a:prstGeom prst="rect">
            <a:avLst/>
          </a:prstGeom>
          <a:solidFill>
            <a:srgbClr val="7F8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GDSC University of Ilorin is a very active community, always looking to bring impactful and pathfinding events to the community. We had only </a:t>
            </a:r>
            <a:r>
              <a:rPr lang="en-GB" sz="1400" b="1" dirty="0"/>
              <a:t>706 attendees between September 2022 and January 2023 </a:t>
            </a:r>
            <a:r>
              <a:rPr lang="en-GB" sz="1400" dirty="0"/>
              <a:t>because we used Google Meet (which has a maximum capacity of 100 participants) for our virtual events. A huge number of request for event recordings signify that between </a:t>
            </a:r>
            <a:r>
              <a:rPr lang="en-GB" sz="1400" b="1" dirty="0"/>
              <a:t>850-1300 attendees </a:t>
            </a:r>
            <a:r>
              <a:rPr lang="en-GB" sz="1400" dirty="0"/>
              <a:t>would be interested in a physical event.</a:t>
            </a:r>
            <a:endParaRPr lang="en-NG" sz="1400" dirty="0"/>
          </a:p>
        </p:txBody>
      </p:sp>
      <p:sp>
        <p:nvSpPr>
          <p:cNvPr id="12" name="Rectangle 11">
            <a:extLst>
              <a:ext uri="{FF2B5EF4-FFF2-40B4-BE49-F238E27FC236}">
                <a16:creationId xmlns:a16="http://schemas.microsoft.com/office/drawing/2014/main" id="{97D88257-79E3-C192-E6C3-C98C9943B0F8}"/>
              </a:ext>
            </a:extLst>
          </p:cNvPr>
          <p:cNvSpPr/>
          <p:nvPr/>
        </p:nvSpPr>
        <p:spPr>
          <a:xfrm>
            <a:off x="2339163" y="4162813"/>
            <a:ext cx="9852836" cy="937042"/>
          </a:xfrm>
          <a:prstGeom prst="rect">
            <a:avLst/>
          </a:prstGeom>
          <a:solidFill>
            <a:srgbClr val="7F8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GDSC University of Ilorin is </a:t>
            </a:r>
            <a:r>
              <a:rPr lang="en-GB" sz="1400" b="1" dirty="0"/>
              <a:t>always mindful of its community members’ interests </a:t>
            </a:r>
            <a:r>
              <a:rPr lang="en-GB" sz="1400" dirty="0"/>
              <a:t>and, as such, we </a:t>
            </a:r>
            <a:r>
              <a:rPr lang="en-GB" sz="1400" b="1" dirty="0"/>
              <a:t>roll out Google Forms frequently </a:t>
            </a:r>
            <a:r>
              <a:rPr lang="en-GB" sz="1400" dirty="0"/>
              <a:t>to get </a:t>
            </a:r>
            <a:r>
              <a:rPr lang="en-GB" sz="1400" b="1" dirty="0"/>
              <a:t>feedbacks</a:t>
            </a:r>
            <a:r>
              <a:rPr lang="en-GB" sz="1400" dirty="0"/>
              <a:t> from the community. This has led the team to organize </a:t>
            </a:r>
            <a:r>
              <a:rPr lang="en-GB" sz="1400" b="1" dirty="0"/>
              <a:t>ten (10) different events </a:t>
            </a:r>
            <a:r>
              <a:rPr lang="en-GB" sz="1400" dirty="0"/>
              <a:t>– </a:t>
            </a:r>
            <a:r>
              <a:rPr lang="en-GB" sz="1400" b="1" dirty="0"/>
              <a:t>six (6) Speaker sessions</a:t>
            </a:r>
            <a:r>
              <a:rPr lang="en-GB" sz="1400" dirty="0"/>
              <a:t>, </a:t>
            </a:r>
            <a:r>
              <a:rPr lang="en-GB" sz="1400" b="1" dirty="0"/>
              <a:t>three (3) Info Sessions</a:t>
            </a:r>
            <a:r>
              <a:rPr lang="en-GB" sz="1400" dirty="0"/>
              <a:t> and </a:t>
            </a:r>
            <a:r>
              <a:rPr lang="en-GB" sz="1400" b="1" dirty="0"/>
              <a:t>a Hands-On workshop </a:t>
            </a:r>
            <a:r>
              <a:rPr lang="en-GB" sz="1400" dirty="0"/>
              <a:t>within the last </a:t>
            </a:r>
            <a:r>
              <a:rPr lang="en-GB" sz="1400" b="1" dirty="0"/>
              <a:t>four (4) months</a:t>
            </a:r>
            <a:r>
              <a:rPr lang="en-GB" sz="1400" dirty="0"/>
              <a:t>. There would be </a:t>
            </a:r>
            <a:r>
              <a:rPr lang="en-GB" sz="1400" b="1" dirty="0"/>
              <a:t>another workshop on the 21</a:t>
            </a:r>
            <a:r>
              <a:rPr lang="en-GB" sz="1400" b="1" baseline="30000" dirty="0"/>
              <a:t>st</a:t>
            </a:r>
            <a:r>
              <a:rPr lang="en-GB" sz="1400" b="1" dirty="0"/>
              <a:t> of Jan, 2023</a:t>
            </a:r>
            <a:r>
              <a:rPr lang="en-GB" sz="1400" dirty="0"/>
              <a:t>.</a:t>
            </a:r>
            <a:endParaRPr lang="en-NG" sz="1400" dirty="0"/>
          </a:p>
        </p:txBody>
      </p:sp>
      <p:sp>
        <p:nvSpPr>
          <p:cNvPr id="13" name="Rectangle 12">
            <a:extLst>
              <a:ext uri="{FF2B5EF4-FFF2-40B4-BE49-F238E27FC236}">
                <a16:creationId xmlns:a16="http://schemas.microsoft.com/office/drawing/2014/main" id="{BB7FE852-1D1B-CDA5-AC79-9B4E14456249}"/>
              </a:ext>
            </a:extLst>
          </p:cNvPr>
          <p:cNvSpPr/>
          <p:nvPr/>
        </p:nvSpPr>
        <p:spPr>
          <a:xfrm>
            <a:off x="2339162" y="5426800"/>
            <a:ext cx="9852837" cy="962083"/>
          </a:xfrm>
          <a:prstGeom prst="rect">
            <a:avLst/>
          </a:prstGeom>
          <a:solidFill>
            <a:srgbClr val="7F8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GDSC University of Ilorin have an </a:t>
            </a:r>
            <a:r>
              <a:rPr lang="en-GB" sz="1400" b="1" dirty="0"/>
              <a:t>active social media audience </a:t>
            </a:r>
            <a:r>
              <a:rPr lang="en-GB" sz="1400" dirty="0"/>
              <a:t>on Twitter, LinkedIn, Instagram and WhatsApp with engagement on all of our posts and with new followers every day.</a:t>
            </a:r>
            <a:endParaRPr lang="en-NG" sz="1400" dirty="0"/>
          </a:p>
        </p:txBody>
      </p:sp>
      <p:sp>
        <p:nvSpPr>
          <p:cNvPr id="3" name="Rectangle 2">
            <a:extLst>
              <a:ext uri="{FF2B5EF4-FFF2-40B4-BE49-F238E27FC236}">
                <a16:creationId xmlns:a16="http://schemas.microsoft.com/office/drawing/2014/main" id="{1BC708F0-05D0-AFF6-6F36-82EB5630E364}"/>
              </a:ext>
            </a:extLst>
          </p:cNvPr>
          <p:cNvSpPr/>
          <p:nvPr/>
        </p:nvSpPr>
        <p:spPr>
          <a:xfrm>
            <a:off x="8860059" y="251215"/>
            <a:ext cx="3331941" cy="809897"/>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REPORT  SUMMARY</a:t>
            </a:r>
            <a:endParaRPr lang="en-NG" sz="2000" b="1" dirty="0"/>
          </a:p>
        </p:txBody>
      </p:sp>
      <p:sp>
        <p:nvSpPr>
          <p:cNvPr id="4" name="Rectangle 3">
            <a:extLst>
              <a:ext uri="{FF2B5EF4-FFF2-40B4-BE49-F238E27FC236}">
                <a16:creationId xmlns:a16="http://schemas.microsoft.com/office/drawing/2014/main" id="{581B7F6B-4EED-5E68-5747-6113742E6FF7}"/>
              </a:ext>
            </a:extLst>
          </p:cNvPr>
          <p:cNvSpPr/>
          <p:nvPr/>
        </p:nvSpPr>
        <p:spPr>
          <a:xfrm>
            <a:off x="8201891" y="6606785"/>
            <a:ext cx="3990110" cy="251215"/>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t>The data used in this report was updated by January 6</a:t>
            </a:r>
            <a:r>
              <a:rPr lang="en-GB" sz="1100" b="1" baseline="30000" dirty="0"/>
              <a:t>th</a:t>
            </a:r>
            <a:r>
              <a:rPr lang="en-GB" sz="1100" b="1" dirty="0"/>
              <a:t>, 2023</a:t>
            </a:r>
            <a:endParaRPr lang="en-NG" sz="1100" b="1" dirty="0"/>
          </a:p>
        </p:txBody>
      </p:sp>
      <p:sp>
        <p:nvSpPr>
          <p:cNvPr id="8" name="Minus Sign 7">
            <a:extLst>
              <a:ext uri="{FF2B5EF4-FFF2-40B4-BE49-F238E27FC236}">
                <a16:creationId xmlns:a16="http://schemas.microsoft.com/office/drawing/2014/main" id="{80E69A61-412D-9585-4299-A484B82FDAA4}"/>
              </a:ext>
            </a:extLst>
          </p:cNvPr>
          <p:cNvSpPr/>
          <p:nvPr/>
        </p:nvSpPr>
        <p:spPr>
          <a:xfrm flipH="1">
            <a:off x="2308282" y="89824"/>
            <a:ext cx="104858" cy="4060569"/>
          </a:xfrm>
          <a:prstGeom prst="mathMin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Minus Sign 13">
            <a:extLst>
              <a:ext uri="{FF2B5EF4-FFF2-40B4-BE49-F238E27FC236}">
                <a16:creationId xmlns:a16="http://schemas.microsoft.com/office/drawing/2014/main" id="{00F83FC3-8159-7C07-B5EC-D0814648500B}"/>
              </a:ext>
            </a:extLst>
          </p:cNvPr>
          <p:cNvSpPr/>
          <p:nvPr/>
        </p:nvSpPr>
        <p:spPr>
          <a:xfrm flipH="1">
            <a:off x="2297550" y="1327952"/>
            <a:ext cx="104858" cy="4060569"/>
          </a:xfrm>
          <a:prstGeom prst="mathMin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5" name="Minus Sign 14">
            <a:extLst>
              <a:ext uri="{FF2B5EF4-FFF2-40B4-BE49-F238E27FC236}">
                <a16:creationId xmlns:a16="http://schemas.microsoft.com/office/drawing/2014/main" id="{DDE27C10-103C-9E44-609C-00CF3D7BFCC2}"/>
              </a:ext>
            </a:extLst>
          </p:cNvPr>
          <p:cNvSpPr/>
          <p:nvPr/>
        </p:nvSpPr>
        <p:spPr>
          <a:xfrm flipH="1">
            <a:off x="2310684" y="2601048"/>
            <a:ext cx="104858" cy="4060569"/>
          </a:xfrm>
          <a:prstGeom prst="mathMin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Minus Sign 15">
            <a:extLst>
              <a:ext uri="{FF2B5EF4-FFF2-40B4-BE49-F238E27FC236}">
                <a16:creationId xmlns:a16="http://schemas.microsoft.com/office/drawing/2014/main" id="{72FCC231-7681-CA13-5AF7-943C3C4FD464}"/>
              </a:ext>
            </a:extLst>
          </p:cNvPr>
          <p:cNvSpPr/>
          <p:nvPr/>
        </p:nvSpPr>
        <p:spPr>
          <a:xfrm flipH="1">
            <a:off x="2317416" y="3877556"/>
            <a:ext cx="104858" cy="4060569"/>
          </a:xfrm>
          <a:prstGeom prst="mathMin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220098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361</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Gill Sans MT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Ayoku</dc:creator>
  <cp:lastModifiedBy>Ayoku</cp:lastModifiedBy>
  <cp:revision>4</cp:revision>
  <dcterms:created xsi:type="dcterms:W3CDTF">2022-12-28T17:55:47Z</dcterms:created>
  <dcterms:modified xsi:type="dcterms:W3CDTF">2023-01-06T23:41:02Z</dcterms:modified>
</cp:coreProperties>
</file>