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70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28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B8FC-FA06-0341-A1C3-F15D027A1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C2D9-DA9D-E74B-A73C-2FCB86066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3260-5905-4349-BCC7-2F6F23E0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3A87-C073-BE42-B355-AF68B638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40AA-D7F8-AE46-81C6-CE1FBAA9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155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2509-3CBD-3D48-B4DF-4F6FA37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5421A-9EC2-F847-B7DF-4B5904E5F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96A6-C2A8-B248-94E3-8D7D4D4F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1278-3929-D54B-BC06-7E2E9C45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0B53-4FE5-7C48-BFFC-F2AA2D08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77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C3EA9-668F-B345-8042-B7ECBC4D4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E7FAD-8C8A-D844-858A-CE1B3614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B362-6D4F-9146-9650-BD3D04B0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E9D1-41A3-7944-B08B-C0CFA01A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2583-D15D-E642-BAE7-A116C754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97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7443-BA0F-2A48-9506-9DF5BE54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C793-078D-2D45-910D-5A3AE60C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1561-4889-AB4F-9E5B-8FC868B6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2220-65EF-FB42-BEC2-2A90B659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7AF32-BF8B-D74E-9C84-C8594825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517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63A9-DA37-2149-8B3F-70FDEDD9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9B92F-96A6-EB4C-BB14-89100A1DF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EC58-50B7-9745-A1C7-279CE6E9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51A8-2A1E-0845-8481-33C68DD6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3BCB2-9EB0-B843-B9E9-A52BB9DF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5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F944-9154-3B40-845B-76FAE925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42A0-8EF1-8141-AC3D-1BCCC3EF3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81B25-E65B-F54E-A0FC-EC627CF18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7D97-1906-324C-96DF-1760BE4F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36A7-D2BC-9249-A313-06006FEE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354F5-94AC-BA4C-8266-E158F58F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380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AD36-F704-324D-BB0A-98B5E52E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75E4F-7A17-2447-BFF4-524F13B2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F9513-5943-A147-8BE8-B05CCE590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EE45-7312-F24E-99C7-DD118FCDA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C46D7-BE99-4647-895E-69DDCA9EE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DA709-F185-BD40-A0E3-934F7A5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E454E-EB54-BC4E-9889-B465596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BC765-7F72-9E47-BFC6-4CD004B0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7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9160-A959-F442-93C9-9B52C858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65EC1-3FCD-DB4F-AD15-771DB870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6C515-64C6-DD45-A327-065C5D0C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6864E-BECC-334E-A981-764C37D0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CA176-13C3-F34C-840A-37B0A973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52341-C660-0146-9F8B-33BF1B8A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EDA-E9BD-884A-B15C-2901E725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2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8D64-0771-D94B-9264-AA5D48EE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962D-7973-E643-88F7-6016A8F0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D91A7-64C4-694B-A238-3E065075B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CA86-BA9C-2F4A-ACD0-BBFE181C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4090-7838-A046-B369-FBFD2111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5E52-F9B5-DE48-8FEA-3C2C7074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315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C004-5CCA-DC42-985F-FD6CC028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8450C-B5AF-F543-8022-0BBC69AD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64395-4B2D-CF46-AA0D-BD47F0FF4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9DACF-C316-FB42-968D-9176692B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2546-7356-7849-A9A3-1DCDECED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22F86-A298-3B41-82C7-96C367D8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148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E2EF3-08BA-DB4D-9701-7B502741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F0794-1C38-3744-9124-8D811631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4EB31-99B6-3A46-AA03-8B2ECBEFA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418B6-EE52-4942-9992-CA0F146EEF78}" type="datetimeFigureOut">
              <a:rPr lang="en-DE" smtClean="0"/>
              <a:t>19.01.21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2D9-BB4F-D848-AC73-7BD9A2BA3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ABB8-BA4E-9A45-A2DC-1F664CF1E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096B-C37E-734E-8E6A-C15E2989DD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39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0E2F-AF88-4748-9D86-3E468EA62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Mobile price prediction</a:t>
            </a:r>
            <a:br>
              <a:rPr lang="en-DE" dirty="0"/>
            </a:br>
            <a:r>
              <a:rPr lang="en-DE" dirty="0"/>
              <a:t>classification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1454D-727D-E64A-9C7C-DC034A816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Ayo, Shola, Behrooz</a:t>
            </a:r>
          </a:p>
          <a:p>
            <a:endParaRPr lang="en-DE" dirty="0"/>
          </a:p>
          <a:p>
            <a:r>
              <a:rPr lang="en-DE" dirty="0"/>
              <a:t>19.1.2021</a:t>
            </a:r>
          </a:p>
        </p:txBody>
      </p:sp>
    </p:spTree>
    <p:extLst>
      <p:ext uri="{BB962C8B-B14F-4D97-AF65-F5344CB8AC3E}">
        <p14:creationId xmlns:p14="http://schemas.microsoft.com/office/powerpoint/2010/main" val="246073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EE46-3708-EE4E-B4EF-F1FB2881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2200" dirty="0"/>
              <a:t>K-Nearest Neighbors regression and its scores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21736A-13ED-9B47-AF89-57C0E93F9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124" y="1825625"/>
            <a:ext cx="7797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5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59B8-D803-F64F-9A04-A4CFD18E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SVM and its scores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9EEE6A-103D-394D-B17F-B176C274D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732" y="1825625"/>
            <a:ext cx="5866536" cy="4351338"/>
          </a:xfrm>
        </p:spPr>
      </p:pic>
    </p:spTree>
    <p:extLst>
      <p:ext uri="{BB962C8B-B14F-4D97-AF65-F5344CB8AC3E}">
        <p14:creationId xmlns:p14="http://schemas.microsoft.com/office/powerpoint/2010/main" val="402463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821B-678A-2445-9A80-3CBF25E2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yprtparameter tuning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E88E21-9466-8944-8E41-6881B7D10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234" y="1825625"/>
            <a:ext cx="4897531" cy="4351338"/>
          </a:xfrm>
        </p:spPr>
      </p:pic>
    </p:spTree>
    <p:extLst>
      <p:ext uri="{BB962C8B-B14F-4D97-AF65-F5344CB8AC3E}">
        <p14:creationId xmlns:p14="http://schemas.microsoft.com/office/powerpoint/2010/main" val="216128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16C7-22FE-DC42-80EE-8EA0A65C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</a:t>
            </a:r>
            <a:r>
              <a:rPr lang="en-DE" sz="2400" dirty="0"/>
              <a:t>yprtparameter tuning on DeciusionTree, but surprisingly the performane decreased </a:t>
            </a:r>
            <a:r>
              <a:rPr lang="en-DE" sz="2400" dirty="0">
                <a:sym typeface="Wingdings" pitchFamily="2" charset="2"/>
              </a:rPr>
              <a:t></a:t>
            </a:r>
            <a:endParaRPr lang="en-DE" sz="2400" dirty="0"/>
          </a:p>
        </p:txBody>
      </p:sp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A17EC0B1-9AC8-F54E-B476-3F6AF121C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1937544"/>
            <a:ext cx="7099300" cy="4127500"/>
          </a:xfrm>
        </p:spPr>
      </p:pic>
    </p:spTree>
    <p:extLst>
      <p:ext uri="{BB962C8B-B14F-4D97-AF65-F5344CB8AC3E}">
        <p14:creationId xmlns:p14="http://schemas.microsoft.com/office/powerpoint/2010/main" val="239121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7AD9-1407-534D-BC8A-8C96627E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</a:t>
            </a:r>
            <a:r>
              <a:rPr lang="en-DE" sz="2400" dirty="0"/>
              <a:t>e performed the Feature Scaling, and reemploy the SVM to see if it improves the performance, but unfortunaly not </a:t>
            </a:r>
            <a:r>
              <a:rPr lang="en-DE" sz="2400" dirty="0">
                <a:sym typeface="Wingdings" pitchFamily="2" charset="2"/>
              </a:rPr>
              <a:t>:( </a:t>
            </a:r>
            <a:endParaRPr lang="en-DE" sz="24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1F8D40-A029-4340-B283-7884B4BC5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387" y="1825625"/>
            <a:ext cx="4775225" cy="4351338"/>
          </a:xfrm>
        </p:spPr>
      </p:pic>
    </p:spTree>
    <p:extLst>
      <p:ext uri="{BB962C8B-B14F-4D97-AF65-F5344CB8AC3E}">
        <p14:creationId xmlns:p14="http://schemas.microsoft.com/office/powerpoint/2010/main" val="44299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9BEF-4647-2848-86AC-04BD43E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BEA172-CEE1-C24C-BFF1-0AA3331F1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60" y="1825625"/>
            <a:ext cx="7447680" cy="4351338"/>
          </a:xfrm>
        </p:spPr>
      </p:pic>
    </p:spTree>
    <p:extLst>
      <p:ext uri="{BB962C8B-B14F-4D97-AF65-F5344CB8AC3E}">
        <p14:creationId xmlns:p14="http://schemas.microsoft.com/office/powerpoint/2010/main" val="322328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B558-77F1-AE45-BDA9-526EFF00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2093067"/>
          </a:xfrm>
        </p:spPr>
        <p:txBody>
          <a:bodyPr>
            <a:normAutofit/>
          </a:bodyPr>
          <a:lstStyle/>
          <a:p>
            <a:r>
              <a:rPr lang="en-GB" sz="2200" dirty="0"/>
              <a:t>T</a:t>
            </a:r>
            <a:r>
              <a:rPr lang="en-DE" sz="2200" dirty="0"/>
              <a:t>he story is that we would like to predict the price category for the specific products. </a:t>
            </a:r>
            <a:br>
              <a:rPr lang="en-DE" sz="2200" dirty="0"/>
            </a:br>
            <a:br>
              <a:rPr lang="en-DE" sz="2200" dirty="0"/>
            </a:br>
            <a:r>
              <a:rPr lang="en-GB" sz="2200" dirty="0"/>
              <a:t>F</a:t>
            </a:r>
            <a:r>
              <a:rPr lang="en-DE" sz="2200" dirty="0"/>
              <a:t>irst we depict the target variable: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1AB7266-EA55-2E4E-A18E-37F5D5244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100" y="3099594"/>
            <a:ext cx="5003800" cy="1803400"/>
          </a:xfrm>
        </p:spPr>
      </p:pic>
    </p:spTree>
    <p:extLst>
      <p:ext uri="{BB962C8B-B14F-4D97-AF65-F5344CB8AC3E}">
        <p14:creationId xmlns:p14="http://schemas.microsoft.com/office/powerpoint/2010/main" val="40491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EB24-DC29-3244-8185-EEEF8B07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</a:t>
            </a:r>
            <a:r>
              <a:rPr lang="en-DE" sz="2200" dirty="0"/>
              <a:t>orrelation between the variables, the result is good and no highly coorelated variable was detected. 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0DCD1D7-7752-0445-96C4-C8E15CFA8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261367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5BF9-4864-1046-B602-2BCDB76B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Application of L</a:t>
            </a:r>
            <a:r>
              <a:rPr lang="en-DE" sz="2200" dirty="0"/>
              <a:t>ogistic regression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CE98C1-ECF6-944A-AA23-A271A4B31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991" y="1825625"/>
            <a:ext cx="9578018" cy="4351338"/>
          </a:xfrm>
        </p:spPr>
      </p:pic>
    </p:spTree>
    <p:extLst>
      <p:ext uri="{BB962C8B-B14F-4D97-AF65-F5344CB8AC3E}">
        <p14:creationId xmlns:p14="http://schemas.microsoft.com/office/powerpoint/2010/main" val="164540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8B87-C6DF-F44E-8A92-421B0E86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DE" dirty="0"/>
              <a:t>ogistic regression – confusion matrix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A7E93DA-8172-A749-8D61-7644AD65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3" y="3137297"/>
            <a:ext cx="4237279" cy="2482056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97891DF-00CD-A942-9A17-FC61108C0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263775"/>
            <a:ext cx="7975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4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2CECCD0-AF51-CF49-92A1-8F06C3062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450" y="3029744"/>
            <a:ext cx="9817100" cy="1943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A3A9E-7DF6-5D49-888F-1E38706B2F1B}"/>
              </a:ext>
            </a:extLst>
          </p:cNvPr>
          <p:cNvSpPr txBox="1"/>
          <p:nvPr/>
        </p:nvSpPr>
        <p:spPr>
          <a:xfrm>
            <a:off x="1187450" y="1080959"/>
            <a:ext cx="3532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200" dirty="0"/>
              <a:t>Over score for 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426808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44F2-1C6F-3843-B719-62144FB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DE" dirty="0"/>
              <a:t>etailed scores with some interpretation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686F83-1E01-854B-9C9F-A288A5256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388"/>
            <a:ext cx="10515600" cy="3901812"/>
          </a:xfrm>
        </p:spPr>
      </p:pic>
    </p:spTree>
    <p:extLst>
      <p:ext uri="{BB962C8B-B14F-4D97-AF65-F5344CB8AC3E}">
        <p14:creationId xmlns:p14="http://schemas.microsoft.com/office/powerpoint/2010/main" val="409592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3DD0-E9B4-AB40-A864-95C6D398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E</a:t>
            </a:r>
            <a:r>
              <a:rPr lang="en-DE" sz="2200" dirty="0"/>
              <a:t>mploy DecisionTree to improve the prediction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9FDCC2-A49B-3144-8312-CB8F3D36D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105" y="1825625"/>
            <a:ext cx="5697789" cy="4351338"/>
          </a:xfrm>
        </p:spPr>
      </p:pic>
    </p:spTree>
    <p:extLst>
      <p:ext uri="{BB962C8B-B14F-4D97-AF65-F5344CB8AC3E}">
        <p14:creationId xmlns:p14="http://schemas.microsoft.com/office/powerpoint/2010/main" val="305124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0547-A93A-F74F-88F6-233F05A0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O</a:t>
            </a:r>
            <a:r>
              <a:rPr lang="en-DE" sz="2200" dirty="0"/>
              <a:t>verall score for DecisionTree regression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D25CA10-462D-B440-ADA8-502AB7AB4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55759"/>
            <a:ext cx="10515600" cy="1691070"/>
          </a:xfrm>
        </p:spPr>
      </p:pic>
    </p:spTree>
    <p:extLst>
      <p:ext uri="{BB962C8B-B14F-4D97-AF65-F5344CB8AC3E}">
        <p14:creationId xmlns:p14="http://schemas.microsoft.com/office/powerpoint/2010/main" val="233607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141</Words>
  <Application>Microsoft Macintosh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Mobile price prediction classification regression</vt:lpstr>
      <vt:lpstr>The story is that we would like to predict the price category for the specific products.   First we depict the target variable:</vt:lpstr>
      <vt:lpstr>Correlation between the variables, the result is good and no highly coorelated variable was detected. </vt:lpstr>
      <vt:lpstr>Application of Logistic regression </vt:lpstr>
      <vt:lpstr>Logistic regression – confusion matrix</vt:lpstr>
      <vt:lpstr>PowerPoint Presentation</vt:lpstr>
      <vt:lpstr>Detailed scores with some interpretation</vt:lpstr>
      <vt:lpstr>Employ DecisionTree to improve the prediction</vt:lpstr>
      <vt:lpstr>Overall score for DecisionTree regression </vt:lpstr>
      <vt:lpstr>K-Nearest Neighbors regression and its scores</vt:lpstr>
      <vt:lpstr>SVM and its scores</vt:lpstr>
      <vt:lpstr>Hyprtparameter tuning</vt:lpstr>
      <vt:lpstr>Hyprtparameter tuning on DeciusionTree, but surprisingly the performane decreased </vt:lpstr>
      <vt:lpstr>We performed the Feature Scaling, and reemploy the SVM to see if it improves the performance, but unfortunaly not :(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Behrooz Gharleghi</dc:creator>
  <cp:lastModifiedBy>Behrooz Gharleghi</cp:lastModifiedBy>
  <cp:revision>8</cp:revision>
  <dcterms:created xsi:type="dcterms:W3CDTF">2021-01-19T16:47:46Z</dcterms:created>
  <dcterms:modified xsi:type="dcterms:W3CDTF">2021-01-19T18:10:35Z</dcterms:modified>
</cp:coreProperties>
</file>