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65" autoAdjust="0"/>
    <p:restoredTop sz="94660"/>
  </p:normalViewPr>
  <p:slideViewPr>
    <p:cSldViewPr>
      <p:cViewPr varScale="1">
        <p:scale>
          <a:sx n="72" d="100"/>
          <a:sy n="72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DE68E14-F0D6-44D3-9CA9-14B69895066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14BF350-3F2B-4A9A-AA5A-B6939441F7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8215312" cy="1179513"/>
          </a:xfrm>
          <a:ln>
            <a:noFill/>
          </a:ln>
        </p:spPr>
        <p:txBody>
          <a:bodyPr>
            <a:noAutofit/>
          </a:bodyPr>
          <a:lstStyle/>
          <a:p>
            <a:r>
              <a:rPr sz="4800" b="1" smtClean="0">
                <a:solidFill>
                  <a:schemeClr val="tx2"/>
                </a:solidFill>
                <a:effectLst/>
              </a:rPr>
              <a:t>BIKE</a:t>
            </a:r>
            <a:r>
              <a:rPr lang="en-US" sz="4800" b="1" dirty="0" smtClean="0">
                <a:solidFill>
                  <a:schemeClr val="tx2"/>
                </a:solidFill>
                <a:effectLst/>
              </a:rPr>
              <a:t> SHARING</a:t>
            </a:r>
            <a:r>
              <a:rPr sz="4800" b="1" smtClean="0">
                <a:solidFill>
                  <a:schemeClr val="tx2"/>
                </a:solidFill>
                <a:effectLst/>
              </a:rPr>
              <a:t> ANALYSIS</a:t>
            </a:r>
            <a:r>
              <a:rPr sz="4800" b="1" smtClean="0">
                <a:solidFill>
                  <a:schemeClr val="tx2"/>
                </a:solidFill>
              </a:rPr>
              <a:t> 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057400"/>
            <a:ext cx="3117056" cy="990600"/>
          </a:xfrm>
          <a:ln>
            <a:noFill/>
          </a:ln>
        </p:spPr>
        <p:txBody>
          <a:bodyPr/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GROUP 9</a:t>
            </a:r>
            <a:endParaRPr lang="en-US" sz="1800" dirty="0" smtClean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0" y="3581400"/>
            <a:ext cx="4267200" cy="2590800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b="1" dirty="0" smtClean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BY: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b="1" dirty="0" smtClean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PRECIOUS NWORIE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MARIA</a:t>
            </a:r>
            <a:r>
              <a:rPr kumimoji="0" lang="en-US" sz="2400" b="1" i="0" u="none" strike="noStrike" kern="1200" cap="none" spc="0" normalizeH="0" noProof="0" dirty="0" smtClean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KOKO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b="1" baseline="0" dirty="0" smtClean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OGUNDIPE</a:t>
            </a:r>
            <a:r>
              <a:rPr lang="en-US" sz="2400" b="1" dirty="0" smtClean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 AYOMIDE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b="1" dirty="0" smtClean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IDEMUDIA FAITH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ADEWUNMI SHERIFAT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b="1" dirty="0" smtClean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OLAWUYI IMOLEAYO</a:t>
            </a:r>
            <a:endParaRPr kumimoji="0" lang="en-US" sz="1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5943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INTRODUCTION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752600"/>
            <a:ext cx="8001000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b="1" dirty="0" smtClean="0"/>
              <a:t>This analysis shows the rate at which bikes were shared/rented with respect to the type of users, seasons,  </a:t>
            </a:r>
            <a:r>
              <a:rPr lang="en-US" b="1" dirty="0" smtClean="0"/>
              <a:t>weather, </a:t>
            </a:r>
            <a:r>
              <a:rPr lang="en-US" b="1" dirty="0" smtClean="0"/>
              <a:t>holidays and </a:t>
            </a:r>
            <a:r>
              <a:rPr lang="en-US" b="1" smtClean="0"/>
              <a:t>weekdays.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2011 users of bike rentals.png"/>
          <p:cNvPicPr>
            <a:picLocks noChangeAspect="1"/>
          </p:cNvPicPr>
          <p:nvPr/>
        </p:nvPicPr>
        <p:blipFill>
          <a:blip r:embed="rId2"/>
          <a:srcRect l="10313" r="7184" b="5285"/>
          <a:stretch>
            <a:fillRect/>
          </a:stretch>
        </p:blipFill>
        <p:spPr>
          <a:xfrm>
            <a:off x="-52753" y="1600201"/>
            <a:ext cx="5005753" cy="4067174"/>
          </a:xfrm>
          <a:prstGeom prst="rect">
            <a:avLst/>
          </a:prstGeom>
        </p:spPr>
      </p:pic>
      <p:pic>
        <p:nvPicPr>
          <p:cNvPr id="5" name="Picture 4" descr="download (5) today.png"/>
          <p:cNvPicPr>
            <a:picLocks noChangeAspect="1"/>
          </p:cNvPicPr>
          <p:nvPr/>
        </p:nvPicPr>
        <p:blipFill>
          <a:blip r:embed="rId3"/>
          <a:srcRect l="15474" r="8871"/>
          <a:stretch>
            <a:fillRect/>
          </a:stretch>
        </p:blipFill>
        <p:spPr>
          <a:xfrm>
            <a:off x="4343400" y="1371600"/>
            <a:ext cx="4419600" cy="4134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33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BIKE USERS IN 2011/2012 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42672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YEAR 2011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9784" y="40386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YEAR 2012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012rentage_seas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733800"/>
            <a:ext cx="4698134" cy="3124200"/>
          </a:xfrm>
          <a:prstGeom prst="rect">
            <a:avLst/>
          </a:prstGeom>
        </p:spPr>
      </p:pic>
      <p:pic>
        <p:nvPicPr>
          <p:cNvPr id="8" name="Picture 7" descr="2011total rentage per seas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4724399" cy="2973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2954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9784" y="40386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33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TOTAL BIKE SHARED IN 2011/2012 PER SEASON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nt_perholi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4436"/>
            <a:ext cx="5119266" cy="3353564"/>
          </a:xfrm>
          <a:prstGeom prst="rect">
            <a:avLst/>
          </a:prstGeom>
        </p:spPr>
      </p:pic>
      <p:pic>
        <p:nvPicPr>
          <p:cNvPr id="8" name="Picture 7" descr="2011holiday vs weekdays r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09600"/>
            <a:ext cx="5003175" cy="3149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7620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7338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24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TOTAL BIKE SHARED IN 2011/2012 PER HOLIDAY/WEEKDAY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eathersi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128"/>
            <a:ext cx="4876800" cy="3077472"/>
          </a:xfrm>
          <a:prstGeom prst="rect">
            <a:avLst/>
          </a:prstGeom>
        </p:spPr>
      </p:pic>
      <p:pic>
        <p:nvPicPr>
          <p:cNvPr id="10" name="Picture 9" descr="download 6 n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352800"/>
            <a:ext cx="4723810" cy="32888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4200" y="38862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2012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10668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TOTAL BIKE SHARED IN 2011/2012 PER WEATHER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457200"/>
            <a:ext cx="5453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INSIGHTS DERIVED</a:t>
            </a:r>
            <a:endParaRPr lang="en-US" sz="48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1752600"/>
            <a:ext cx="8001000" cy="499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 From the pie chart, the casual bike sharing reduced from 19.9% to 18.8%, which in turn resulted to an increase in the registered users.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In the year 2011 &amp; 2012, fa</a:t>
            </a:r>
            <a:r>
              <a:rPr lang="en-US" b="1" dirty="0" smtClean="0"/>
              <a:t>ll had the highest number of users (both casual and registered)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More bikes were shared/rented on weekdays compared to the holidays in both years 2011 &amp; 2012.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Whenever the weather is clear, more bikes were rented out.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endParaRPr lang="en-US" b="1" dirty="0" smtClean="0"/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73</TotalTime>
  <Words>167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BIKE SHARING ANALYSIS </vt:lpstr>
      <vt:lpstr>INTRODUCTION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RENTAL COUNT PREDICTION</dc:title>
  <dc:creator>Imoleayo</dc:creator>
  <cp:lastModifiedBy>Imoleayo</cp:lastModifiedBy>
  <cp:revision>15</cp:revision>
  <dcterms:created xsi:type="dcterms:W3CDTF">2022-03-15T12:06:24Z</dcterms:created>
  <dcterms:modified xsi:type="dcterms:W3CDTF">2022-03-15T13:19:46Z</dcterms:modified>
</cp:coreProperties>
</file>