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5" r:id="rId2"/>
    <p:sldId id="417" r:id="rId3"/>
    <p:sldId id="418" r:id="rId4"/>
    <p:sldId id="419" r:id="rId5"/>
    <p:sldId id="420" r:id="rId6"/>
    <p:sldId id="421" r:id="rId7"/>
    <p:sldId id="28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2" autoAdjust="0"/>
    <p:restoredTop sz="80739" autoAdjust="0"/>
  </p:normalViewPr>
  <p:slideViewPr>
    <p:cSldViewPr snapToGrid="0">
      <p:cViewPr varScale="1">
        <p:scale>
          <a:sx n="55" d="100"/>
          <a:sy n="55" d="100"/>
        </p:scale>
        <p:origin x="113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E54ED-62AC-4EA9-8A0C-381FF89DB770}" type="datetimeFigureOut">
              <a:rPr lang="en-IE" smtClean="0"/>
              <a:t>26/11/2023</a:t>
            </a:fld>
            <a:endParaRPr lang="en-I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189D7-B945-4C6E-A732-12601E7AA3A8}" type="slidenum">
              <a:rPr lang="en-IE" smtClean="0"/>
              <a:t>‹Nº›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93054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E189D7-B945-4C6E-A732-12601E7AA3A8}" type="slidenum">
              <a:rPr lang="en-IE" smtClean="0"/>
              <a:t>2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82649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E189D7-B945-4C6E-A732-12601E7AA3A8}" type="slidenum">
              <a:rPr lang="en-IE" smtClean="0"/>
              <a:t>3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90310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E189D7-B945-4C6E-A732-12601E7AA3A8}" type="slidenum">
              <a:rPr lang="en-IE" smtClean="0"/>
              <a:t>4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48488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E189D7-B945-4C6E-A732-12601E7AA3A8}" type="slidenum">
              <a:rPr lang="en-IE" smtClean="0"/>
              <a:t>5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89392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E189D7-B945-4C6E-A732-12601E7AA3A8}" type="slidenum">
              <a:rPr lang="en-IE" smtClean="0"/>
              <a:t>6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4405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80792-4DD2-43E8-AD4E-3BDD44BB8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D5C5D-2030-4EB0-A45D-DB8EC7DE1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19E8F-D0EF-455A-9B86-E7179E757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F51A-D2DC-4AFF-B4FA-3B0B18E434C0}" type="datetime1">
              <a:rPr lang="en-IE" smtClean="0"/>
              <a:t>26/11/2023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AF3B4-B105-4FED-B1F9-D18311463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63D34-DDC2-48E6-A183-F47DD93A3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90B3-97D0-410A-9AD4-382F6AD57B9A}" type="slidenum">
              <a:rPr lang="en-IE" smtClean="0"/>
              <a:t>‹Nº›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29016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72545-F002-43EF-89BE-B7EC23E00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38436-4068-4171-8621-2C5656C8E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D7FA5-1F5A-4E82-9D62-02EB32E42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D9BE-E654-4D03-9502-5E0CE7B89AB4}" type="datetime1">
              <a:rPr lang="en-IE" smtClean="0"/>
              <a:t>26/11/2023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817B6-862E-4FC1-A0E4-360DF7C3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BDE29-75B6-41DA-8F14-166755AFA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90B3-97D0-410A-9AD4-382F6AD57B9A}" type="slidenum">
              <a:rPr lang="en-IE" smtClean="0"/>
              <a:t>‹Nº›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31862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4913E9-282C-4904-84D2-22AA334601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B0D662-2685-416B-89C7-9563E8DC5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8532C-799E-48B6-BC95-D4679DC92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4562-A9FD-40C1-9460-9D624D6EB044}" type="datetime1">
              <a:rPr lang="en-IE" smtClean="0"/>
              <a:t>26/11/2023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A227F-4597-464F-9A12-523E0B283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CE98C-0107-4208-8A91-287F7EA70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90B3-97D0-410A-9AD4-382F6AD57B9A}" type="slidenum">
              <a:rPr lang="en-IE" smtClean="0"/>
              <a:t>‹Nº›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04000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99D05-B309-4CF2-9E9F-A33B65BEC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9FEE7-0E7F-4C28-B202-5A27AB382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3AFE0-3133-44DB-91FC-A2DA51276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B0D2-CA43-4E8D-96DC-CD858A4A9794}" type="datetime1">
              <a:rPr lang="en-IE" smtClean="0"/>
              <a:t>26/11/2023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FCE65-6439-4C29-AF49-783B0908A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9EF9C-823C-4362-AAC2-D6ECB7144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90B3-97D0-410A-9AD4-382F6AD57B9A}" type="slidenum">
              <a:rPr lang="en-IE" smtClean="0"/>
              <a:t>‹Nº›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66402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C1403-8413-496B-AE26-0EA3F9CC0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07E7F-1914-4338-B109-E9E252B2E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BACFC-4C46-4942-B97C-91AFE25AB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17C7-8F0E-4FEC-8CDF-7FC9A04137F4}" type="datetime1">
              <a:rPr lang="en-IE" smtClean="0"/>
              <a:t>26/11/2023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14C1B-3C61-4642-804A-8E66BF2A7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89E8A-1745-4083-807C-30BE83F82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90B3-97D0-410A-9AD4-382F6AD57B9A}" type="slidenum">
              <a:rPr lang="en-IE" smtClean="0"/>
              <a:t>‹Nº›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2106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AB192-72D9-494B-804A-6D0C02FF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14D28-4770-4C75-AF27-3FA18D6D02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841742-217F-45FF-8F1F-F2EA5FCA7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D4F06-2B19-4DC1-A4F2-DE1205C63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6BE72-BA9A-40EC-8A8A-FBD6D2EE6EF9}" type="datetime1">
              <a:rPr lang="en-IE" smtClean="0"/>
              <a:t>26/11/2023</a:t>
            </a:fld>
            <a:endParaRPr lang="en-I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74D94-7B25-4225-918B-49FAA5F61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219E1-2494-4C76-9430-8313F5D8F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90B3-97D0-410A-9AD4-382F6AD57B9A}" type="slidenum">
              <a:rPr lang="en-IE" smtClean="0"/>
              <a:t>‹Nº›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9228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3318B-27DC-4767-A261-56AF72A3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AF1C4-66D0-43BD-8ABE-C4A8F54BB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674BA8-3629-4A1C-A52B-755119FD1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B7B061-3915-4D54-A8C7-78FB2A85AD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3A875E-97AD-4322-85F8-9A970612F8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B50FE7-79D6-4C19-83C3-D1CD72334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73EF-CEBB-4A37-A4F9-C1FAF367C422}" type="datetime1">
              <a:rPr lang="en-IE" smtClean="0"/>
              <a:t>26/11/2023</a:t>
            </a:fld>
            <a:endParaRPr lang="en-I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40C1C6-E090-4E30-B417-577881BDC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2E8F11-1B60-4375-8440-9D92C1478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90B3-97D0-410A-9AD4-382F6AD57B9A}" type="slidenum">
              <a:rPr lang="en-IE" smtClean="0"/>
              <a:t>‹Nº›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60724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DF5AD-BF38-4087-999C-5DBB647F6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D52F1B-CB6F-4ADB-8228-9A4C7FFA0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09DC-E021-4C2C-B04F-67997C870912}" type="datetime1">
              <a:rPr lang="en-IE" smtClean="0"/>
              <a:t>26/11/2023</a:t>
            </a:fld>
            <a:endParaRPr lang="en-I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8AEDB-B771-428D-AEF5-1B6A73A8A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4553B9-371F-4E8F-BEEA-9A4941785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90B3-97D0-410A-9AD4-382F6AD57B9A}" type="slidenum">
              <a:rPr lang="en-IE" smtClean="0"/>
              <a:t>‹Nº›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86272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FD20E4-716D-4BD9-8C9F-914662AEA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BEB25-D0F4-46A1-82C1-626EC6F75837}" type="datetime1">
              <a:rPr lang="en-IE" smtClean="0"/>
              <a:t>26/11/2023</a:t>
            </a:fld>
            <a:endParaRPr lang="en-I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DBC8AD-F874-42F6-A514-31E07C2B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1A853-A0A7-43CA-9BA4-A3C3BE18C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90B3-97D0-410A-9AD4-382F6AD57B9A}" type="slidenum">
              <a:rPr lang="en-IE" smtClean="0"/>
              <a:t>‹Nº›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56748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07BA5-E157-4E7F-BC7A-CB412A874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60BA1-E38E-4346-8A9A-BD67509F1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0A12E4-AD26-4442-AAE8-AD8E7E407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416BA-FF4C-4290-850D-EAF0F3A3E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E2EE-FEBC-455E-87E8-AB09DD98FB08}" type="datetime1">
              <a:rPr lang="en-IE" smtClean="0"/>
              <a:t>26/11/2023</a:t>
            </a:fld>
            <a:endParaRPr lang="en-I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8B5B4-156A-4C83-84FD-9E169812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89213-5065-49FD-B883-8D195BE83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90B3-97D0-410A-9AD4-382F6AD57B9A}" type="slidenum">
              <a:rPr lang="en-IE" smtClean="0"/>
              <a:t>‹Nº›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8636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1DB80-9408-4EC1-8C20-80505438B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2F24E1-3D90-4F50-9438-EE18C8C14C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6A542F-58D1-4A08-A01A-56DEAAE12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77D36-CA0A-4D94-A0A3-DBAD52AF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C15D2-DBEE-4941-AFC6-F3AF88412BFC}" type="datetime1">
              <a:rPr lang="en-IE" smtClean="0"/>
              <a:t>26/11/2023</a:t>
            </a:fld>
            <a:endParaRPr lang="en-I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7FC1A-906E-427B-B5D3-BC0F44A55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EED7D-A169-450F-9706-8577D05F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90B3-97D0-410A-9AD4-382F6AD57B9A}" type="slidenum">
              <a:rPr lang="en-IE" smtClean="0"/>
              <a:t>‹Nº›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58766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8606EB-E4F0-48DF-876F-EBC9A7CBD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3B426-6E3D-4483-BE6A-0D2621F46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07AD1-7754-4103-A0D2-9839560A5D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E8FA0-6274-4B22-9213-07B12C115676}" type="datetime1">
              <a:rPr lang="en-IE" smtClean="0"/>
              <a:t>26/11/2023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18D88-B868-4AB7-BA5B-7E02407CB4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C0AE6-04F5-42BA-A385-EED824BAAD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990B3-97D0-410A-9AD4-382F6AD57B9A}" type="slidenum">
              <a:rPr lang="en-IE" smtClean="0"/>
              <a:t>‹Nº›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86927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large building in the background&#10;&#10;Description automatically generated">
            <a:extLst>
              <a:ext uri="{FF2B5EF4-FFF2-40B4-BE49-F238E27FC236}">
                <a16:creationId xmlns:a16="http://schemas.microsoft.com/office/drawing/2014/main" id="{A7CE57C3-994F-48B6-853A-246BB3DE0D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7" t="1724"/>
          <a:stretch/>
        </p:blipFill>
        <p:spPr>
          <a:xfrm>
            <a:off x="1" y="0"/>
            <a:ext cx="5672668" cy="5283200"/>
          </a:xfrm>
          <a:prstGeom prst="rect">
            <a:avLst/>
          </a:prstGeom>
        </p:spPr>
      </p:pic>
      <p:pic>
        <p:nvPicPr>
          <p:cNvPr id="7" name="Picture 6" descr="A picture containing object, sitting, computer, computer&#10;&#10;Description automatically generated">
            <a:extLst>
              <a:ext uri="{FF2B5EF4-FFF2-40B4-BE49-F238E27FC236}">
                <a16:creationId xmlns:a16="http://schemas.microsoft.com/office/drawing/2014/main" id="{EB854EEA-1FD7-4ADA-BB06-59D772A596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960" y="5189724"/>
            <a:ext cx="4875866" cy="93738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017EDB3-A8D0-45F0-BAC2-8905FE5F0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8862" y="2873517"/>
            <a:ext cx="7083633" cy="1521201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Individual presentation</a:t>
            </a:r>
            <a:r>
              <a:rPr lang="en-IE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– Machine Learning C</a:t>
            </a:r>
            <a:r>
              <a:rPr lang="en-IE" sz="28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A1</a:t>
            </a:r>
            <a:br>
              <a:rPr lang="en-US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Leopoldo Rojo Romero (Student ID: 2023355)</a:t>
            </a:r>
            <a:endParaRPr lang="en-IE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B6690A-CE78-FCC9-074E-747BC0D04162}"/>
              </a:ext>
            </a:extLst>
          </p:cNvPr>
          <p:cNvSpPr txBox="1"/>
          <p:nvPr/>
        </p:nvSpPr>
        <p:spPr>
          <a:xfrm>
            <a:off x="81481" y="6475088"/>
            <a:ext cx="2190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1400" dirty="0"/>
              <a:t>©CCT College Dublin 2022</a:t>
            </a:r>
          </a:p>
        </p:txBody>
      </p:sp>
    </p:spTree>
    <p:extLst>
      <p:ext uri="{BB962C8B-B14F-4D97-AF65-F5344CB8AC3E}">
        <p14:creationId xmlns:p14="http://schemas.microsoft.com/office/powerpoint/2010/main" val="404759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27"/>
    </mc:Choice>
    <mc:Fallback xmlns="">
      <p:transition spd="slow" advTm="1792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4B3BE-6925-409B-84D2-6670C50DB8A2}"/>
              </a:ext>
            </a:extLst>
          </p:cNvPr>
          <p:cNvSpPr/>
          <p:nvPr/>
        </p:nvSpPr>
        <p:spPr>
          <a:xfrm>
            <a:off x="0" y="6019800"/>
            <a:ext cx="12192000" cy="838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74532D0-8B4E-4B00-8E0D-13D294F61C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981" y="5871542"/>
            <a:ext cx="2871690" cy="8382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B7FF174-0E6F-462B-9C74-AA43AB641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>
                <a:solidFill>
                  <a:schemeClr val="accent1"/>
                </a:solidFill>
              </a:rPr>
              <a:t>Conceptual understanding</a:t>
            </a:r>
            <a:endParaRPr lang="en-IE" dirty="0">
              <a:solidFill>
                <a:schemeClr val="accent1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F6E3B4-BB5A-49B3-17F9-FF29D4D44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Project’s topic: Coronavirus 19 (Covid-19).</a:t>
            </a:r>
          </a:p>
          <a:p>
            <a:r>
              <a:rPr lang="en-US" dirty="0"/>
              <a:t>Our assignment target is to predict weather a patient with Covid-19 survived or not, taking into consideration multiple comorbidities from each patient. </a:t>
            </a:r>
          </a:p>
          <a:p>
            <a:r>
              <a:rPr lang="en-US" dirty="0"/>
              <a:t>We will predict the above through Machine Learning models, with an effort of being as accurate as possible with the data that we have.</a:t>
            </a:r>
          </a:p>
          <a:p>
            <a:r>
              <a:rPr lang="en-US" dirty="0"/>
              <a:t>By performing hyperparameters optimization, we aim to get more consistent and reliable results.</a:t>
            </a:r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F1F0CD0-232E-7CA2-C5DA-04B1209CCA9C}"/>
              </a:ext>
            </a:extLst>
          </p:cNvPr>
          <p:cNvSpPr txBox="1">
            <a:spLocks/>
          </p:cNvSpPr>
          <p:nvPr/>
        </p:nvSpPr>
        <p:spPr>
          <a:xfrm>
            <a:off x="838200" y="137194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IE" altLang="en-US" dirty="0"/>
          </a:p>
        </p:txBody>
      </p:sp>
    </p:spTree>
    <p:extLst>
      <p:ext uri="{BB962C8B-B14F-4D97-AF65-F5344CB8AC3E}">
        <p14:creationId xmlns:p14="http://schemas.microsoft.com/office/powerpoint/2010/main" val="383878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693"/>
    </mc:Choice>
    <mc:Fallback xmlns="">
      <p:transition spd="slow" advTm="3969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4B3BE-6925-409B-84D2-6670C50DB8A2}"/>
              </a:ext>
            </a:extLst>
          </p:cNvPr>
          <p:cNvSpPr/>
          <p:nvPr/>
        </p:nvSpPr>
        <p:spPr>
          <a:xfrm>
            <a:off x="0" y="6019800"/>
            <a:ext cx="12192000" cy="838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74532D0-8B4E-4B00-8E0D-13D294F61C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981" y="5871542"/>
            <a:ext cx="2871690" cy="8382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B7FF174-0E6F-462B-9C74-AA43AB641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>
                <a:solidFill>
                  <a:schemeClr val="accent1"/>
                </a:solidFill>
              </a:rPr>
              <a:t>Code development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F6E3B4-BB5A-49B3-17F9-FF29D4D44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 model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F1F0CD0-232E-7CA2-C5DA-04B1209CCA9C}"/>
              </a:ext>
            </a:extLst>
          </p:cNvPr>
          <p:cNvSpPr txBox="1">
            <a:spLocks/>
          </p:cNvSpPr>
          <p:nvPr/>
        </p:nvSpPr>
        <p:spPr>
          <a:xfrm>
            <a:off x="838200" y="137194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IE" altLang="en-US" dirty="0"/>
          </a:p>
        </p:txBody>
      </p:sp>
      <p:pic>
        <p:nvPicPr>
          <p:cNvPr id="8" name="Imagen 7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23403EDC-E44E-0415-2599-A47B0B92A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2482" y="2253700"/>
            <a:ext cx="7427036" cy="363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518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693"/>
    </mc:Choice>
    <mc:Fallback>
      <p:transition spd="slow" advTm="3969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4B3BE-6925-409B-84D2-6670C50DB8A2}"/>
              </a:ext>
            </a:extLst>
          </p:cNvPr>
          <p:cNvSpPr/>
          <p:nvPr/>
        </p:nvSpPr>
        <p:spPr>
          <a:xfrm>
            <a:off x="0" y="6019800"/>
            <a:ext cx="12192000" cy="838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74532D0-8B4E-4B00-8E0D-13D294F61C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981" y="5871542"/>
            <a:ext cx="2871690" cy="8382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B7FF174-0E6F-462B-9C74-AA43AB641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>
                <a:solidFill>
                  <a:schemeClr val="accent1"/>
                </a:solidFill>
              </a:rPr>
              <a:t>Code development</a:t>
            </a:r>
            <a:endParaRPr lang="en-IE" dirty="0">
              <a:solidFill>
                <a:schemeClr val="accent1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F6E3B4-BB5A-49B3-17F9-FF29D4D44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Gaussian Naive Bayes model:</a:t>
            </a:r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F1F0CD0-232E-7CA2-C5DA-04B1209CCA9C}"/>
              </a:ext>
            </a:extLst>
          </p:cNvPr>
          <p:cNvSpPr txBox="1">
            <a:spLocks/>
          </p:cNvSpPr>
          <p:nvPr/>
        </p:nvSpPr>
        <p:spPr>
          <a:xfrm>
            <a:off x="838200" y="137194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IE" altLang="en-US" dirty="0"/>
          </a:p>
        </p:txBody>
      </p:sp>
      <p:pic>
        <p:nvPicPr>
          <p:cNvPr id="8" name="Imagen 7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3F1F83AF-1F07-3392-D92B-FEEB1CBF5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3119" y="2206884"/>
            <a:ext cx="7965761" cy="378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694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693"/>
    </mc:Choice>
    <mc:Fallback>
      <p:transition spd="slow" advTm="3969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4B3BE-6925-409B-84D2-6670C50DB8A2}"/>
              </a:ext>
            </a:extLst>
          </p:cNvPr>
          <p:cNvSpPr/>
          <p:nvPr/>
        </p:nvSpPr>
        <p:spPr>
          <a:xfrm>
            <a:off x="0" y="6019800"/>
            <a:ext cx="12192000" cy="838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74532D0-8B4E-4B00-8E0D-13D294F61C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981" y="5871542"/>
            <a:ext cx="2871690" cy="8382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B7FF174-0E6F-462B-9C74-AA43AB641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>
                <a:solidFill>
                  <a:schemeClr val="accent1"/>
                </a:solidFill>
              </a:rPr>
              <a:t>Code development</a:t>
            </a:r>
            <a:endParaRPr lang="en-IE" dirty="0">
              <a:solidFill>
                <a:schemeClr val="accent1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F6E3B4-BB5A-49B3-17F9-FF29D4D44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testing our Random Forest and Gaussian Naive Bayes models on multiple train-test sizes, we observed how our models were performing better.</a:t>
            </a:r>
          </a:p>
          <a:p>
            <a:r>
              <a:rPr lang="en-US" dirty="0"/>
              <a:t>Our Random Forest model had the better results when using the hyperparameters </a:t>
            </a:r>
            <a:r>
              <a:rPr lang="en-US" dirty="0" err="1"/>
              <a:t>n_estimatiors</a:t>
            </a:r>
            <a:r>
              <a:rPr lang="en-US" dirty="0"/>
              <a:t> (number of decisions trees) equal to 50 and a </a:t>
            </a:r>
            <a:r>
              <a:rPr lang="en-US" dirty="0" err="1"/>
              <a:t>max_depth</a:t>
            </a:r>
            <a:r>
              <a:rPr lang="en-US" dirty="0"/>
              <a:t> of each decision tree been 3.</a:t>
            </a:r>
          </a:p>
          <a:p>
            <a:r>
              <a:rPr lang="en-US" dirty="0"/>
              <a:t>The mentioned above, gave us consistent results over our Gaussian Naive Bayes model, according to multiple types of metrics to evaluate our machine learning models.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F1F0CD0-232E-7CA2-C5DA-04B1209CCA9C}"/>
              </a:ext>
            </a:extLst>
          </p:cNvPr>
          <p:cNvSpPr txBox="1">
            <a:spLocks/>
          </p:cNvSpPr>
          <p:nvPr/>
        </p:nvSpPr>
        <p:spPr>
          <a:xfrm>
            <a:off x="838200" y="137194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IE" altLang="en-US" dirty="0"/>
          </a:p>
        </p:txBody>
      </p:sp>
    </p:spTree>
    <p:extLst>
      <p:ext uri="{BB962C8B-B14F-4D97-AF65-F5344CB8AC3E}">
        <p14:creationId xmlns:p14="http://schemas.microsoft.com/office/powerpoint/2010/main" val="4101352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693"/>
    </mc:Choice>
    <mc:Fallback>
      <p:transition spd="slow" advTm="3969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4B3BE-6925-409B-84D2-6670C50DB8A2}"/>
              </a:ext>
            </a:extLst>
          </p:cNvPr>
          <p:cNvSpPr/>
          <p:nvPr/>
        </p:nvSpPr>
        <p:spPr>
          <a:xfrm>
            <a:off x="0" y="6019800"/>
            <a:ext cx="12192000" cy="838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74532D0-8B4E-4B00-8E0D-13D294F61C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981" y="5871542"/>
            <a:ext cx="2871690" cy="8382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B7FF174-0E6F-462B-9C74-AA43AB641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>
                <a:solidFill>
                  <a:schemeClr val="accent1"/>
                </a:solidFill>
              </a:rPr>
              <a:t>Results</a:t>
            </a:r>
            <a:endParaRPr lang="en-IE" dirty="0">
              <a:solidFill>
                <a:schemeClr val="accent1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F6E3B4-BB5A-49B3-17F9-FF29D4D44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946"/>
            <a:ext cx="10515600" cy="48050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Random Forest model was performing better for this project, is consistently predicting if a person died or survived Covid-19 with an Accuracy of 86% - 88% with a proportion of actual positives correctly identified (Recall) of 81% (survived) and 95% (died).</a:t>
            </a:r>
          </a:p>
          <a:p>
            <a:r>
              <a:rPr lang="en-US" dirty="0"/>
              <a:t>The results were obtained using:</a:t>
            </a:r>
          </a:p>
          <a:p>
            <a:r>
              <a:rPr lang="en-US" dirty="0"/>
              <a:t>1. Metrics from </a:t>
            </a:r>
            <a:r>
              <a:rPr lang="en-US" dirty="0" err="1"/>
              <a:t>Sklearn</a:t>
            </a:r>
            <a:r>
              <a:rPr lang="en-US" dirty="0"/>
              <a:t> to evaluate the Accuracy and Precision.</a:t>
            </a:r>
          </a:p>
          <a:p>
            <a:r>
              <a:rPr lang="en-US" dirty="0"/>
              <a:t>2. Classification report from </a:t>
            </a:r>
            <a:r>
              <a:rPr lang="en-US" dirty="0" err="1"/>
              <a:t>Sklearn.metrics</a:t>
            </a:r>
            <a:r>
              <a:rPr lang="en-US" dirty="0"/>
              <a:t> to evaluate Precision, Recall, F1-score and Accuracy.</a:t>
            </a:r>
          </a:p>
          <a:p>
            <a:r>
              <a:rPr lang="en-US" dirty="0"/>
              <a:t>3. Cross validation score from </a:t>
            </a:r>
            <a:r>
              <a:rPr lang="en-US" dirty="0" err="1"/>
              <a:t>Sklearn.model_selection</a:t>
            </a:r>
            <a:r>
              <a:rPr lang="en-US" dirty="0"/>
              <a:t> to evaluate the Accuracy dividing the data into multiple subsets to obtain a reliable metric and compare it with our previous ones.</a:t>
            </a:r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F1F0CD0-232E-7CA2-C5DA-04B1209CCA9C}"/>
              </a:ext>
            </a:extLst>
          </p:cNvPr>
          <p:cNvSpPr txBox="1">
            <a:spLocks/>
          </p:cNvSpPr>
          <p:nvPr/>
        </p:nvSpPr>
        <p:spPr>
          <a:xfrm>
            <a:off x="838200" y="137194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IE" altLang="en-US" dirty="0"/>
          </a:p>
        </p:txBody>
      </p:sp>
    </p:spTree>
    <p:extLst>
      <p:ext uri="{BB962C8B-B14F-4D97-AF65-F5344CB8AC3E}">
        <p14:creationId xmlns:p14="http://schemas.microsoft.com/office/powerpoint/2010/main" val="3762936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693"/>
    </mc:Choice>
    <mc:Fallback>
      <p:transition spd="slow" advTm="3969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object, sitting, computer, computer&#10;&#10;Description automatically generated">
            <a:extLst>
              <a:ext uri="{FF2B5EF4-FFF2-40B4-BE49-F238E27FC236}">
                <a16:creationId xmlns:a16="http://schemas.microsoft.com/office/drawing/2014/main" id="{EB854EEA-1FD7-4ADA-BB06-59D772A59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073" y="5895106"/>
            <a:ext cx="3504617" cy="673764"/>
          </a:xfrm>
          <a:prstGeom prst="rect">
            <a:avLst/>
          </a:prstGeom>
        </p:spPr>
      </p:pic>
      <p:pic>
        <p:nvPicPr>
          <p:cNvPr id="4" name="Picture 3" descr="A large building in the background&#10;&#10;Description automatically generated">
            <a:extLst>
              <a:ext uri="{FF2B5EF4-FFF2-40B4-BE49-F238E27FC236}">
                <a16:creationId xmlns:a16="http://schemas.microsoft.com/office/drawing/2014/main" id="{983EE529-F819-4020-8C85-483C3AA34C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7" t="1724"/>
          <a:stretch/>
        </p:blipFill>
        <p:spPr>
          <a:xfrm>
            <a:off x="0" y="0"/>
            <a:ext cx="6220593" cy="579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25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71"/>
    </mc:Choice>
    <mc:Fallback xmlns="">
      <p:transition spd="slow" advTm="9571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CT Powerpoint Template with Copyright.pptx" id="{8DF168AC-3018-40D7-9118-083D692EFC47}" vid="{D9D776CC-F26C-4FF2-8FCA-55E4DEA074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CCT Powerpoint Template with Copyright</Template>
  <TotalTime>314</TotalTime>
  <Words>327</Words>
  <Application>Microsoft Office PowerPoint</Application>
  <PresentationFormat>Panorámica</PresentationFormat>
  <Paragraphs>26</Paragraphs>
  <Slides>7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Individual presentation – Machine Learning CA1  Leopoldo Rojo Romero (Student ID: 2023355)</vt:lpstr>
      <vt:lpstr>Conceptual understanding</vt:lpstr>
      <vt:lpstr>Code development</vt:lpstr>
      <vt:lpstr>Code development</vt:lpstr>
      <vt:lpstr>Code development</vt:lpstr>
      <vt:lpstr>Results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 </dc:title>
  <dc:creator>James Garza</dc:creator>
  <cp:lastModifiedBy>Leopoldo Rojo Romero</cp:lastModifiedBy>
  <cp:revision>17</cp:revision>
  <dcterms:created xsi:type="dcterms:W3CDTF">2022-07-26T14:10:00Z</dcterms:created>
  <dcterms:modified xsi:type="dcterms:W3CDTF">2023-11-26T15:23:00Z</dcterms:modified>
</cp:coreProperties>
</file>