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75" r:id="rId4"/>
    <p:sldId id="274" r:id="rId5"/>
    <p:sldId id="276" r:id="rId6"/>
    <p:sldId id="278" r:id="rId7"/>
    <p:sldId id="277" r:id="rId8"/>
    <p:sldId id="279" r:id="rId9"/>
    <p:sldId id="280" r:id="rId10"/>
    <p:sldId id="282" r:id="rId11"/>
    <p:sldId id="28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8" autoAdjust="0"/>
    <p:restoredTop sz="94660"/>
  </p:normalViewPr>
  <p:slideViewPr>
    <p:cSldViewPr snapToGrid="0">
      <p:cViewPr varScale="1">
        <p:scale>
          <a:sx n="52" d="100"/>
          <a:sy n="52" d="100"/>
        </p:scale>
        <p:origin x="9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F522D-87FC-4E2C-8B00-DFE130EECCBB}" type="datetimeFigureOut">
              <a:rPr lang="en-GB" smtClean="0"/>
              <a:t>28/01/2021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DA9EA-CE8D-4E81-B78E-D68EFC25452F}" type="slidenum">
              <a:rPr lang="en-GB" smtClean="0"/>
              <a:t>‹#›</a:t>
            </a:fld>
            <a:endParaRPr lang="en-GB"/>
          </a:p>
        </p:txBody>
      </p:sp>
    </p:spTree>
    <p:extLst>
      <p:ext uri="{BB962C8B-B14F-4D97-AF65-F5344CB8AC3E}">
        <p14:creationId xmlns:p14="http://schemas.microsoft.com/office/powerpoint/2010/main" val="348196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759391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79515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EC916-7953-4B3C-A1F4-B07E68B69046}"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E9CBAF-DD9E-4CF2-8732-8FADAA74101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6638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F354C2C-5C05-4A4D-A7AE-E59A5862FC5A}"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AF24FA-30FD-4E4F-A8BF-1DB3DB97A31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71170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A0CB043-2C05-415F-9E5D-F9078B33FFDF}"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169D71-E252-4EC3-BCFF-43900026A2F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527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5045" y="549275"/>
            <a:ext cx="121570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344263" y="1268413"/>
            <a:ext cx="39788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999" smtClean="0">
                <a:solidFill>
                  <a:srgbClr val="662C5B"/>
                </a:solidFill>
              </a:rPr>
              <a:t>Raising a new Generation of Leaders</a:t>
            </a:r>
            <a:endParaRPr lang="en-GB" altLang="en-US" sz="1999" smtClean="0">
              <a:solidFill>
                <a:srgbClr val="662C5B"/>
              </a:solidFill>
            </a:endParaRPr>
          </a:p>
        </p:txBody>
      </p:sp>
      <p:sp>
        <p:nvSpPr>
          <p:cNvPr id="7" name="TextBox 6"/>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8"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8419" y="692151"/>
            <a:ext cx="506439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endParaRPr lang="en-GB" dirty="0"/>
          </a:p>
        </p:txBody>
      </p:sp>
      <p:sp>
        <p:nvSpPr>
          <p:cNvPr id="11" name="Subtitle 2"/>
          <p:cNvSpPr>
            <a:spLocks noGrp="1"/>
          </p:cNvSpPr>
          <p:nvPr>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p>
        </p:txBody>
      </p:sp>
    </p:spTree>
    <p:extLst>
      <p:ext uri="{BB962C8B-B14F-4D97-AF65-F5344CB8AC3E}">
        <p14:creationId xmlns:p14="http://schemas.microsoft.com/office/powerpoint/2010/main" val="91661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28/01/2021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61832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smtClean="0"/>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476FD-1FC0-43E8-ABDF-0DFD97231CCB}"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7753A5-AD64-4F67-90FD-D43055752D2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310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645D51C-1571-4888-93D6-59688DBC0375}"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25BB28B-046D-4655-9FBD-86D5B2E0650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9316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0B322C3-7EF5-4C69-8001-20C7789FF87F}" type="datetimeFigureOut">
              <a:rPr lang="en-GB">
                <a:solidFill>
                  <a:prstClr val="black">
                    <a:tint val="75000"/>
                  </a:prstClr>
                </a:solidFill>
              </a:rPr>
              <a:pPr>
                <a:defRPr/>
              </a:pPr>
              <a:t>28/01/2021</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7651797-D069-45E3-B19F-FD2948682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71029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18B59C6-A8BF-46A2-9CBA-2B8AD934F3CB}" type="datetimeFigureOut">
              <a:rPr lang="en-GB">
                <a:solidFill>
                  <a:prstClr val="black">
                    <a:tint val="75000"/>
                  </a:prstClr>
                </a:solidFill>
              </a:rPr>
              <a:pPr>
                <a:defRPr/>
              </a:pPr>
              <a:t>28/01/2021</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61E7CD-1C89-4D0A-BB3E-C4729FF6744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0626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6EBA4-79C1-47D4-A9E8-7BE038677A43}" type="datetimeFigureOut">
              <a:rPr lang="en-GB">
                <a:solidFill>
                  <a:prstClr val="black">
                    <a:tint val="75000"/>
                  </a:prstClr>
                </a:solidFill>
              </a:rPr>
              <a:pPr>
                <a:defRPr/>
              </a:pPr>
              <a:t>28/01/2021</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312FE67-07B1-4FCD-8EB6-8624AF9350B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144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smtClean="0"/>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46CD9C-CAF7-46AE-B265-689BE2A68D0E}"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780C53-7A8E-4EC5-BA58-F8AA5EBAF84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2043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27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 414:Computer Software Engineering I</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a:bodyPr>
          <a:lstStyle/>
          <a:p>
            <a:r>
              <a:rPr lang="en-US" sz="3200" dirty="0"/>
              <a:t>Fundamental of </a:t>
            </a:r>
            <a:r>
              <a:rPr lang="en-US" sz="3200" dirty="0" smtClean="0"/>
              <a:t>Object-Oriented Design</a:t>
            </a:r>
            <a:r>
              <a:rPr lang="en-US" sz="3200" dirty="0"/>
              <a:t>. </a:t>
            </a:r>
          </a:p>
          <a:p>
            <a:pPr eaLnBrk="1" hangingPunct="1"/>
            <a:r>
              <a:rPr lang="en-US" altLang="en-US" sz="3999" dirty="0" smtClean="0"/>
              <a:t>BY </a:t>
            </a:r>
            <a:r>
              <a:rPr lang="en-US" altLang="en-US" sz="3999" dirty="0"/>
              <a:t>OMORUYI O.</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79989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a:t>Iteration statement- </a:t>
            </a:r>
            <a:r>
              <a:rPr lang="en-US" dirty="0" smtClean="0"/>
              <a:t>for-loop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4032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41177"/>
            <a:ext cx="11711162" cy="1115616"/>
          </a:xfrm>
        </p:spPr>
        <p:txBody>
          <a:bodyPr/>
          <a:lstStyle/>
          <a:p>
            <a:r>
              <a:rPr lang="en-GB" dirty="0" smtClean="0"/>
              <a:t>Recursive loops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6241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a:t>Lemay, L., Perkins, C. L., &amp; Morrison, M. (1999). Java in 21 Days. </a:t>
            </a:r>
            <a:r>
              <a:rPr lang="en-US" dirty="0" err="1"/>
              <a:t>Sama</a:t>
            </a:r>
            <a:r>
              <a:rPr lang="en-US" dirty="0"/>
              <a:t> Publishing</a:t>
            </a:r>
            <a:r>
              <a:rPr lang="en-US" dirty="0" smtClean="0"/>
              <a:t>.</a:t>
            </a:r>
          </a:p>
          <a:p>
            <a:endParaRPr lang="en-US" dirty="0"/>
          </a:p>
        </p:txBody>
      </p:sp>
    </p:spTree>
    <p:extLst>
      <p:ext uri="{BB962C8B-B14F-4D97-AF65-F5344CB8AC3E}">
        <p14:creationId xmlns:p14="http://schemas.microsoft.com/office/powerpoint/2010/main" val="247572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Topics (Module 3)</a:t>
            </a:r>
            <a:endParaRPr lang="en-GB" b="1" dirty="0"/>
          </a:p>
        </p:txBody>
      </p:sp>
      <p:sp>
        <p:nvSpPr>
          <p:cNvPr id="3" name="Content Placeholder 2"/>
          <p:cNvSpPr>
            <a:spLocks noGrp="1"/>
          </p:cNvSpPr>
          <p:nvPr>
            <p:ph idx="1"/>
          </p:nvPr>
        </p:nvSpPr>
        <p:spPr/>
        <p:txBody>
          <a:bodyPr>
            <a:normAutofit/>
          </a:bodyPr>
          <a:lstStyle/>
          <a:p>
            <a:r>
              <a:rPr lang="en-US" dirty="0" smtClean="0"/>
              <a:t>JAVA </a:t>
            </a:r>
            <a:r>
              <a:rPr lang="en-US" dirty="0"/>
              <a:t>API, </a:t>
            </a:r>
            <a:r>
              <a:rPr lang="en-US" dirty="0"/>
              <a:t>Math </a:t>
            </a:r>
            <a:r>
              <a:rPr lang="en-US" dirty="0" err="1" smtClean="0"/>
              <a:t>class,the</a:t>
            </a:r>
            <a:r>
              <a:rPr lang="en-US" dirty="0" smtClean="0"/>
              <a:t> </a:t>
            </a:r>
            <a:r>
              <a:rPr lang="en-US" dirty="0"/>
              <a:t>if statement, Boolean expression and variables, nested if, the switch statement, iteration statement-the while, and for statements.</a:t>
            </a:r>
          </a:p>
        </p:txBody>
      </p:sp>
    </p:spTree>
    <p:extLst>
      <p:ext uri="{BB962C8B-B14F-4D97-AF65-F5344CB8AC3E}">
        <p14:creationId xmlns:p14="http://schemas.microsoft.com/office/powerpoint/2010/main" val="65154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API</a:t>
            </a:r>
          </a:p>
        </p:txBody>
      </p:sp>
      <p:sp>
        <p:nvSpPr>
          <p:cNvPr id="3" name="Content Placeholder 2"/>
          <p:cNvSpPr>
            <a:spLocks noGrp="1"/>
          </p:cNvSpPr>
          <p:nvPr>
            <p:ph idx="1"/>
          </p:nvPr>
        </p:nvSpPr>
        <p:spPr/>
        <p:txBody>
          <a:bodyPr>
            <a:normAutofit fontScale="62500" lnSpcReduction="20000"/>
          </a:bodyPr>
          <a:lstStyle/>
          <a:p>
            <a:pPr algn="just"/>
            <a:r>
              <a:rPr lang="en-US" dirty="0"/>
              <a:t>An API can be described as a way to enable computers to possess a common interface, to allow them to communicate with each other. Java Application Programming Interface (API) is the area of Java development kit (JDK</a:t>
            </a:r>
            <a:r>
              <a:rPr lang="en-US" dirty="0" smtClean="0"/>
              <a:t>) that enables </a:t>
            </a:r>
            <a:r>
              <a:rPr lang="en-US" smtClean="0"/>
              <a:t>such communication. </a:t>
            </a:r>
            <a:endParaRPr lang="en-US" dirty="0" smtClean="0"/>
          </a:p>
          <a:p>
            <a:pPr algn="just"/>
            <a:r>
              <a:rPr lang="en-US" dirty="0" smtClean="0"/>
              <a:t>An </a:t>
            </a:r>
            <a:r>
              <a:rPr lang="en-US" dirty="0"/>
              <a:t>API includes classes, interfaces, packages and also their methods, fields, and constructors</a:t>
            </a:r>
            <a:r>
              <a:rPr lang="en-US" dirty="0" smtClean="0"/>
              <a:t>.</a:t>
            </a:r>
          </a:p>
          <a:p>
            <a:pPr algn="just"/>
            <a:r>
              <a:rPr lang="en-US" dirty="0"/>
              <a:t>The Java API is a vital element of the JDK and identifies features of every element. Although Programming in Java, the component is already produced and done it. Through Java, API coder can simply make use of the pre-written program.</a:t>
            </a:r>
          </a:p>
          <a:p>
            <a:pPr algn="just"/>
            <a:r>
              <a:rPr lang="en-US" dirty="0"/>
              <a:t>The programmers initially declare the classes and packages, then this coder can simply use the application program of classes and packages to get executed.</a:t>
            </a:r>
          </a:p>
          <a:p>
            <a:pPr algn="just"/>
            <a:endParaRPr lang="en-US" dirty="0" smtClean="0"/>
          </a:p>
          <a:p>
            <a:pPr algn="just"/>
            <a:endParaRPr lang="en-US" dirty="0"/>
          </a:p>
        </p:txBody>
      </p:sp>
    </p:spTree>
    <p:extLst>
      <p:ext uri="{BB962C8B-B14F-4D97-AF65-F5344CB8AC3E}">
        <p14:creationId xmlns:p14="http://schemas.microsoft.com/office/powerpoint/2010/main" val="39914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a:t>
            </a:r>
            <a:r>
              <a:rPr lang="en-US" dirty="0" smtClean="0"/>
              <a:t>class</a:t>
            </a:r>
            <a:endParaRPr lang="en-US" dirty="0"/>
          </a:p>
        </p:txBody>
      </p:sp>
      <p:sp>
        <p:nvSpPr>
          <p:cNvPr id="3" name="Content Placeholder 2"/>
          <p:cNvSpPr>
            <a:spLocks noGrp="1"/>
          </p:cNvSpPr>
          <p:nvPr>
            <p:ph idx="1"/>
          </p:nvPr>
        </p:nvSpPr>
        <p:spPr/>
        <p:txBody>
          <a:bodyPr>
            <a:normAutofit/>
          </a:bodyPr>
          <a:lstStyle/>
          <a:p>
            <a:pPr algn="just"/>
            <a:r>
              <a:rPr lang="en-US" dirty="0"/>
              <a:t>The Math class defines a </a:t>
            </a:r>
            <a:r>
              <a:rPr lang="en-US" dirty="0" smtClean="0"/>
              <a:t>whole set </a:t>
            </a:r>
            <a:r>
              <a:rPr lang="en-US" dirty="0"/>
              <a:t>of math operations that can be used in any program </a:t>
            </a:r>
            <a:r>
              <a:rPr lang="en-US" dirty="0" smtClean="0"/>
              <a:t>with </a:t>
            </a:r>
            <a:r>
              <a:rPr lang="en-US" dirty="0"/>
              <a:t>the </a:t>
            </a:r>
            <a:r>
              <a:rPr lang="en-US" dirty="0" smtClean="0"/>
              <a:t>various </a:t>
            </a:r>
            <a:r>
              <a:rPr lang="en-US" dirty="0"/>
              <a:t>number </a:t>
            </a:r>
            <a:r>
              <a:rPr lang="en-US" dirty="0" smtClean="0"/>
              <a:t>types. Example:     </a:t>
            </a:r>
          </a:p>
          <a:p>
            <a:pPr marL="0" indent="0" algn="just">
              <a:buNone/>
            </a:pPr>
            <a:r>
              <a:rPr lang="en-US" dirty="0" err="1" smtClean="0"/>
              <a:t>Math.sqrt</a:t>
            </a:r>
            <a:r>
              <a:rPr lang="en-US" dirty="0" smtClean="0"/>
              <a:t>(453.0</a:t>
            </a:r>
            <a:r>
              <a:rPr lang="en-US" dirty="0"/>
              <a:t>);//Square root of </a:t>
            </a:r>
            <a:r>
              <a:rPr lang="en-US" dirty="0" smtClean="0"/>
              <a:t>453</a:t>
            </a:r>
            <a:endParaRPr lang="en-US" dirty="0"/>
          </a:p>
          <a:p>
            <a:pPr marL="0" indent="0" algn="just">
              <a:buNone/>
            </a:pPr>
            <a:r>
              <a:rPr lang="en-US" dirty="0" err="1" smtClean="0"/>
              <a:t>Math.max</a:t>
            </a:r>
            <a:r>
              <a:rPr lang="en-US" dirty="0" smtClean="0"/>
              <a:t>(</a:t>
            </a:r>
            <a:r>
              <a:rPr lang="en-US" dirty="0" err="1" smtClean="0"/>
              <a:t>x,y</a:t>
            </a:r>
            <a:r>
              <a:rPr lang="en-US" dirty="0"/>
              <a:t>)); //the larger number between X and Y</a:t>
            </a:r>
          </a:p>
          <a:p>
            <a:pPr marL="0" indent="0" algn="just">
              <a:buNone/>
            </a:pPr>
            <a:r>
              <a:rPr lang="en-GB" dirty="0" err="1" smtClean="0"/>
              <a:t>Math.abs</a:t>
            </a:r>
            <a:r>
              <a:rPr lang="en-GB" dirty="0" smtClean="0"/>
              <a:t>(-12.45); //get the absolute value</a:t>
            </a:r>
            <a:endParaRPr lang="en-US" dirty="0"/>
          </a:p>
        </p:txBody>
      </p:sp>
    </p:spTree>
    <p:extLst>
      <p:ext uri="{BB962C8B-B14F-4D97-AF65-F5344CB8AC3E}">
        <p14:creationId xmlns:p14="http://schemas.microsoft.com/office/powerpoint/2010/main" val="318332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smtClean="0"/>
              <a:t>If </a:t>
            </a:r>
            <a:r>
              <a:rPr lang="en-US" dirty="0"/>
              <a:t>statement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583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a:t>N</a:t>
            </a:r>
            <a:r>
              <a:rPr lang="en-US" dirty="0" smtClean="0"/>
              <a:t>ested if </a:t>
            </a:r>
            <a:r>
              <a:rPr lang="en-US" dirty="0"/>
              <a:t>statement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2421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 and variables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118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34483"/>
            <a:ext cx="11711162" cy="1115616"/>
          </a:xfrm>
        </p:spPr>
        <p:txBody>
          <a:bodyPr/>
          <a:lstStyle/>
          <a:p>
            <a:r>
              <a:rPr lang="en-US" dirty="0" smtClean="0"/>
              <a:t>Switch </a:t>
            </a:r>
            <a:r>
              <a:rPr lang="en-US" dirty="0"/>
              <a:t>statement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8646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53144"/>
            <a:ext cx="11711162" cy="1115616"/>
          </a:xfrm>
        </p:spPr>
        <p:txBody>
          <a:bodyPr/>
          <a:lstStyle/>
          <a:p>
            <a:r>
              <a:rPr lang="en-US" dirty="0"/>
              <a:t>I</a:t>
            </a:r>
            <a:r>
              <a:rPr lang="en-US" dirty="0" smtClean="0"/>
              <a:t>teration statement- while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149850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3951</TotalTime>
  <Words>280</Words>
  <Application>Microsoft Office PowerPoint</Application>
  <PresentationFormat>Widescreen</PresentationFormat>
  <Paragraphs>25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Arial</vt:lpstr>
      <vt:lpstr>Calibri</vt:lpstr>
      <vt:lpstr>Georgia</vt:lpstr>
      <vt:lpstr>Rockwell</vt:lpstr>
      <vt:lpstr>Rockwell Condensed</vt:lpstr>
      <vt:lpstr>Times New Roman</vt:lpstr>
      <vt:lpstr>Wingdings</vt:lpstr>
      <vt:lpstr>1_Office Theme</vt:lpstr>
      <vt:lpstr>  CEN 414:Computer Software Engineering I  </vt:lpstr>
      <vt:lpstr>Topics (Module 3)</vt:lpstr>
      <vt:lpstr>JAVA API</vt:lpstr>
      <vt:lpstr>Math class</vt:lpstr>
      <vt:lpstr>If statement</vt:lpstr>
      <vt:lpstr>Nested if statement</vt:lpstr>
      <vt:lpstr>Boolean expression and variables</vt:lpstr>
      <vt:lpstr>Switch statement</vt:lpstr>
      <vt:lpstr>Iteration statement- while</vt:lpstr>
      <vt:lpstr>Iteration statement- for-loop</vt:lpstr>
      <vt:lpstr>Recursive loops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Ruyi</dc:creator>
  <cp:lastModifiedBy>Ruyione</cp:lastModifiedBy>
  <cp:revision>94</cp:revision>
  <dcterms:created xsi:type="dcterms:W3CDTF">2016-01-08T18:18:57Z</dcterms:created>
  <dcterms:modified xsi:type="dcterms:W3CDTF">2021-01-28T08:12:08Z</dcterms:modified>
</cp:coreProperties>
</file>