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7" r:id="rId3"/>
    <p:sldId id="283" r:id="rId4"/>
    <p:sldId id="274" r:id="rId5"/>
    <p:sldId id="275" r:id="rId6"/>
    <p:sldId id="277" r:id="rId7"/>
    <p:sldId id="276" r:id="rId8"/>
    <p:sldId id="278" r:id="rId9"/>
    <p:sldId id="279" r:id="rId10"/>
    <p:sldId id="282" r:id="rId11"/>
    <p:sldId id="281" r:id="rId12"/>
    <p:sldId id="280" r:id="rId13"/>
    <p:sldId id="284" r:id="rId14"/>
    <p:sldId id="286" r:id="rId15"/>
    <p:sldId id="287" r:id="rId16"/>
    <p:sldId id="288" r:id="rId17"/>
    <p:sldId id="289" r:id="rId18"/>
    <p:sldId id="292" r:id="rId19"/>
    <p:sldId id="290" r:id="rId20"/>
    <p:sldId id="29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Fundamental of </a:t>
            </a:r>
            <a:r>
              <a:rPr lang="en-US" sz="3200" dirty="0" smtClean="0"/>
              <a:t>Object-Oriented Design</a:t>
            </a:r>
            <a:r>
              <a:rPr lang="en-US" sz="3200" dirty="0"/>
              <a:t>. 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588" y="2130788"/>
            <a:ext cx="4365844" cy="3239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5" y="1965647"/>
            <a:ext cx="4264313" cy="3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An interface is a collection of method names, without actual definitions, that indicate </a:t>
            </a:r>
            <a:r>
              <a:rPr lang="en-US" dirty="0" smtClean="0"/>
              <a:t>that </a:t>
            </a:r>
            <a:r>
              <a:rPr lang="en-US" dirty="0"/>
              <a:t>class has a set of behaviors in addition to the behaviors the class gets from its </a:t>
            </a:r>
            <a:r>
              <a:rPr lang="en-US" dirty="0" err="1"/>
              <a:t>superclasses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By implementing an interface, a class </a:t>
            </a:r>
            <a:r>
              <a:rPr lang="en-US" dirty="0" smtClean="0"/>
              <a:t>provides method </a:t>
            </a:r>
            <a:r>
              <a:rPr lang="en-US" dirty="0"/>
              <a:t>implementations (definitions) for the method names defined by the interface. </a:t>
            </a:r>
            <a:endParaRPr lang="en-US" dirty="0" smtClean="0"/>
          </a:p>
          <a:p>
            <a:pPr algn="just"/>
            <a:r>
              <a:rPr lang="en-US" dirty="0" smtClean="0"/>
              <a:t>If two very </a:t>
            </a:r>
            <a:r>
              <a:rPr lang="en-US" dirty="0"/>
              <a:t>disparate classes implement the same interface, they can both respond to the same </a:t>
            </a:r>
            <a:r>
              <a:rPr lang="en-US" dirty="0" smtClean="0"/>
              <a:t>method calls </a:t>
            </a:r>
            <a:r>
              <a:rPr lang="en-US" dirty="0"/>
              <a:t>(as defined by that interface), although what each class actually does in response to </a:t>
            </a:r>
            <a:r>
              <a:rPr lang="en-US" dirty="0" err="1" smtClean="0"/>
              <a:t>thosemethod</a:t>
            </a:r>
            <a:r>
              <a:rPr lang="en-US" dirty="0" smtClean="0"/>
              <a:t> </a:t>
            </a:r>
            <a:r>
              <a:rPr lang="en-US" dirty="0"/>
              <a:t>calls may be very different.</a:t>
            </a:r>
          </a:p>
        </p:txBody>
      </p:sp>
    </p:spTree>
    <p:extLst>
      <p:ext uri="{BB962C8B-B14F-4D97-AF65-F5344CB8AC3E}">
        <p14:creationId xmlns:p14="http://schemas.microsoft.com/office/powerpoint/2010/main" val="3751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Packages in Java are a way of grouping together related classes and interfaces. </a:t>
            </a:r>
            <a:endParaRPr lang="en-US" dirty="0" smtClean="0"/>
          </a:p>
          <a:p>
            <a:pPr algn="just"/>
            <a:r>
              <a:rPr lang="en-US" dirty="0" smtClean="0"/>
              <a:t>Packages enable </a:t>
            </a:r>
            <a:r>
              <a:rPr lang="en-US" dirty="0"/>
              <a:t>modular groups of classes to be available only if they are needed and </a:t>
            </a:r>
            <a:r>
              <a:rPr lang="en-US" dirty="0" smtClean="0"/>
              <a:t>eliminate potential </a:t>
            </a:r>
            <a:r>
              <a:rPr lang="en-US" dirty="0"/>
              <a:t>conflicts between class names in different groups of classes.</a:t>
            </a:r>
          </a:p>
        </p:txBody>
      </p:sp>
    </p:spTree>
    <p:extLst>
      <p:ext uri="{BB962C8B-B14F-4D97-AF65-F5344CB8AC3E}">
        <p14:creationId xmlns:p14="http://schemas.microsoft.com/office/powerpoint/2010/main" val="16494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 and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Polymorphism refers to the ability to create methods with same name but different arguments.</a:t>
            </a:r>
          </a:p>
          <a:p>
            <a:pPr algn="just"/>
            <a:r>
              <a:rPr lang="en-GB" dirty="0" smtClean="0"/>
              <a:t>Arguments refer to variables that are passed unto a method directly when they are called.</a:t>
            </a:r>
          </a:p>
          <a:p>
            <a:pPr algn="just"/>
            <a:r>
              <a:rPr lang="en-US" dirty="0"/>
              <a:t>To create an overloaded method, all you need to do is create several different method </a:t>
            </a:r>
            <a:r>
              <a:rPr lang="en-US" dirty="0" smtClean="0"/>
              <a:t>definitions in </a:t>
            </a:r>
            <a:r>
              <a:rPr lang="en-US" dirty="0"/>
              <a:t>your class, all with the same name, but with different parameter lists (either in number or </a:t>
            </a:r>
            <a:r>
              <a:rPr lang="en-US" dirty="0" smtClean="0"/>
              <a:t>type of </a:t>
            </a:r>
            <a:r>
              <a:rPr lang="en-US" dirty="0"/>
              <a:t>arguments) and </a:t>
            </a:r>
            <a:r>
              <a:rPr lang="en-US" dirty="0" smtClean="0"/>
              <a:t>with different </a:t>
            </a:r>
            <a:r>
              <a:rPr lang="en-US" dirty="0"/>
              <a:t>bodies</a:t>
            </a:r>
            <a:r>
              <a:rPr lang="en-US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957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 smtClean="0"/>
              <a:t>Mymethod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x){</a:t>
            </a:r>
          </a:p>
          <a:p>
            <a:pPr marL="0" indent="0">
              <a:buNone/>
            </a:pPr>
            <a:r>
              <a:rPr lang="en-GB" dirty="0" smtClean="0"/>
              <a:t>//do something;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Mymethod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x, </a:t>
            </a:r>
            <a:r>
              <a:rPr lang="en-GB" dirty="0" err="1" smtClean="0"/>
              <a:t>int</a:t>
            </a:r>
            <a:r>
              <a:rPr lang="en-GB" dirty="0" smtClean="0"/>
              <a:t> y){</a:t>
            </a:r>
          </a:p>
          <a:p>
            <a:pPr marL="0" indent="0">
              <a:buNone/>
            </a:pPr>
            <a:r>
              <a:rPr lang="en-GB" dirty="0" smtClean="0"/>
              <a:t>//do something else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4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The concept of encapsulation is one you are familiar with.  It is the wrapping together of data and code used in manipulating such data as one unit (class).</a:t>
            </a:r>
            <a:endParaRPr lang="en-GB" dirty="0"/>
          </a:p>
          <a:p>
            <a:r>
              <a:rPr lang="en-US" dirty="0"/>
              <a:t>To achieve encapsulation in Java −</a:t>
            </a:r>
          </a:p>
          <a:p>
            <a:pPr marL="742950" indent="-742950" algn="just">
              <a:buFont typeface="+mj-lt"/>
              <a:buAutoNum type="alphaLcPeriod"/>
            </a:pPr>
            <a:r>
              <a:rPr lang="en-US" dirty="0"/>
              <a:t>Declare the variables of a class as private.</a:t>
            </a:r>
          </a:p>
          <a:p>
            <a:pPr marL="742950" indent="-742950" algn="just">
              <a:buFont typeface="+mj-lt"/>
              <a:buAutoNum type="alphaLcPeriod"/>
            </a:pPr>
            <a:r>
              <a:rPr lang="en-US" dirty="0"/>
              <a:t>Provide public setter and getter methods to modify and view the variables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7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class </a:t>
            </a:r>
            <a:r>
              <a:rPr lang="en-US" dirty="0" err="1" smtClean="0"/>
              <a:t>myMethodTest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   private String name;</a:t>
            </a:r>
          </a:p>
          <a:p>
            <a:pPr marL="0" indent="0">
              <a:buNone/>
            </a:pPr>
            <a:r>
              <a:rPr lang="en-US" b="1" dirty="0"/>
              <a:t>   private String </a:t>
            </a:r>
            <a:r>
              <a:rPr lang="en-US" b="1" dirty="0" err="1"/>
              <a:t>idNum</a:t>
            </a:r>
            <a:r>
              <a:rPr lang="en-US" b="1" dirty="0" smtClean="0"/>
              <a:t>; //variables declared as private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private </a:t>
            </a:r>
            <a:r>
              <a:rPr lang="en-US" b="1" dirty="0" err="1"/>
              <a:t>int</a:t>
            </a:r>
            <a:r>
              <a:rPr lang="en-US" b="1" dirty="0"/>
              <a:t> age</a:t>
            </a:r>
            <a:r>
              <a:rPr lang="en-US" b="1" dirty="0" smtClean="0"/>
              <a:t>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 </a:t>
            </a:r>
            <a:r>
              <a:rPr lang="en-US" dirty="0" smtClean="0"/>
              <a:t>{ </a:t>
            </a:r>
            <a:r>
              <a:rPr lang="en-US" b="1" dirty="0" smtClean="0"/>
              <a:t>// public setter and getter methods to modify the variables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return age;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return name;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   </a:t>
            </a:r>
            <a:r>
              <a:rPr lang="en-US" dirty="0"/>
              <a:t>public void </a:t>
            </a:r>
            <a:r>
              <a:rPr lang="en-US" dirty="0" err="1"/>
              <a:t>setIdNum</a:t>
            </a:r>
            <a:r>
              <a:rPr lang="en-US" dirty="0"/>
              <a:t>( String </a:t>
            </a:r>
            <a:r>
              <a:rPr lang="en-US" dirty="0" err="1"/>
              <a:t>newId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idNum</a:t>
            </a:r>
            <a:r>
              <a:rPr lang="en-US" dirty="0"/>
              <a:t> = </a:t>
            </a:r>
            <a:r>
              <a:rPr lang="en-US" dirty="0" err="1"/>
              <a:t>newId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37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Abstraction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Abstraction</a:t>
            </a:r>
            <a:r>
              <a:rPr lang="en-US" dirty="0"/>
              <a:t> is the concept of object-oriented programming that "shows" only essential attributes and "hides" unnecessary information.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purpose of abstraction is hiding the unnecessary details from the users</a:t>
            </a:r>
            <a:r>
              <a:rPr lang="en-US" dirty="0" smtClean="0"/>
              <a:t>. To achieve this we use abstract classes.</a:t>
            </a:r>
            <a:endParaRPr lang="en-US" dirty="0"/>
          </a:p>
          <a:p>
            <a:pPr algn="just"/>
            <a:r>
              <a:rPr lang="en-US" dirty="0"/>
              <a:t>Abstract Class is a type of class in OOPs, that declare one or more abstract methods.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classes can have abstract methods as well as concrete methods.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normal class cannot have abstract methods. An abstract class is a class that contains at least one abstract method.</a:t>
            </a:r>
          </a:p>
        </p:txBody>
      </p:sp>
    </p:spTree>
    <p:extLst>
      <p:ext uri="{BB962C8B-B14F-4D97-AF65-F5344CB8AC3E}">
        <p14:creationId xmlns:p14="http://schemas.microsoft.com/office/powerpoint/2010/main" val="167450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smtClean="0"/>
              <a:t>of an Abstract </a:t>
            </a:r>
            <a:r>
              <a:rPr lang="en-GB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7" y="248546"/>
            <a:ext cx="11518329" cy="1020214"/>
          </a:xfrm>
        </p:spPr>
        <p:txBody>
          <a:bodyPr>
            <a:noAutofit/>
          </a:bodyPr>
          <a:lstStyle/>
          <a:p>
            <a:r>
              <a:rPr lang="en-GB" sz="4000" dirty="0" smtClean="0"/>
              <a:t>Difference between Abstraction and Encapsulation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07024"/>
              </p:ext>
            </p:extLst>
          </p:nvPr>
        </p:nvGraphicFramePr>
        <p:xfrm>
          <a:off x="200915" y="1504177"/>
          <a:ext cx="11519722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861"/>
                <a:gridCol w="5759861"/>
              </a:tblGrid>
              <a:tr h="390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Abstraction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Encapsulation</a:t>
                      </a:r>
                      <a:endParaRPr lang="en-US" sz="240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64085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Abstraction in Object Oriented Programming solves the issues at the design level.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Encapsulation solves </a:t>
                      </a:r>
                      <a:r>
                        <a:rPr lang="en-US" sz="2400" dirty="0" smtClean="0">
                          <a:effectLst/>
                        </a:rPr>
                        <a:t>it at </a:t>
                      </a:r>
                      <a:r>
                        <a:rPr lang="en-US" sz="2400" dirty="0">
                          <a:effectLst/>
                        </a:rPr>
                        <a:t>implementation level.</a:t>
                      </a:r>
                    </a:p>
                  </a:txBody>
                  <a:tcPr marL="76200" marR="76200" marT="76200" marB="76200"/>
                </a:tc>
              </a:tr>
              <a:tr h="64085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Abstraction in Programming is about hiding unwanted details while showing most essential information.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Encapsulation means binding the code and data into a single unit.</a:t>
                      </a:r>
                    </a:p>
                  </a:txBody>
                  <a:tcPr marL="76200" marR="76200" marT="76200" marB="76200"/>
                </a:tc>
              </a:tr>
              <a:tr h="64085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Data Abstraction in Java allows </a:t>
                      </a:r>
                      <a:r>
                        <a:rPr lang="en-US" sz="2400" dirty="0" smtClean="0">
                          <a:effectLst/>
                        </a:rPr>
                        <a:t>focusing </a:t>
                      </a:r>
                      <a:r>
                        <a:rPr lang="en-US" sz="2400" dirty="0">
                          <a:effectLst/>
                        </a:rPr>
                        <a:t>on what the information object must contain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Encapsulation means hiding the internal details or mechanics of how an object does something for security reasons.</a:t>
                      </a:r>
                    </a:p>
                  </a:txBody>
                  <a:tcPr marL="76200" marR="76200" marT="76200" marB="76200"/>
                </a:tc>
              </a:tr>
              <a:tr h="33912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</a:t>
            </a:r>
            <a:r>
              <a:rPr lang="en-GB" dirty="0"/>
              <a:t>5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Object oriented programming: Introduction, Object oriented concepts, attributes and methods, encapsulation, polymorphism, implementation of classes.</a:t>
            </a:r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Difference between an Abstract class and an Interface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63358"/>
              </p:ext>
            </p:extLst>
          </p:nvPr>
        </p:nvGraphicFramePr>
        <p:xfrm>
          <a:off x="239713" y="1412875"/>
          <a:ext cx="11712576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6288"/>
                <a:gridCol w="5856288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Abstract </a:t>
                      </a:r>
                      <a:r>
                        <a:rPr lang="en-US" sz="2400" b="1" dirty="0" smtClean="0">
                          <a:effectLst/>
                        </a:rPr>
                        <a:t>Class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Interface</a:t>
                      </a:r>
                      <a:endParaRPr lang="en-US" sz="240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An abstract class can have both abstract and non-abstract methods.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The interface can have only abstract methods.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does not support multiple inheritances.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supports multiple inheritances.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can provide the implementation of the interface.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can not provide the implementation of the abstract class.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An abstract class can have protected and abstract public methods.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An interface can have only have public abstract methods.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An abstract class can have final, static, or static final variable with any access specifier.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The interface can only have a public static final variable.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2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Lemay, L., Perkins, C. L., &amp; Morrison, M. (1999). Java in 21 Days. </a:t>
            </a:r>
            <a:r>
              <a:rPr lang="en-US" dirty="0" err="1"/>
              <a:t>Sama</a:t>
            </a:r>
            <a:r>
              <a:rPr lang="en-US" dirty="0"/>
              <a:t> Publishing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Object-oriented programming is modeled on how, in the real world, objects are often made </a:t>
            </a:r>
            <a:r>
              <a:rPr lang="en-US" dirty="0" smtClean="0"/>
              <a:t>up of </a:t>
            </a:r>
            <a:r>
              <a:rPr lang="en-US" dirty="0"/>
              <a:t>many kinds of smaller objects.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capability of combining objects, however, is only one </a:t>
            </a:r>
            <a:r>
              <a:rPr lang="en-US" dirty="0" smtClean="0"/>
              <a:t>very general </a:t>
            </a:r>
            <a:r>
              <a:rPr lang="en-US" dirty="0"/>
              <a:t>aspect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41173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Classes- </a:t>
            </a:r>
            <a:r>
              <a:rPr lang="en-US" dirty="0"/>
              <a:t>A class is a template for multiple objects with similar features. Classes embody all </a:t>
            </a:r>
            <a:r>
              <a:rPr lang="en-US" dirty="0" smtClean="0"/>
              <a:t>the features </a:t>
            </a:r>
            <a:r>
              <a:rPr lang="en-US" dirty="0"/>
              <a:t>of a particular set of objects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Class Library- A </a:t>
            </a:r>
            <a:r>
              <a:rPr lang="en-US" i="1" dirty="0"/>
              <a:t>class library </a:t>
            </a:r>
            <a:r>
              <a:rPr lang="en-US" dirty="0"/>
              <a:t>is a set of classes</a:t>
            </a:r>
            <a:r>
              <a:rPr lang="en-US" dirty="0" smtClean="0"/>
              <a:t>.</a:t>
            </a:r>
          </a:p>
          <a:p>
            <a:pPr algn="just"/>
            <a:r>
              <a:rPr lang="en-GB" dirty="0"/>
              <a:t>Object/Objects – </a:t>
            </a:r>
            <a:r>
              <a:rPr lang="en-US" dirty="0"/>
              <a:t>objects are the concrete representation of a </a:t>
            </a:r>
            <a:r>
              <a:rPr lang="en-US" dirty="0" smtClean="0"/>
              <a:t>class.</a:t>
            </a:r>
            <a:endParaRPr lang="en-GB" dirty="0" smtClean="0"/>
          </a:p>
          <a:p>
            <a:pPr algn="just"/>
            <a:r>
              <a:rPr lang="en-GB" dirty="0" smtClean="0"/>
              <a:t>Method-  </a:t>
            </a:r>
            <a:r>
              <a:rPr lang="en-US" i="1" dirty="0"/>
              <a:t>Methods </a:t>
            </a:r>
            <a:r>
              <a:rPr lang="en-US" dirty="0"/>
              <a:t>are functions defined inside classes that operate on instances of those classes</a:t>
            </a:r>
            <a:r>
              <a:rPr lang="en-US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76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Attribute-  </a:t>
            </a:r>
            <a:r>
              <a:rPr lang="en-US" dirty="0"/>
              <a:t>Attributes are the individual things that differentiate one object from another and determine the appearance, state, or other qualities of that object.</a:t>
            </a:r>
            <a:endParaRPr lang="en-GB" dirty="0"/>
          </a:p>
          <a:p>
            <a:pPr algn="just"/>
            <a:r>
              <a:rPr lang="en-GB" dirty="0"/>
              <a:t>Instance-</a:t>
            </a:r>
            <a:r>
              <a:rPr lang="en-US" dirty="0"/>
              <a:t> An </a:t>
            </a:r>
            <a:r>
              <a:rPr lang="en-US" i="1" dirty="0"/>
              <a:t>instance </a:t>
            </a:r>
            <a:r>
              <a:rPr lang="en-US" dirty="0"/>
              <a:t>of a class is another word for an actual object. Object is the more general term, but both instances and objects are the concrete representation of a class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Instance variables </a:t>
            </a:r>
            <a:r>
              <a:rPr lang="en-US" dirty="0"/>
              <a:t>define the attributes of an object. The class defines the kind of </a:t>
            </a:r>
            <a:r>
              <a:rPr lang="en-US" dirty="0" smtClean="0"/>
              <a:t>attribute, and </a:t>
            </a:r>
            <a:r>
              <a:rPr lang="en-US" dirty="0"/>
              <a:t>each instance stores its own value for that attribute.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6217435" cy="478275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Inheritance is a powerful </a:t>
            </a:r>
            <a:r>
              <a:rPr lang="en-US" dirty="0" smtClean="0"/>
              <a:t>mechanism that </a:t>
            </a:r>
            <a:r>
              <a:rPr lang="en-US" dirty="0"/>
              <a:t>means when you write a class you only have to specify how that class is different from </a:t>
            </a:r>
            <a:r>
              <a:rPr lang="en-US" dirty="0" smtClean="0"/>
              <a:t>some other class.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Inheritance </a:t>
            </a:r>
            <a:r>
              <a:rPr lang="en-US" dirty="0"/>
              <a:t>also </a:t>
            </a:r>
            <a:r>
              <a:rPr lang="en-US" dirty="0" smtClean="0"/>
              <a:t>gives </a:t>
            </a:r>
            <a:r>
              <a:rPr lang="en-US" dirty="0"/>
              <a:t>you dynamic access to the information contained in those </a:t>
            </a:r>
            <a:r>
              <a:rPr lang="en-US" dirty="0" smtClean="0"/>
              <a:t>other classes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64" y="2274252"/>
            <a:ext cx="4568907" cy="2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Subclassing </a:t>
            </a:r>
            <a:r>
              <a:rPr lang="en-US" dirty="0"/>
              <a:t>involves creating a new class that inherits from some other class in the </a:t>
            </a:r>
            <a:r>
              <a:rPr lang="en-US" dirty="0" smtClean="0"/>
              <a:t>class hierarchy</a:t>
            </a:r>
            <a:r>
              <a:rPr lang="en-US" dirty="0"/>
              <a:t>. Using </a:t>
            </a:r>
            <a:r>
              <a:rPr lang="en-US" dirty="0" smtClean="0"/>
              <a:t>sub-classing</a:t>
            </a:r>
            <a:r>
              <a:rPr lang="en-US" dirty="0"/>
              <a:t>, you only need to define the differences between your </a:t>
            </a:r>
            <a:r>
              <a:rPr lang="en-US" dirty="0" smtClean="0"/>
              <a:t>class and </a:t>
            </a:r>
            <a:r>
              <a:rPr lang="en-US" dirty="0"/>
              <a:t>its parent; the additional behavior is all available to your class through inheritance.</a:t>
            </a:r>
            <a:endParaRPr lang="en-US" dirty="0" smtClean="0"/>
          </a:p>
          <a:p>
            <a:pPr algn="just"/>
            <a:r>
              <a:rPr lang="en-US" dirty="0" smtClean="0"/>
              <a:t>Subclasses </a:t>
            </a:r>
            <a:r>
              <a:rPr lang="en-US" dirty="0"/>
              <a:t>inherit all the methods and variables from their </a:t>
            </a:r>
            <a:r>
              <a:rPr lang="en-US" dirty="0" smtClean="0"/>
              <a:t>super-classes—that </a:t>
            </a:r>
            <a:r>
              <a:rPr lang="en-US" dirty="0"/>
              <a:t>is, in any </a:t>
            </a:r>
            <a:r>
              <a:rPr lang="en-US" dirty="0" smtClean="0"/>
              <a:t>particular class</a:t>
            </a:r>
            <a:r>
              <a:rPr lang="en-US" dirty="0"/>
              <a:t>, if the superclass defines behavior that your class needs, you don’t have to redefine it or </a:t>
            </a:r>
            <a:r>
              <a:rPr lang="en-US" dirty="0" smtClean="0"/>
              <a:t>copy that </a:t>
            </a:r>
            <a:r>
              <a:rPr lang="en-US" dirty="0"/>
              <a:t>code from some other class. </a:t>
            </a:r>
            <a:endParaRPr lang="en-US" dirty="0" smtClean="0"/>
          </a:p>
          <a:p>
            <a:pPr algn="just"/>
            <a:r>
              <a:rPr lang="en-US" dirty="0" smtClean="0"/>
              <a:t>Your </a:t>
            </a:r>
            <a:r>
              <a:rPr lang="en-US" dirty="0"/>
              <a:t>class automatically gets that behavior from its </a:t>
            </a:r>
            <a:r>
              <a:rPr lang="en-US" dirty="0" smtClean="0"/>
              <a:t>superclass, that </a:t>
            </a:r>
            <a:r>
              <a:rPr lang="en-US" dirty="0"/>
              <a:t>superclass gets behavior from its superclass, and so on all the way up the hierarchy. </a:t>
            </a:r>
            <a:r>
              <a:rPr lang="en-US" dirty="0" smtClean="0"/>
              <a:t>Your class </a:t>
            </a:r>
            <a:r>
              <a:rPr lang="en-US" dirty="0"/>
              <a:t>becomes a combination of all the features of the classes above it in the hierarchy.</a:t>
            </a:r>
          </a:p>
        </p:txBody>
      </p:sp>
    </p:spTree>
    <p:extLst>
      <p:ext uri="{BB962C8B-B14F-4D97-AF65-F5344CB8AC3E}">
        <p14:creationId xmlns:p14="http://schemas.microsoft.com/office/powerpoint/2010/main" val="39860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1035</Words>
  <Application>Microsoft Office PowerPoint</Application>
  <PresentationFormat>Widescreen</PresentationFormat>
  <Paragraphs>102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5)</vt:lpstr>
      <vt:lpstr>Assignment 3</vt:lpstr>
      <vt:lpstr>Introduction</vt:lpstr>
      <vt:lpstr>Definition of terms</vt:lpstr>
      <vt:lpstr>Definition of terms</vt:lpstr>
      <vt:lpstr>Object Oriented Concepts</vt:lpstr>
      <vt:lpstr>Inheritance</vt:lpstr>
      <vt:lpstr>Inheritance</vt:lpstr>
      <vt:lpstr>Inheritance </vt:lpstr>
      <vt:lpstr>Interface</vt:lpstr>
      <vt:lpstr>Packages</vt:lpstr>
      <vt:lpstr>Polymorphism and Encapsulation</vt:lpstr>
      <vt:lpstr>Polymorphism</vt:lpstr>
      <vt:lpstr>Encapsulation</vt:lpstr>
      <vt:lpstr>Encapsulation example</vt:lpstr>
      <vt:lpstr>Abstraction and Abstract classes</vt:lpstr>
      <vt:lpstr>Example of an Abstract class</vt:lpstr>
      <vt:lpstr>Difference between Abstraction and Encapsulation</vt:lpstr>
      <vt:lpstr>Difference between an Abstract class and an Interface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113</cp:revision>
  <dcterms:created xsi:type="dcterms:W3CDTF">2016-01-08T18:18:57Z</dcterms:created>
  <dcterms:modified xsi:type="dcterms:W3CDTF">2021-02-16T09:49:40Z</dcterms:modified>
</cp:coreProperties>
</file>