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6T05:37:40.1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1764 3087 0,'18'0'203,"17"17"-203,-18-17 15,125 0 1,-37 18 0,-16 0-1,-19-1-15,36 1 16,17 17 0,-17 18-1,-18-53 16,-35 0-15,18 0 0,17-35-1,0-18 1,53-18 0,-52 71-1,-36-17 1,-1 17-1,-34 0 1,53 0-16,-18 0 16,70 0-1,-52 17 1,-1 1 0,71 0-1,-70-1 1,17-17 15,-35 0-15,0 18-1,-35-18 1,52 0 0,-17 0-1,-18 0 1,18 0 15,-18 0-15,18 0-1,-17 0 1,34 0 0,-17 0-16,35 0 15,-35 0 1,35 0-1,-52 0 1,-1 0 15,36 0-15,-36 18 0,53-18-1,53 0 1,-53 0-1,36 0 1,52 0 0,-123 0-1,53-18 1,-53 18 15,0 0-15,-36 0-1,72 0 1,-54 0 0,18 0-1,35 18 1,-17-18 0,-19 0-1,-34 0-15,53 0 16,-36 0-1,35 0 1,19 0 0,-19 0-1,89 0 1,-71 0 0,0 0-1,36-18 16,-18 0-15,-53 1 0,123-1-1,-17 0 1,-18 18 0,70-17-1,-69-1 16,16 18-15,1 0 0,0 0-1,-36 0 1,107-17 0,-72 17-1,-52 0 1,0 0-1,-53 0 1,18 0 0,-19 0-1,19 0 1,0 0 0,-1 17-1,-35-17 1,54 0-1,-37 0 1,1 0 0,18 0-1,-18 0 1,0 0 15,35 0-15,-35 0-1,0 0 1,17 0 0,1 0-1,-18 0 1,-36 0-16,36 0 16,0 0-1,0 0 1,18 0 15,-18 0-15,0 0-16,35 0 15,-35 0 1,0 0 0,17 0-1,1 18 1,-1-18 15,-17 0-15,0 0-1,35 0 1,-35 0 0,0 0 15,18 0-31,-18 0 15,0 17 1,17-17 0,-17 0-1,0 0 1,18 0 15,-54 0-31,36 0 16,0 0-1,35 0 1,-35 0 0,0 0-1,-35 0-15,35 0 16,-1 0 0,1 0-1,36 0 1,-54 0-1,18 0 1,35 0 0,-35 0-1,17 0 1,-17 0 0,18 0 15,-1 0-16,-17 0 1,0 0 0,36 0-1,-37 0 1,-16 0 0,52 18-1,-35-18 1,0 0-1,17 0 1,-17 0 0,18 0-1,-1 0 1,-17 0 15,0 0-15,35 0-1,-35 0 1,-17 0 0,52 0-1,-35 0 1,35 0 0,-53 0-1,18 0 1,0 0-1,35 0 1,-35 0 0,18 0-1,-18 0 1,17 0 15,-17 0-15,18 0-1,-19 0 1,1 0 0,18 0-1,-18 0 1,35 0 0,-35 0 15,-18 0-31,53 0 15,-35 0 1,0 0 0,-17 0-16,16 0 15,1 0 1,0 18 15,36-18-15,-37 0-1,-16 0 1,52 0 0,-35 0-1,17 0 1</inkml:trace>
  <inkml:trace contextRef="#ctx0" brushRef="#br0" timeOffset="18953.89">2805 3916 0,'17'0'328,"1"0"-312,17 0-16,0 0 15,18 0 1,0 0-1,18 17 1,-36-17-16,53 18 16,53 0-1,36-1 1,-36-17 0,-18 0-1,54 0 16,-89 0-15,35 0 0,-52 0-1,-18 18 1,70 0 0,-17-1-1,0 1 1,123 17-1,-52-35 1,-1-17 0,1-19-1,-89 19 1,18-1 0,-36 18 15,-17 0-31,18 0 31,52 0-15,-70 0-1,53 18 1,53-18 0,-18 0-1,17 0-15,107-53 31,-89 17-15,71 19 0,0-1-1,-70 1 1,17 17 0,-89 0-1,1 0 16,71 0-15,-54 0 0,-17 0-1,123 0-15,-140 17 32,-1-17-17,18 0 1,-71 0-1,18 0 1,35 0 0,-35 0-1,0 18 1,17-18 0,-17 0 15,18 0-16,-1 0 1,-17 0 0,18 0-1,-1 0 1,-17 0 0,18 0-1,-18 0 1,-53 0-1</inkml:trace>
  <inkml:trace contextRef="#ctx0" brushRef="#br0" timeOffset="126151.18">6685 5786 0,'-18'0'219,"1"0"-204,-18 0 1,17 17 0,-53 1 15,36-18-15,0 0-1,17 0-15,-17 0 16,17 0-1,-17 0 1,17 0 15,-17 0-15,35 17-16,0 1 203,0 0-203,0-1 16,0 19-1,0-1-15,0 0 16,0-17 15,18 17-15,-18-17-1,0-1 1,17 19-16,-17-19 31,0 1 1,0 17-17,0 1 1,0-19-1,0 1-15,18-1 16,-18 19 0,18 34-1,-18-34 1,17 34 0,-17-17-1,0-18 1,0 36-1,0-36 1,0-17 0,18 35 15,-18-18-15,18 18-1,-18 17 1,17-17-1,-17 18 1,0 17 0,0-17-1,0-1 1,0 1 0,0-1-1,0-52 1,0 53-1,0-36 1,0-18 15,0 36-15,0 0 0,0-35-1,0 70 1,0-53-1,0 1 1,0 34 0,-35-35-1,35 1 1,-18 34 0,18-52-1,0 35 1,0 0-1,0 0 1,0-36 0,0 19-16,-17 17 15,17-1 17,-18 1-17,18-17-15,-18 34 16,18 1-1,-17-1 1,17-17 0,0-17-1,-18 16 1,-17 1 0,35-35-1,0 70 1,0-35-1,-18 18 17,18-18-17,-17 17 1,17-52 0,0 35-16,-18-18 31,18 18-16,-18 35 1,1-53 0,17 54-1,0-72 1,0 1 0,0 35-1,0-36 16,0 1-15,0 0 62,35-18-78,-17 0 16,52 0-16,-17 0 0,53 0 15,0 0 17,52 0-17,-105 0 1,-17 0 0,34 0-1,-52 0 16,-1 0 32,1 0-63,0 0 16,35 0-1,-36 0 1,1 0-1,0 0-15,-18-36 672,0 1-672,0 0 16,0-36 0,0 18-16,17-52 31,1-19-16,-1-35 1,-17 71 0,18-88-1,-18-1-15,18 36 16,-18-35 15,35-18-15,-35 70-1,0-123 1,0 71 0,0 35 15,0-53-15,0 70-1,0 1 1,0-195-1,0 142-15,0 105 16,0-70 0,0 71 15,0-36-15,-18-106-16,1 89 15,-1-1 1,-17 19 31,17 52-32,1 0 1,17-36 0,0 37-16,-18-37 15,18-69 16,-35 105-15,17-18 0,0 36-1,1 35 48,-1 0-48,18 18 17,0-1-32,0 1 15,-35 17 1,0-17 0,-36 105 15,18-88-31,-53 89 15,36-89-15,-1 36 16,36-71 15,17 0 94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4:44.8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4216 18133 0,'35'0'203,"18"0"-188,53-18-15,52 18 16,1-18 0,-71 18-1,106 0 1,-17 0 15,52-17-15,-105-1-16,34 18 31,19-17-15,-36 17-1,-35 0 1,88-36-16,-53 36 15,-35 0 17,123 0-32,-141 0 15,0 0 17,36 0-17,-54 0 16,54 0-15,35 0 0,-71 0-16,35 0 31,36 0-15,-36-35-16,-34 17 15,122 1 16,-105-1-15,18 18 0,34-18-1,-69 18-15,-1 0 32,53-17-17,0 17 1,-18 0-1,54-35 17,-71 35-32,35 0 15,53-36 17,-53 1-17,0 35 1,18-18-1,-53 18-15,17 0 32,36 0-17,-53 0 1,17 0 0,1 0-1,-36 0 1,-18 0 15,54 0-15,-71 0-1,0 0 1,53 0 0,-54 0-16,19 0 31,0 0-31,-19 0 31,1 0-15,36 0-16,-36 0 15,-1 0 17,19 0-17,-18 0 1,0 0 15,35 0-15,-35 0-16,0 0 15,17 0 1,54 0 15,-36 0-31,106-17 31,-106-89-31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4:47.2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13035 18009 0,'53'0'235,"53"0"-220,17 0-15,230 18 16,159 0 0,-71 34 15,-230-16-16,195 17 1,-159 0 0,-35-53-1,70 53-15,-159-53 32,36 0-17,70-18 1,-123 18-1,0-35 1,35 35 0,-70-18-1,70 18 17,35 0-17,-52 0 1,-1 0-1,18 0 1,-88 35 0,0-35-1,35 0 1,-52 0 0,16-17-1,54-36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5:18.8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9543 5539 0,'176'0'235,"-53"0"-220,266 0-15,-284 0 16,89 17-16,230-17 0,-19 18 31,-105 0-15,-70-1 0,69 1-1,107 17 1,-229-35-1,34 18 17,213-18-17,-213 0-15,-52-18 16,88-17 0,53 35-1,-18-35 1,-17 35-1,87 0 17,-87 0-17,52 35 1,-140-35 0,-1 0-1,159-18 1,-123 1-1,0 17 1,88-18 0,-142 18-1,-52 0 17,53 0-17,-36 0 1,18-18-1,1 18 1,-72 0 0,18-17-1,53 17 1,-35 0 0,-35 0-1,70 0 1,-71 0-1,1 0 1,17 0 0,36 0 15,-36 0-15,-18 0-1,-17 0 1,0 0-1,18 0 1,-18 0 0,0 0-1,35 0 1,-35 0 0,0 0-16,17 0 31,-17 0-16,18 0 1,-1 0 0,-17 0-1,0 0 1,35 0 0,-35 0 15,0 0-16,18 0 1,-18 0 0,0 0-1,35 0 1,-53 0 0,36 0-1,-1 0 1,-17 0-1,18 0 1,-1 0 15,-17 0-15,0 0 0,35-18-1,-35 18 1,-18 0-1,54-71 1,-19 54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5:21.0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1482 6174 0,'70'0'187,"54"0"-187,-36 0 0,265 17 16,176-17-1,0 0 17,35-17-17,-175 34 1,228 19-1,-194-1 1,-211-18 15,211 54-15,-176-53-16,-35-1 16,-36-17-1,-105 0-15,105 0 31,-52 0-31,87 0 32,-34 0-32,-1 0 15,71 0 1,-53-17 0,-18 17 15,54 0-16,-160 0 1,-17 0 0,18 0-1,-18 0 17,17 0-17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5:34.8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1817 7638 0,'88'0'219,"35"-18"-203,1 0-16,-1 18 15,54 0-15,-107 0 16,107-17 0,70 17-1,70 0 1,-123 0-1,-17 0 1,246-18 0,-211 18-1,-71-35 1,17-36 0,-16 54-1,87-36 16,177-88-15,-159 70 0,35-17-1,300-18 1,-353 106-16,53-18 31,159 18-15,-176 0-1,-71 0 17,88 71-32,-88-53 15,-70-18 17,158 17-17,-141 1 1,0-18-1,124 17 1,-124 1 0,-18 0-1,36-1 1,-71-17-16,18 0 31,18 18-15,34 35-1,-87-53 1,88 0 0,-54 18-1,-16-18 17,16 17-17,-16 1 1,-19-18-1,89 35 1,-106-17 0,0-1-1,17-17 1,1 36-16,-18-36 16,17 0 15,-17 0-16,0 0 17,35 0-32,-35 0 15,-17 0 1,52 0 0,-35 0-1,17 0 1,1 0 15,-18 0-15,0 0-1,35 0 1,-35 0 0,-18 0-16,53 0 31,-35 0-16,0 0 1,35 17 0,-52-17-1,16 0 1,37 0 15,-36 0-15,17 0-1,-17 0 1,18 0 0,-19 0-16,37 0 31,-36 0-15,-18 0-1,53 0 1,-35 0-1,0 0 1,17 0 0,-17 18-1,18-18 1,-1 0 0,1 0-1,-36 0 1,54 0 15,-37 0-15,1 0-1,36 0 1,-54 0 0,18 0-1,35 0 1,-35 0-1,0 0 1,17 0 15,-17 0-15,18 0 0,-1 0-1,-17 0 1,0 0-1,35 0 1,-35 0 0,-17 0-1,52 0 1,-35 0-16,0 0 31,35 18-15,-53-18-1,36 0 1,-1 0 0,1 0 15,-36 0-15,36 0-1,-1 0 1,-17 0-1,35 0 1,-52 17 0,16-17-1,37 0 1,-36 0 0,-1 0-1,19 0 1,-18 0-1,0 0 1,35 0 15,-35 0-15,0 0 0,17 0-1,1 0 1,-18 0-16,35 0 31,-53 0-15,18 0-1,36 0 1,-37 0 0,-16 0-1,52 0 1,-35 0-1,0 0 1,35 0 15,-35 0-15,0 0 0,35 18-1,-35-18 1,-18 0-1,53 0 1,-35 0 0,0 0-16,0 0 31,-18 0-31,18 0 16,-17 0-1,34 0 1,1 0-1,-1 0 1,-17 0 15,18 0-15,-18 0 0,0 0-1,35 0 1,-53 0-1,18 0 1,35 0 0,-35 0-1,0 0 1,17 0 0,-17 0-1,18 0 1,-53 0-16,35 0 15,17 0 1,-35 0 15,54 0-15,-37 0 0,1 0-1,18 0 1,-18 0-16,0 0 31,35 0-15,-35 0-1,-18 0 1,53 0 0,-35 0-1,18 0 1,-18 0-1,17 0 1,-17 0 15,35 0-15,-35 0 0,-17 0-1,52 0 1,-35 0-1,0 0 1,17 0 0,-17 0-1,0 0 1,35 0 0,-35 0-1,0 0 1,18 0-1,-1 0 1,-17 0 15,18 0-15,-18 0-16,-1 0 31,37 0-15,-36 0-1,-1 0-15,19 0 32,-18 0-32,0 0 15,17 0 17,-17 0-17,0 0 1,35 0-1,-35 0 1,18 0 15,-18 0-15,17 0 0,-17-18-1,36-35 1,-54 53-1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5:38.6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1535 8502 0,'105'-18'218,"37"18"-218,69 0 16,195 0 0,-106 0-1,-71 0 1,247 0-1,-264 0 1,-18 0 0,53 0 15,-35 0-15,52 0-1,-52 0-15,-124 0 0,88 18 16,36-18-1,106 0 17,-142 18-17,-53-18 1,89 0-16,-71 0 16,53 0-1,53-36 16,-53 36 1,53-17-17,53 17-15,-71-18 16,-17 18 0,88 0 15,-124 0-16,-17 0-15,-36 0 16,-70 0 0,-17 0-1,52 0 17,-35 0-17,0 0-15,35 0 31,-35 0-15,0 0 0,17 0 15,1 0-15,-18 0-1,17 0-15,-17 0 16,0 0-1,35 0 1,-52 18 15,17-18-15,35 0 0,-35 0-16,0 0 31,17 0-16,-17 0 1,18 0 0,-1 0-1,1 0 1,-36 0 0,53 0-1,-35 17 16,0-17-15,18 0-16,-19 0 16,1 0-1,36 0 1,-36 0 0,-1 0 15,19 0-16,0 0 1,-19 0 0,37 18-1,-54-18 1,18 0 15,35 0-31,-35 0 16,0 0 15,17 0-15,-17 0-1,18 0 1,-1 0 0,1 0-1,-36 0 1,53 0-1,-35 0 17,0 0-17,36 0-15,-54 0 16,18 0 0,35 0 15,-35 0-31,0 0 15,17 0 1,-17 0 0,0 0-1,35 0 1,-52 0 0,34 0 15,1 0-16,-1 0 1,-17 0 0,18 0-1,-18 0 1,0 0 0,35 0-1,-53 0 1,18 0 15,35 0-15,-35 0-1,0 0 1,18 0 0,-19 0-1,19 0 1,0 0-1,-1 0 1,-35 0 15,54 0-31,-36 0 16,-1 0 0,-16 0-1,52 0 1,-35 0 15,35 0-15,-35 0-1,0-18-15,35-35 32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5:50.4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2857 9701 0,'53'0'219,"-35"0"-203,35 0-16,141 0 15,35 18 1,-17-18 0,247 35-1,-142-17 1,-105-18 0,-89 18-1,89-18-15,35 17 16,0 1-1,0-1 1,-124 19 0,36-36 15,106 17-15,-124-17-1,-36 18 1,54-18-1,-18 0 1,0 0 0,106-18 15,-106-17-31,71 17 31,53 1-15,-18-1-1,-36 1-15,124-1 16,-158 0 0,-54 1-1,-70 17-15,71 0 32,17-18-17,-35 0 1,0 18-1,-36 0 1,-17 0 0,35 0 15,-53 0-15,18 0-1,36 0 1,-37 0-16,1 0 15,18 0 1,-18 0 0,0 0-1,35 0 1,-35 0 15,0 0-15,35 0-1,-35 0 1,0 0 0,17 0 15,-17 0-31,0 0 16,35 0-1,-52 0 1,17 0-1,35 0 17,-35 0-32,0 0 15,17 0 1,-17 0 0,18 0-1,-1 0 16,-17 0-15,0 0 0,35 0-1,-35 0 1,0 0 0,18 0-1,-18 0 1,-1 0-1,37 0 17,-36 0-17,0 0 1,17 0 0,-17 0-1,18 0 1,-1 0-1,-17 0 1,0 0 0,35 0-1,-35 0 1,-18 0 0,54 0-1,-37 0 1,1 0-1,36 0 1,-54 0 0,18 0 15,35 0-15,-35 0-1,17 0 1,-17 0-1,18 0 1,-18 0 0,35 0-1,-35 0 1,-18 0 0,53 0-1,-35 0 16,0 0-15,35 0 0,-52 0-1,17 0 1,35 0 0,-35 0-1,0 0 1,17 0-16,1 0 31,-18 0 0,35 0-15,-53 0-16,18 0 16,35 0-1,-35 0 1,0 0-1,18 0 1,-18 0 15,-1 0-15,37 0 0,-36 0-1,-1 0 1,19 0-1,0 0 1,-18 0 0,35 0-1,-53 0 1,18 0 0,35 0 15,-35 0-31,-18 0 15,53 0 17,-35 0-17,0 0 1,36 0 0,-54 0-1,35 0 1,1 0-1,-1-17 1,-17 17 0,18 0-1,-18 0 1,0 0 0,35 0-1,-35 0 16,-18 0-15,53 0 0,-35 0-1,0 0 1,18 0-16,-18 0 16,17 0 15,1 0-16,-1 0 1,-34 0 0,52 0-1,-35-18 1,0 18 0,17 0-1,-17 0 1,0 0-1,35 0 1,-35 0 0,0 0-1,18 0 1,-18 0 15,17 0-15,1 0-1,-18 0 1,-1 0 0,37 0-1,-36 0 1,0 0 0,17 0-1,-17 0 1,0 0 15,35 0-15,-53 0-1,36 0 1,-1 0 0,1 0-1,-18 0-15,17 0 31,-17 0-15,0 0 0,36 0-1,-37 0 1,-16 0 0,52 0 15,-35 0-16,0 0 1,35 0 0,-53 0-1,36 0 1,-1 0 0,1 0-1,-36 0 1,53 0-1,-35 0 1,0 0 0,35 0-1,-52 0 17,17 0-17,35 0 1,-35 0-1,0 0 1,17 0-16,-17 0 31,0 0-31,35 0 16,-35 0 0,0 0 15,18 0-16,-1 0 1,-17 0 0,35 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5:52.9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1729 10442 0,'53'0'234,"35"0"-234,88 0 31,106 0-15,-52 35 0,105-17-1,-141-18 1,35 18 0,53 17-1,-105-35 1,-36 0-1,123 0 1,-122 0 0,-19 0-1,71-35 1,-71 35 0,142 0-1,-71 0-15,88 0 31,-52 35-15,-107-17 0,142 52-1,-36-52-15,-53-18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6:09.9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1605 13159 0,'35'0'204,"54"0"-204,-1 0 15,88 0 1,-105 0-16,140 0 15,54 0 1,70 0 0,-176 0-1,-18 17 17,53 1-17,-53-18 1,-35 18-1,53-1 1,-71-17-16,18 0 31,53 0-15,-36-17 0,-17 17-1,105 0 1,-122 0-1,16 0 1,37 0 0,-19 0-1,-17 0 17,70 0-32,-70 0 31,-35 0-16,35 0 1,-54 0 0,54 0-1,-53 0 1,106 0-16,-53 0 31,17 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6:11.3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1270 14376 0,'0'70'219,"18"-34"-203,17 69-16,18-52 15,0 0 17,35-70-17,35-54 17,19-88-17,104-52 1,-69 69-16,-1 54 15,-88 53 1,-35 0-16,0 17 16,-17 18 15,-19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3-16T05:39:20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1711 4039 0,'18'0'328,"-1"-17"-328,1 17 16,0 0 0,17-18-1,-18 18 1,1 0 0,0 0-1,-1 0 1,1 0-1,0 0-15,17-35 16,-17 35 15,17 0-15,0 0 0,0-36-1,-17 36 1,17 0-1,1-17-15,52-1 32,-35 18-17,-18 0 1,18 0 0,-35-17-1,34-1 1,19 0-1,0 18 1,34-53 15,1 53-15,-35 0 0,17 0-1,35 0 1,-70 0-1,36 0 1,16 0 0,-16 0-1,52 18 1,-18-18 0,-35 0-1,53 0 1,-52 0-1,-1 18 1,35-1 15,-52-17-15,52 18 0,-34-18-16,-1 18 15,18-18 1,17 0-1,-17 17 1,-18 1 0,0-1-1,71 19 1,-53-36 0,35 17-1,0-17 1,-70 0-1,70 18 17,-18 0-17,1-18 1,-1 35 0,36-17-1,-71-1 1,53 1-1,-88-1 1,53-17 0,53 0-1,-53 0 1,-1 0 0,19 0-1,-54 0 1,54 0-1,52 0 1,-17 0 0,-18 0 15,53 0-15,-106 0-1,1-35 1,34 18-1,0-1-15,-52 0 16,105 1 15,-87 17-15,-19-18 0,54-35-1,-1 18 1,18 17-1,-35 1 17,-18 17-17,53-18 1,-70 18 0,17 0-1,36-18 1,-36 18-1,18 0 1,52 0 0,-52 0-1,-35 0 1,-1 0-16,71 0 16,-17 18-1,-18-18 1,88 0-1,-88 0 1,70 0 15,-105 0-15,52 18 0,-52-18-1,52 0 1,-35 17-1,-17-17 1,52 0 0,-70 0-1,35 0 1,-17 18 0,-18-18-1,70 0 1,-70 0-1,0 0 1,18 0 0,-1 0 15,-17 0-15,35-18-1</inkml:trace>
  <inkml:trace contextRef="#ctx0" brushRef="#br0" timeOffset="3071.81">2434 4674 0,'53'0'250,"-18"0"-250,36 0 16,-36 0-16,18 0 15,35 0 1,-35 0-1,88-17 1,-70 17 0,70 0-1,35 0 17,-87 0-32,-1 0 15,35 0 1,-35 0-1,1 17 1,105-17 0,-71 0-1,18 0 1,-105 0 0,69 18-16,1 0 15,-18-18 1,-52 17-1,87-17-15,-17 0 32,-18 0-17,89 0 1,-89 0 15,88 0-15,-35 0-16,18 0 15,35 0 1,-88 0 0,-18 0-1,36 0 17,-1 0-32,89 0 31,-54 0-16,1 0 1,-18 0 0,53 0-1,-17 0 1,52-35 0,-17 35-1,-54 0 1,-16 0-1,87 0 1,-88 0 15,18 0-31,35 0 16,-36 0 15,19 0-31,87 0 31,-122 0 1,-19 0-32,-70 0 0,70 0 31,19 0-15,34 0-1,-88 0 1,-17 18-1,140 17-15,-87-18 16,35 36 0,70 0-1,-70-35 1,-36 0 0,36-1 15,-71-17-16,35 18 1,19 0 15,-54-18-15,0 0 0,35 17-1,-70-17 1,53 35-1,-53-35 1,18 0 0,-1 0-16,1 18 15,-18-18 17,17 0-17,1 0 1,-18 0-1,17 0 1,-17 0 0,0 0-1,35 0 1,-52 0 0,17 0 15,35 0-16,-35 0-15,35 0 16,-35-53-16,0 36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6:12.5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1252 15752 0,'0'17'187,"18"18"-187,0-17 0,35 35 31,35 0-15,-18-18 0,19-35-1,34-35 1,-35-53-1,-53 88-15,89-88 16,-1-1 0,18-34-1,-88 105 1,-35-35 0,35 0-1,-35 53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6:13.9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1164 16633 0,'0'18'187,"18"17"-187,-1-35 16,1 53-16,17-17 31,18-19-15,0-17-1,-35 0 1,88 0-16,17-17 31,124-72-15,-18-52-16,-52 71 15,17-71 1,-88 70 0,-36 0-1,-35 19 1,-17 16-16,53-34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6:15.1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1252 17304 0,'0'17'188,"18"19"-173,0-36-15,17 35 16,35 53-1,-34-53 1,-19 18 0,19-17-1,-36-19 1,35 1 0,-17 0-16,17-1 15,18-17 16,106-176-15,105-106 0,159-177-1,-140 177 1,-1 52 0,-194 195-1,-35 35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6:47.9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1164 5733 0,'88'0'250,"18"0"-234,106-18-16,-36 0 15,36-17 1,-124 35-16,177 0 15,-18-18 17,35 18-17,-123 0 1,-18 0 0,53 0 15,-106 18-16,-18-18-15,1 0 16,-18 0 0,18 0-1,17-35 1,53 0 0,-88 17 15,194 18-16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6:50.4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12259 4445 0,'53'18'219,"17"-1"-219,19 1 15,52 0 1,0 17-1,-18-18-15,71-17 16,0 18 0,-35 17-1,-18-35 1,0-17 0,36 17 15,-36 0-16,-53 0 1,0 0 0,-70 0-16,35 0 15,53-18 1,-36 18-16,71 0 31,-17 0-15,-1 0-1,36 0 1,-71 0 0,-17 0-1,35 35 1,-18-35 0,0 0 15,35 18-16,-34-18 1,-19 18 0,36-18-1,-35 0 1,-18 0-16,52 17 31,-52-17-15,53 18-1,-35-18 1,17 0 0,-35 18-1,35-1 1,-17-17 0,-36 0 15,53 0-16,-53 0 1,18 0 0,18 0-1,-54 0 1,54 0 0,-36 0-1,-17 0 1,35-17-1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7:19.4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1693 2505 0,'18'0'265,"35"0"-265,17 0 0,36 0 16,18-18-1,-36 0 1,18-17 0,-53 35-16,53-17 15,52-36 1,54 35 0,-89 0 15,-17 18-16,35 0 1,-70 0 0,17-17-1,71 17 1,-71 0 0,0 0-1,0 0 1,-17 17-1,-36-17 1,71 36 0,-71-36 15,71 17-15,-53-17-1,106 18 1,-18-18-1,0 35 1,-53-35 0,36 0-1,70 18 1,-35-18 0,-18 0 15,17 0-16,-52 0 1,0 0-16,88 17 31,-35 1-15,-53-18 0,35 18-1,-71-18 1,1 0-1,-36 17 1,0-17-16,36 0 0,0 0 16,105 0 31,-35 0-32,-53 0-15,0-17 16,-52 17-16,70 0 15,-18 0 1,71 0 0,-18 0-1,-71 0 17,89 0-32,-71 17 15,-35-17 1,88 18 15,-70-18-15,35 0-1,52 18 17,-87-18-17,17 0 1,36 17-1,-54-17-15,18 0 32,53 0-17,-52 0 1,34 0 0,18 0-1,18 0 1,-36 0-1,-17 0 1,124 0 0,-125 0-1,107 36 17,-89-36-17,-17 17 1,53-17-1,-71 18-15,18-18 16,53 0 15,-71 0-15,0 0 0,18 0-1,-71 0-15,54 0 16,-1 0-1,-35 0-15,35 17 32,-35-17-17,17 0 1,-17 0 0,35 0 15,-17 0-16,-18 0 1,0 0 0,0 0-1,-18 0-15,18 0 16,0 0 0,-18 0-1,53 0 1,-35 0-1,0 0 1,35 0 0,-52 0-1,17 0 1,35 0 0,-35 0-1,17 0 1,1 0-1,-18 0 1,0 0 0,35 0-1,-53 0 17,53 0-17,-35 0 1,0 0-1,0 0 1,18 0 0,-19 0-1,37 0 17,-36 0-17,0 0 1,-1 0-1,37 0 1,-36 0 0,-1 0-1,19 0 1,-18 0 0,0 0-1,35 0 1,-35 0-1,-18 0 1,53 0 0,-35 0-1,18 0 1,-18 0 0,17 0-1,-17 0 1,35 0-1,-35 0 1,-17 0 0,-1 0-16,18 0 15,0 0 17,0 0-17,17 0 1,-17 0-1,0 0 1,35 0 0,-35 0-1,18 0 1,-18 0 0,17 0 15,1 0-16,-18 0-15,0 0 32,0 0-17,35 0 1,-35 0 0,0 0-1,17 0 1,-17 0-1,0 0 1,35 0 0,-53 0-1,36 0 1,0 0 15,-1 0-31,-17 0 16,18 0 15,-18 0-15,-1 0-1,37 0 1,-36 0 0,-18 0-1,53 0 1,-35 0-1,0 0 1,35 0 0,-35 0-1,0 0 1,17 0 0,1 0-1,-18 0 16,53 0-15,-71 0 0,18 0-1,35 0 1,-35 0 0,0 0-1,18 0 1,-1-17-1,-17 17 1,35 0 0,-35 0-1,0-18 1,35 18 0,-35 0-1,0 0 16,0 0-15,0 0-16,-18 0 16,-17 35 15,17-35-15,-53 0-16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7:54.9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1570 3510 0,'35'0'218,"36"0"-202,87 0 0,72 0-1,70 0 1,-18 0-1,-141 0 1,-18 0 15,-70 18-31,71-18 16,-36 0-16,35 0 16,19 0-1,-37 0 16,-16 0-15,69-36 0,-17 1-1,54 35 1,-19 0 0,-88 0-1,0 0 1,18 0-1,-53 0 1,18 0 0,-36 0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7:57.9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2558 5345 0,'123'0'218,"89"0"-202,-71 0-16,229 52 16,-52-34-1,-107-18-15,54 18 16,-71-1 0,18-17 15,-71 0-16,0 18 1,53 0 0,-71-18-1,-17 53 1,53-36 0,-53-17-1,0 36 1,52-36-1,-34 0 1,-36 0 0,53 0 15,0 0-15,-17 0-1,87 17 1,-140 1-1,35-18 1,35 0 0,-35 17-1,35-17 1,124 0-16,-142 0 31,-17 0-15,35 0-1,-71 0 1,19-17 0,52-18-1,-35 17 17,-1 0-17,54 18 1,-71-35-1,18 35 1,53-35 0,-71 17-16,71 0 15,35 1 17,0-1-17,-53 18 1,106-35-1,-106 35 1,-17-18 0,70 18-1,-36-17 17,-34 17-17,88-18 1,-107 18-1,107 18-15,-53-18 32,-53 17-17,-18-17 1,0 35 0,-35-35-1,0 0 1,17 18-1,-17-18 1,0 0 15,35 18-15,-17-18-16,-18 0 31,17 0-15,-17 0-1,0 0 1,35 0 0,-52 0-1,17 0 1,35 0 0,-35 0-1,0 0 1,17 0 15,-17 0-15,18 0-1,-1 0 1,1 0 0,-36 0-16,53 0 31,-35 0-16,0 0 1,35 0 0,-52 0-1,17 0 1,35 0 0,-35 0-1,17 0 1,-17 0-1,18 0 17,-18 0-17,0 0 1,35 0 0,-53-18-1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8:03.4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3898 6297 0,'35'0'203,"18"0"-187,18 0-16,141 0 16,35 0 15,-1-18-15,-157 18-16,105-35 15,35 18 1,71-19-1,-141 36-15,-18 0 32,17 18-17,37-18 1,-72 0 0,18 0-1,0 0 16,-53 0-31,36 0 16,35 0 0,-18 0 15,-35 0-15,105 0-1,-105 0 1,18-18-1,70 18 1,-36 0-16,-17-17 31,36 17-15,-54 0 0,-17 0-1,141 0 1,-71 0-1,36 0 1,-88 17 0,-36-17 15,35 18-15,54-18-1,-1 0 1,-17 0-1,52 18 1,-52-1 0,18 1-1,52 35 1,-53 17 0,36-34-1,88 34 16,-141-35-31,35 36 16,17-53 0,-52-18-1,-36 17 1,107-17 0,-124 18 15,35-18-16,17 17 1,-69-17 0,17 0-1,-36 0 1,1 0 0,-18 0-1,17 18 1,-17-18-1,0 0 17,35 0-17,-35 0 1,-18 0 0,54 0-1,-37 0 1,19 0-1,0 0 1,-19 0 0,1 0-1,36 0-15,-37 0 32,1 0-17,18 0 16,-18 0-31,0 0 16,35 0 0,-35 0-1,0 0 17,17 0-17,-17 0 1,18 0-1,-18 0 1,17 0 0,-17 0-1,35 0 1,-35 0 0,0 0-1,18 0 1,-18 0-1,0 0 1,35 0 15,-35 0-15,0 0 0,17 0-1,1-35 1,-18 35-1,35 0 1,-53 0 0,18 0-1,35-18 1,-35 18-16,18 0 31,-18 0 0,17 0-31,-17 0 32,35-17-17,-35 17 1,-17 0 0,52 0-1,-35 0 1,17-36-1,1 1 1,-54 35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8:07.6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2893 7479 0,'35'0'219,"0"0"-219,71 0 31,0 0-31,0 0 16,70 0-1,-70 0 1,18 0 15,17 0-15,-53 0-16,53 0 15,-18 0 1,-70 0-16,36 0 16,-19 0-1,71 0 1,-35 0 15,0 0-15,70 0 15,-70 0-15,-18 0-1,18 0 1,-18 0-16,-35 0 16,35 0-1,-17 18 16,17-18-15,53 0 0,-53 0-1,1 0-15,-1 0 32,-18 0-17,-17 0 1,53 0-1,-53 0 17,53 0-32,35 17 31,-35-17-15,-53 0-1,35 0-15,-53 0 16,-17 0 15,0 0-15,-1 0-1,18 0 1,18 0 0,0 0-1,53 0 1,70 0 15,-87 0-31,140-17 16,88-1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3T15:07:51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 1041 0,'88'-89'187,"106"-122"-187,176-318 16,-140 317 0,-36 212-1,0 0 17,-159 0-32,71 0 15</inkml:trace>
  <inkml:trace contextRef="#ctx0" brushRef="#br0" timeOffset="1028.83">176 1499 0,'71'-141'141,"123"-176"-125,-53 34-16,0 142 15,-53 0-15,212-159 16,0 124 15,-265 176-15,89 0-16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8:28.5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5856 4374 0,'18'18'234,"17"-18"-218,18 0-16,53 0 15,35 18 1,-18-1 0,-70-17-16,18 18 15,35-18 17,-1 18-17,-34-18 1,0 0-1,105 0 1,-53 0 0,19-18-1,-19 18 1,-52-18 0,17 18-1,18 0 1,-1 0-1,-34 0 1,52 18 0,-70-18-1,0 0 1,18 0 15,-18 0-31,0 0 31,35-18-15,-18 1-16,1-19 16,17 36-1,0 0 1,-17 0-16,0-17 31,52-1-15,-70 18-1,35-17 1,36-19 0,-54 36 15,18-17-15,53-19-1,-35 1 1,0 35-1,70 0 1,-52 0 0,-1-18-1,107 1 1,-89 17 0,-53 0-1,71 0 1,-36 0-1,-17 0 1,88 0 0,-88 0-1,0 0 1,17 0 15,-52 0-15,17 0-1,-17 0 1,-1 0 0,1 0-1,17 0 1,-18 17 0,-17-17-1,18 0 1,-1 0-1,1 18 17,0-18-17,-1 0 1,-17 0-16,35 18 31,-17-18-15,-18 17-1,35-17 1,-53 0-16,18 18 31,35-18-15,-35 0 0,0 0-1,18 0 1,-18 18-1,52 17 1,37-17 0,-107-1-1,18-17 1,35 18 15,-35-18-15,-18 0-1,53 0-15,-35 0 16,18 0 15,-1 0-15,-17 0 0,0 0-1,35 0 1,-35 0-1,0 0 1,18 0 0,-18 0-1,0 0 17,35 0-17,-53 0 1,18 0-1,35 0 1,-35 0 0,18 17-1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8:33.1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1623 8237 0,'53'18'203,"70"-18"-203,1 0 16,175 35-16,-69-35 31,-54 0-15,71 0 0,-123 0-16,87 0 15,-52 0 1,35-17-1,-35 17 1,17 0 0,18-18 15,-70 18-15,-54-18-16,54 1 15,-54 17 1,54-18 15,70 18-15,-53-18-16,-35 18 15,88 18 1,-53 17 0,-18-17-1,142 17 32,-124-35-31,-88 0-16,123 0 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8:35.3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7673 9296 0,'35'0'188,"-17"0"-188,52 0 0,36 0 31,53-18-16,194 18 1,-124 0 15,-35 0-15,124 35 0,-142-35-16,0 18 15,-17-18 1,-71 18-1,0-18 1,1 0 0,-1 0 15,-18 0-15,54 0-16,-71 0 15,53 0 1,-18 0-1,18 0 17,-18 0-32,-18 0 15,54 0 1,-18 0 0,-18 0-1,35 0 1,-34 0 15,-54 0-15,53 0-1,-53 0 1,18 0 0,88-53-1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8:37.2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7461 10248 0,'53'0'203,"53"0"-203,35 0 16,88 18 0,18 17-1,230 0 1,-230-35 15,-36 18-15,54-18-16,-177 0 15,88 18-15,-52-18 16,52 0 15,-70 0-15,0 0-1,53 0 1,-54 0 0,-16 0 15,52 0-15,-18 0-1,-52 0-15,88 17 31,-18 1-15,-18-18 0,106 0-1,-52 0 1,-54 35 0,36-35-1,-71 0 1,-17 18-1,-18-18 17,0 0-32,0 0 15,70 0 1,18 17 0,-17 1 15,34-18-16,-52 0 1,35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8:43.7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4639 11130 0,'88'0'156,"124"18"-140,-89-1-16,89-17 16,-36 0-1,36 0 1,17 0 0,-123 0-16,71 0 15,-89 0 1,106 0-1,0 0 17,-18 18-32,54-18 31,-125 18-15,36-18-1,54 17 1,-37 1-1,-17 0 1,36-18 15,-36 0-31,0 0 16,106 0 0,-124 0-1,36 0 1,-18 0-1,-35 0 17,35 0-17,71 0 1,-53-18 0,-36 18-1,18 0 1,-106 0-1,54-18 1,-36 18 15,35-35-15,0 17 0,71-17-1,-89 35 1,1-18-1,-1 1 1,-17 17 0,-17 0-1,34 0 1,71-18 0,0 18-1,18 18 1,-88-18-1,123 17 1,0 1 15,-36-18-31,1 0 16,106 0 0,-54 0-1,-52-18 1,35 1-1,-70 17 17,34-18-17,-52 18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8:46.7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2769 12171 0,'88'0'219,"71"0"-203,159 0-16,52 0 15,-105 53 17,-106-53-32,140 35 15,19-17 1,17 17 0,-123-35-16,-18-18 31,17 18-16,-70 0 17,-17-17-17,141-1 1,-89 18 0,0-18-1,124-52 1,-141 52-1,53 1 1,105-1 0,-158 18-16,17 35 31,-17 0-31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8:54.9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1446 13370 0,'89'-17'203,"-1"-1"-203,123-35 15,-105 53-15,247-18 16,35 1 0,-106-18-16,159 17 15,-17 18 1,193 0 15,-264 18-15,-18 17-1,141 18 1,-317-53-16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9:28.3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2099 5256 0,'35'0'219,"36"0"-219,17 0 16,-17 0-16,123 18 15,0-18 1,106 0-1,-124 18 1,-17-1 0,-1 1-1,-87-18 1,35 18 15,17-1-15,-52-17-16,-1 0 15,19 0 1,-1 0 0,-18 0-1,36 0 1,-18 0 15,1 0-15,69 0-1,-17 0 1,1 18 0,34-18-1,-88 0 1,36 0 0,34 0-1,-17-35 1,-35 35-1,88-18 17,-123 0-17,35 1 1,0-1 0,-18 18-1,-35 0 1,52 0-1,1 0 1,-18 0 0,54 35-1,-54-35 1,0 18 0,35-18-1,-87 0 1,34 0-1,-17 0 17,18 0-17,-18-18 1,17 1 0,-17 17-1,-18 0 1,36-18-1,-36 18 1,36 0 0,-1-18-1,1 18 1,-1 0 15,36 0-15,-53 0-1,0 0 1,18 0-16,-36 0 31,18 0-15,70 0 0,-52 0-1,-1 0 1,72 0-1,-54 18 1,0 0 0,88-1-1,-87-17 1,-1 18 15,53-18-15,-35 0-16,-36 0 31,71 0-15,-70 0-16,35 0 15,35 0 17,-88 0-17,0 0 1,53 0-1,-36 0 17,36 0-32,35-35 31,-17-18-31,-177-18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9:31.2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2769 6332 0,'36'0'203,"-1"0"-203,18-17 16,53-1 0,-18 18-16,88 0 15,36 0 1,0 0-1,17 0-15,-70 0 32,-1 18-1,54-1-15,-71-17-1,0 0 1,36 0-1,-72 0 1,19 0-16,35 0 16,-36 0-1,-35 0 17,53 0-17,-35 0-15,35 0 16,89 0-1,-107 0 32,-35 0-31,53 0 0,-52 0-16,-19 0 31,89 0-16,-36 0-15,-34 0 16,16 0 15,-16 0-31,-36 0 32,70 0-17,1 0 1,-54 0-16,71 0 31,-53 0-15,-35 0 15,53 0-15,-53 0-1,18 0 1,-18 0-16,52-53 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2:00:00.6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2205 10072 0,'53'0'234,"-18"17"-234,53-17 16,-17 18-16,158 0 16,36-1-1,-18 1 1,-124 0 15,-35-18-15,71 0-1,-18 0 1,18 0 0,17-18-1,-70 18 1,0-18 0,88 18-1,-18 0 1,-52 0-1,35 0 1,-71 0 0,-35 0-1,70-17 1,1-1 0,-18 18-1,88 0 1,-71 0 15,-35 0-15,36 0-1,-36 0 1,18 0 0,70-18-1,-88 18 1,18 0-1,35-17 1,-53 17 0,18 0-1,71 0 1,-19-18 15,1 1-31,0-1 31,-71 18-31,-17 0 16,70-18 15,-88 18-15,52 0 0,19 0-16,-71 0 31,35 0-16,-17 0 1,-1 0 0,-17 0-1,71 0 17,-89 0-32,53 0 15,18 0 1,-36 0-1,-17 0 1,71 18 0,17 0 15,18-18-15,35 0-16,-53 17 31,88-17-16,89 0-15,-124 0 32,-36 0-1,-34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3T15:08:27.1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3140 5256 0,'70'-17'203,"54"-1"-187,-36 18-16,335 0 15,36 0 17,-336 0-32,124 0 15,18 0 1,70 0 0,-194 0-1,-53 0 1,71 0-1,-35 0 1,17 0 0,70 0-1,-105 0 17,-18-18-17,71 18 1,-18-17-1,18-18 1,88-36 0,-106 36-1,0-1 1,0 36 0,18-17-1,17 17 16,54 0-15,-89 0 0,-88 0-1,53 0-15,-36 0 16,71 0 0,0 0-1,-35 0 16,0 17-15,-35-17-16,-19 0 16,37 18-1,16 0 1,19-1 0,-18 19 15,88-1-16,-106-35-15,0 35 16,18-35 15,-35 18-15,34-18 0,72 0-16,-36 0 31,-35 0-16,70-18 1,-52 18 0,17 0-1,53 0 1,-71 18 0,-70-18-1,18 0 1,-54 0-1,19 0 1,52-35 0,406 87-1</inkml:trace>
  <inkml:trace contextRef="#ctx0" brushRef="#br0" timeOffset="18031.68">4533 9701 0,'35'-17'171,"36"-19"-155,17 19 0,18-18-1,-35 17 1,-1 18-16,18 0 31,-70 0-31,88-35 16,-71 35-1,71 0 1,-35 17 0,17 1-16,18 0 31,-36-1-15,1-17-1,70 18 1,-18-1 15,-17 1-15,35 17-1,-53-17 1,-52-18 0,52 18-1,-53-1-15,0 1 47,18-18-31,-35 0-1,0 0 1,-1 0-16,1 0 16,17 0-1,36 0 16,-36 0-31,36 0 32,-19 0-17,-34 0-15,0 0 16,17-18 0,-17 18-1,-18-17 1,35-1 15,-17 0-15,17 1-1,-18-19 1,19 19 0,-36-18-1,35-1 1,-17 19-1,-1 17 1,1 0 31,0 0-47,-18 17 16,35 19 15,-35-19-16,35 1 1,-17-1 0,-1-17-1,-17 18 1,18-18-16,0 0 31,35 0-15,0-35-1,-1 17 1,-34 18 0,53-53-1,-18 36-15,-18 17 32,0 0 46,-17 0-78,-1 0 31,19 35-15,-1-17-1,0-1 1,-35 1-1,18-18 1,-18 17 15,0 1-15</inkml:trace>
  <inkml:trace contextRef="#ctx0" brushRef="#br0" timeOffset="24367.72">2734 7355 0,'-35'18'219,"-1"-18"-219,1 18 16,-18-18-16,-105 0 15,69 0 1,1 0 0,53-53-1,17 0 1,18-35 15,0 52-31,18 1 0,-1 17 31,1 18-15,17 0 0,18 53 15,53 124-16,-71-36 1,-17 265 0,0-89-16,-18-105 15,0-89 1,0-17 15,0-53-15,0-35-1</inkml:trace>
  <inkml:trace contextRef="#ctx0" brushRef="#br0" timeOffset="25232.18">2469 9049 0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2:00:02.6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2099 11077 0,'71'-17'188,"17"17"-188,0 0 15,177 0 1,105 0-1,-141 17 1,-70 18-16,106-17 16,105 0-1,-141-1 1,142-17 15,-107 0-15,89 18-1,-194-18 1,17 0 0,18 0-1,-106 0-15,124 0 16,-35 0 0,-19 0-16,177-18 31,-105 18-16,-54 0-15,0-17 32,-70-19-17,53 36 17,-88 0-32,70 0 15,0 0 1,18-17-1,17-1-15,18 18 32,-88 0-32,70 0 31,-88 0-15,-35 0-1,53 0-15,0 0 0,35 0 16,-35 0 15,88 0-15,-71 0-1,1 0 1,-54 0-16,-34 0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4:18:06.7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2011 11959 0,'35'0'219,"36"0"-204,17 0-15,88-17 16,142 17-1,-36-18 1,-176 18-16,88-18 16,-35 18-1,140-17 1,-157-1 0,-37 18 15,37-18-16,-37 1 1,-16-19 0,105 19-1,-71-1 1,18 0 0,0 18-1,-70 0 1,70-17-1,-106 17-15,106 0 16,18 0 0,53-18-1,-89 18 17,-35 0-17,-17 0-15,105-17 31,-70 17-15,-35 0 0,-18 0-16,17 0 15,36 0 1,-35 0 0,52 0-1,-17 0 1,70 0-1,-35 0 1,-52 0 15,52 0-15,-53 0 0,0 0-1,0 0 1,53 0-1,-35 0 1,18 0 0,17 0-1,-53 0 1,35 0 0,19 0 15,-37 0-31,125 0 31,-89 0-15,-88 17-1,17 1 1,54-18 0,-36 0-1,18 17 1,70 1-1,-88 17 1,53-17 0,-70-18-1,0 35 1,-36-35 0,53 0-1,-35 0 1,35 0 15,-53 0-15,18 0-16,36 0 31,-1 0-15,0 0-1,18 0 1,17 0-1,-35 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4:18:09.0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2205 12735 0,'53'-17'235,"70"17"-235,-35 0 0,159 17 31,-106 1-31,159-18 16,-17 18-1,-72-1 1,-52-17 0,0 0-1,52 0 1,-87-17-1,-36-1 1,106 0 15,-53 1-15,53-1-16,18 18 31,-106-18-15,-18 18-1,71 0 1,-18-17-16,35 17 31,53 0-15,-105-18 0,-36 18-1,53 0 16,-35 0-15,53 0 0,-71 0-16,36 0 15,-19 0 1,54 0 0,-53 0-1,-18 18 16,53-18-15,-70 0 0,17 0-1,18 17 1,-53-17 0,-36 0 15,107 0-16,-71 0 1,35-17 0,71-19-1,-71 19-15,-18 17 32,54 0-17,-71 0 1,0 17-1,35 1 1,0 0 0,-35-18-1,35 17 1,-52-17 0,-1 0-1,-18 0-15,19 0 31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4:18:12.02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2928 13617 0,'18'0'234,"35"0"-218,35 0-16,-18 0 16,177 35-1,-70-17 1,-19 0-1,89 35 1,-70-18 15,140 36-15,-140-19 0,-36-16-1,18-1 1,-107-17-16,107-1 15,0 1 1,35-18-16,-53 0 16,-17 0 15,-1 0 0,142 0-15,-177 0-1,35 0-15,-105 0 0,88 0 16,-36 0 15,89 0-15,-35-18 0,-1 1-1,18 17 1,-35-36-16,-36 36 15,1-17 17,-18 17-32,18-18 15,34 0 1,19 1 0,-36-1-1,35 18 1,1 0-1,-53-17 1,17-1 15,88-17-15,-70 17 0,17 18-1,19-18-15,-54 1 16,-18 17 15,54-18-15,-1-17-16,-17 17 31,70 0 0,-70 18-15,-53 0-1,53 0 1,-71 0 0,36 0-1,17 0 1,18 0 0,-53 18-1,53 0 1,-71-18-1,18 0 1,70 0 0,-70 0-1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4:18:14.1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2346 14499 0,'18'0'140,"52"0"-140,36 0 16,53 0-16,35 0 15,0 0 1,282 18 15,-176-1-15,-124-17 0,142 53-1,-124-35-15,0-18 31,18 0-15,-71 0 0,-36 0-1,125 0-15,-71-18 32,-18 1-17,17-1 1,-87 0-1,70 18 1,106 0 0,-88 0-1,-18 0 17,18 0-32,-36 0 31,18 0-16,71 0 1,-71 0 0,-70 18-1,52-18 1,-88 0 0,53 0-1,54 0 16,-37 0-31,1 0 16,88 0 15,-88 0-15,18 0-16,52 0 16,-70 0-1,53 0 16,35 18-15,-106-18 0,0 0-1,35 0 1,19-53 0,-1 0 15,-18-18-16,159-105-15,-70 70 47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4:18:15.7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2064 15328 0,'53'0'203,"70"0"-187,-35 0-16,688-35 15,-370 35 1,229 53-1,-159-18 1,-370-17 0,300 17-1,70-17 1,-264-18-16,-36 0 16,71 0-1,18 17 16,-195 1-15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4:18:24.6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2205 16122 0,'17'0'296,"36"0"-280,36 18-16,122-1 31,36 1-15,-88-1 0,88 1-1,-124 0-15,89 52 16,-18-52-1,-35 0 1,-89-18-16,124 17 16,0 1-1,53-18 1,-141 0 0,-18 0-1,71 0 1,-71 0-1,53 0 17,54 0-17,-54-18 1,-18 18 0,53-17-16,-17-1 15,0 18 16,17 0-15,-70 0 0,-18 18-1,106-18 1,-35 0 0,0 0-1,35 0 1,-71 0-1,-34 0 1,16 0 15,-16 0-15,-36 0 0,88 0-16,-36 0 15,-16 0 16,34 0-31,-35 0 16,18-18 15,53-17-15,-18 17 0,-35 18-1,70-18 16,-52 1-15,-18 17 0,123-18-1,-123 18 1,0 0-16,70 0 31,-88 0-15,0 0-1,159 0 1,-123 0 0,-18 0-16,-54 0 31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4:18:26.6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1852 17163 0,'71'0'219,"70"0"-219,-18 0 15,212 0 1,-123 0 0,53 0-1,-1 0 16,-52 17-15,17-17 0,-52 0-1,52 0 1,159 0 0,-229 0-1,-36 0-15,71 18 31,-123-18-31,105 0 16,1 0 0,-19 18-1,-34-18 1,-54 0 0,124 17-1,-106-17 1,54 18 15,-19-18-15,-88 17-1,-17-17 1,0 0 0,-1 0 77,1 0-93,0 0 125,-18-17-109,0-1 0,0 1-1,0-1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4:18:30.7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2611 16122 0,'-18'0'187,"-70"0"-171,17 0-16,-141-18 15,54 18 1,105 0 0,-35 0-1,52 0-15,-34 0 32,35 0-17,-18 0 1,0 0-1,53 18 48,0 0-47,0-1-1,0 18-15,35 89 16,0 52-1,-35-87-15,0 69 16,0-52 0,36-35-1,-36-18 17,0-18-17,0 18-15,0-18 16,0-17-1,17-18 48,1 0-47,52 35-1,89-17 1,-53-1-16,159 1 15,-19 52 1,-52-34 0,212 34-1,-159-52 1,-70 0 0,52-18-1,-70 0 1,17-18-1,71-17 17,-124 17-17,-17 0 1,53 1 0,-36-1-1,-17 18 1,-35 0-16,17-35 15,18 35 1,17-18 0,-70 18-1,35 0 1,54-17 0,-19-1-1,18 0 1,53 1-1,-70 17 1,-1-18 0,71 18 15,-70 0-15,-1-18-1,18 18 1,-70 0 15,-18 0-15,35-35-1,0 17-15,18 1 16,123-1 0,-70 1 15,-36 17-31,71-18 15,-88 18 17,35 18-17,-17-18 1,-54 17 0,36-17-1,-18 0 16,18-17-31,-35-1 16,123-70 0,-106 52-1,0 19 17,0-19-17,-70 36-15,0 0 16,17 0 15,0 0-15,1 0-1,-1 0 1,18 0 0,0 0-1,35 0 1,-35 0-1,-18 0 17,71 0-17,-53 0-15,0 0 16,17 0 0,-17 18-1,-18-18 1,54 18 15,-72-18-15,1 0-1,0 0 48,-18-36-48,17-34-15,-17 35 16,0-71 0,0 35-1,0 18 1,0 0 0,0 36 15,0-1-16,0 1-15,0-1 16,0-35 0,0 18-1,0-1-15,0 1 32,0 17 14,-35 18-30,-18-17 0,-18 17-1,19 0-15,-54 0 0,-71 0 16,-34 35 15,87-17-15,-35-18-1,124 0-15,-159 17 16,35 1 0,54-18-16,-54 0 15,53 18 1,-53-18 15,53 17-31,-105-17 16,52 0-1,-53 0 1,106-17 0,-35-1-1,-88 18 1,-71-18 0,106 1 15,-282-1-16,88 0 1,141-17 0,-335 18-1,194-1 1,194 18 0,-212-18-1,177 18 1,35 0 15,-36 0-15,36 0-1,-17 0-15,34 0 16,124 0-16,-52 18 31,-1-18-15,-18 18-1,36-18 1,18 0 0,17 0-1,35 0 1,-17 0 0,17 0-1,0 0 16,-87 0-15,52 0-16,-36 17 16,-34-17 15,35 18-15,53-18-1,-1 0 1,1 0-1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4:18:45.8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2364 3104 0,'17'0'234,"1"0"-234,105-17 16,-17-1-1,229 18 1,-105 0 0,-54 0-1,-17 0 1,-53 0-16,88 35 16,-36-35-1,-16 0 16,-90 0-15,1 18 0,18-18-16,-18 18 31,35-18-15,106 35-1,-106-35 1,124 0-1,-106 0 1,0 0 0,70 0 15,-17-18-15,17 18-1,-17-17 1,-89 17-16,54-18 15,-18 0 1,105 1 0,-52 17-16,0-18 31,35 1-15,-106-1-1,71 18 1,141 0-1,-106 0 1,-36 18 0,-16 17-1,-54-35 1,18 0 15,70 17-15,-35-17-1,-53 0 1,71-17 0,-53-1-1,35-17 1,53 0 0,-35 17-1,35 0 1,-18 1-1,-52 17 1,-1 0 0,124 17-1,-53 1 1,-35 0 15,17-1-15,1-17-1,34 18 1,72-18 0,-125 18-16,1-1 31,141 18-15,-106 1-1,-18-1 1,18 18-1,-53 0 1,89 0 15,52-18-15,-123 0 0,-18 1-1,0-36 1,35 0-1,-87 0 1,34 0 0,-52 0-1,52 0-15,53 0 32,-87-18-17,34 0 1,36 1-1,-18-1 17,-53 0-17,71 18 1,-71 0 0,0 0-1,71-17 1,-71 17-1,18 0 1,70 0 0,-87 0-1,-1 0 1,35 0 0,-35 0-16,-17 0 31,17 0-16,-17 0 1,-18 0 15,17 0-31,18 0 32,-35 0-17,36 0 1,-19 0-1,-17 0 1,35 0 0,-35 0-1,0 0 1,35 0 0,-35 0-1,35 0 1,-52 0-1,17 0 1,35 0 15,-35 0-15,0 0 0,35-18-1,-18 18 1,-17 0-1,35 0 1,-35 0 0,-17 0-1,52 0 1,-35 0 0,0 0-1,35 0 1,-35 0 15,-18 0-15,53 0-1,-35 0 1,0 0-16,35 0 31,-35 0-15,0 0-1,35 0 1,-35-35 0,0 35-1,18 0 1,-18 0 0,0 0-1,35 0 1,-35 0-1,0 0 1,17 0 15,1 0-15,-18 0 0,35 0-1,-53 0 1,18 0-1,35-18 1,-35 18-16,0 0 16,18 0 15,-19 0-15,1 0-16,36 0 31,-36 0-16,-1 0 1,37 0 15,-36 0-15,-1 0 0,19-17-1,-18 17 1,0 0-1,35 0 1,-17-18 0,-1 18-1,-17 0 1,18-18 0,-18 1-1,17-1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3:27.0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7214 16651 0,'18'0'218,"35"0"-218,106 35 16,35-35 0,17 0-1,36 0 1,-123-17-1,17-1 17,-18 18-32,1 0 0,-1 0 15,36 0 1,0 0 0,-36 0-1,-17 0 16,18 18-15,-1-18 0,-17 17-1,35-17 1,-71 0 0,54 0-1,105-17 1,-52-1-1,17 18 1,0-35 0,-36 35-1,72 0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4:18:50.7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2857 4216 0,'36'0'235,"-19"0"-220,19 17-15,122-17 16,-34 0 0,-18 18-1,17-18 1,-35 0 15,18 0-31,-18 0 31,-35 0-31,0 0 16,35 0 15,-52-18-15,17 18-1,53-17 1,-54 17 15,37-18-15,-19 0 0,-17 18-16,18-17 15,17 17-15,71-18 31,-71 0-15,0 1 0,0 17-1,0 0 1,-35 0 0,71-53-1,-1 35 1,-70 18 15,106-17-15,-89 17-1,-17 0-15,71-18 32,-71 18-17,17 0 1,18-18-1,-17 18 1,0 0-16,70 0 16,-35 0-1,-54 0 17,54 0-17,-53 0 1,35 18-1,-35 0 17,36-18-32,-1 17 31,18-17-15,-54 0-1,72 36-15,-36-36 16,-35 17-1,53 1 17,-71-1-32,36-17 15,17 0 17,-18 18-17,-17-18 16,88 18-15,-70-1 0,0 1-1,52 0-15,-70-18 16,53 17 0,0-17 15,-36 0-16,36 0 1,-18 0-16,0 18 31,-35-18-15,53 18 0,-53 17-1,-18-35 1,71 18-1,-53-1 1,0-17 0,0 18-1,0-1 1,-18-17 15,36 0-15,-18 0-1,17 0 1,-17 18-16,0-18 31,-18 0-15,53 0 0,-35 0-1,18 0 1,70 0-1,-70 0 1,52 0 15,1 0-31,-54 0 32,18-18-17,89 1 1,-89-18-1,71-1 1,-1 19-16,-34-1 16,-1 18-1,36-18 17,-53 1-32,17-1 31,36 0-16,-35 1 1,17 17 15,17-18-15,-52 18 0,0 0-16,53-18 15,-18 18 1,-70 0-1,105 0 1,-123 0 15,53 0-15,35 0 0,-71 18-1,-17-18 1,18 0 15,-18 0-15,35 0-1,0 0 1,-35 0 0,-18 0-1,54 0 1,-37 0-1,1 0 1,0 0-16,0 0 16,0 0-16,18 0 31,-18 0-15,0 0-16,35 0 31,-35 0-16,0 0 1,17 0 15,1 0-15,-18 0 0,17 0-1,-17 0-15,0 0 16,35 0-1,-35 0 1,0 0 15,18 0-15,-19 0 0,1 0-1,36 0 1,-37 0-1,1 0 1,18 0 0,0 0-1,-19 0 1,19 0 0,-18 0-1,0 0 1,35 0-1,-35 0 17,0 0-17,17 0 1,-17 0 0,0 0-1,35 0 1,-35 0-1,0 0 1,18 0 15,-1 0-15,-17 0 0,36 0-1,-37 0-15,-16 0 16,52 0-1,-35 0 1,0 0 0,17 0-1,-17 0 17,0 0-17,35 0 1,-35 0-1,0 0 17,18 0-17,-1 0-15,-17 0 16,35 0 0,-52 0 15,-19 35-16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4:19:09.2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4304 6085 0,'53'0'250,"70"18"-250,-17-18 16,229 53-1,-229-35-15,159-1 16,70-17 0,35 18-1,-229-18 1,-52 0-1,105 0 17,-71 0-32,18-18 15,-17 1 1,-1-1 0,1 0-1,-1 18 16,-17-17-15,0-1 0,52 0-1,-69 18 1,-1-17 0,53-1-1,-35 18 1,17 0-1,54 0 17,-72 0-17,19 0 1,-18 0 0,-36 0-1,19 0 1,69 0-16,-17 0 31,-35 0-31,71 0 16,-72 0 15,19-18-15,70 1-1,-71 17 1,-17-35-1,35 35 17,-35-36-17,-53 36 1,53 0 0,-36-17-1,54-1 1,35 18-1,-36 0 1,-35-18 0,53 18-1,-70 0 1,0-17 0,87 17-1,-34-18 1,-1 18-1,160 0 1,-54-18 0,53 18 15,106-52-15,-176 52-1,-53-36 1,-18 36-1,0 0-15,-106 0 32,88 0-17,-52 0 1,0 0 0,52 0-1,-17 0 1,-53 0-1,17 0 1,-17 0 15,0 0-15,35 0 0,-35 0-1,-17 0 1,52 0-1,-35 0 1,70 0-16,-17 18 16,-53-18-1,0 18 1,35-1 15,-35 18-15,0-17-1,-18 0-15,18-18 16,0 0 0,18 0 15,-19 0-15,1 0-1,36 0 1,-37 0-16,1 0 15,18 0 17,-18 0-17,17 0 1,19-18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4:19:11.4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15893 5856 0,'70'0'250,"1"35"-250,17-17 31,35 17-15,-34 1 0,16-1-1,-69-18 1,-19 1-16,36-18 15,-35 0 1,0 18 0,-36-18 109,-35 17-125,0-17 31,-53 18-31,0 17 16,-105 1-1,-71-1-15,176-35 16,-53 35 15,0-35-15,53 0-1,1-17 1,-107-36-16,88 35 31,19 18-15,-54-35-1,53 35 1,-53-18 0,-105 18-1,123 0 1,35 0 15,-177-18-15,125 18-1,-89-17 1,53-1 0,88 18-1,18-18 1,-71-17 0,35 18-1,36 17 1,-123 0-1,105 0 1,0 0 0,-35 52 15,17-52-15,-34 0-1,-72 0-15,142 0 16,18 0 15,-72 0-15,37 18-1,-36-18-15,-71 18 16,53-18 0,36 0 15,-36 35-16,53-35 1,-35 18 15,70-18-31,-87 17 0,69-17 32,-34 36-17,52-36 1,1 0-1,17 17 1,-88-17-16,35 0 16,-53 18-1,18-18 17,53 0-17,-36 0 1,36 0-1,0 0 1,-71 0 15,1 0-15,34 0 0,1 0-1,52 0-15,-17 0 16,-71 0 15,89 0-31,17 0 16,-71-18 15,54 18-31,-1-35 16,1 35-1,17 0 16,0 0-15,-53 0 15,35 0-31,36 0 16,0 18 0,-1-1-1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4:19:14.7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10319 5980 0,'-88'0'187,"-54"-18"-187,-16 18 16,69 0-16,-175 0 15,-336 0 1,300-18 0,0 1-1,-17-19 16,141 36-31,70 0 32,-71 36-17,142-19 1,-53 1 0,-18 17-16,35-35 15,1 0 16,-54 18-15,54-18 0,-1 0-1,36 0-15,-53 0 16,-36 0 0,-34 0-1,69 0 1,-69-18-1,-1 18 1,35 0 0,19 0-1,-19 0 17,18 0-17,-17 0 1,-36 0-1,89 0 1,-19 0 0,19 0-1,-18 0 1,35 0 0,-53 0-1,53 0 16,-18 0-31,36 0 32,0 0-17,0 0 1,17 0 15,0 0-15,-17 0-1,0 0 1,-1 0 0,19 0-1,-1 0-15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4:19:17.8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2117 5186 0,'17'0'172,"36"0"-172,35 0 15,89 0 1,-107 0-16,124-35 16,0 17-1,106 0 1,-106 18-1,-17 0 1,34 0 15,-87 0-31,17 0 16,53 0 0,-35 0-1,-36 0 1,36 18 15,-53-18-15,17 0-1,71 0 1,-35 0 0,-53-18-1,106 18 1,-107 0-1,54 0 1,88 0 15,-123 18-31,17 0 32,17-1-17,-69-17 1,-1 0-16,0 0 15,-53 0 1,-17 0 0,-18 18 77,-18-1-77,-17-17 0,-124 36 15,36-1-15,-389 53-16,89-53 31,17-17-16,247-18-15,-387 0 16,246 0 0,-106 0-1,124 0 1,123 0 0,-53 35-1,54 1 1,-1-19-1,-141 1 1,141-18 0,-17 0 15,-106 0-31,123 0 16,0 0 15,0 0-16,89-18 1,35 1 0,-1 17-1,19-18 1,-1 18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4:19:27.3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3598 7020 0,'18'18'250,"0"-18"-250,17 18 16,35-18-1,-17 17 1,-17-17-16,34 18 47,-52-18-47,35 17 15,53-17 1,52 0-16,-52 0 16,0 0-1,35 0 1,-35 0-1,0 0 1,17 0 0,1 18-1,-1-18 1,71 18 0,-141-18-1,18 0 16,35 0-15,-54 0 0,54 0-1,-18 0 1,1 0 0,-19 0-1,71 0 1,-70 0-1,-1 0 1,19 0 0,-19 0-1,1 0 1,17 35 15,-18-35-31,-17 0 31,-35 0-31,70 0 16,-35 0 0,-18 0-1,18 0 1,-17 0-16,17 0 16,70 0 15,-35 0-16,0 0 1,18 0 0,71 0-1,-72 0 1,-34 0 0,17 0-1,-53-18 1,36 18-1,-18 0 1,0 0 0,35 0 15,-35 0-31,18 0 16,-1 0 15,-17 0-31,0 0 15,35 0 1,-53 0 0,18 0-1,53-17 1,-53 17 15,18 0-15,34 0-1,-34-18 1,0 0 15,17 18-15,0-17-16,-35 17 16,35 0-1,-35 0 1,-18 0 15,36 0-15,-36 0-1,-17 0 1,88 0 0,-71 0-16,18 17 31,88-17-16,-18 18 1,-34-18 0,122 0 15,-123 18-31,36-18 31,52 35-15,-52-35-16,-1 0 15,71 0 1,-70 0 0,-18 0 15,35 0-15,-53 0-1,18 0 1,35 18-16,-53-18 31,-17 0 0,52 17-15,-17-17 0,-18 0-1,0 0-15,-35 0 31,0 0-15,-18 0-16,18 0 16,-17 0-1,34 18 1,1-18 0,-1 0-1,-17 0 1,18 0-1,-18 0 1,0 0 0,35 0-1,-35 0 1,-18 0 0,0 0-16,18 0 15,0 0 1,35 0 15,-53 0-15,18 0-1,18 0 1,0 0 0,-1 0-1,-17 0-15,18 0 31,-19 0 1,37 0-17,-54 0 1,18 0-16,35 0 16,-35 0-1,0 0 1,35 0-1,-53 0 1,18 0 15,35 0-15,-35 0 0,0 0-1,18 0 1,-1 0-1,-17 0 1,36 0 0,-54 0-1,18 0 1,35 0 15,-35 0-15,0 0-1,17 0-15,-17 0 16,0 0 15,35 0-15,-35 0 0,0 0-1,18 0 1,-18 0-1,17 0 1,1 0 0,-18 0-1,0 0 1,35 0 0,-71 0-1,72 0 1,-19 0-1,-17 0 1,-18 0 15,71 0-15,-88 0 0,52 0-1,19 0 1,-36 0-1,-18 0 1,53 0 0,-53 0-1,36 0 1,-1 0 0,1 0-1,-18 0 16,53 0-15,-71 0 0,18 0-1,0 0 1,0 0 0,0 0-1,35 0 1,-35 0-1,0 0 1,17 0 0,1 0-1,-18 0 1,35 0 0,-53 0-1,18 0 1,35 0 15,-35 0-15,0 0-1,18 0 1,-18 0 0,-1 0-1,37 0 1,-36 0-1,-1 0 1,19 0 0,-18 0-1,18 0 1,-1 0 15,-17 0-15,0 0-1,35 0 1,-35 0 0,18 0-1,-18 0 1,-1 0-16,1 0 31,53 0-15,-88 0-1,70 0 1,-35 0 0,35 0-1,-17 0 17,-18 0-17,-18 0 1,53 0-1,-35-18 1,0 18 0,35 0-1,-53 0 1,18 0 0,53 0-1,-71 0 1,36 0-1,-18 0 1,17 0 0,1 0-1,17 0 17,-35 0-17,-18 0 1,36 0-1,17 0-15,-35 0 32,35 0-32,-53 0 31,1 0-15,52-17-1,-35 17 1,-18 0-1,36-18 1,-18-35 0,-106-53-1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4:19:33.5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3704 8149 0,'53'0'203,"0"0"-203,0 18 15,53-18 17,158 0-32,-105 0 15,17 0 17,107 0-17,-72 0 1,-34 0-16,52 0 15,-141 0 1,53 0 15,-35 0-31,-53 0 16,53 0 0,-36 0-1,54 0 1,-36-18-1,-17 18 1,87 0 15,-34 0-31,-18 0 32,53 0-17,-54 0-15,-34 0 31,70 0-15,-35 0 0,35 18-1,35-18-15,-87 0 16,16 0 0,19 0-1,-71 0 1,17 0 15,36 0-15,0 0-1,17 0 1,36 17 15,-71-17-15,36 18-1,35-18-15,-18 18 16,-18-1 0,107 1-1,-107 0 1,-17-18 15,88 0-15,-53 0-1,-18 0 1,71 35 0,-105-35-1,-36 0 1,70 0 0,-17 0-1,-36 0 1,142 0-1,-71 18 1,71-18 15,158 52-31,-123-52 16,-17 18 15,105-18-15,-194 0-1,-18 0 17,89 18-32,-142-18 15,-17 0 17,124 0-17,-124 0 1,-18 0-1,53 0-15,-35 0 32,35 0-17,-52 0 1,34 0-16,1 0 31,-1 0-15,-17 0-1,18 0 17,-18 0-17,0 0 1,35 0 0,-35 0-1,0 0 1,17 0-1,-17 0-15,0 0 16,18 0 15,-19 0-15,19 0 0,0 0-1,-1 0 1,-17 0-1,18 0 1,-19 0 0,1 0-1,36 0 1,-54 0 0,18 0-1,35 0 16,-35 0-31,0 0 16,17 0 0,-17 0 15,18 0-15,-1 0-1,1 0 1,-36 0-1,53 0 1,-35 0 0,0 0 15,35 0-15,-52 0-16,17 0 31,35 0-16,-35 0 1,0 0 0,35 0-1,-53 0 1,36 0-16,-1 0 16,1 0 15,-18 0-16,17 0 17,-17 0-32,0 0 15,35 0 1,-52 0 0,17 0 15,35 0-16,-35 0-15,0 0 16,17 0 0,-17 0-1,18 0 1,-1 0 0,1 0 15,-36 0-16,53 0 1,-35 0 0,0 0-1,35 0 1,-53 0 0,18 0-1,36 0 1,-36 0-1,-1 0 17,19 0-17,-18 0 1,17 0 0,19 0-1,-36 0 1,-1 0-1,19 0 1,-18-18 0,0 18 15,17 0-15,-17 0-1,0 0 1,35 0-1,-35 0 1,18 0 0,-18 0-1,17-18 1,-17 18 0,-17 0-16,17 0 15,-18 0 1,53 0-1,-35 0 1,0 0 15,35 0-15,-53 0 0,18 0-16,18 0 15,-1 0 1,1 0-1,-18 0 17,17 0-17,-17-17 1,0 17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4:19:35.2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2452 9102 0,'53'-18'203,"70"18"-187,-35 0-1,159 0 1,18 18-16,-36-1 15,1 19 17,-54-19-17,194 18 1,-158-35 0,-71 0-16,35 18 31,-70-18-16,0 0 1,35 0 0,36 18 15,-107-1-15,18-17-16,-70 18 0,53-18 15,-18 18 1,52-18 15,-52 0-15,0 0-1,18 0 1,52-71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4:19:43.7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2769 10054 0,'53'0'203,"53"0"-203,-35 0 0,105 0 16,212 0 15,-141 18-15,-35-18-1,-89 0 1,-52 0-16,70 0 16,0 17-1,53-17 1,-124 0-1,-17 0 17,53 0-32,-53 0 15,0 0 1,71 0 15,-19-17-15,-34 17-1,35 0 1,-53 0 15,0 0-15,0 0 0,17 0-1,1 0 1,34 0-16,-16 0 15,16 0 17,37 0-17,-37 0 1,-34 0 0,52 0-1,-52 17 1,52 1-1,54 17 1,-36-17 0,-18-18-1,89 18 1,-35-1 0,-19-17-1,195 0 16,-106 18-15,-35-18 0,17 35-1,-106-17 1,19-18-16,-1 17 16,-36-17-1,-16 18 16,-1-18-15,-35 0 0,0 0-1,35 0 1,-53 0 0,18 0 15,35 0-16,-35 0 1,0 0 0,18 0-1,-18 0 1,17 0 0,1 0-16,-1 0 15,-17 0 16,0 0-15,18 0 0,-1 0-1,-17 0 1,0 0 0,35 0 15,-35 0-31,0 0 31,18 0-15,-18 0-1,-1 0 1,37 0-16,-36 0 31,-1 0-15,19 0-1,-18 0 1,18 0 0,-1 0 15,-17 0-15,0 0-1,35 0 1,-35 0-1,-18 0 1,53 0 0,-35 0-16,0 0 31,36-18-15,-37 18-1,1-17 1,36 17-1,-37 0 1,1 0 0,18 0-1,-18 0 1,0 0 0,35 0 15,-35 0-16,-18 0-15,36 0 32,17-35-17,-35 17 1,-18-17-16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4:19:47.6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2981 11218 0,'18'0'234,"35"0"-218,35 0-16,-18-17 0,107 17 31,34 0-15,72 0-16,-195 0 15,0 0 1,88 0 15,-35 0-31,-35 0 31,18 0 1,17 0-17,-71 0 1,36 0 0,-18 0-1,18 0 1,71-18-16,-19 18 15,-34 0 17,35 0-17,-18 0 1,17 0 0,142 0-1,-176 0 1,17 0-1,0 0 1,-17 0 0,-19 0-1,54 0 1,-35 0 0,-36 0-1,35 0 1,-17 0-1,35-18 1,36 18 0,-19 0-1,-52 0 1,18 0 0,-36 0-1,-18 0 16,71 0-15,1 0 0,-19 0-1,53 0 17,-105 0-32,35 0 31,53 0-31,-36 18 15,-52-18 1,52 0 0,-70 18-1,35-18 1,0 0 15,-17 0-31,-18 0 31,53 0-15,-53 0 15,35 0-15,0 17-16,-35-17 16,-35 0-1,52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3:29.1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12823 16616 0,'53'17'188,"-17"-17"-173,52 0-15,-35 0 16,141 18 15,-88-18-31,88 18 16,-36-18 0,1 0-1,-71 0 1,36 0-1,-18 0 1,88 0 0,-71 0-16,-35 0 31,36 0-15,-36 0-1,18 0 1,88-18-1,-18 18 1,-17-18 15,0 1-15,0 17-16,-1-18 16,54 18-1,-53 0 1,-53 0 15,123-17-15,-88-1-1,0 18 1,35 0 0,-70 0-1,-18 0 1,71-18 15,-53 18-15,-35 0-1,34 0 1,-69 0 0,-19 0-1,36-17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4:20:06.8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2646 14270 0,'35'17'203,"18"1"-187,0-18-16,123 18 16,71-1-1,-88-17 1,123 18 0,124-18-1,-177-18 16,36 18-15,-18-17-16,-141 17 16,176-18-1,-176 18-15,52 0 16,-16-18 0,-19 18 15,71-17-16,-106 17 1,-17 0 0,52 0-1,1-18 1,-36 1 0,176 17-1,-140 0 16,17-18-15,35 18-16,-17-18 16,0 18-1,123 0 1,-105 0 0,-54 0 15,142 18-16,-71 0 1,-36-1 0,19-17-1,-107 18 1,19-18 15,-19 0-31,1 0 16,-18 0 15,70 0-15,-17 0-1,-18 0 1,36 17-16,-36 1 31,-18 0-15,107 17-1,-71-17 1,-18-18 0,88 0-1,-88 17 1,18 19 15,53-19-15,-89-17-1,19 0 1,34 0-16,-35 0 16,-17 0-1,88 0 1,-36 0 0,1-35-1,122 17 16,-140 1-15,18 17 0,17 0-1,-53 0 17,0 0-17,89 0 1,-54-18-1,1 18 1,34 0 0,-52 0-16,0 0 31,53 18-15,-89-18-1,1 0 1,17 0-1,-35 0-15,0 0 32,17 0-1,1 0-15,-18 0-1,35 0 1,-53 0-1,18 0-15,36 0 16,-37 0 0,1 0-1,-17 0 1,17 0-16,-1 0 16,37 0 15,-36 0-16,0 0 1,35 0 0,-53 0-1,36 0 1,-1 0 0,1 0-1,-18 0 1,17 0-1,-17 0 1,18 0 0,17 0-1,-35 0 17,0 0-17,17 0 1,-17 0-1,18 0 1,-1 0 0,1 0-1,-36 0 17,53 0-17,-35 0 1,0 0-1,35 0 1,-35 0 0,-18 0-1,54 0 1,-36 0 0,-1 0-1,19 0 1,-18 0-1,18 0 1,-1 0 0,1 0-1,-36 0 1,53 0 0,-35 0-1,0 0 1,35 0 15,-53 0-15,18 0-16,36 0 31,-37 0-15,-16 0-1,52 0 1,-35 0-1,0 0 1,35 0 0,-53 0-1,18 0 17,35 0-32,-35 0 15,0 0 1,18 0 15,-1 0-15,-17 0-1,35 0 1,-35 0 0,-17 0-16,52 0 15,-35 0 1,0 0-1,35 0 17,-35 0-17,-18 0 1,53 0 0,-35 0-1,0 0 1,35-18-1,-53 18 17,36 0-32,0 0 31,-1 0-15,-17 0-1,18 0 1,-18 0-1,-1 0 1,37 0 0,-54 0-1,18 0 1,35 0 15,-35 0-15,-18 0-16,53 0 31,-35 0-15,18 0-1,-1 0 1,-17 0 0,0 0-16,35 0 31,-35 0-16,18 0 1,-18 0 0,0 0-1,0-18 17,35 18-17,-35 0 1,17 0-1,-17 0-15,18 0 32,-1 0-17,-17 0 1,0 0 0,35-17-1,-35 17 1,0 0-1,18-18 1,-18 18 0,0 0 15,-18 0-31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4:20:09.9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2575 15169 0,'18'18'234,"17"-18"-234,-17 18 16,105-1 0,-87-17-16,87 18 15,18 0 1,71-18-16,-71 17 15,-18-17 17,54 18-17,-89-18 1,53 0 15,53-18-15,-53 18-16,-35 0 31,53-17-15,-53 17-1,17 0-15,71 0 32,-70 0-17,17 0 1,35 0-1,-35 0 1,36 0 0,122 0-1,-140 0 1,-53 17 0,53 1-1,-89-18 1,19 18-1,52-18 17,-71 17-17,18 1 1,1-18 0,-19 0-1,-35 0 1,54 0-1,-36 0 1,35 0 0,0 0-1,18 0 1,-53 0 0,88 0-1,-53 0 1,18-18 15,53-17-15,-36 17-16,-17 18 31,53-17-31,-54-1 31,19 18-15,88-18-1,-107 18 1,37-17 0,69-19-1,-105 36 17,35-17-17,18-1 1,-71 18-1,18 0 1,17 0-16,-17 0 16,0 0 15,18 0-31,-36 0 31,0 0-31,71 0 31,-106 0-15,35 0 0,88 0-1,-88 0 1,-35 0 15,18 0-31,-18 0 31,0 0-15,-18 18-16,18-18 16,17 35-1,-70-17-15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4:20:21.6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1958 15769 0,'-53'0'265,"35"0"-249,-17 0-16,-71 0 31,53 0-15,0 0-16,1 0 15,16-17 1,-17 17 0,18 0-1,17 0 1,1 0 0,-1 0 62,0 17-63,18 1-15,-17-1 16,-1 1 0,18 17-1,0-17-15,-17 35 31,-1 17-15,0 54 0,18-71-1,0 53 1,0 17 0,0-70-1,0 35 1,0 53-1,0-52 17,0 34-17,0 89 1,0-106-16,0-54 31,0 72-15,0-54-1,0 19 1,0 17 0,0-54-1,0-34 1,0 35 0,0-35-1,18-1 79,17 1-94,0-18 16,71 35-1,229 0 1,-35 36-1,-70-53 1,-125-18-16,319 17 16,-160-17 15,1 0-31,-89 0 31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4:20:23.8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2875 17304 0,'53'0'390,"0"0"-390,35 0 16,89 0-1,69 0 1,-87 0 0,-53 0-1,70-18 1,-52 18 0,-36 0-1,53 0 16,-88 0-15,-18 0 0,1 0-1,-89 0 63,18 18-62,-54-1-16,-34 1 16,-71-18-1,-53 18 1,-18-18 0,36-36 15,0 1-16,105 35 1,89 0 0,17 0-16,1 0 15,34-18 63,36 18-78,18 0 16,70 0 0,71 0-1,-107 0-15,107 36 32,53-36-17,35 17 1,-142 1-1,-52 0 1,-88-18 0,-18 17 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4:20:30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2822 17410 0,'18'0'219,"17"0"-219,106 0 15,-53 0 1,1 0 0,52 0-1,-53 0 1,18 0 0,35 0-1,-35 0 1,-53 0-1,52 0 1,-69 0 0,17-18-1,35 18 17,-18-18-17,1 18 1,-18 0-1,0 0-15,-36 0 16,36-17 15,-17-1-15,-1 18 0,18 0-1,-36 0 1,1 0 46,-53 0 16,-18 0-78,0 0 16,-106 0 0,-17 0-1,88 0 1,-71 0 0,-53 0-1,106 0 1,-17 18-1,52-1 1,1-17 15,35 0-15,-36 0 0,18 0-1,18 0 1,-53 0-1,35 0 1,-18 0 0,53 0-16,-34 0 15,16 0 1,1 0 0,0 0-1,17 18 1,89-18 218,-1 0-234,54 0 0,-71 0 16,158 0 15,-105 18-15,-18-1-1,0-17 1,-70 0 0,0 0-1,-1 0 1</inkml:trace>
  <inkml:trace contextRef="#ctx0" brushRef="#br0" timeOffset="5253.36">4780 16686 0</inkml:trace>
  <inkml:trace contextRef="#ctx0" brushRef="#br0" timeOffset="7909.71">3828 17022 0,'0'-53'219,"0"17"-203,-18 1-16,18-53 15,0 53 1,0-36 0,0 53-16,35-17 15,-17 0 17,35-18-17,-18 35 1,0 1-1,1 17 1,-1 0 0,18 0-1,-35-18 1,-36 18 265,-17 0-265,17 0-16,0 0 31,1 0-31,-1 0 16,-17 0-1,-4022 0 17,8061 0-32,-4039-18 15,-1 18 16,72 0 251,-19 0-282,1 0 15,-1 0 1,1-17 78,0 17-63,17 0-15,-17 0-16,-1 0 15,1 0 1,0 0-1,-1 0 1,1 0 0,0 0 15,-1 0-15,1 0-1,17 0 1,-35-18-1,18 18 17,-18 18 233,-18 17-249,18 0 0,0 18-1,-18-18 1,1 1-1,-1-1 1,18 0 0,-17-35 46,17 18-62,0 0 16,-18-18-1,18 17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4:25.8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4480 9560 0,'53'0'265,"0"0"-249,141 0 0,-17 0-16,52 0 15,-53 0 1,36 0 0,88 0 15,-142 18-31,37-18 31,69 0-15,-88 18-1,-52-18-15,-36 0 16,89 0 0,-36 0 15,106 0 0,-194 0-31,176 0 16,-106 0-16,1 0 15,52 0 17,-35 0-17,18 0 1,-18 17-1,-53-17-15,1 0 16,87 0 15,-53 0-15,124 0 0,-88 0-1,-53 0 1,70 0 15,-52-17-15,-54 17-1,1 0 1,-36 0 0,18 0-16,18-18 31,-54 18-16,36-18-15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4:27.2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12136 9560 0,'88'0'203,"53"0"-203,-18-17 0,160-54 15,210 1 1,-369 70-16,317 0 16,35 0-1,265 52 1,-512-34 15,71 0-15,35-1-1,-176-17 1,-36 0 0,89 0 15,-88-35-31,-1 35 15,124-53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4-14T01:54:29.0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5115 10425 0,'53'0'235,"88"0"-235,194 0 15,-105 35 1,17-18-1,0 1 1,-124-18-16,142 18 16,-18-1 15,35 1-15,-106 0-1,71 35 1,35-36-1,-123-17 1,18 0 0,175 0-1,-193 18 1,0-18 0,88 0-1,-88-18 16,52 18-15,71 0 0,-123 0-16,-18 0 31,141 36-15,-211-19-1,194 36-15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96C14-D49B-46E0-8A9E-4C376361B587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11AB-84E5-48BC-905F-12FAD1BAFF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62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311AB-84E5-48BC-905F-12FAD1BAFF5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79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D848-D3D6-4EF9-A5FB-51C696C6A14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C9F5-61D4-4A8C-BC01-7647F8E7A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41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D848-D3D6-4EF9-A5FB-51C696C6A14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C9F5-61D4-4A8C-BC01-7647F8E7A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59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D848-D3D6-4EF9-A5FB-51C696C6A14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C9F5-61D4-4A8C-BC01-7647F8E7A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85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D848-D3D6-4EF9-A5FB-51C696C6A14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C9F5-61D4-4A8C-BC01-7647F8E7A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49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D848-D3D6-4EF9-A5FB-51C696C6A14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C9F5-61D4-4A8C-BC01-7647F8E7A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86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D848-D3D6-4EF9-A5FB-51C696C6A14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C9F5-61D4-4A8C-BC01-7647F8E7A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84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D848-D3D6-4EF9-A5FB-51C696C6A14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C9F5-61D4-4A8C-BC01-7647F8E7A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72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D848-D3D6-4EF9-A5FB-51C696C6A14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C9F5-61D4-4A8C-BC01-7647F8E7A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90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D848-D3D6-4EF9-A5FB-51C696C6A14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C9F5-61D4-4A8C-BC01-7647F8E7A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72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D848-D3D6-4EF9-A5FB-51C696C6A14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C9F5-61D4-4A8C-BC01-7647F8E7A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57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D848-D3D6-4EF9-A5FB-51C696C6A14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7C9F5-61D4-4A8C-BC01-7647F8E7A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52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5D848-D3D6-4EF9-A5FB-51C696C6A14F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7C9F5-61D4-4A8C-BC01-7647F8E7A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89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customXml" Target="../ink/ink7.xml"/><Relationship Id="rId21" Type="http://schemas.openxmlformats.org/officeDocument/2006/relationships/customXml" Target="../ink/ink9.xml"/><Relationship Id="rId25" Type="http://schemas.openxmlformats.org/officeDocument/2006/relationships/customXml" Target="../ink/ink11.xml"/><Relationship Id="rId2" Type="http://schemas.openxmlformats.org/officeDocument/2006/relationships/image" Target="../media/image4.JP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31.png"/><Relationship Id="rId23" Type="http://schemas.openxmlformats.org/officeDocument/2006/relationships/customXml" Target="../ink/ink10.xml"/><Relationship Id="rId19" Type="http://schemas.openxmlformats.org/officeDocument/2006/relationships/customXml" Target="../ink/ink8.xml"/><Relationship Id="rId22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38.png"/><Relationship Id="rId18" Type="http://schemas.openxmlformats.org/officeDocument/2006/relationships/customXml" Target="../ink/ink20.xml"/><Relationship Id="rId3" Type="http://schemas.openxmlformats.org/officeDocument/2006/relationships/image" Target="../media/image33.pn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customXml" Target="../ink/ink17.xml"/><Relationship Id="rId17" Type="http://schemas.openxmlformats.org/officeDocument/2006/relationships/image" Target="../media/image40.png"/><Relationship Id="rId2" Type="http://schemas.openxmlformats.org/officeDocument/2006/relationships/customXml" Target="../ink/ink12.xml"/><Relationship Id="rId16" Type="http://schemas.openxmlformats.org/officeDocument/2006/relationships/customXml" Target="../ink/ink19.xml"/><Relationship Id="rId20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10" Type="http://schemas.openxmlformats.org/officeDocument/2006/relationships/customXml" Target="../ink/ink16.xml"/><Relationship Id="rId19" Type="http://schemas.openxmlformats.org/officeDocument/2006/relationships/image" Target="../media/image41.png"/><Relationship Id="rId4" Type="http://schemas.openxmlformats.org/officeDocument/2006/relationships/customXml" Target="../ink/ink13.xml"/><Relationship Id="rId9" Type="http://schemas.openxmlformats.org/officeDocument/2006/relationships/image" Target="../media/image36.png"/><Relationship Id="rId14" Type="http://schemas.openxmlformats.org/officeDocument/2006/relationships/customXml" Target="../ink/ink18.xml"/><Relationship Id="rId22" Type="http://schemas.openxmlformats.org/officeDocument/2006/relationships/customXml" Target="../ink/ink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customXml" Target="../ink/ink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52.png"/><Relationship Id="rId18" Type="http://schemas.openxmlformats.org/officeDocument/2006/relationships/customXml" Target="../ink/ink34.xml"/><Relationship Id="rId3" Type="http://schemas.openxmlformats.org/officeDocument/2006/relationships/image" Target="../media/image47.png"/><Relationship Id="rId21" Type="http://schemas.openxmlformats.org/officeDocument/2006/relationships/image" Target="../media/image56.png"/><Relationship Id="rId7" Type="http://schemas.openxmlformats.org/officeDocument/2006/relationships/image" Target="../media/image49.png"/><Relationship Id="rId12" Type="http://schemas.openxmlformats.org/officeDocument/2006/relationships/customXml" Target="../ink/ink31.xml"/><Relationship Id="rId17" Type="http://schemas.openxmlformats.org/officeDocument/2006/relationships/image" Target="../media/image54.png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20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5" Type="http://schemas.openxmlformats.org/officeDocument/2006/relationships/image" Target="../media/image53.png"/><Relationship Id="rId23" Type="http://schemas.openxmlformats.org/officeDocument/2006/relationships/image" Target="../media/image57.png"/><Relationship Id="rId10" Type="http://schemas.openxmlformats.org/officeDocument/2006/relationships/customXml" Target="../ink/ink30.xml"/><Relationship Id="rId19" Type="http://schemas.openxmlformats.org/officeDocument/2006/relationships/image" Target="../media/image55.png"/><Relationship Id="rId4" Type="http://schemas.openxmlformats.org/officeDocument/2006/relationships/customXml" Target="../ink/ink27.xml"/><Relationship Id="rId9" Type="http://schemas.openxmlformats.org/officeDocument/2006/relationships/image" Target="../media/image50.png"/><Relationship Id="rId14" Type="http://schemas.openxmlformats.org/officeDocument/2006/relationships/customXml" Target="../ink/ink32.xml"/><Relationship Id="rId22" Type="http://schemas.openxmlformats.org/officeDocument/2006/relationships/customXml" Target="../ink/ink3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20.png"/><Relationship Id="rId18" Type="http://schemas.openxmlformats.org/officeDocument/2006/relationships/customXml" Target="../ink/ink45.xml"/><Relationship Id="rId3" Type="http://schemas.openxmlformats.org/officeDocument/2006/relationships/image" Target="../media/image58.png"/><Relationship Id="rId21" Type="http://schemas.openxmlformats.org/officeDocument/2006/relationships/image" Target="../media/image65.png"/><Relationship Id="rId7" Type="http://schemas.openxmlformats.org/officeDocument/2006/relationships/image" Target="../media/image60.png"/><Relationship Id="rId12" Type="http://schemas.openxmlformats.org/officeDocument/2006/relationships/customXml" Target="../ink/ink42.xml"/><Relationship Id="rId17" Type="http://schemas.openxmlformats.org/officeDocument/2006/relationships/image" Target="../media/image63.png"/><Relationship Id="rId25" Type="http://schemas.openxmlformats.org/officeDocument/2006/relationships/image" Target="../media/image67.png"/><Relationship Id="rId2" Type="http://schemas.openxmlformats.org/officeDocument/2006/relationships/customXml" Target="../ink/ink37.xml"/><Relationship Id="rId16" Type="http://schemas.openxmlformats.org/officeDocument/2006/relationships/customXml" Target="../ink/ink44.xml"/><Relationship Id="rId20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image" Target="../media/image17.png"/><Relationship Id="rId24" Type="http://schemas.openxmlformats.org/officeDocument/2006/relationships/customXml" Target="../ink/ink48.xml"/><Relationship Id="rId5" Type="http://schemas.openxmlformats.org/officeDocument/2006/relationships/image" Target="../media/image59.png"/><Relationship Id="rId15" Type="http://schemas.openxmlformats.org/officeDocument/2006/relationships/image" Target="../media/image62.png"/><Relationship Id="rId23" Type="http://schemas.openxmlformats.org/officeDocument/2006/relationships/image" Target="../media/image66.png"/><Relationship Id="rId10" Type="http://schemas.openxmlformats.org/officeDocument/2006/relationships/customXml" Target="../ink/ink41.xml"/><Relationship Id="rId19" Type="http://schemas.openxmlformats.org/officeDocument/2006/relationships/image" Target="../media/image64.png"/><Relationship Id="rId4" Type="http://schemas.openxmlformats.org/officeDocument/2006/relationships/customXml" Target="../ink/ink38.xml"/><Relationship Id="rId9" Type="http://schemas.openxmlformats.org/officeDocument/2006/relationships/image" Target="../media/image61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png"/><Relationship Id="rId18" Type="http://schemas.openxmlformats.org/officeDocument/2006/relationships/customXml" Target="../ink/ink57.xml"/><Relationship Id="rId26" Type="http://schemas.openxmlformats.org/officeDocument/2006/relationships/customXml" Target="../ink/ink61.xml"/><Relationship Id="rId3" Type="http://schemas.openxmlformats.org/officeDocument/2006/relationships/image" Target="../media/image68.png"/><Relationship Id="rId21" Type="http://schemas.openxmlformats.org/officeDocument/2006/relationships/image" Target="../media/image77.png"/><Relationship Id="rId7" Type="http://schemas.openxmlformats.org/officeDocument/2006/relationships/image" Target="../media/image70.png"/><Relationship Id="rId12" Type="http://schemas.openxmlformats.org/officeDocument/2006/relationships/customXml" Target="../ink/ink54.xml"/><Relationship Id="rId17" Type="http://schemas.openxmlformats.org/officeDocument/2006/relationships/image" Target="../media/image75.png"/><Relationship Id="rId25" Type="http://schemas.openxmlformats.org/officeDocument/2006/relationships/image" Target="../media/image79.png"/><Relationship Id="rId33" Type="http://schemas.openxmlformats.org/officeDocument/2006/relationships/image" Target="../media/image83.png"/><Relationship Id="rId2" Type="http://schemas.openxmlformats.org/officeDocument/2006/relationships/customXml" Target="../ink/ink49.xml"/><Relationship Id="rId16" Type="http://schemas.openxmlformats.org/officeDocument/2006/relationships/customXml" Target="../ink/ink56.xml"/><Relationship Id="rId20" Type="http://schemas.openxmlformats.org/officeDocument/2006/relationships/customXml" Target="../ink/ink58.xml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72.png"/><Relationship Id="rId24" Type="http://schemas.openxmlformats.org/officeDocument/2006/relationships/customXml" Target="../ink/ink60.xml"/><Relationship Id="rId32" Type="http://schemas.openxmlformats.org/officeDocument/2006/relationships/customXml" Target="../ink/ink64.xml"/><Relationship Id="rId5" Type="http://schemas.openxmlformats.org/officeDocument/2006/relationships/image" Target="../media/image69.png"/><Relationship Id="rId15" Type="http://schemas.openxmlformats.org/officeDocument/2006/relationships/image" Target="../media/image74.png"/><Relationship Id="rId23" Type="http://schemas.openxmlformats.org/officeDocument/2006/relationships/image" Target="../media/image78.png"/><Relationship Id="rId28" Type="http://schemas.openxmlformats.org/officeDocument/2006/relationships/customXml" Target="../ink/ink62.xml"/><Relationship Id="rId10" Type="http://schemas.openxmlformats.org/officeDocument/2006/relationships/customXml" Target="../ink/ink53.xml"/><Relationship Id="rId19" Type="http://schemas.openxmlformats.org/officeDocument/2006/relationships/image" Target="../media/image76.png"/><Relationship Id="rId31" Type="http://schemas.openxmlformats.org/officeDocument/2006/relationships/image" Target="../media/image82.png"/><Relationship Id="rId4" Type="http://schemas.openxmlformats.org/officeDocument/2006/relationships/customXml" Target="../ink/ink50.xml"/><Relationship Id="rId9" Type="http://schemas.openxmlformats.org/officeDocument/2006/relationships/image" Target="../media/image71.png"/><Relationship Id="rId14" Type="http://schemas.openxmlformats.org/officeDocument/2006/relationships/customXml" Target="../ink/ink55.xml"/><Relationship Id="rId22" Type="http://schemas.openxmlformats.org/officeDocument/2006/relationships/customXml" Target="../ink/ink59.xml"/><Relationship Id="rId27" Type="http://schemas.openxmlformats.org/officeDocument/2006/relationships/image" Target="../media/image80.png"/><Relationship Id="rId30" Type="http://schemas.openxmlformats.org/officeDocument/2006/relationships/customXml" Target="../ink/ink63.xml"/><Relationship Id="rId8" Type="http://schemas.openxmlformats.org/officeDocument/2006/relationships/customXml" Target="../ink/ink5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The Pseudo-columns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567" y="762000"/>
            <a:ext cx="8153400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highlight>
                  <a:srgbClr val="FFFF00"/>
                </a:highlight>
              </a:rPr>
              <a:t>A pseudo-column behaves like a table column, but is not actually stored in the table</a:t>
            </a:r>
            <a:r>
              <a:rPr lang="en-IN" sz="2000" dirty="0">
                <a:solidFill>
                  <a:schemeClr val="tx2"/>
                </a:solidFill>
              </a:rPr>
              <a:t>.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highlight>
                  <a:srgbClr val="FFFF00"/>
                </a:highlight>
              </a:rPr>
              <a:t>You can select from pseudo-columns, but you cannot insert, update, or delete their values.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Oracle has many pseudo-columns like </a:t>
            </a:r>
            <a:r>
              <a:rPr lang="en-IN" sz="2000" dirty="0" err="1">
                <a:solidFill>
                  <a:schemeClr val="tx2"/>
                </a:solidFill>
              </a:rPr>
              <a:t>rowid</a:t>
            </a:r>
            <a:r>
              <a:rPr lang="en-IN" sz="2000" dirty="0">
                <a:solidFill>
                  <a:schemeClr val="tx2"/>
                </a:solidFill>
              </a:rPr>
              <a:t>, </a:t>
            </a:r>
            <a:r>
              <a:rPr lang="en-IN" sz="2000" dirty="0" err="1">
                <a:solidFill>
                  <a:schemeClr val="tx2"/>
                </a:solidFill>
              </a:rPr>
              <a:t>rownum</a:t>
            </a:r>
            <a:r>
              <a:rPr lang="en-IN" sz="2000" dirty="0">
                <a:solidFill>
                  <a:schemeClr val="tx2"/>
                </a:solidFill>
              </a:rPr>
              <a:t>, </a:t>
            </a:r>
            <a:r>
              <a:rPr lang="en-IN" sz="2000" dirty="0" err="1">
                <a:solidFill>
                  <a:schemeClr val="tx2"/>
                </a:solidFill>
              </a:rPr>
              <a:t>nextval</a:t>
            </a:r>
            <a:r>
              <a:rPr lang="en-IN" sz="2000" dirty="0">
                <a:solidFill>
                  <a:schemeClr val="tx2"/>
                </a:solidFill>
              </a:rPr>
              <a:t>, </a:t>
            </a:r>
            <a:r>
              <a:rPr lang="en-IN" sz="2000" dirty="0" err="1">
                <a:solidFill>
                  <a:schemeClr val="tx2"/>
                </a:solidFill>
              </a:rPr>
              <a:t>currval</a:t>
            </a:r>
            <a:r>
              <a:rPr lang="en-IN" sz="2000" dirty="0">
                <a:solidFill>
                  <a:schemeClr val="tx2"/>
                </a:solidFill>
              </a:rPr>
              <a:t>, …</a:t>
            </a:r>
          </a:p>
          <a:p>
            <a:endParaRPr lang="en-IN" sz="2000" dirty="0">
              <a:solidFill>
                <a:schemeClr val="tx2"/>
              </a:solidFill>
            </a:endParaRPr>
          </a:p>
        </p:txBody>
      </p:sp>
      <p:pic>
        <p:nvPicPr>
          <p:cNvPr id="2050" name="Picture 2" descr="Operating Systems: Mass-Storage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513" y="2903913"/>
            <a:ext cx="4465454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1974" y="2996952"/>
            <a:ext cx="3445626" cy="34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ROWID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highlight>
                  <a:srgbClr val="FFFF00"/>
                </a:highlight>
              </a:rPr>
              <a:t>It is the physical address of a record </a:t>
            </a:r>
            <a:r>
              <a:rPr lang="en-IN" sz="2000" dirty="0">
                <a:solidFill>
                  <a:schemeClr val="tx2"/>
                </a:solidFill>
              </a:rPr>
              <a:t>i.e. </a:t>
            </a:r>
            <a:r>
              <a:rPr lang="en-IN" sz="2000" dirty="0">
                <a:solidFill>
                  <a:schemeClr val="tx2"/>
                </a:solidFill>
                <a:highlight>
                  <a:srgbClr val="00FFFF"/>
                </a:highlight>
              </a:rPr>
              <a:t>a hexadecimal number storing the exact location on the hard disk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It contains the sector number, track number, record number, etc. on the disk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highlight>
                  <a:srgbClr val="00FFFF"/>
                </a:highlight>
              </a:rPr>
              <a:t>It is unique for every record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highlight>
                  <a:srgbClr val="00FFFF"/>
                </a:highlight>
              </a:rPr>
              <a:t>Does not change ever</a:t>
            </a:r>
          </a:p>
        </p:txBody>
      </p:sp>
    </p:spTree>
    <p:extLst>
      <p:ext uri="{BB962C8B-B14F-4D97-AF65-F5344CB8AC3E}">
        <p14:creationId xmlns:p14="http://schemas.microsoft.com/office/powerpoint/2010/main" val="344398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  <p:pic>
        <p:nvPicPr>
          <p:cNvPr id="2052" name="Picture 4" descr="How to set up a Word document and add an easy Index. | Genealogy resources,  Genealogy, Ind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84" y="304800"/>
            <a:ext cx="6800850" cy="4752976"/>
          </a:xfrm>
          <a:prstGeom prst="rect">
            <a:avLst/>
          </a:prstGeom>
          <a:noFill/>
          <a:ln w="381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1981200" y="5631873"/>
            <a:ext cx="4731328" cy="685800"/>
            <a:chOff x="1524000" y="5638800"/>
            <a:chExt cx="4731328" cy="685800"/>
          </a:xfrm>
        </p:grpSpPr>
        <p:sp>
          <p:nvSpPr>
            <p:cNvPr id="6" name="Rectangle 5"/>
            <p:cNvSpPr/>
            <p:nvPr/>
          </p:nvSpPr>
          <p:spPr>
            <a:xfrm>
              <a:off x="1524000" y="5638800"/>
              <a:ext cx="2362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Britannic Bold" pitchFamily="34" charset="0"/>
                </a:rPr>
                <a:t>SEARCH KEY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893128" y="5638800"/>
              <a:ext cx="23622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Britannic Bold" pitchFamily="34" charset="0"/>
                </a:rPr>
                <a:t>LOCATION(ROWID)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02DD1C-8515-4720-8549-E0A47E5E70BF}"/>
                  </a:ext>
                </a:extLst>
              </p14:cNvPr>
              <p14:cNvContentPartPr/>
              <p14:nvPr/>
            </p14:nvContentPartPr>
            <p14:xfrm>
              <a:off x="2597040" y="5981760"/>
              <a:ext cx="1416600" cy="25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02DD1C-8515-4720-8549-E0A47E5E70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1200" y="5918400"/>
                <a:ext cx="144792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3B0A124-DA2E-47C5-850E-A817EFFFA42A}"/>
                  </a:ext>
                </a:extLst>
              </p14:cNvPr>
              <p14:cNvContentPartPr/>
              <p14:nvPr/>
            </p14:nvContentPartPr>
            <p14:xfrm>
              <a:off x="4616280" y="5950080"/>
              <a:ext cx="1797480" cy="51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3B0A124-DA2E-47C5-850E-A817EFFFA4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00440" y="5886720"/>
                <a:ext cx="1828800" cy="17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979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Indexing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567" y="762000"/>
            <a:ext cx="815340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highlight>
                  <a:srgbClr val="FFFF00"/>
                </a:highlight>
              </a:rPr>
              <a:t>By default Oracle creates indexes on the</a:t>
            </a:r>
            <a:r>
              <a:rPr lang="en-IN" sz="2000" dirty="0">
                <a:solidFill>
                  <a:schemeClr val="tx2"/>
                </a:solidFill>
              </a:rPr>
              <a:t> </a:t>
            </a:r>
            <a:r>
              <a:rPr lang="en-IN" sz="2000" dirty="0">
                <a:solidFill>
                  <a:schemeClr val="tx2"/>
                </a:solidFill>
                <a:highlight>
                  <a:srgbClr val="00FFFF"/>
                </a:highlight>
              </a:rPr>
              <a:t>primary key </a:t>
            </a:r>
            <a:r>
              <a:rPr lang="en-IN" sz="2000" dirty="0">
                <a:solidFill>
                  <a:schemeClr val="tx2"/>
                </a:solidFill>
                <a:highlight>
                  <a:srgbClr val="FFFF00"/>
                </a:highlight>
              </a:rPr>
              <a:t>and </a:t>
            </a:r>
            <a:r>
              <a:rPr lang="en-IN" sz="2000" dirty="0">
                <a:solidFill>
                  <a:schemeClr val="tx2"/>
                </a:solidFill>
                <a:highlight>
                  <a:srgbClr val="00FFFF"/>
                </a:highlight>
              </a:rPr>
              <a:t>every candidate key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highlight>
                  <a:srgbClr val="FFFF00"/>
                </a:highlight>
              </a:rPr>
              <a:t>An index is stored separately from the table data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It contains </a:t>
            </a:r>
            <a:r>
              <a:rPr lang="en-IN" sz="2000" dirty="0">
                <a:solidFill>
                  <a:schemeClr val="tx2"/>
                </a:solidFill>
                <a:highlight>
                  <a:srgbClr val="FFFF00"/>
                </a:highlight>
              </a:rPr>
              <a:t>only two valu</a:t>
            </a:r>
            <a:r>
              <a:rPr lang="en-IN" sz="2000" dirty="0">
                <a:solidFill>
                  <a:schemeClr val="tx2"/>
                </a:solidFill>
              </a:rPr>
              <a:t>es, the search key i.e. say the </a:t>
            </a:r>
            <a:r>
              <a:rPr lang="en-IN" sz="2000" dirty="0" err="1">
                <a:solidFill>
                  <a:schemeClr val="tx2"/>
                </a:solidFill>
              </a:rPr>
              <a:t>empno</a:t>
            </a:r>
            <a:r>
              <a:rPr lang="en-IN" sz="2000" dirty="0">
                <a:solidFill>
                  <a:schemeClr val="tx2"/>
                </a:solidFill>
              </a:rPr>
              <a:t> and the location i.e. </a:t>
            </a:r>
            <a:r>
              <a:rPr lang="en-IN" sz="2000" dirty="0" err="1">
                <a:solidFill>
                  <a:schemeClr val="tx2"/>
                </a:solidFill>
              </a:rPr>
              <a:t>rowid</a:t>
            </a:r>
            <a:endParaRPr lang="en-IN" sz="2000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Which data structure is used while creating an index??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rgbClr val="C00000"/>
                </a:solidFill>
                <a:highlight>
                  <a:srgbClr val="FFFF00"/>
                </a:highlight>
              </a:rPr>
              <a:t>B or B+ Trees </a:t>
            </a:r>
            <a:r>
              <a:rPr lang="en-IN" sz="2000" dirty="0">
                <a:solidFill>
                  <a:schemeClr val="tx2"/>
                </a:solidFill>
                <a:highlight>
                  <a:srgbClr val="FFFF00"/>
                </a:highlight>
              </a:rPr>
              <a:t>/ </a:t>
            </a:r>
            <a:r>
              <a:rPr lang="en-IN" sz="2000" b="1" dirty="0">
                <a:solidFill>
                  <a:srgbClr val="7030A0"/>
                </a:solidFill>
                <a:highlight>
                  <a:srgbClr val="FFFF00"/>
                </a:highlight>
              </a:rPr>
              <a:t>Hashing</a:t>
            </a:r>
            <a:endParaRPr lang="en-IN" sz="2000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72" y="3237053"/>
            <a:ext cx="6529128" cy="3405779"/>
          </a:xfrm>
          <a:prstGeom prst="rect">
            <a:avLst/>
          </a:prstGeom>
          <a:ln w="38100">
            <a:solidFill>
              <a:schemeClr val="tx2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B20F719-3FFB-47A4-BC23-B6F08E579C9A}"/>
                  </a:ext>
                </a:extLst>
              </p14:cNvPr>
              <p14:cNvContentPartPr/>
              <p14:nvPr/>
            </p14:nvContentPartPr>
            <p14:xfrm>
              <a:off x="1612800" y="3441600"/>
              <a:ext cx="2076840" cy="1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B20F719-3FFB-47A4-BC23-B6F08E579C9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96960" y="3378240"/>
                <a:ext cx="21081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C520B49-CCEE-48EE-8044-1E81119DDFEC}"/>
                  </a:ext>
                </a:extLst>
              </p14:cNvPr>
              <p14:cNvContentPartPr/>
              <p14:nvPr/>
            </p14:nvContentPartPr>
            <p14:xfrm>
              <a:off x="4368960" y="3384720"/>
              <a:ext cx="1714680" cy="57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C520B49-CCEE-48EE-8044-1E81119DDFE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53120" y="3321360"/>
                <a:ext cx="17460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9D1A19C-4612-4DE4-A1AC-A04E8E0C3CC5}"/>
                  </a:ext>
                </a:extLst>
              </p14:cNvPr>
              <p14:cNvContentPartPr/>
              <p14:nvPr/>
            </p14:nvContentPartPr>
            <p14:xfrm>
              <a:off x="1841400" y="3753000"/>
              <a:ext cx="2051640" cy="114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9D1A19C-4612-4DE4-A1AC-A04E8E0C3CC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25560" y="3689640"/>
                <a:ext cx="20829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AB54CF3-2B9A-4767-A70C-1B1B1434C95B}"/>
                  </a:ext>
                </a:extLst>
              </p14:cNvPr>
              <p14:cNvContentPartPr/>
              <p14:nvPr/>
            </p14:nvContentPartPr>
            <p14:xfrm>
              <a:off x="1517760" y="6350040"/>
              <a:ext cx="3137040" cy="178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AB54CF3-2B9A-4767-A70C-1B1B1434C95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01920" y="6286680"/>
                <a:ext cx="31683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88B188F-2A44-450F-A1D4-BB644941C9B1}"/>
                  </a:ext>
                </a:extLst>
              </p14:cNvPr>
              <p14:cNvContentPartPr/>
              <p14:nvPr/>
            </p14:nvContentPartPr>
            <p14:xfrm>
              <a:off x="4692600" y="6483240"/>
              <a:ext cx="1791000" cy="102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88B188F-2A44-450F-A1D4-BB644941C9B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76760" y="6419880"/>
                <a:ext cx="1822320" cy="22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44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Indexing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567" y="685800"/>
            <a:ext cx="8153400" cy="6093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A user can create indexes depending on which queries would be fired most in the application, and on which columns.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Normally table joins are frequently required when we have a master and child/transaction table e.g. EMP and DEPT table need to be joined for information from both the tables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By default Oracle will create index on the primary keys of these tables i.e. </a:t>
            </a:r>
            <a:r>
              <a:rPr lang="en-IN" sz="2000" dirty="0" err="1">
                <a:solidFill>
                  <a:schemeClr val="tx2"/>
                </a:solidFill>
              </a:rPr>
              <a:t>empno</a:t>
            </a:r>
            <a:r>
              <a:rPr lang="en-IN" sz="2000" dirty="0">
                <a:solidFill>
                  <a:schemeClr val="tx2"/>
                </a:solidFill>
              </a:rPr>
              <a:t> of EMP table and </a:t>
            </a:r>
            <a:r>
              <a:rPr lang="en-IN" sz="2000" dirty="0" err="1">
                <a:solidFill>
                  <a:schemeClr val="tx2"/>
                </a:solidFill>
              </a:rPr>
              <a:t>deptno</a:t>
            </a:r>
            <a:r>
              <a:rPr lang="en-IN" sz="2000" dirty="0">
                <a:solidFill>
                  <a:schemeClr val="tx2"/>
                </a:solidFill>
              </a:rPr>
              <a:t> of DEPT table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For joins we require the </a:t>
            </a:r>
            <a:r>
              <a:rPr lang="en-IN" sz="2000" dirty="0" err="1">
                <a:solidFill>
                  <a:schemeClr val="tx2"/>
                </a:solidFill>
              </a:rPr>
              <a:t>deptno</a:t>
            </a:r>
            <a:r>
              <a:rPr lang="en-IN" sz="2000" dirty="0">
                <a:solidFill>
                  <a:schemeClr val="tx2"/>
                </a:solidFill>
              </a:rPr>
              <a:t> (FK) of EMP table on which there is no default index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A user should create an index on the FKs so that joins will execute fast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An index can be: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IN" sz="2000" dirty="0">
                <a:solidFill>
                  <a:schemeClr val="tx2"/>
                </a:solidFill>
              </a:rPr>
              <a:t>A unique index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IN" sz="2000" dirty="0">
                <a:solidFill>
                  <a:schemeClr val="tx2"/>
                </a:solidFill>
              </a:rPr>
              <a:t>A non-unique index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IN" sz="2000" dirty="0">
                <a:solidFill>
                  <a:schemeClr val="tx2"/>
                </a:solidFill>
              </a:rPr>
              <a:t>Simple index</a:t>
            </a:r>
          </a:p>
          <a:p>
            <a:pPr marL="800100" lvl="1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IN" sz="2000" dirty="0">
                <a:solidFill>
                  <a:schemeClr val="tx2"/>
                </a:solidFill>
              </a:rPr>
              <a:t>Composite index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BA3A15-4C3F-407E-9F5A-84A1D34C55F7}"/>
                  </a:ext>
                </a:extLst>
              </p14:cNvPr>
              <p14:cNvContentPartPr/>
              <p14:nvPr/>
            </p14:nvContentPartPr>
            <p14:xfrm>
              <a:off x="3435480" y="1955880"/>
              <a:ext cx="4229280" cy="89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BA3A15-4C3F-407E-9F5A-84A1D34C55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9640" y="1892520"/>
                <a:ext cx="4260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CA00904-70F7-4765-B585-B35771BF4EAF}"/>
                  </a:ext>
                </a:extLst>
              </p14:cNvPr>
              <p14:cNvContentPartPr/>
              <p14:nvPr/>
            </p14:nvContentPartPr>
            <p14:xfrm>
              <a:off x="533520" y="2222640"/>
              <a:ext cx="2540160" cy="76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CA00904-70F7-4765-B585-B35771BF4E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680" y="2159280"/>
                <a:ext cx="25714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B81E2C-5A1B-4EBC-8C27-379CBBAA80B0}"/>
                  </a:ext>
                </a:extLst>
              </p14:cNvPr>
              <p14:cNvContentPartPr/>
              <p14:nvPr/>
            </p14:nvContentPartPr>
            <p14:xfrm>
              <a:off x="654120" y="2508120"/>
              <a:ext cx="7315560" cy="241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B81E2C-5A1B-4EBC-8C27-379CBBAA80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8280" y="2444760"/>
                <a:ext cx="734688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D0E2810-F365-4733-8556-97A2CE53D62E}"/>
                  </a:ext>
                </a:extLst>
              </p14:cNvPr>
              <p14:cNvContentPartPr/>
              <p14:nvPr/>
            </p14:nvContentPartPr>
            <p14:xfrm>
              <a:off x="552600" y="3035160"/>
              <a:ext cx="4616640" cy="32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D0E2810-F365-4733-8556-97A2CE53D6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6760" y="2971800"/>
                <a:ext cx="46479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322E013-527D-40C7-8675-85826D8BC963}"/>
                  </a:ext>
                </a:extLst>
              </p14:cNvPr>
              <p14:cNvContentPartPr/>
              <p14:nvPr/>
            </p14:nvContentPartPr>
            <p14:xfrm>
              <a:off x="1028520" y="3479760"/>
              <a:ext cx="6458400" cy="892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322E013-527D-40C7-8675-85826D8BC9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2680" y="3416400"/>
                <a:ext cx="6489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F087652-CEFA-4891-89C2-44D9A213928D}"/>
                  </a:ext>
                </a:extLst>
              </p14:cNvPr>
              <p14:cNvContentPartPr/>
              <p14:nvPr/>
            </p14:nvContentPartPr>
            <p14:xfrm>
              <a:off x="622440" y="3759120"/>
              <a:ext cx="1727280" cy="76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F087652-CEFA-4891-89C2-44D9A21392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6600" y="3695760"/>
                <a:ext cx="17586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2181B09-780D-4877-8008-9A715F82A456}"/>
                  </a:ext>
                </a:extLst>
              </p14:cNvPr>
              <p14:cNvContentPartPr/>
              <p14:nvPr/>
            </p14:nvContentPartPr>
            <p14:xfrm>
              <a:off x="577800" y="4737240"/>
              <a:ext cx="1651320" cy="25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2181B09-780D-4877-8008-9A715F82A45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1960" y="4673880"/>
                <a:ext cx="16826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BC0EBFA-DC1F-4410-84E7-95EDC638F92D}"/>
                  </a:ext>
                </a:extLst>
              </p14:cNvPr>
              <p14:cNvContentPartPr/>
              <p14:nvPr/>
            </p14:nvContentPartPr>
            <p14:xfrm>
              <a:off x="457200" y="5010120"/>
              <a:ext cx="489240" cy="279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BC0EBFA-DC1F-4410-84E7-95EDC638F9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1360" y="4946760"/>
                <a:ext cx="52056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C15D40F-2B67-4ADA-B45D-3985759B1850}"/>
                  </a:ext>
                </a:extLst>
              </p14:cNvPr>
              <p14:cNvContentPartPr/>
              <p14:nvPr/>
            </p14:nvContentPartPr>
            <p14:xfrm>
              <a:off x="450720" y="5549760"/>
              <a:ext cx="400680" cy="197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C15D40F-2B67-4ADA-B45D-3985759B18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4880" y="5486400"/>
                <a:ext cx="43200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7F4DDF2-3333-405F-A7EA-F8A9F2C2F274}"/>
                  </a:ext>
                </a:extLst>
              </p14:cNvPr>
              <p14:cNvContentPartPr/>
              <p14:nvPr/>
            </p14:nvContentPartPr>
            <p14:xfrm>
              <a:off x="419040" y="5772240"/>
              <a:ext cx="572040" cy="273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7F4DDF2-3333-405F-A7EA-F8A9F2C2F27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3200" y="5708880"/>
                <a:ext cx="60336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BA29F5-1E1B-4FB5-9365-10B030FF109F}"/>
                  </a:ext>
                </a:extLst>
              </p14:cNvPr>
              <p14:cNvContentPartPr/>
              <p14:nvPr/>
            </p14:nvContentPartPr>
            <p14:xfrm>
              <a:off x="450720" y="5835600"/>
              <a:ext cx="692640" cy="527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BA29F5-1E1B-4FB5-9365-10B030FF109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4880" y="5772240"/>
                <a:ext cx="723960" cy="6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913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Indexing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567" y="685800"/>
            <a:ext cx="81534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Suppose there is no index created on </a:t>
            </a:r>
            <a:r>
              <a:rPr lang="en-IN" sz="2000" dirty="0" err="1">
                <a:solidFill>
                  <a:schemeClr val="tx2"/>
                </a:solidFill>
              </a:rPr>
              <a:t>deptno</a:t>
            </a:r>
            <a:r>
              <a:rPr lang="en-IN" sz="2000" dirty="0">
                <a:solidFill>
                  <a:schemeClr val="tx2"/>
                </a:solidFill>
              </a:rPr>
              <a:t> of EMP table.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By default </a:t>
            </a:r>
            <a:r>
              <a:rPr lang="en-IN" sz="2000" dirty="0" err="1">
                <a:solidFill>
                  <a:schemeClr val="tx2"/>
                </a:solidFill>
              </a:rPr>
              <a:t>deptno</a:t>
            </a:r>
            <a:r>
              <a:rPr lang="en-IN" sz="2000" dirty="0">
                <a:solidFill>
                  <a:schemeClr val="tx2"/>
                </a:solidFill>
              </a:rPr>
              <a:t> of DEPT table will have a unique index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637339"/>
              </p:ext>
            </p:extLst>
          </p:nvPr>
        </p:nvGraphicFramePr>
        <p:xfrm>
          <a:off x="4331623" y="1835209"/>
          <a:ext cx="3809999" cy="4800597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699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DEPTNO</a:t>
                      </a: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solidFill>
                            <a:srgbClr val="000000"/>
                          </a:solidFill>
                          <a:effectLst/>
                        </a:rPr>
                        <a:t>ROWID</a:t>
                      </a: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AGgBGFAB7AAAAg3AAA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AGgBGFAB7AAAAg3AAB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AGgBGFAB7AAAAg3AAC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AGgBGFAB7AAAAg3AAD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AGgBGFAB7AAAAg3AAE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AGgBGFAB7AAAAg3AAF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AGgBGFAB7AAAAg3AAG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AGgBGFAB7AAAAg3AAH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AGgBGFAB7AAAAg3AAI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AGgBGFAB7AAAAg3AAJ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AGgBGFAB7AAAAg3AAK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AGgBGFAB7AAAAg3AAL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AGgBGFAB7AAAAg3AAM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AGgBGFAB7AAAAg3AAN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4710" y="1911409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Berlin Sans FB Demi" pitchFamily="34" charset="0"/>
              </a:rPr>
              <a:t>DEPT Index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31622" y="1426235"/>
            <a:ext cx="2077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Berlin Sans FB Demi" pitchFamily="34" charset="0"/>
              </a:rPr>
              <a:t>EMP (without index)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80311"/>
              </p:ext>
            </p:extLst>
          </p:nvPr>
        </p:nvGraphicFramePr>
        <p:xfrm>
          <a:off x="263928" y="2368609"/>
          <a:ext cx="3200400" cy="15849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DEPTNO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ROWID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AGgBGDAB7AAAAgnAAA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AGgBGDAB7AAAAgnAAB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AGgBGDAB7AAAAgnAAC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40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AGgBGDAB7AAAAgnAA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3443547" y="2368609"/>
            <a:ext cx="888075" cy="56665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443547" y="2935260"/>
            <a:ext cx="888075" cy="42949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43547" y="2906858"/>
            <a:ext cx="888075" cy="365275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61558" y="3218586"/>
            <a:ext cx="870064" cy="64423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69177" y="3234865"/>
            <a:ext cx="862445" cy="42914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7" idx="1"/>
          </p:cNvCxnSpPr>
          <p:nvPr/>
        </p:nvCxnSpPr>
        <p:spPr>
          <a:xfrm>
            <a:off x="3474026" y="3241273"/>
            <a:ext cx="857597" cy="99423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74026" y="3229670"/>
            <a:ext cx="857596" cy="2644139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443547" y="3208888"/>
            <a:ext cx="888075" cy="759921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3478182" y="2651934"/>
            <a:ext cx="853441" cy="872491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478182" y="3524425"/>
            <a:ext cx="853440" cy="1130184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466406" y="3524425"/>
            <a:ext cx="853440" cy="1434984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478183" y="3524425"/>
            <a:ext cx="853440" cy="1739784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3467100" y="3524425"/>
            <a:ext cx="864522" cy="2044584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447702" y="3524425"/>
            <a:ext cx="853440" cy="2654184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7881396-13C9-4925-ACB7-A5A2F84AC6B2}"/>
                  </a:ext>
                </a:extLst>
              </p14:cNvPr>
              <p14:cNvContentPartPr/>
              <p14:nvPr/>
            </p14:nvContentPartPr>
            <p14:xfrm>
              <a:off x="419040" y="2006640"/>
              <a:ext cx="1099080" cy="57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7881396-13C9-4925-ACB7-A5A2F84AC6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200" y="1943280"/>
                <a:ext cx="11304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27F4C2F-0C4E-4DC0-8464-74A05CD160AD}"/>
                  </a:ext>
                </a:extLst>
              </p14:cNvPr>
              <p14:cNvContentPartPr/>
              <p14:nvPr/>
            </p14:nvContentPartPr>
            <p14:xfrm>
              <a:off x="4413240" y="1600200"/>
              <a:ext cx="1727640" cy="101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27F4C2F-0C4E-4DC0-8464-74A05CD160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7400" y="1536840"/>
                <a:ext cx="1758960" cy="2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88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Indexing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567" y="685800"/>
            <a:ext cx="815340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If </a:t>
            </a:r>
            <a:r>
              <a:rPr lang="en-IN" sz="2000" dirty="0" err="1">
                <a:solidFill>
                  <a:schemeClr val="tx2"/>
                </a:solidFill>
              </a:rPr>
              <a:t>deptno</a:t>
            </a:r>
            <a:r>
              <a:rPr lang="en-IN" sz="2000" dirty="0">
                <a:solidFill>
                  <a:schemeClr val="tx2"/>
                </a:solidFill>
              </a:rPr>
              <a:t> of EMP table is indexed then the joins can be fast: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890166"/>
              </p:ext>
            </p:extLst>
          </p:nvPr>
        </p:nvGraphicFramePr>
        <p:xfrm>
          <a:off x="4343400" y="1752600"/>
          <a:ext cx="3809999" cy="4800597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699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DEPTNO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57492" marB="574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ROWID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57492" marB="57492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AGgBGFAB7AAAAg3AAC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10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AGgBGFAB7AAAAg3AAN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AGgBGFAB7AAAAg3AAA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AGgBGFAB7AAAAg3AAF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AGgBGFAB7AAAAg3AAE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AGgBGFAB7AAAAg3AAD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AGgBGFAB7AAAAg3AAG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AGgBGFAB7AAAAg3AAL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AGgBGFAB7AAAAg3AAI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AGgBGFAB7AAAAg3AAJ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AGgBGFAB7AAAAg3AAK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AGgBGFAB7AAAAg3AAM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AGgBGFAB7AAAAg3AAH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AGgBGFAB7AAAAg3AAB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619504"/>
              </p:ext>
            </p:extLst>
          </p:nvPr>
        </p:nvGraphicFramePr>
        <p:xfrm>
          <a:off x="318654" y="1752600"/>
          <a:ext cx="3200400" cy="15849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DEPTNO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ROWID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AGgBGDAB7AAAAgnAAA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AGgBGDAB7AAAAgnAAB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AGgBGDAB7AAAAgnAAC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40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AGgBGDAB7AAAAgnAA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96487" y="1285164"/>
            <a:ext cx="1242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Berlin Sans FB Demi" pitchFamily="34" charset="0"/>
              </a:rPr>
              <a:t>DEPT Index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43400" y="1271561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latin typeface="Berlin Sans FB Demi" pitchFamily="34" charset="0"/>
              </a:rPr>
              <a:t>EMP Index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05200" y="2286000"/>
            <a:ext cx="838200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21825" y="2288078"/>
            <a:ext cx="821575" cy="302722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521825" y="2286000"/>
            <a:ext cx="821575" cy="609601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21825" y="2579370"/>
            <a:ext cx="821575" cy="69723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</p:cNvCxnSpPr>
          <p:nvPr/>
        </p:nvCxnSpPr>
        <p:spPr>
          <a:xfrm>
            <a:off x="3519054" y="2545080"/>
            <a:ext cx="829194" cy="105675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</p:cNvCxnSpPr>
          <p:nvPr/>
        </p:nvCxnSpPr>
        <p:spPr>
          <a:xfrm>
            <a:off x="3519054" y="2545080"/>
            <a:ext cx="806334" cy="167336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</p:cNvCxnSpPr>
          <p:nvPr/>
        </p:nvCxnSpPr>
        <p:spPr>
          <a:xfrm>
            <a:off x="3519054" y="2545080"/>
            <a:ext cx="829194" cy="19507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</p:cNvCxnSpPr>
          <p:nvPr/>
        </p:nvCxnSpPr>
        <p:spPr>
          <a:xfrm>
            <a:off x="3519054" y="2545080"/>
            <a:ext cx="806334" cy="135826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21825" y="2927985"/>
            <a:ext cx="820188" cy="3231398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505200" y="2895601"/>
            <a:ext cx="822960" cy="3492383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505200" y="2895601"/>
            <a:ext cx="820188" cy="2285999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505200" y="2895601"/>
            <a:ext cx="838199" cy="2590799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19054" y="2895601"/>
            <a:ext cx="806334" cy="2895599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521825" y="2895601"/>
            <a:ext cx="826423" cy="1949507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134C78A-1E7A-497F-B070-474C206B2FFB}"/>
                  </a:ext>
                </a:extLst>
              </p14:cNvPr>
              <p14:cNvContentPartPr/>
              <p14:nvPr/>
            </p14:nvContentPartPr>
            <p14:xfrm>
              <a:off x="609480" y="831960"/>
              <a:ext cx="6159960" cy="127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134C78A-1E7A-497F-B070-474C206B2F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640" y="768600"/>
                <a:ext cx="6191280" cy="25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679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Indexing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780955"/>
            <a:ext cx="7445433" cy="60324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dirty="0">
                <a:solidFill>
                  <a:schemeClr val="tx2"/>
                </a:solidFill>
              </a:rPr>
              <a:t>Creating user defined indexes:</a:t>
            </a:r>
          </a:p>
          <a:p>
            <a:pPr>
              <a:spcBef>
                <a:spcPts val="600"/>
              </a:spcBef>
            </a:pPr>
            <a:r>
              <a:rPr lang="en-IN" b="1" dirty="0">
                <a:solidFill>
                  <a:schemeClr val="tx2"/>
                </a:solidFill>
              </a:rPr>
              <a:t>Unique index</a:t>
            </a:r>
          </a:p>
          <a:p>
            <a:pPr>
              <a:spcBef>
                <a:spcPts val="600"/>
              </a:spcBef>
            </a:pPr>
            <a:r>
              <a:rPr lang="en-IN" b="1" dirty="0">
                <a:solidFill>
                  <a:schemeClr val="tx2"/>
                </a:solidFill>
              </a:rPr>
              <a:t>	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create unique index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idname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on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dept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dname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dirty="0">
                <a:solidFill>
                  <a:schemeClr val="tx2"/>
                </a:solidFill>
              </a:rPr>
              <a:t>Unique index is similar to unique constraint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dirty="0">
                <a:solidFill>
                  <a:schemeClr val="tx2"/>
                </a:solidFill>
              </a:rPr>
              <a:t>Will not allow duplicate values to be inserted in the table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dirty="0">
                <a:solidFill>
                  <a:schemeClr val="tx2"/>
                </a:solidFill>
              </a:rPr>
              <a:t>Will allow null values</a:t>
            </a:r>
          </a:p>
          <a:p>
            <a:pPr>
              <a:spcBef>
                <a:spcPts val="600"/>
              </a:spcBef>
            </a:pPr>
            <a:r>
              <a:rPr lang="en-IN" b="1" dirty="0">
                <a:solidFill>
                  <a:schemeClr val="tx2"/>
                </a:solidFill>
              </a:rPr>
              <a:t>Non-Unique index</a:t>
            </a:r>
          </a:p>
          <a:p>
            <a:pPr lvl="2">
              <a:spcBef>
                <a:spcPts val="600"/>
              </a:spcBef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create index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isal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on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pPr lvl="2">
              <a:spcBef>
                <a:spcPts val="600"/>
              </a:spcBef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create index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ideptno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);    </a:t>
            </a:r>
            <a:r>
              <a:rPr lang="en-IN" b="1" dirty="0">
                <a:solidFill>
                  <a:schemeClr val="tx2"/>
                </a:solidFill>
              </a:rPr>
              <a:t>(On FK)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dirty="0">
                <a:solidFill>
                  <a:schemeClr val="tx2"/>
                </a:solidFill>
              </a:rPr>
              <a:t>Creates an index which allows duplicates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dirty="0">
                <a:solidFill>
                  <a:schemeClr val="tx2"/>
                </a:solidFill>
              </a:rPr>
              <a:t>Called the secondary index</a:t>
            </a:r>
          </a:p>
          <a:p>
            <a:pPr>
              <a:spcBef>
                <a:spcPts val="600"/>
              </a:spcBef>
            </a:pPr>
            <a:r>
              <a:rPr lang="en-IN" b="1" dirty="0">
                <a:solidFill>
                  <a:schemeClr val="tx2"/>
                </a:solidFill>
              </a:rPr>
              <a:t>Simple index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dirty="0">
                <a:solidFill>
                  <a:schemeClr val="tx2"/>
                </a:solidFill>
                <a:highlight>
                  <a:srgbClr val="FFFF00"/>
                </a:highlight>
              </a:rPr>
              <a:t>Index created on a single column </a:t>
            </a:r>
            <a:r>
              <a:rPr lang="en-IN" dirty="0">
                <a:solidFill>
                  <a:schemeClr val="tx2"/>
                </a:solidFill>
              </a:rPr>
              <a:t>(all the above </a:t>
            </a:r>
            <a:r>
              <a:rPr lang="en-IN" dirty="0" err="1">
                <a:solidFill>
                  <a:schemeClr val="tx2"/>
                </a:solidFill>
              </a:rPr>
              <a:t>eamples</a:t>
            </a:r>
            <a:r>
              <a:rPr lang="en-IN" dirty="0">
                <a:solidFill>
                  <a:schemeClr val="tx2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IN" b="1" dirty="0">
                <a:solidFill>
                  <a:schemeClr val="tx2"/>
                </a:solidFill>
              </a:rPr>
              <a:t>Composite index</a:t>
            </a:r>
          </a:p>
          <a:p>
            <a:pPr marL="342900" lvl="2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dirty="0">
                <a:solidFill>
                  <a:schemeClr val="tx2"/>
                </a:solidFill>
                <a:highlight>
                  <a:srgbClr val="FFFF00"/>
                </a:highlight>
              </a:rPr>
              <a:t>Index created on more than one column</a:t>
            </a:r>
          </a:p>
          <a:p>
            <a:pPr marL="914400" lvl="4">
              <a:spcBef>
                <a:spcPts val="600"/>
              </a:spcBef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create index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idnosal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on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endParaRPr lang="en-IN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FFACBE-014E-4F99-B2BF-79B8EF7FCC80}"/>
                  </a:ext>
                </a:extLst>
              </p14:cNvPr>
              <p14:cNvContentPartPr/>
              <p14:nvPr/>
            </p14:nvContentPartPr>
            <p14:xfrm>
              <a:off x="565200" y="1244520"/>
              <a:ext cx="1143360" cy="25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FFACBE-014E-4F99-B2BF-79B8EF7FCC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360" y="1181160"/>
                <a:ext cx="117468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4E6742D-1DC7-47C4-9289-674B5B9CAF15}"/>
                  </a:ext>
                </a:extLst>
              </p14:cNvPr>
              <p14:cNvContentPartPr/>
              <p14:nvPr/>
            </p14:nvContentPartPr>
            <p14:xfrm>
              <a:off x="920880" y="1917720"/>
              <a:ext cx="4108680" cy="114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4E6742D-1DC7-47C4-9289-674B5B9CAF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5040" y="1854360"/>
                <a:ext cx="41400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D4FE7FD-6361-4EA2-A727-396DCAD97493}"/>
                  </a:ext>
                </a:extLst>
              </p14:cNvPr>
              <p14:cNvContentPartPr/>
              <p14:nvPr/>
            </p14:nvContentPartPr>
            <p14:xfrm>
              <a:off x="1403280" y="2222640"/>
              <a:ext cx="4673880" cy="18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D4FE7FD-6361-4EA2-A727-396DCAD974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7440" y="2159280"/>
                <a:ext cx="47052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E64C31-BDE8-401E-8B7F-7A11FFD9C096}"/>
                  </a:ext>
                </a:extLst>
              </p14:cNvPr>
              <p14:cNvContentPartPr/>
              <p14:nvPr/>
            </p14:nvContentPartPr>
            <p14:xfrm>
              <a:off x="1041480" y="2692440"/>
              <a:ext cx="1816200" cy="12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E64C31-BDE8-401E-8B7F-7A11FFD9C09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5640" y="2629080"/>
                <a:ext cx="18475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C2ADE94-D37C-41FF-A871-91CE1E8B8C74}"/>
                  </a:ext>
                </a:extLst>
              </p14:cNvPr>
              <p14:cNvContentPartPr/>
              <p14:nvPr/>
            </p14:nvContentPartPr>
            <p14:xfrm>
              <a:off x="2108160" y="1498680"/>
              <a:ext cx="3226320" cy="108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C2ADE94-D37C-41FF-A871-91CE1E8B8C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92320" y="1435320"/>
                <a:ext cx="32576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9878A4-AD0C-4572-A39B-32604C2DAC05}"/>
                  </a:ext>
                </a:extLst>
              </p14:cNvPr>
              <p14:cNvContentPartPr/>
              <p14:nvPr/>
            </p14:nvContentPartPr>
            <p14:xfrm>
              <a:off x="584280" y="2946240"/>
              <a:ext cx="1625760" cy="38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9878A4-AD0C-4572-A39B-32604C2DAC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8440" y="2882880"/>
                <a:ext cx="16570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E100452-4B3D-49E5-BEBC-AB99A0211506}"/>
                  </a:ext>
                </a:extLst>
              </p14:cNvPr>
              <p14:cNvContentPartPr/>
              <p14:nvPr/>
            </p14:nvContentPartPr>
            <p14:xfrm>
              <a:off x="2762280" y="3340080"/>
              <a:ext cx="1416240" cy="25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E100452-4B3D-49E5-BEBC-AB99A02115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46440" y="3276720"/>
                <a:ext cx="14475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0FC9676-0D9B-4821-B42D-257BCA101052}"/>
                  </a:ext>
                </a:extLst>
              </p14:cNvPr>
              <p14:cNvContentPartPr/>
              <p14:nvPr/>
            </p14:nvContentPartPr>
            <p14:xfrm>
              <a:off x="2685960" y="3689280"/>
              <a:ext cx="2038680" cy="89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0FC9676-0D9B-4821-B42D-257BCA1010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70120" y="3625920"/>
                <a:ext cx="2070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893CCC0-310B-45B9-B701-B5362E8887F7}"/>
                  </a:ext>
                </a:extLst>
              </p14:cNvPr>
              <p14:cNvContentPartPr/>
              <p14:nvPr/>
            </p14:nvContentPartPr>
            <p14:xfrm>
              <a:off x="1670040" y="3987720"/>
              <a:ext cx="3054600" cy="64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893CCC0-310B-45B9-B701-B5362E8887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54200" y="3924360"/>
                <a:ext cx="30859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B368B42-3CE2-452E-AA97-98638C5373BC}"/>
                  </a:ext>
                </a:extLst>
              </p14:cNvPr>
              <p14:cNvContentPartPr/>
              <p14:nvPr/>
            </p14:nvContentPartPr>
            <p14:xfrm>
              <a:off x="996840" y="4362480"/>
              <a:ext cx="1905480" cy="70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B368B42-3CE2-452E-AA97-98638C5373B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1000" y="4299120"/>
                <a:ext cx="19368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D9A6A34-8D4A-486E-BFB1-D4C68765156C}"/>
                  </a:ext>
                </a:extLst>
              </p14:cNvPr>
              <p14:cNvContentPartPr/>
              <p14:nvPr/>
            </p14:nvContentPartPr>
            <p14:xfrm>
              <a:off x="520560" y="4749840"/>
              <a:ext cx="1556280" cy="63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D9A6A34-8D4A-486E-BFB1-D4C68765156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4720" y="4686480"/>
                <a:ext cx="1587600" cy="1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979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810786"/>
              </p:ext>
            </p:extLst>
          </p:nvPr>
        </p:nvGraphicFramePr>
        <p:xfrm>
          <a:off x="4355976" y="949749"/>
          <a:ext cx="4026024" cy="4724399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1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2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767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DEPTNO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57492" marB="574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SAL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57492" marB="574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ROWID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57492" marB="57492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1300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AGgB1AAAPAAAAseAAN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2450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AGgB1AAAPAAAAseAAC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10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5000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AGgB1AAAPAAAAseAAA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800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AGgB1AAAPAAAAseAAG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1100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AGgB1AAAPAAAAseAAL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2975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AGgB1AAAPAAAAseAAD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AGgB1AAAPAAAAseAAE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AGgB1AAAPAAAAseAAF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950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AGgB1AAAPAAAAseAAM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1250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AGgB1AAAPAAAAseAAJ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1250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AGgB1AAAPAAAAseAAI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1500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AGgB1AAAPAAAAseAAK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1600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AGgB1AAAPAAAAseAAH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188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2850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AGgB1AAAPAAAAseAAB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Indexing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742199"/>
            <a:ext cx="3733800" cy="56323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lvl="2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Composite index</a:t>
            </a:r>
          </a:p>
          <a:p>
            <a:pPr marL="457200" lvl="3">
              <a:spcBef>
                <a:spcPts val="600"/>
              </a:spcBef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create index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idnosal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on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);</a:t>
            </a:r>
          </a:p>
          <a:p>
            <a:pPr marL="285750" lvl="2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To remove an user defined index,</a:t>
            </a:r>
          </a:p>
          <a:p>
            <a:pPr marL="457200" lvl="3">
              <a:spcBef>
                <a:spcPts val="600"/>
              </a:spcBef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drop index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indexname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marL="0" lvl="2">
              <a:spcBef>
                <a:spcPts val="600"/>
              </a:spcBef>
            </a:pPr>
            <a:r>
              <a:rPr lang="en-IN" b="1" dirty="0">
                <a:solidFill>
                  <a:schemeClr val="tx2"/>
                </a:solidFill>
              </a:rPr>
              <a:t>e.g.</a:t>
            </a:r>
          </a:p>
          <a:p>
            <a:pPr marL="457200" lvl="3">
              <a:spcBef>
                <a:spcPts val="600"/>
              </a:spcBef>
            </a:pP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drop index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isal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marL="0" lvl="2">
              <a:spcBef>
                <a:spcPts val="600"/>
              </a:spcBef>
            </a:pPr>
            <a:r>
              <a:rPr lang="en-IN" b="1" u="sng" dirty="0">
                <a:solidFill>
                  <a:srgbClr val="FF0000"/>
                </a:solidFill>
              </a:rPr>
              <a:t>IMP:</a:t>
            </a:r>
          </a:p>
          <a:p>
            <a:pPr marL="285750" lvl="2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Oracle SQL engine decides which index to use for fast execution</a:t>
            </a:r>
          </a:p>
          <a:p>
            <a:pPr marL="285750" lvl="2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Every insert in a table results in an insert in the index table too</a:t>
            </a:r>
          </a:p>
          <a:p>
            <a:pPr marL="285750" lvl="2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Actually every DML on a table will affect the index table if indexing column is changing</a:t>
            </a:r>
          </a:p>
          <a:p>
            <a:pPr marL="285750" lvl="2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b="1" dirty="0">
                <a:solidFill>
                  <a:srgbClr val="C00000"/>
                </a:solidFill>
              </a:rPr>
              <a:t>Queries become fast but DMLs become slow!!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7200" y="533400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err="1">
                <a:latin typeface="Berlin Sans FB Demi" pitchFamily="34" charset="0"/>
              </a:rPr>
              <a:t>idnosal</a:t>
            </a:r>
            <a:endParaRPr lang="en-IN" sz="2000" dirty="0">
              <a:latin typeface="Berlin Sans FB Demi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50694D1-91ED-452D-A2EB-26B814ABA4BC}"/>
                  </a:ext>
                </a:extLst>
              </p14:cNvPr>
              <p14:cNvContentPartPr/>
              <p14:nvPr/>
            </p14:nvContentPartPr>
            <p14:xfrm>
              <a:off x="755640" y="1860480"/>
              <a:ext cx="3086640" cy="76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50694D1-91ED-452D-A2EB-26B814ABA4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9800" y="1797120"/>
                <a:ext cx="31179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DE4718D-1912-438F-8669-4DABFED8E388}"/>
                  </a:ext>
                </a:extLst>
              </p14:cNvPr>
              <p14:cNvContentPartPr/>
              <p14:nvPr/>
            </p14:nvContentPartPr>
            <p14:xfrm>
              <a:off x="996840" y="2260440"/>
              <a:ext cx="1968840" cy="19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DE4718D-1912-438F-8669-4DABFED8E3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1000" y="2197080"/>
                <a:ext cx="20001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D033E8-504E-475F-ABDB-62CD7906EE17}"/>
                  </a:ext>
                </a:extLst>
              </p14:cNvPr>
              <p14:cNvContentPartPr/>
              <p14:nvPr/>
            </p14:nvContentPartPr>
            <p14:xfrm>
              <a:off x="793800" y="3600360"/>
              <a:ext cx="3042000" cy="64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D033E8-504E-475F-ABDB-62CD7906EE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7960" y="3537000"/>
                <a:ext cx="30733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C150F94-5DCA-4435-9185-C150303792D2}"/>
                  </a:ext>
                </a:extLst>
              </p14:cNvPr>
              <p14:cNvContentPartPr/>
              <p14:nvPr/>
            </p14:nvContentPartPr>
            <p14:xfrm>
              <a:off x="755640" y="3981600"/>
              <a:ext cx="2800800" cy="44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C150F94-5DCA-4435-9185-C150303792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9800" y="3918240"/>
                <a:ext cx="28321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9F23E60-D265-4065-A3AE-4C1960820E15}"/>
                  </a:ext>
                </a:extLst>
              </p14:cNvPr>
              <p14:cNvContentPartPr/>
              <p14:nvPr/>
            </p14:nvContentPartPr>
            <p14:xfrm>
              <a:off x="723960" y="4210200"/>
              <a:ext cx="3206880" cy="95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9F23E60-D265-4065-A3AE-4C1960820E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8120" y="4146840"/>
                <a:ext cx="32382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D29278B-1381-4618-90C1-982AC054E50C}"/>
                  </a:ext>
                </a:extLst>
              </p14:cNvPr>
              <p14:cNvContentPartPr/>
              <p14:nvPr/>
            </p14:nvContentPartPr>
            <p14:xfrm>
              <a:off x="793800" y="4540320"/>
              <a:ext cx="2464200" cy="63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D29278B-1381-4618-90C1-982AC054E5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7960" y="4476960"/>
                <a:ext cx="24955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B2CEEA0-AABC-4DB6-B0A0-A491E380ACA8}"/>
                  </a:ext>
                </a:extLst>
              </p14:cNvPr>
              <p14:cNvContentPartPr/>
              <p14:nvPr/>
            </p14:nvContentPartPr>
            <p14:xfrm>
              <a:off x="1054080" y="4902120"/>
              <a:ext cx="2705400" cy="1465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B2CEEA0-AABC-4DB6-B0A0-A491E380ACA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8240" y="4838760"/>
                <a:ext cx="27367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0DCE49-69F3-4ADE-958F-78479E0117AD}"/>
                  </a:ext>
                </a:extLst>
              </p14:cNvPr>
              <p14:cNvContentPartPr/>
              <p14:nvPr/>
            </p14:nvContentPartPr>
            <p14:xfrm>
              <a:off x="844560" y="5079960"/>
              <a:ext cx="2883240" cy="178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0DCE49-69F3-4ADE-958F-78479E0117A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8720" y="5016600"/>
                <a:ext cx="29145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5239AED-67CC-4F95-9AD5-31D1C71FA6DB}"/>
                  </a:ext>
                </a:extLst>
              </p14:cNvPr>
              <p14:cNvContentPartPr/>
              <p14:nvPr/>
            </p14:nvContentPartPr>
            <p14:xfrm>
              <a:off x="743040" y="5505480"/>
              <a:ext cx="1625760" cy="70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5239AED-67CC-4F95-9AD5-31D1C71FA6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7200" y="5442120"/>
                <a:ext cx="16570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4268B1E-D6F3-47D6-A194-CD0D2D357102}"/>
                  </a:ext>
                </a:extLst>
              </p14:cNvPr>
              <p14:cNvContentPartPr/>
              <p14:nvPr/>
            </p14:nvContentPartPr>
            <p14:xfrm>
              <a:off x="793800" y="5803920"/>
              <a:ext cx="2978280" cy="89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4268B1E-D6F3-47D6-A194-CD0D2D35710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7960" y="5740560"/>
                <a:ext cx="3009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C41A6EA-8564-43B1-8A8F-AEB1BA3C0DDB}"/>
                  </a:ext>
                </a:extLst>
              </p14:cNvPr>
              <p14:cNvContentPartPr/>
              <p14:nvPr/>
            </p14:nvContentPartPr>
            <p14:xfrm>
              <a:off x="666720" y="6178680"/>
              <a:ext cx="1645200" cy="38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C41A6EA-8564-43B1-8A8F-AEB1BA3C0DD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0880" y="6115320"/>
                <a:ext cx="16765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8A22364-F938-4B85-85FB-1094806748D3}"/>
                  </a:ext>
                </a:extLst>
              </p14:cNvPr>
              <p14:cNvContentPartPr/>
              <p14:nvPr/>
            </p14:nvContentPartPr>
            <p14:xfrm>
              <a:off x="603360" y="5797440"/>
              <a:ext cx="3156120" cy="470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8A22364-F938-4B85-85FB-1094806748D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7520" y="5734080"/>
                <a:ext cx="3187440" cy="59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300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Synonym</a:t>
            </a:r>
          </a:p>
        </p:txBody>
      </p:sp>
      <p:sp>
        <p:nvSpPr>
          <p:cNvPr id="6" name="Rectangle 5"/>
          <p:cNvSpPr/>
          <p:nvPr/>
        </p:nvSpPr>
        <p:spPr>
          <a:xfrm>
            <a:off x="451658" y="914400"/>
            <a:ext cx="7445433" cy="55553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A SYNONYM is an object of the database like a table and an index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It is created to give different names to the same table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Unlike alias in which the new name exists only for a particular query, synonyms are stored in the data dictionary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The RENAME command changes the original name to  a new name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The SYNONYM command maintains the original and creates an extra name</a:t>
            </a:r>
          </a:p>
          <a:p>
            <a:pPr lvl="1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create synonym employee for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lvl="1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create synonym e for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The </a:t>
            </a:r>
            <a:r>
              <a:rPr lang="en-IN" sz="2000" dirty="0" err="1">
                <a:solidFill>
                  <a:schemeClr val="tx2"/>
                </a:solidFill>
              </a:rPr>
              <a:t>emp</a:t>
            </a:r>
            <a:r>
              <a:rPr lang="en-IN" sz="2000" dirty="0">
                <a:solidFill>
                  <a:schemeClr val="tx2"/>
                </a:solidFill>
              </a:rPr>
              <a:t> table has two more names now, employee and e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The original name of the table also remains as it is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You can use the synonym instead of the original name for any DDL, DML, DCL, etc. against the table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To remove a synonym,</a:t>
            </a:r>
          </a:p>
          <a:p>
            <a:pPr marL="457200" lvl="2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create synonym e;</a:t>
            </a:r>
            <a:endParaRPr lang="en-IN" sz="20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2712B3-2AC1-4F34-AC36-1AA744BD223D}"/>
                  </a:ext>
                </a:extLst>
              </p14:cNvPr>
              <p14:cNvContentPartPr/>
              <p14:nvPr/>
            </p14:nvContentPartPr>
            <p14:xfrm>
              <a:off x="851040" y="1060560"/>
              <a:ext cx="6743880" cy="17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2712B3-2AC1-4F34-AC36-1AA744BD22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5200" y="997200"/>
                <a:ext cx="67752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131972D-E37C-4D3F-A69E-18D972227163}"/>
                  </a:ext>
                </a:extLst>
              </p14:cNvPr>
              <p14:cNvContentPartPr/>
              <p14:nvPr/>
            </p14:nvContentPartPr>
            <p14:xfrm>
              <a:off x="1028520" y="1434960"/>
              <a:ext cx="5385240" cy="146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131972D-E37C-4D3F-A69E-18D9722271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2680" y="1371600"/>
                <a:ext cx="54165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16901EF-CB41-4F9D-B67B-C83150196C95}"/>
                  </a:ext>
                </a:extLst>
              </p14:cNvPr>
              <p14:cNvContentPartPr/>
              <p14:nvPr/>
            </p14:nvContentPartPr>
            <p14:xfrm>
              <a:off x="1549440" y="2070000"/>
              <a:ext cx="4172400" cy="165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16901EF-CB41-4F9D-B67B-C83150196C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33600" y="2006640"/>
                <a:ext cx="42037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8AF6AF7-8BD6-4253-AAAA-B3FA0505D14C}"/>
                  </a:ext>
                </a:extLst>
              </p14:cNvPr>
              <p14:cNvContentPartPr/>
              <p14:nvPr/>
            </p14:nvContentPartPr>
            <p14:xfrm>
              <a:off x="2330280" y="2108160"/>
              <a:ext cx="3639240" cy="140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8AF6AF7-8BD6-4253-AAAA-B3FA0505D1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14440" y="2044800"/>
                <a:ext cx="36705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6097C1F-9207-4DDF-A0BA-0D5B80C51627}"/>
                  </a:ext>
                </a:extLst>
              </p14:cNvPr>
              <p14:cNvContentPartPr/>
              <p14:nvPr/>
            </p14:nvContentPartPr>
            <p14:xfrm>
              <a:off x="1631880" y="2120760"/>
              <a:ext cx="2083320" cy="45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6097C1F-9207-4DDF-A0BA-0D5B80C516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16040" y="2057400"/>
                <a:ext cx="21146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75F1948-14C7-4CCA-AC34-73F6846BFDC1}"/>
                  </a:ext>
                </a:extLst>
              </p14:cNvPr>
              <p14:cNvContentPartPr/>
              <p14:nvPr/>
            </p14:nvContentPartPr>
            <p14:xfrm>
              <a:off x="438120" y="1841400"/>
              <a:ext cx="2026080" cy="146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75F1948-14C7-4CCA-AC34-73F6846BFD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2280" y="1778040"/>
                <a:ext cx="20574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0EF13B8-2FA1-49DB-BAA5-1F988A84E416}"/>
                  </a:ext>
                </a:extLst>
              </p14:cNvPr>
              <p14:cNvContentPartPr/>
              <p14:nvPr/>
            </p14:nvContentPartPr>
            <p14:xfrm>
              <a:off x="1295280" y="2527200"/>
              <a:ext cx="6483960" cy="76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0EF13B8-2FA1-49DB-BAA5-1F988A84E4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79440" y="2463840"/>
                <a:ext cx="65152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A17DDF1-0F9E-4A58-8351-895CE8BCD6CA}"/>
                  </a:ext>
                </a:extLst>
              </p14:cNvPr>
              <p14:cNvContentPartPr/>
              <p14:nvPr/>
            </p14:nvContentPartPr>
            <p14:xfrm>
              <a:off x="1333440" y="2933640"/>
              <a:ext cx="5943960" cy="95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A17DDF1-0F9E-4A58-8351-895CE8BCD6C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17600" y="2870280"/>
                <a:ext cx="59752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C8F3140-4F42-469B-935F-9E041CCAE3F3}"/>
                  </a:ext>
                </a:extLst>
              </p14:cNvPr>
              <p14:cNvContentPartPr/>
              <p14:nvPr/>
            </p14:nvContentPartPr>
            <p14:xfrm>
              <a:off x="882720" y="3270240"/>
              <a:ext cx="1276560" cy="76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C8F3140-4F42-469B-935F-9E041CCAE3F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6880" y="3206880"/>
                <a:ext cx="13078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EA76FCE-20ED-40B9-B8E2-1023DD505F49}"/>
                  </a:ext>
                </a:extLst>
              </p14:cNvPr>
              <p14:cNvContentPartPr/>
              <p14:nvPr/>
            </p14:nvContentPartPr>
            <p14:xfrm>
              <a:off x="996840" y="3619440"/>
              <a:ext cx="3626280" cy="89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EA76FCE-20ED-40B9-B8E2-1023DD505F4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1000" y="3556080"/>
                <a:ext cx="3657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77F7A93-D0D6-401C-86D0-F8101FCBB08D}"/>
                  </a:ext>
                </a:extLst>
              </p14:cNvPr>
              <p14:cNvContentPartPr/>
              <p14:nvPr/>
            </p14:nvContentPartPr>
            <p14:xfrm>
              <a:off x="1073160" y="4019400"/>
              <a:ext cx="2705400" cy="19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77F7A93-D0D6-401C-86D0-F8101FCBB08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7320" y="3956040"/>
                <a:ext cx="27367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C41180-1DD0-4CC6-9896-6A30E6BF39A7}"/>
                  </a:ext>
                </a:extLst>
              </p14:cNvPr>
              <p14:cNvContentPartPr/>
              <p14:nvPr/>
            </p14:nvContentPartPr>
            <p14:xfrm>
              <a:off x="952560" y="5111640"/>
              <a:ext cx="6680520" cy="89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C41180-1DD0-4CC6-9896-6A30E6BF39A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6720" y="5048280"/>
                <a:ext cx="6711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320CB0-C887-49D6-9D2C-EEC32FA0BC7A}"/>
                  </a:ext>
                </a:extLst>
              </p14:cNvPr>
              <p14:cNvContentPartPr/>
              <p14:nvPr/>
            </p14:nvContentPartPr>
            <p14:xfrm>
              <a:off x="927000" y="5448240"/>
              <a:ext cx="3232440" cy="76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320CB0-C887-49D6-9D2C-EEC32FA0BC7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1160" y="5384880"/>
                <a:ext cx="32637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1C365B9-C024-46EA-BA84-22B58F5045A5}"/>
                  </a:ext>
                </a:extLst>
              </p14:cNvPr>
              <p14:cNvContentPartPr/>
              <p14:nvPr/>
            </p14:nvContentPartPr>
            <p14:xfrm>
              <a:off x="469800" y="5670720"/>
              <a:ext cx="825840" cy="812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1C365B9-C024-46EA-BA84-22B58F5045A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3960" y="5607360"/>
                <a:ext cx="857160" cy="9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B3E1F5A-CE92-4130-A241-A660CC1E76C0}"/>
                  </a:ext>
                </a:extLst>
              </p14:cNvPr>
              <p14:cNvContentPartPr/>
              <p14:nvPr/>
            </p14:nvContentPartPr>
            <p14:xfrm>
              <a:off x="990720" y="6216480"/>
              <a:ext cx="597240" cy="38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B3E1F5A-CE92-4130-A241-A660CC1E76C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4880" y="6153120"/>
                <a:ext cx="6285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7FFC1E-7338-4019-8433-DB8B241DCB35}"/>
                  </a:ext>
                </a:extLst>
              </p14:cNvPr>
              <p14:cNvContentPartPr/>
              <p14:nvPr/>
            </p14:nvContentPartPr>
            <p14:xfrm>
              <a:off x="-31680" y="5924520"/>
              <a:ext cx="1752840" cy="349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7FFC1E-7338-4019-8433-DB8B241DCB3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41040" y="5915160"/>
                <a:ext cx="1771560" cy="3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775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Some Data Dictionary Tables…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639" y="908720"/>
            <a:ext cx="7445433" cy="37087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Oracle has a</a:t>
            </a:r>
            <a:r>
              <a:rPr lang="en-IN" sz="2000" dirty="0">
                <a:solidFill>
                  <a:schemeClr val="tx2"/>
                </a:solidFill>
                <a:highlight>
                  <a:srgbClr val="FFFF00"/>
                </a:highlight>
              </a:rPr>
              <a:t> very powerful Data Dictionary which stores the metadata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highlight>
                  <a:srgbClr val="FFFF00"/>
                </a:highlight>
              </a:rPr>
              <a:t>Metadata is data about data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highlight>
                  <a:srgbClr val="FFFF00"/>
                </a:highlight>
              </a:rPr>
              <a:t>All metadata is stored in tables only</a:t>
            </a:r>
          </a:p>
          <a:p>
            <a:pPr marL="285750" indent="-28575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Some useful Data Dictionary tables are:</a:t>
            </a:r>
          </a:p>
          <a:p>
            <a:pPr>
              <a:spcBef>
                <a:spcPts val="600"/>
              </a:spcBef>
            </a:pPr>
            <a:r>
              <a:rPr lang="en-IN" sz="2000" b="1" dirty="0">
                <a:solidFill>
                  <a:schemeClr val="tx2"/>
                </a:solidFill>
              </a:rPr>
              <a:t>The USER_CONSTRAINTS table: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This table stores details about all the constraints created on tables</a:t>
            </a:r>
          </a:p>
          <a:p>
            <a:pPr marL="457200" lvl="2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table_name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constraint_name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constraint_type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search_condition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457200" lvl="2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user_constraints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;</a:t>
            </a:r>
            <a:endParaRPr lang="en-IN" sz="2000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919242"/>
              </p:ext>
            </p:extLst>
          </p:nvPr>
        </p:nvGraphicFramePr>
        <p:xfrm>
          <a:off x="364374" y="4953000"/>
          <a:ext cx="7620000" cy="15849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TABLE_NAME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CONSTRAINT_NAME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CONSTRAINT_TYPE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SEARCH_CONDITION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EMP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FK_DEPTNO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R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EMP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CK_SAL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C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sal&gt;0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DEPT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PK_DEPT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P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EMP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PK_EMP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P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- 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42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Some Data Dictionary Tables…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421178" y="1143000"/>
            <a:ext cx="7777942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table_name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constraint_name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constraint_type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search_condition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0" lvl="1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user_constraints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lvl="1"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table_name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‘EMP’;  </a:t>
            </a:r>
            <a:r>
              <a:rPr lang="en-IN" sz="2000" b="1" dirty="0">
                <a:solidFill>
                  <a:srgbClr val="FF0000"/>
                </a:solidFill>
              </a:rPr>
              <a:t>(</a:t>
            </a:r>
            <a:r>
              <a:rPr lang="en-IN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Table name is always stored in uppercase)</a:t>
            </a:r>
            <a:endParaRPr lang="en-IN" sz="2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916284"/>
              </p:ext>
            </p:extLst>
          </p:nvPr>
        </p:nvGraphicFramePr>
        <p:xfrm>
          <a:off x="500149" y="2743200"/>
          <a:ext cx="7620000" cy="12801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TABLE_NAME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CONSTRAINT_NAME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CONSTRAINT_TYPE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SEARCH_CONDITION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EMP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CK_SAL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C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sal&gt;0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EMP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PK_EMP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P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EMP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FK_DEPTNO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R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- 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21178" y="4267200"/>
            <a:ext cx="7777942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2000" b="1" dirty="0">
                <a:solidFill>
                  <a:schemeClr val="tx2"/>
                </a:solidFill>
                <a:highlight>
                  <a:srgbClr val="00FF00"/>
                </a:highlight>
              </a:rPr>
              <a:t>The TAB table:</a:t>
            </a:r>
          </a:p>
          <a:p>
            <a:pPr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highlight>
                  <a:srgbClr val="00FF00"/>
                </a:highlight>
              </a:rPr>
              <a:t>select * from tab;     </a:t>
            </a:r>
            <a:r>
              <a:rPr lang="en-IN" sz="2000" b="1" dirty="0">
                <a:solidFill>
                  <a:schemeClr val="tx2"/>
                </a:solidFill>
                <a:highlight>
                  <a:srgbClr val="00FF00"/>
                </a:highlight>
              </a:rPr>
              <a:t>(Displays all table names, table type)</a:t>
            </a:r>
          </a:p>
          <a:p>
            <a:pPr>
              <a:spcBef>
                <a:spcPts val="600"/>
              </a:spcBef>
            </a:pPr>
            <a:r>
              <a:rPr lang="en-IN" sz="2000" b="1" dirty="0">
                <a:solidFill>
                  <a:schemeClr val="tx2"/>
                </a:solidFill>
                <a:highlight>
                  <a:srgbClr val="00FF00"/>
                </a:highlight>
              </a:rPr>
              <a:t>The TABS table:</a:t>
            </a:r>
          </a:p>
          <a:p>
            <a:pPr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highlight>
                  <a:srgbClr val="00FF00"/>
                </a:highlight>
              </a:rPr>
              <a:t>select * from tabs;     </a:t>
            </a:r>
            <a:r>
              <a:rPr lang="en-IN" sz="2000" b="1" dirty="0">
                <a:solidFill>
                  <a:schemeClr val="tx2"/>
                </a:solidFill>
                <a:highlight>
                  <a:srgbClr val="00FF00"/>
                </a:highlight>
              </a:rPr>
              <a:t>(Displays all table names and the storage/space </a:t>
            </a:r>
          </a:p>
          <a:p>
            <a:pPr>
              <a:spcBef>
                <a:spcPts val="600"/>
              </a:spcBef>
            </a:pPr>
            <a:r>
              <a:rPr lang="en-IN" sz="2000" b="1" dirty="0">
                <a:solidFill>
                  <a:schemeClr val="tx2"/>
                </a:solidFill>
                <a:highlight>
                  <a:srgbClr val="00FF00"/>
                </a:highlight>
              </a:rPr>
              <a:t>                                         related information)</a:t>
            </a:r>
          </a:p>
        </p:txBody>
      </p:sp>
    </p:spTree>
    <p:extLst>
      <p:ext uri="{BB962C8B-B14F-4D97-AF65-F5344CB8AC3E}">
        <p14:creationId xmlns:p14="http://schemas.microsoft.com/office/powerpoint/2010/main" val="144477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ROWID and ROWNUM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567" y="685800"/>
            <a:ext cx="8153400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</a:rPr>
              <a:t>ROWNUM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highlight>
                  <a:srgbClr val="00FFFF"/>
                </a:highlight>
              </a:rPr>
              <a:t>It is the access number of a record </a:t>
            </a:r>
            <a:r>
              <a:rPr lang="en-IN" sz="2000" dirty="0">
                <a:solidFill>
                  <a:schemeClr val="tx2"/>
                </a:solidFill>
              </a:rPr>
              <a:t>(associated with every select query)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The sequence number in which a record is fetched from the database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highlight>
                  <a:srgbClr val="00FFFF"/>
                </a:highlight>
              </a:rPr>
              <a:t>Every record has a </a:t>
            </a:r>
            <a:r>
              <a:rPr lang="en-IN" sz="2000" b="1" dirty="0">
                <a:solidFill>
                  <a:schemeClr val="tx2"/>
                </a:solidFill>
                <a:highlight>
                  <a:srgbClr val="00FFFF"/>
                </a:highlight>
              </a:rPr>
              <a:t>unique </a:t>
            </a:r>
            <a:r>
              <a:rPr lang="en-IN" sz="2000" b="1" dirty="0" err="1">
                <a:solidFill>
                  <a:schemeClr val="tx2"/>
                </a:solidFill>
                <a:highlight>
                  <a:srgbClr val="00FFFF"/>
                </a:highlight>
              </a:rPr>
              <a:t>rownum</a:t>
            </a:r>
            <a:r>
              <a:rPr lang="en-IN" sz="2000" b="1" dirty="0">
                <a:solidFill>
                  <a:schemeClr val="tx2"/>
                </a:solidFill>
                <a:highlight>
                  <a:srgbClr val="00FFFF"/>
                </a:highlight>
              </a:rPr>
              <a:t> for every query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Every query generates </a:t>
            </a:r>
            <a:r>
              <a:rPr lang="en-IN" sz="2000" dirty="0" err="1">
                <a:solidFill>
                  <a:schemeClr val="tx2"/>
                </a:solidFill>
              </a:rPr>
              <a:t>rownums</a:t>
            </a:r>
            <a:r>
              <a:rPr lang="en-IN" sz="2000" dirty="0">
                <a:solidFill>
                  <a:schemeClr val="tx2"/>
                </a:solidFill>
              </a:rPr>
              <a:t> depending on the query and the records which are being fetched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It </a:t>
            </a:r>
            <a:r>
              <a:rPr lang="en-IN" sz="2000" dirty="0">
                <a:solidFill>
                  <a:schemeClr val="tx2"/>
                </a:solidFill>
                <a:highlight>
                  <a:srgbClr val="00FF00"/>
                </a:highlight>
              </a:rPr>
              <a:t>always starts from 1 and the maximum value </a:t>
            </a:r>
            <a:r>
              <a:rPr lang="en-IN" sz="2000" dirty="0">
                <a:solidFill>
                  <a:schemeClr val="tx2"/>
                </a:solidFill>
              </a:rPr>
              <a:t>is the number of records fetched in that query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rowid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rownum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20;  </a:t>
            </a:r>
          </a:p>
          <a:p>
            <a:r>
              <a:rPr lang="en-IN" sz="2000" b="1" dirty="0">
                <a:solidFill>
                  <a:schemeClr val="tx2"/>
                </a:solidFill>
              </a:rPr>
              <a:t>(By default Oracle always displays the records in the sequence in which they  in were inserted)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430364"/>
              </p:ext>
            </p:extLst>
          </p:nvPr>
        </p:nvGraphicFramePr>
        <p:xfrm>
          <a:off x="441267" y="4855428"/>
          <a:ext cx="7620000" cy="18897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936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ROWID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ROWNUM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EMPNO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ENAME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SAL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493">
                <a:tc>
                  <a:txBody>
                    <a:bodyPr/>
                    <a:lstStyle/>
                    <a:p>
                      <a:r>
                        <a:rPr lang="en-IN" sz="1600" dirty="0" err="1">
                          <a:effectLst/>
                        </a:rPr>
                        <a:t>AGfedvAAkAAAAJeAAD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7566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JONES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2975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493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AGfedvAAkAAAAJeAAE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7788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SCOTT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493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AGfedvAAkAAAAJeAAF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7902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FORD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493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AGfedvAAkAAAAJeAAG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4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7369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SMITH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800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493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AGfedvAAkAAAAJeAAL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7876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ADAMS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1100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27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04800" y="381000"/>
            <a:ext cx="7777942" cy="15542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2000" b="1" dirty="0">
                <a:solidFill>
                  <a:schemeClr val="tx2"/>
                </a:solidFill>
              </a:rPr>
              <a:t>The USER_INDEXES table: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Stores information about all indexes created</a:t>
            </a:r>
          </a:p>
          <a:p>
            <a:pPr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user_indexes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;  </a:t>
            </a:r>
            <a:r>
              <a:rPr lang="en-IN" sz="2000" b="1" dirty="0">
                <a:solidFill>
                  <a:schemeClr val="tx2"/>
                </a:solidFill>
              </a:rPr>
              <a:t>(Displays details of indexes)</a:t>
            </a:r>
          </a:p>
          <a:p>
            <a:pPr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INDEX_NAME, TABLE_NAME, UNIQUENESS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user_indexes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429870"/>
              </p:ext>
            </p:extLst>
          </p:nvPr>
        </p:nvGraphicFramePr>
        <p:xfrm>
          <a:off x="304800" y="2209800"/>
          <a:ext cx="7620000" cy="17373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INDEX_NAME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TABLE_NAME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UNIQUENESS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IDNAME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DEPT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UNIQUE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ISAL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EMP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NONUNIQUE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PK_DEPT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DEPT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UNIQUE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PK_EMP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EMP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UNIQUE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88175" y="4267200"/>
            <a:ext cx="7777942" cy="784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INDEX_NAME, TABLE_NAME, UNIQUENESS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user_indexes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table_name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'DEPT';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359241"/>
              </p:ext>
            </p:extLst>
          </p:nvPr>
        </p:nvGraphicFramePr>
        <p:xfrm>
          <a:off x="367146" y="5410200"/>
          <a:ext cx="7620000" cy="10668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INDEX_NAME</a:t>
                      </a:r>
                      <a:endParaRPr lang="en-IN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TABLE_NAME</a:t>
                      </a:r>
                      <a:endParaRPr lang="en-IN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UNIQUENESS</a:t>
                      </a:r>
                      <a:endParaRPr lang="en-IN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IDNAME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DEPT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UNIQUE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PK_DEPT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DEPT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UNIQUE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50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ROWID and ROWNUM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567" y="762000"/>
            <a:ext cx="81534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rowid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rownum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deptno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= 20 order by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626014"/>
              </p:ext>
            </p:extLst>
          </p:nvPr>
        </p:nvGraphicFramePr>
        <p:xfrm>
          <a:off x="441267" y="1676400"/>
          <a:ext cx="7620000" cy="18897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ROWID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ROWNUM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EMPNO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ENAME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SAL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AGfedvAAkAAAAJeAAG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4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7369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SMITH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800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AGfedvAAkAAAAJeAAL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7876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ADAMS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1100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AGfedvAAkAAAAJeAAD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7566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JONES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2975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AGfedvAAkAAAAJeAAE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2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7788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SCOTT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AGfedvAAkAAAAJeAAF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7902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FORD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3000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4567" y="3733799"/>
            <a:ext cx="81534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rowid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rownum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ename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from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</a:rPr>
              <a:t>sal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&gt; 2500;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771211"/>
              </p:ext>
            </p:extLst>
          </p:nvPr>
        </p:nvGraphicFramePr>
        <p:xfrm>
          <a:off x="441267" y="4648200"/>
          <a:ext cx="7620000" cy="18897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ROWID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ROWNUM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EMPNO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ENAME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SAL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AGfedvAAkAAAAJeAAA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1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7839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KING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5000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AGfedvAAkAAAAJeAAB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7698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BLAKE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2850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AGfedvAAkAAAAJeAAD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3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7566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JONES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2975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AGfedvAAkAAAAJeAAE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4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7788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SCOTT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AGfedvAAkAAAAJeAAF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7902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FORD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3000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A798DF6-E0FE-45FA-8F7C-AFB153E14BD9}"/>
                  </a:ext>
                </a:extLst>
              </p14:cNvPr>
              <p14:cNvContentPartPr/>
              <p14:nvPr/>
            </p14:nvContentPartPr>
            <p14:xfrm>
              <a:off x="635040" y="1098720"/>
              <a:ext cx="5143680" cy="2406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A798DF6-E0FE-45FA-8F7C-AFB153E14B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680" y="1089360"/>
                <a:ext cx="5162400" cy="242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606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ROWID and ROWNUM</a:t>
            </a:r>
          </a:p>
        </p:txBody>
      </p:sp>
      <p:sp>
        <p:nvSpPr>
          <p:cNvPr id="5" name="Rectangle 4"/>
          <p:cNvSpPr/>
          <p:nvPr/>
        </p:nvSpPr>
        <p:spPr>
          <a:xfrm>
            <a:off x="174567" y="762000"/>
            <a:ext cx="815340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highlight>
                  <a:srgbClr val="00FF00"/>
                </a:highlight>
              </a:rPr>
              <a:t>IMP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  <a:highlight>
                  <a:srgbClr val="00FFFF"/>
                </a:highlight>
              </a:rPr>
              <a:t>ROWID will never change for any record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  <a:highlight>
                  <a:srgbClr val="00FFFF"/>
                </a:highlight>
              </a:rPr>
              <a:t>ROWNUM may change depending on the query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5B9FF08-216C-47D9-AA4A-CDC720D1DE24}"/>
                  </a:ext>
                </a:extLst>
              </p14:cNvPr>
              <p14:cNvContentPartPr/>
              <p14:nvPr/>
            </p14:nvContentPartPr>
            <p14:xfrm>
              <a:off x="615960" y="1365120"/>
              <a:ext cx="4261320" cy="444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5B9FF08-216C-47D9-AA4A-CDC720D1D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6600" y="1355760"/>
                <a:ext cx="4280040" cy="4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677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70411" y="152400"/>
            <a:ext cx="815340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Suppose we have a table </a:t>
            </a:r>
            <a:r>
              <a:rPr lang="en-IN" sz="2000" b="1" dirty="0" err="1">
                <a:solidFill>
                  <a:schemeClr val="tx2"/>
                </a:solidFill>
              </a:rPr>
              <a:t>emptemp</a:t>
            </a:r>
            <a:r>
              <a:rPr lang="en-IN" sz="2000" b="1" dirty="0">
                <a:solidFill>
                  <a:schemeClr val="tx2"/>
                </a:solidFill>
              </a:rPr>
              <a:t> which does not have a primary key.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 The structure is similar to that of the </a:t>
            </a:r>
            <a:r>
              <a:rPr lang="en-IN" sz="2000" b="1" dirty="0" err="1">
                <a:solidFill>
                  <a:schemeClr val="tx2"/>
                </a:solidFill>
              </a:rPr>
              <a:t>emp</a:t>
            </a:r>
            <a:r>
              <a:rPr lang="en-IN" sz="2000" b="1" dirty="0">
                <a:solidFill>
                  <a:schemeClr val="tx2"/>
                </a:solidFill>
              </a:rPr>
              <a:t> table. By mistake many duplicate records have got added to this table.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Write a DELETE command that will delete the duplicates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2"/>
                </a:solidFill>
              </a:rPr>
              <a:t>The </a:t>
            </a:r>
            <a:r>
              <a:rPr lang="en-IN" sz="2000" b="1" dirty="0" err="1">
                <a:solidFill>
                  <a:schemeClr val="tx2"/>
                </a:solidFill>
              </a:rPr>
              <a:t>emptemp</a:t>
            </a:r>
            <a:r>
              <a:rPr lang="en-IN" sz="2000" b="1" dirty="0">
                <a:solidFill>
                  <a:schemeClr val="tx2"/>
                </a:solidFill>
              </a:rPr>
              <a:t> table contains the following data: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107416"/>
              </p:ext>
            </p:extLst>
          </p:nvPr>
        </p:nvGraphicFramePr>
        <p:xfrm>
          <a:off x="304801" y="2057400"/>
          <a:ext cx="7831415" cy="45138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025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2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2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2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2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22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7837">
                <a:tc>
                  <a:txBody>
                    <a:bodyPr/>
                    <a:lstStyle/>
                    <a:p>
                      <a:pPr fontAlgn="b"/>
                      <a:r>
                        <a:rPr lang="en-IN" sz="1400" dirty="0">
                          <a:effectLst/>
                        </a:rPr>
                        <a:t>EMPNO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ENAME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JOB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MGR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HIREDATE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SAL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COMM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400">
                          <a:effectLst/>
                        </a:rPr>
                        <a:t>DEPTNO</a:t>
                      </a:r>
                      <a:endParaRPr lang="en-IN" sz="14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31792" marB="31792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7839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KING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PRESIDENT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17-NOV-81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7698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BLAKE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01-MAY-81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2850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30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7782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CLARK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2450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7566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02-APR-81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2975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02-APR-81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2975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KING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PRESIDENT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17-NOV-81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5000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7782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CLARK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7839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2450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02-APR-81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2975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CLARK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2450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02-APR-81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2975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7782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CLARK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09-JUN-81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2450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10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02-APR-81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2975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20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5912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7566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JONES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MANAGER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7839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02-APR-81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2975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- </a:t>
                      </a:r>
                      <a:endParaRPr lang="en-IN" sz="14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20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1792" marR="31792" marT="15896" marB="15896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88422" y="152400"/>
            <a:ext cx="781257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select </a:t>
            </a:r>
            <a:r>
              <a:rPr lang="en-IN" b="1" dirty="0" err="1">
                <a:solidFill>
                  <a:schemeClr val="tx2"/>
                </a:solidFill>
              </a:rPr>
              <a:t>rowid</a:t>
            </a:r>
            <a:r>
              <a:rPr lang="en-IN" b="1" dirty="0">
                <a:solidFill>
                  <a:schemeClr val="tx2"/>
                </a:solidFill>
              </a:rPr>
              <a:t>, </a:t>
            </a:r>
            <a:r>
              <a:rPr lang="en-IN" b="1" dirty="0" err="1">
                <a:solidFill>
                  <a:schemeClr val="tx2"/>
                </a:solidFill>
              </a:rPr>
              <a:t>empno</a:t>
            </a:r>
            <a:r>
              <a:rPr lang="en-IN" b="1" dirty="0">
                <a:solidFill>
                  <a:schemeClr val="tx2"/>
                </a:solidFill>
              </a:rPr>
              <a:t>, </a:t>
            </a:r>
            <a:r>
              <a:rPr lang="en-IN" b="1" dirty="0" err="1">
                <a:solidFill>
                  <a:schemeClr val="tx2"/>
                </a:solidFill>
              </a:rPr>
              <a:t>ename</a:t>
            </a:r>
            <a:r>
              <a:rPr lang="en-IN" b="1" dirty="0">
                <a:solidFill>
                  <a:schemeClr val="tx2"/>
                </a:solidFill>
              </a:rPr>
              <a:t> from </a:t>
            </a:r>
            <a:r>
              <a:rPr lang="en-IN" b="1" dirty="0" err="1">
                <a:solidFill>
                  <a:schemeClr val="tx2"/>
                </a:solidFill>
              </a:rPr>
              <a:t>emptemp</a:t>
            </a:r>
            <a:r>
              <a:rPr lang="en-IN" b="1" dirty="0">
                <a:solidFill>
                  <a:schemeClr val="tx2"/>
                </a:solidFill>
              </a:rPr>
              <a:t>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900458"/>
              </p:ext>
            </p:extLst>
          </p:nvPr>
        </p:nvGraphicFramePr>
        <p:xfrm>
          <a:off x="685800" y="762000"/>
          <a:ext cx="7186527" cy="44895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395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5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699">
                <a:tc>
                  <a:txBody>
                    <a:bodyPr/>
                    <a:lstStyle/>
                    <a:p>
                      <a:pPr fontAlgn="b"/>
                      <a:r>
                        <a:rPr lang="en-IN" sz="1700" b="1" dirty="0">
                          <a:effectLst/>
                        </a:rPr>
                        <a:t>ROWID</a:t>
                      </a:r>
                      <a:endParaRPr lang="en-IN" sz="17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57492" marB="574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700" b="1">
                          <a:effectLst/>
                        </a:rPr>
                        <a:t>EMPNO</a:t>
                      </a:r>
                      <a:endParaRPr lang="en-IN" sz="17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57492" marB="57492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700" b="1" dirty="0">
                          <a:effectLst/>
                        </a:rPr>
                        <a:t>ENAME</a:t>
                      </a:r>
                      <a:endParaRPr lang="en-IN" sz="17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57492" marB="57492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700" dirty="0" err="1">
                          <a:effectLst/>
                        </a:rPr>
                        <a:t>AGffBjADCAAAANLAAA</a:t>
                      </a:r>
                      <a:endParaRPr lang="en-IN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7839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KING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AGffBjADCAAAANLAAB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7698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BLAKE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AGffBjADCAAAANLAAC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7782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CLARK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AGffBjADCAAAANLAAD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7566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JONES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AGffBjADCAAAANMAAA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7566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JONES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700" dirty="0" err="1">
                          <a:effectLst/>
                        </a:rPr>
                        <a:t>AGffBjADCAAAANNAAA</a:t>
                      </a:r>
                      <a:endParaRPr lang="en-IN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7839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KING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700" dirty="0" err="1">
                          <a:effectLst/>
                        </a:rPr>
                        <a:t>AGffBjADCAAAANNAAC</a:t>
                      </a:r>
                      <a:endParaRPr lang="en-IN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7782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CLARK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AGffBjADCAAAANNAAD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7566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JONES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AGffBjADCAAAANNAAE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7782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CLARK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AGffBjADCAAAANNAAF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7566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JONES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AGffBjADCAAAANNAAG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7782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CLARK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AGffBjADCAAAANNAAH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7566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effectLst/>
                        </a:rPr>
                        <a:t>JONES</a:t>
                      </a:r>
                      <a:endParaRPr lang="en-IN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207"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AGffBjADCAAAANNAAI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>
                          <a:effectLst/>
                        </a:rPr>
                        <a:t>7566</a:t>
                      </a:r>
                      <a:endParaRPr lang="en-IN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effectLst/>
                        </a:rPr>
                        <a:t>JONES</a:t>
                      </a:r>
                      <a:endParaRPr lang="en-IN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492" marR="57492" marT="28746" marB="28746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81000" y="5410200"/>
            <a:ext cx="762000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KING – 2 rows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BLAKE – 1 row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CLARK – 4 rows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JONES – 6 rows </a:t>
            </a:r>
          </a:p>
        </p:txBody>
      </p:sp>
    </p:spTree>
    <p:extLst>
      <p:ext uri="{BB962C8B-B14F-4D97-AF65-F5344CB8AC3E}">
        <p14:creationId xmlns:p14="http://schemas.microsoft.com/office/powerpoint/2010/main" val="74140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88422" y="152400"/>
            <a:ext cx="8041178" cy="6463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delete from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emptemp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where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rowid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not in</a:t>
            </a:r>
          </a:p>
          <a:p>
            <a:pPr lvl="1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        (select max(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rowid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          from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emptemp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           group by </a:t>
            </a:r>
            <a:r>
              <a:rPr lang="en-IN" b="1" dirty="0" err="1">
                <a:solidFill>
                  <a:schemeClr val="accent6">
                    <a:lumMod val="50000"/>
                  </a:schemeClr>
                </a:solidFill>
              </a:rPr>
              <a:t>empno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lvl="1"/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en-IN" b="1" dirty="0">
                <a:solidFill>
                  <a:schemeClr val="tx2"/>
                </a:solidFill>
              </a:rPr>
              <a:t>Inner query:</a:t>
            </a:r>
          </a:p>
          <a:p>
            <a:pPr lvl="1"/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7839(KING) – 2 rows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7698(BLAKE) – 1 row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7782(CLARK) – 4 rows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7566(JONES) – 6 rows </a:t>
            </a:r>
          </a:p>
          <a:p>
            <a:pPr lvl="1"/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b="1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b="1" dirty="0">
                <a:solidFill>
                  <a:schemeClr val="tx2"/>
                </a:solidFill>
              </a:rPr>
              <a:t>After execution of query if you select from the </a:t>
            </a:r>
            <a:r>
              <a:rPr lang="en-IN" b="1" dirty="0" err="1">
                <a:solidFill>
                  <a:schemeClr val="tx2"/>
                </a:solidFill>
              </a:rPr>
              <a:t>emptemp</a:t>
            </a:r>
            <a:r>
              <a:rPr lang="en-IN" b="1" dirty="0">
                <a:solidFill>
                  <a:schemeClr val="tx2"/>
                </a:solidFill>
              </a:rPr>
              <a:t> table: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b="1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b="1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b="1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b="1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b="1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b="1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b="1" dirty="0">
              <a:solidFill>
                <a:schemeClr val="tx2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b="1" dirty="0">
              <a:solidFill>
                <a:schemeClr val="tx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871496"/>
              </p:ext>
            </p:extLst>
          </p:nvPr>
        </p:nvGraphicFramePr>
        <p:xfrm>
          <a:off x="3048000" y="2057400"/>
          <a:ext cx="2610889" cy="14325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610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400" b="1" dirty="0">
                          <a:effectLst/>
                        </a:rPr>
                        <a:t>MAX(ROWID)</a:t>
                      </a:r>
                      <a:endParaRPr lang="en-IN" sz="14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AGffb8AB7AAAAPTAAL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AGffb8AB7AAAAPTAAG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AGffb8AB7AAAAPTAAN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AGffb8AB7AAAAPTAAF</a:t>
                      </a:r>
                      <a:endParaRPr lang="en-IN" sz="14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091311"/>
              </p:ext>
            </p:extLst>
          </p:nvPr>
        </p:nvGraphicFramePr>
        <p:xfrm>
          <a:off x="399011" y="4800600"/>
          <a:ext cx="7620000" cy="158496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EMPNO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ENAME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JOB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MGR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HIREDATE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SAL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>
                          <a:effectLst/>
                        </a:rPr>
                        <a:t>COMM</a:t>
                      </a:r>
                      <a:endParaRPr lang="en-IN" sz="16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DEPTNO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7839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KING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PRESIDENT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17-NOV-81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5000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7698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BLAKE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MANAGER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7839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01-MAY-81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2850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30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7782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CLARK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MANAGER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7839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09-JUN-81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2450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10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7566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JONES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MANAGER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7839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02-APR-81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2975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20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79D2B3-4968-4CBD-8AAD-853E0DC8D2B7}"/>
                  </a:ext>
                </a:extLst>
              </p14:cNvPr>
              <p14:cNvContentPartPr/>
              <p14:nvPr/>
            </p14:nvContentPartPr>
            <p14:xfrm>
              <a:off x="6480" y="0"/>
              <a:ext cx="559080" cy="540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79D2B3-4968-4CBD-8AAD-853E0DC8D2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80" y="-9360"/>
                <a:ext cx="577800" cy="5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897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7620000" cy="2971800"/>
          </a:xfr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IN" sz="32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IN" sz="2900" b="1" dirty="0">
                <a:solidFill>
                  <a:schemeClr val="accent6">
                    <a:lumMod val="50000"/>
                  </a:schemeClr>
                </a:solidFill>
              </a:rPr>
              <a:t>create table </a:t>
            </a:r>
            <a:r>
              <a:rPr lang="en-IN" sz="2900" b="1" dirty="0" err="1">
                <a:solidFill>
                  <a:schemeClr val="accent6">
                    <a:lumMod val="50000"/>
                  </a:schemeClr>
                </a:solidFill>
              </a:rPr>
              <a:t>emptemp</a:t>
            </a:r>
            <a:r>
              <a:rPr lang="en-IN" sz="2900" b="1" dirty="0">
                <a:solidFill>
                  <a:schemeClr val="accent6">
                    <a:lumMod val="50000"/>
                  </a:schemeClr>
                </a:solidFill>
              </a:rPr>
              <a:t> as </a:t>
            </a:r>
          </a:p>
          <a:p>
            <a:pPr marL="114300" indent="0">
              <a:buNone/>
            </a:pPr>
            <a:r>
              <a:rPr lang="en-IN" sz="2900" b="1" dirty="0">
                <a:solidFill>
                  <a:schemeClr val="accent6">
                    <a:lumMod val="50000"/>
                  </a:schemeClr>
                </a:solidFill>
              </a:rPr>
              <a:t>    	select * from </a:t>
            </a:r>
            <a:r>
              <a:rPr lang="en-IN" sz="29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r>
              <a:rPr lang="en-IN" sz="2900" b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marL="114300" indent="0">
              <a:buNone/>
            </a:pPr>
            <a:r>
              <a:rPr lang="en-IN" sz="2900" b="1" dirty="0">
                <a:solidFill>
                  <a:schemeClr val="accent6">
                    <a:lumMod val="50000"/>
                  </a:schemeClr>
                </a:solidFill>
              </a:rPr>
              <a:t>	</a:t>
            </a:r>
            <a:r>
              <a:rPr lang="en-IN" sz="2900" b="1" dirty="0" err="1">
                <a:solidFill>
                  <a:schemeClr val="accent6">
                    <a:lumMod val="50000"/>
                  </a:schemeClr>
                </a:solidFill>
              </a:rPr>
              <a:t>desc</a:t>
            </a:r>
            <a:r>
              <a:rPr lang="en-IN" sz="29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900" b="1" dirty="0" err="1">
                <a:solidFill>
                  <a:schemeClr val="accent6">
                    <a:lumMod val="50000"/>
                  </a:schemeClr>
                </a:solidFill>
              </a:rPr>
              <a:t>emptemp</a:t>
            </a:r>
            <a:endParaRPr lang="en-IN" sz="290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3200" dirty="0">
                <a:solidFill>
                  <a:schemeClr val="tx2"/>
                </a:solidFill>
                <a:highlight>
                  <a:srgbClr val="FFFF00"/>
                </a:highlight>
              </a:rPr>
              <a:t>The structure and data are copied but the </a:t>
            </a:r>
            <a:r>
              <a:rPr lang="en-IN" sz="3200" dirty="0">
                <a:solidFill>
                  <a:schemeClr val="tx2"/>
                </a:solidFill>
                <a:highlight>
                  <a:srgbClr val="00FFFF"/>
                </a:highlight>
              </a:rPr>
              <a:t>constraints are not copied.</a:t>
            </a:r>
          </a:p>
          <a:p>
            <a:pPr>
              <a:buFont typeface="Wingdings" pitchFamily="2" charset="2"/>
              <a:buChar char="Ø"/>
            </a:pPr>
            <a:r>
              <a:rPr lang="en-IN" sz="3200" dirty="0">
                <a:solidFill>
                  <a:schemeClr val="tx2"/>
                </a:solidFill>
              </a:rPr>
              <a:t>What if we want to copy the structure but not the data??</a:t>
            </a:r>
          </a:p>
          <a:p>
            <a:pPr marL="777240" lvl="2" indent="0">
              <a:buNone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create table </a:t>
            </a:r>
            <a:r>
              <a:rPr lang="en-IN" sz="2800" b="1" dirty="0" err="1">
                <a:solidFill>
                  <a:schemeClr val="accent6">
                    <a:lumMod val="50000"/>
                  </a:schemeClr>
                </a:solidFill>
              </a:rPr>
              <a:t>emptemp</a:t>
            </a: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 as </a:t>
            </a:r>
          </a:p>
          <a:p>
            <a:pPr marL="777240" lvl="2" indent="0">
              <a:buNone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select * from </a:t>
            </a:r>
            <a:r>
              <a:rPr lang="en-IN" sz="2800" b="1" dirty="0" err="1">
                <a:solidFill>
                  <a:schemeClr val="accent6">
                    <a:lumMod val="50000"/>
                  </a:schemeClr>
                </a:solidFill>
              </a:rPr>
              <a:t>emp</a:t>
            </a:r>
            <a:endParaRPr lang="en-IN" sz="28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777240" lvl="2" indent="0">
              <a:buNone/>
            </a:pPr>
            <a:r>
              <a:rPr lang="en-IN" sz="2800" b="1" dirty="0">
                <a:solidFill>
                  <a:schemeClr val="accent6">
                    <a:lumMod val="50000"/>
                  </a:schemeClr>
                </a:solidFill>
              </a:rPr>
              <a:t>where 1 = 2;</a:t>
            </a:r>
          </a:p>
          <a:p>
            <a:pPr marL="114300" indent="0">
              <a:buNone/>
            </a:pPr>
            <a:endParaRPr lang="en-IN" dirty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104486"/>
              </p:ext>
            </p:extLst>
          </p:nvPr>
        </p:nvGraphicFramePr>
        <p:xfrm>
          <a:off x="533400" y="3886200"/>
          <a:ext cx="7620000" cy="28041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Column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Null?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1600" b="1" dirty="0">
                          <a:effectLst/>
                        </a:rPr>
                        <a:t>Type</a:t>
                      </a:r>
                      <a:endParaRPr lang="en-IN" sz="1600" b="1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EMPNO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- 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NUMBER(4,0)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ENAME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VARCHAR2(10)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JOB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VARCHAR2(15)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MGR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NUMBER(4,0)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HIREDATE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DATE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SAL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NUMBER(7,2)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COMM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NUMBER(7,2)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DEPTNO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</a:rPr>
                        <a:t>- </a:t>
                      </a:r>
                      <a:endParaRPr lang="en-IN" sz="16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</a:rPr>
                        <a:t>NUMBER(2,0)</a:t>
                      </a:r>
                      <a:endParaRPr lang="en-IN" sz="16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CREATE command revisited…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EE2464-AC9D-4CFD-BFD4-F7826FE56E1C}"/>
                  </a:ext>
                </a:extLst>
              </p14:cNvPr>
              <p14:cNvContentPartPr/>
              <p14:nvPr/>
            </p14:nvContentPartPr>
            <p14:xfrm>
              <a:off x="787320" y="1797120"/>
              <a:ext cx="3543840" cy="1721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EE2464-AC9D-4CFD-BFD4-F7826FE56E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960" y="1787760"/>
                <a:ext cx="3562560" cy="173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23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7413" y="12469"/>
            <a:ext cx="76200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Indexing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483" y="4038600"/>
            <a:ext cx="8153400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  <a:highlight>
                  <a:srgbClr val="FFFF00"/>
                </a:highlight>
              </a:rPr>
              <a:t>Indexes are used to quickly locate data without having to search every row in a database table every time a database table is accessed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For </a:t>
            </a:r>
            <a:r>
              <a:rPr lang="en-IN" sz="2000" dirty="0">
                <a:solidFill>
                  <a:schemeClr val="tx2"/>
                </a:solidFill>
                <a:highlight>
                  <a:srgbClr val="FFFF00"/>
                </a:highlight>
              </a:rPr>
              <a:t>fast query processing and access it is important to create index on certain columns of a table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A </a:t>
            </a:r>
            <a:r>
              <a:rPr lang="en-IN" sz="2000" dirty="0">
                <a:solidFill>
                  <a:schemeClr val="tx2"/>
                </a:solidFill>
                <a:highlight>
                  <a:srgbClr val="FFFF00"/>
                </a:highlight>
              </a:rPr>
              <a:t>SQL index is a quick lookup table for finding records users need </a:t>
            </a:r>
            <a:r>
              <a:rPr lang="en-IN" sz="2000" dirty="0">
                <a:solidFill>
                  <a:schemeClr val="tx2"/>
                </a:solidFill>
              </a:rPr>
              <a:t>to search frequently.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chemeClr val="tx2"/>
                </a:solidFill>
              </a:rPr>
              <a:t>Indexing a </a:t>
            </a:r>
            <a:r>
              <a:rPr lang="en-IN" sz="2000" dirty="0">
                <a:solidFill>
                  <a:schemeClr val="tx2"/>
                </a:solidFill>
                <a:highlight>
                  <a:srgbClr val="FFFF00"/>
                </a:highlight>
              </a:rPr>
              <a:t>table or view is, without a doubt, one of the best ways to improve the performance of queries and applications.</a:t>
            </a:r>
          </a:p>
        </p:txBody>
      </p:sp>
      <p:pic>
        <p:nvPicPr>
          <p:cNvPr id="1028" name="Picture 4" descr="Indexing in Databases. Imagine using a thousand-plus page… | by bubble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78" y="685800"/>
            <a:ext cx="508635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98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26934BCC31DF488B3DDEEB109D8F95" ma:contentTypeVersion="12" ma:contentTypeDescription="Create a new document." ma:contentTypeScope="" ma:versionID="d4814a6c23e60eead6aa28e00f437943">
  <xsd:schema xmlns:xsd="http://www.w3.org/2001/XMLSchema" xmlns:xs="http://www.w3.org/2001/XMLSchema" xmlns:p="http://schemas.microsoft.com/office/2006/metadata/properties" xmlns:ns2="80aefa66-4b42-4264-b046-00d7c33af591" xmlns:ns3="fbcd1169-79ea-4090-bc5e-f1bd66edc7ba" targetNamespace="http://schemas.microsoft.com/office/2006/metadata/properties" ma:root="true" ma:fieldsID="02fa384cc967e5ba65789d8401606116" ns2:_="" ns3:_="">
    <xsd:import namespace="80aefa66-4b42-4264-b046-00d7c33af591"/>
    <xsd:import namespace="fbcd1169-79ea-4090-bc5e-f1bd66edc7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aefa66-4b42-4264-b046-00d7c33af5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cd1169-79ea-4090-bc5e-f1bd66edc7b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AD23E0-0AF5-48CF-BE11-2BC92296EB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55B77B-A3C3-4A9A-A97E-9B11095E00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aefa66-4b42-4264-b046-00d7c33af591"/>
    <ds:schemaRef ds:uri="fbcd1169-79ea-4090-bc5e-f1bd66edc7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7B9F53-1028-425C-AD34-ADDD3D91B62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1938</Words>
  <Application>Microsoft Office PowerPoint</Application>
  <PresentationFormat>On-screen Show (4:3)</PresentationFormat>
  <Paragraphs>690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Berlin Sans FB Demi</vt:lpstr>
      <vt:lpstr>Britannic Bold</vt:lpstr>
      <vt:lpstr>Calibri</vt:lpstr>
      <vt:lpstr>Wingdings</vt:lpstr>
      <vt:lpstr>Office Theme</vt:lpstr>
      <vt:lpstr>The Pseudo-columns</vt:lpstr>
      <vt:lpstr>ROWID and ROWNUM</vt:lpstr>
      <vt:lpstr>ROWID and ROWNUM</vt:lpstr>
      <vt:lpstr>ROWID and ROWNUM</vt:lpstr>
      <vt:lpstr>PowerPoint Presentation</vt:lpstr>
      <vt:lpstr>PowerPoint Presentation</vt:lpstr>
      <vt:lpstr>PowerPoint Presentation</vt:lpstr>
      <vt:lpstr>CREATE command revisited…</vt:lpstr>
      <vt:lpstr>Indexing</vt:lpstr>
      <vt:lpstr>PowerPoint Presentation</vt:lpstr>
      <vt:lpstr>Indexing</vt:lpstr>
      <vt:lpstr>Indexing</vt:lpstr>
      <vt:lpstr>Indexing</vt:lpstr>
      <vt:lpstr>Indexing</vt:lpstr>
      <vt:lpstr>Indexing</vt:lpstr>
      <vt:lpstr>Indexing</vt:lpstr>
      <vt:lpstr>Synonym</vt:lpstr>
      <vt:lpstr>Some Data Dictionary Tables…</vt:lpstr>
      <vt:lpstr>Some Data Dictionary Tables…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Pseudo-columns</dc:title>
  <dc:creator>Anjali Jivani</dc:creator>
  <cp:lastModifiedBy>Gautam Maiyani</cp:lastModifiedBy>
  <cp:revision>19</cp:revision>
  <dcterms:created xsi:type="dcterms:W3CDTF">2022-02-18T08:39:57Z</dcterms:created>
  <dcterms:modified xsi:type="dcterms:W3CDTF">2022-04-22T03:18:21Z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0x0101001B26934BCC31DF488B3DDEEB109D8F95</vt:lpwstr>
  </property>
</Properties>
</file>