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2.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3.xml" ContentType="application/inkml+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notesSlides/notesSlide4.xml" ContentType="application/vnd.openxmlformats-officedocument.presentationml.notesSlide+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notesSlides/notesSlide5.xml" ContentType="application/vnd.openxmlformats-officedocument.presentationml.notesSlide+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notesSlides/notesSlide6.xml" ContentType="application/vnd.openxmlformats-officedocument.presentationml.notesSlide+xml"/>
  <Override PartName="/ppt/ink/ink261.xml" ContentType="application/inkml+xml"/>
  <Override PartName="/ppt/ink/ink262.xml" ContentType="application/inkml+xml"/>
  <Override PartName="/ppt/notesSlides/notesSlide7.xml" ContentType="application/vnd.openxmlformats-officedocument.presentationml.notesSlide+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4"/>
  </p:sldMasterIdLst>
  <p:notesMasterIdLst>
    <p:notesMasterId r:id="rId89"/>
  </p:notesMasterIdLst>
  <p:sldIdLst>
    <p:sldId id="256" r:id="rId5"/>
    <p:sldId id="283" r:id="rId6"/>
    <p:sldId id="284" r:id="rId7"/>
    <p:sldId id="285" r:id="rId8"/>
    <p:sldId id="286" r:id="rId9"/>
    <p:sldId id="287" r:id="rId10"/>
    <p:sldId id="289" r:id="rId11"/>
    <p:sldId id="290" r:id="rId12"/>
    <p:sldId id="291" r:id="rId13"/>
    <p:sldId id="292" r:id="rId14"/>
    <p:sldId id="280" r:id="rId15"/>
    <p:sldId id="281" r:id="rId16"/>
    <p:sldId id="319" r:id="rId17"/>
    <p:sldId id="318" r:id="rId18"/>
    <p:sldId id="353" r:id="rId19"/>
    <p:sldId id="320" r:id="rId20"/>
    <p:sldId id="336" r:id="rId21"/>
    <p:sldId id="282" r:id="rId22"/>
    <p:sldId id="293" r:id="rId23"/>
    <p:sldId id="294" r:id="rId24"/>
    <p:sldId id="354" r:id="rId25"/>
    <p:sldId id="337" r:id="rId26"/>
    <p:sldId id="338" r:id="rId27"/>
    <p:sldId id="296" r:id="rId28"/>
    <p:sldId id="350" r:id="rId29"/>
    <p:sldId id="355" r:id="rId30"/>
    <p:sldId id="352" r:id="rId31"/>
    <p:sldId id="369" r:id="rId32"/>
    <p:sldId id="370" r:id="rId33"/>
    <p:sldId id="339" r:id="rId34"/>
    <p:sldId id="340" r:id="rId35"/>
    <p:sldId id="356" r:id="rId36"/>
    <p:sldId id="357" r:id="rId37"/>
    <p:sldId id="358" r:id="rId38"/>
    <p:sldId id="341" r:id="rId39"/>
    <p:sldId id="351" r:id="rId40"/>
    <p:sldId id="342" r:id="rId41"/>
    <p:sldId id="343" r:id="rId42"/>
    <p:sldId id="344" r:id="rId43"/>
    <p:sldId id="345" r:id="rId44"/>
    <p:sldId id="346" r:id="rId45"/>
    <p:sldId id="347" r:id="rId46"/>
    <p:sldId id="348" r:id="rId47"/>
    <p:sldId id="349" r:id="rId48"/>
    <p:sldId id="297" r:id="rId49"/>
    <p:sldId id="298" r:id="rId50"/>
    <p:sldId id="299" r:id="rId51"/>
    <p:sldId id="388" r:id="rId52"/>
    <p:sldId id="300" r:id="rId53"/>
    <p:sldId id="301" r:id="rId54"/>
    <p:sldId id="372" r:id="rId55"/>
    <p:sldId id="302" r:id="rId56"/>
    <p:sldId id="303" r:id="rId57"/>
    <p:sldId id="368" r:id="rId58"/>
    <p:sldId id="365" r:id="rId59"/>
    <p:sldId id="304" r:id="rId60"/>
    <p:sldId id="359" r:id="rId61"/>
    <p:sldId id="361" r:id="rId62"/>
    <p:sldId id="367" r:id="rId63"/>
    <p:sldId id="373" r:id="rId64"/>
    <p:sldId id="374" r:id="rId65"/>
    <p:sldId id="360" r:id="rId66"/>
    <p:sldId id="362" r:id="rId67"/>
    <p:sldId id="364" r:id="rId68"/>
    <p:sldId id="389" r:id="rId69"/>
    <p:sldId id="429" r:id="rId70"/>
    <p:sldId id="400" r:id="rId71"/>
    <p:sldId id="403" r:id="rId72"/>
    <p:sldId id="402" r:id="rId73"/>
    <p:sldId id="401" r:id="rId74"/>
    <p:sldId id="405" r:id="rId75"/>
    <p:sldId id="404" r:id="rId76"/>
    <p:sldId id="406" r:id="rId77"/>
    <p:sldId id="407" r:id="rId78"/>
    <p:sldId id="409" r:id="rId79"/>
    <p:sldId id="410" r:id="rId80"/>
    <p:sldId id="425" r:id="rId81"/>
    <p:sldId id="424" r:id="rId82"/>
    <p:sldId id="414" r:id="rId83"/>
    <p:sldId id="423" r:id="rId84"/>
    <p:sldId id="426" r:id="rId85"/>
    <p:sldId id="427" r:id="rId86"/>
    <p:sldId id="428" r:id="rId87"/>
    <p:sldId id="430" r:id="rId8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9480" autoAdjust="0"/>
  </p:normalViewPr>
  <p:slideViewPr>
    <p:cSldViewPr>
      <p:cViewPr>
        <p:scale>
          <a:sx n="75" d="100"/>
          <a:sy n="75" d="100"/>
        </p:scale>
        <p:origin x="1766"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145C80-8F99-4CCD-BE8D-C5AB15C0DC69}" type="doc">
      <dgm:prSet loTypeId="urn:microsoft.com/office/officeart/2005/8/layout/pyramid2" loCatId="pyramid" qsTypeId="urn:microsoft.com/office/officeart/2005/8/quickstyle/simple1" qsCatId="simple" csTypeId="urn:microsoft.com/office/officeart/2005/8/colors/accent1_2" csCatId="accent1" phldr="1"/>
      <dgm:spPr/>
    </dgm:pt>
    <dgm:pt modelId="{89036D4D-9203-4761-9198-0526985B1C28}">
      <dgm:prSet phldrT="[Text]"/>
      <dgm:spPr/>
      <dgm:t>
        <a:bodyPr/>
        <a:lstStyle/>
        <a:p>
          <a:r>
            <a:rPr lang="en-IN" dirty="0">
              <a:latin typeface="Arial Black" pitchFamily="34" charset="0"/>
            </a:rPr>
            <a:t>S</a:t>
          </a:r>
          <a:r>
            <a:rPr lang="en-IN" dirty="0"/>
            <a:t>tructured</a:t>
          </a:r>
        </a:p>
      </dgm:t>
    </dgm:pt>
    <dgm:pt modelId="{B50AFEFB-5D1D-4B4E-9451-FA5F4DB3BD70}" type="parTrans" cxnId="{EC557124-B466-4803-8BC5-2BDDD4588F90}">
      <dgm:prSet/>
      <dgm:spPr/>
      <dgm:t>
        <a:bodyPr/>
        <a:lstStyle/>
        <a:p>
          <a:endParaRPr lang="en-IN"/>
        </a:p>
      </dgm:t>
    </dgm:pt>
    <dgm:pt modelId="{D57D8853-3B2A-4DBF-B639-601116F70196}" type="sibTrans" cxnId="{EC557124-B466-4803-8BC5-2BDDD4588F90}">
      <dgm:prSet/>
      <dgm:spPr/>
      <dgm:t>
        <a:bodyPr/>
        <a:lstStyle/>
        <a:p>
          <a:endParaRPr lang="en-IN"/>
        </a:p>
      </dgm:t>
    </dgm:pt>
    <dgm:pt modelId="{BD5FB057-148B-42B4-9376-DFFA46A38841}">
      <dgm:prSet phldrT="[Text]"/>
      <dgm:spPr/>
      <dgm:t>
        <a:bodyPr/>
        <a:lstStyle/>
        <a:p>
          <a:r>
            <a:rPr lang="en-IN" dirty="0">
              <a:latin typeface="Arial Black" pitchFamily="34" charset="0"/>
            </a:rPr>
            <a:t>Q</a:t>
          </a:r>
          <a:r>
            <a:rPr lang="en-IN" dirty="0"/>
            <a:t>uery</a:t>
          </a:r>
        </a:p>
      </dgm:t>
    </dgm:pt>
    <dgm:pt modelId="{0A8F76CF-4319-4617-8846-16FEC49B4EF6}" type="parTrans" cxnId="{CCF79E43-1F4A-4D74-A272-610ACA69C3C2}">
      <dgm:prSet/>
      <dgm:spPr/>
      <dgm:t>
        <a:bodyPr/>
        <a:lstStyle/>
        <a:p>
          <a:endParaRPr lang="en-IN"/>
        </a:p>
      </dgm:t>
    </dgm:pt>
    <dgm:pt modelId="{DF3D5587-F81C-4FCF-92A3-981ADC9599CC}" type="sibTrans" cxnId="{CCF79E43-1F4A-4D74-A272-610ACA69C3C2}">
      <dgm:prSet/>
      <dgm:spPr/>
      <dgm:t>
        <a:bodyPr/>
        <a:lstStyle/>
        <a:p>
          <a:endParaRPr lang="en-IN"/>
        </a:p>
      </dgm:t>
    </dgm:pt>
    <dgm:pt modelId="{8C272045-7B0E-4F5F-A173-F537F6DF9923}">
      <dgm:prSet phldrT="[Text]"/>
      <dgm:spPr/>
      <dgm:t>
        <a:bodyPr/>
        <a:lstStyle/>
        <a:p>
          <a:r>
            <a:rPr lang="en-IN" dirty="0">
              <a:latin typeface="Arial Black" pitchFamily="34" charset="0"/>
            </a:rPr>
            <a:t>L</a:t>
          </a:r>
          <a:r>
            <a:rPr lang="en-IN" dirty="0"/>
            <a:t>anguage</a:t>
          </a:r>
        </a:p>
      </dgm:t>
    </dgm:pt>
    <dgm:pt modelId="{78B5BE16-73D8-4C41-B15F-1C7744E1570F}" type="parTrans" cxnId="{E682C646-A695-4A99-9B5B-1FB6143D0BED}">
      <dgm:prSet/>
      <dgm:spPr/>
      <dgm:t>
        <a:bodyPr/>
        <a:lstStyle/>
        <a:p>
          <a:endParaRPr lang="en-IN"/>
        </a:p>
      </dgm:t>
    </dgm:pt>
    <dgm:pt modelId="{5B9A96D9-4C65-4531-B561-BE7DC9A40D4A}" type="sibTrans" cxnId="{E682C646-A695-4A99-9B5B-1FB6143D0BED}">
      <dgm:prSet/>
      <dgm:spPr/>
      <dgm:t>
        <a:bodyPr/>
        <a:lstStyle/>
        <a:p>
          <a:endParaRPr lang="en-IN"/>
        </a:p>
      </dgm:t>
    </dgm:pt>
    <dgm:pt modelId="{B82CF7D9-8657-411A-9A44-42D572112292}" type="pres">
      <dgm:prSet presAssocID="{B7145C80-8F99-4CCD-BE8D-C5AB15C0DC69}" presName="compositeShape" presStyleCnt="0">
        <dgm:presLayoutVars>
          <dgm:dir/>
          <dgm:resizeHandles/>
        </dgm:presLayoutVars>
      </dgm:prSet>
      <dgm:spPr/>
    </dgm:pt>
    <dgm:pt modelId="{6E5F28C4-DEC4-4779-81FF-9815119FAAF7}" type="pres">
      <dgm:prSet presAssocID="{B7145C80-8F99-4CCD-BE8D-C5AB15C0DC69}" presName="pyramid" presStyleLbl="node1" presStyleIdx="0" presStyleCnt="1"/>
      <dgm:spPr>
        <a:solidFill>
          <a:srgbClr val="0070C0"/>
        </a:solidFill>
        <a:ln>
          <a:solidFill>
            <a:schemeClr val="tx1"/>
          </a:solidFill>
        </a:ln>
      </dgm:spPr>
    </dgm:pt>
    <dgm:pt modelId="{A33840B0-40E3-4C32-88BF-618BFEBB7AAA}" type="pres">
      <dgm:prSet presAssocID="{B7145C80-8F99-4CCD-BE8D-C5AB15C0DC69}" presName="theList" presStyleCnt="0"/>
      <dgm:spPr/>
    </dgm:pt>
    <dgm:pt modelId="{3F87FD63-967B-4FD0-A052-81F286FA77EC}" type="pres">
      <dgm:prSet presAssocID="{89036D4D-9203-4761-9198-0526985B1C28}" presName="aNode" presStyleLbl="fgAcc1" presStyleIdx="0" presStyleCnt="3">
        <dgm:presLayoutVars>
          <dgm:bulletEnabled val="1"/>
        </dgm:presLayoutVars>
      </dgm:prSet>
      <dgm:spPr/>
    </dgm:pt>
    <dgm:pt modelId="{73C5AE81-EF9C-4000-99EB-F1D69E77ADA2}" type="pres">
      <dgm:prSet presAssocID="{89036D4D-9203-4761-9198-0526985B1C28}" presName="aSpace" presStyleCnt="0"/>
      <dgm:spPr/>
    </dgm:pt>
    <dgm:pt modelId="{BA0595D1-1F19-45D3-8C7D-C65458F96453}" type="pres">
      <dgm:prSet presAssocID="{BD5FB057-148B-42B4-9376-DFFA46A38841}" presName="aNode" presStyleLbl="fgAcc1" presStyleIdx="1" presStyleCnt="3">
        <dgm:presLayoutVars>
          <dgm:bulletEnabled val="1"/>
        </dgm:presLayoutVars>
      </dgm:prSet>
      <dgm:spPr/>
    </dgm:pt>
    <dgm:pt modelId="{DC381ABE-6A54-427C-80EB-6054ECBE4420}" type="pres">
      <dgm:prSet presAssocID="{BD5FB057-148B-42B4-9376-DFFA46A38841}" presName="aSpace" presStyleCnt="0"/>
      <dgm:spPr/>
    </dgm:pt>
    <dgm:pt modelId="{9708AB45-3588-4100-B21E-F9A17A81B784}" type="pres">
      <dgm:prSet presAssocID="{8C272045-7B0E-4F5F-A173-F537F6DF9923}" presName="aNode" presStyleLbl="fgAcc1" presStyleIdx="2" presStyleCnt="3">
        <dgm:presLayoutVars>
          <dgm:bulletEnabled val="1"/>
        </dgm:presLayoutVars>
      </dgm:prSet>
      <dgm:spPr/>
    </dgm:pt>
    <dgm:pt modelId="{70F3D005-D8D6-4D27-9673-7580769EB8D3}" type="pres">
      <dgm:prSet presAssocID="{8C272045-7B0E-4F5F-A173-F537F6DF9923}" presName="aSpace" presStyleCnt="0"/>
      <dgm:spPr/>
    </dgm:pt>
  </dgm:ptLst>
  <dgm:cxnLst>
    <dgm:cxn modelId="{7B011813-304E-4B04-922D-450CDF86B5CE}" type="presOf" srcId="{8C272045-7B0E-4F5F-A173-F537F6DF9923}" destId="{9708AB45-3588-4100-B21E-F9A17A81B784}" srcOrd="0" destOrd="0" presId="urn:microsoft.com/office/officeart/2005/8/layout/pyramid2"/>
    <dgm:cxn modelId="{EC557124-B466-4803-8BC5-2BDDD4588F90}" srcId="{B7145C80-8F99-4CCD-BE8D-C5AB15C0DC69}" destId="{89036D4D-9203-4761-9198-0526985B1C28}" srcOrd="0" destOrd="0" parTransId="{B50AFEFB-5D1D-4B4E-9451-FA5F4DB3BD70}" sibTransId="{D57D8853-3B2A-4DBF-B639-601116F70196}"/>
    <dgm:cxn modelId="{79DBE429-1FF4-41DE-AC47-99CE746E53A9}" type="presOf" srcId="{89036D4D-9203-4761-9198-0526985B1C28}" destId="{3F87FD63-967B-4FD0-A052-81F286FA77EC}" srcOrd="0" destOrd="0" presId="urn:microsoft.com/office/officeart/2005/8/layout/pyramid2"/>
    <dgm:cxn modelId="{CCF79E43-1F4A-4D74-A272-610ACA69C3C2}" srcId="{B7145C80-8F99-4CCD-BE8D-C5AB15C0DC69}" destId="{BD5FB057-148B-42B4-9376-DFFA46A38841}" srcOrd="1" destOrd="0" parTransId="{0A8F76CF-4319-4617-8846-16FEC49B4EF6}" sibTransId="{DF3D5587-F81C-4FCF-92A3-981ADC9599CC}"/>
    <dgm:cxn modelId="{E682C646-A695-4A99-9B5B-1FB6143D0BED}" srcId="{B7145C80-8F99-4CCD-BE8D-C5AB15C0DC69}" destId="{8C272045-7B0E-4F5F-A173-F537F6DF9923}" srcOrd="2" destOrd="0" parTransId="{78B5BE16-73D8-4C41-B15F-1C7744E1570F}" sibTransId="{5B9A96D9-4C65-4531-B561-BE7DC9A40D4A}"/>
    <dgm:cxn modelId="{208372E9-4814-4969-8C70-51EC22597AAF}" type="presOf" srcId="{B7145C80-8F99-4CCD-BE8D-C5AB15C0DC69}" destId="{B82CF7D9-8657-411A-9A44-42D572112292}" srcOrd="0" destOrd="0" presId="urn:microsoft.com/office/officeart/2005/8/layout/pyramid2"/>
    <dgm:cxn modelId="{36B6ABEB-5A4D-4F6E-8C58-84DB8A55FE50}" type="presOf" srcId="{BD5FB057-148B-42B4-9376-DFFA46A38841}" destId="{BA0595D1-1F19-45D3-8C7D-C65458F96453}" srcOrd="0" destOrd="0" presId="urn:microsoft.com/office/officeart/2005/8/layout/pyramid2"/>
    <dgm:cxn modelId="{13FB2831-3AA5-41C0-BA88-05C6DCE45825}" type="presParOf" srcId="{B82CF7D9-8657-411A-9A44-42D572112292}" destId="{6E5F28C4-DEC4-4779-81FF-9815119FAAF7}" srcOrd="0" destOrd="0" presId="urn:microsoft.com/office/officeart/2005/8/layout/pyramid2"/>
    <dgm:cxn modelId="{CDA1525E-8057-4163-B805-B962CDC41163}" type="presParOf" srcId="{B82CF7D9-8657-411A-9A44-42D572112292}" destId="{A33840B0-40E3-4C32-88BF-618BFEBB7AAA}" srcOrd="1" destOrd="0" presId="urn:microsoft.com/office/officeart/2005/8/layout/pyramid2"/>
    <dgm:cxn modelId="{958AB094-C474-4F30-B6CB-5C1F1B539D50}" type="presParOf" srcId="{A33840B0-40E3-4C32-88BF-618BFEBB7AAA}" destId="{3F87FD63-967B-4FD0-A052-81F286FA77EC}" srcOrd="0" destOrd="0" presId="urn:microsoft.com/office/officeart/2005/8/layout/pyramid2"/>
    <dgm:cxn modelId="{1F43210E-1FCE-449D-BB80-E81007537435}" type="presParOf" srcId="{A33840B0-40E3-4C32-88BF-618BFEBB7AAA}" destId="{73C5AE81-EF9C-4000-99EB-F1D69E77ADA2}" srcOrd="1" destOrd="0" presId="urn:microsoft.com/office/officeart/2005/8/layout/pyramid2"/>
    <dgm:cxn modelId="{669C236B-BB08-4457-B1F8-4ABB82A3F7EE}" type="presParOf" srcId="{A33840B0-40E3-4C32-88BF-618BFEBB7AAA}" destId="{BA0595D1-1F19-45D3-8C7D-C65458F96453}" srcOrd="2" destOrd="0" presId="urn:microsoft.com/office/officeart/2005/8/layout/pyramid2"/>
    <dgm:cxn modelId="{E411D77C-EA51-4D2C-8121-B1E14F715F49}" type="presParOf" srcId="{A33840B0-40E3-4C32-88BF-618BFEBB7AAA}" destId="{DC381ABE-6A54-427C-80EB-6054ECBE4420}" srcOrd="3" destOrd="0" presId="urn:microsoft.com/office/officeart/2005/8/layout/pyramid2"/>
    <dgm:cxn modelId="{FBDC3A73-04CF-4CBA-90D3-E58BA7C89C16}" type="presParOf" srcId="{A33840B0-40E3-4C32-88BF-618BFEBB7AAA}" destId="{9708AB45-3588-4100-B21E-F9A17A81B784}" srcOrd="4" destOrd="0" presId="urn:microsoft.com/office/officeart/2005/8/layout/pyramid2"/>
    <dgm:cxn modelId="{14A85E0E-96E3-4A0F-8850-0EE28D3CB753}" type="presParOf" srcId="{A33840B0-40E3-4C32-88BF-618BFEBB7AAA}" destId="{70F3D005-D8D6-4D27-9673-7580769EB8D3}"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CA0DE3-E058-4FD7-B472-E15A879511E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BABC7898-34DE-4F05-BB4F-E1826ABB7A59}">
      <dgm:prSet phldrT="[Text]" custT="1"/>
      <dgm:spPr/>
      <dgm:t>
        <a:bodyPr/>
        <a:lstStyle/>
        <a:p>
          <a:r>
            <a:rPr lang="en-IN" sz="2000" b="1" dirty="0">
              <a:solidFill>
                <a:schemeClr val="bg1"/>
              </a:solidFill>
              <a:latin typeface="Arial Rounded MT Bold" pitchFamily="34" charset="0"/>
            </a:rPr>
            <a:t>DDL</a:t>
          </a:r>
          <a:endParaRPr lang="en-IN" sz="2000" b="1" dirty="0">
            <a:ln>
              <a:solidFill>
                <a:srgbClr val="0033CC"/>
              </a:solidFill>
            </a:ln>
            <a:solidFill>
              <a:schemeClr val="bg1"/>
            </a:solidFill>
            <a:latin typeface="Arial Rounded MT Bold" pitchFamily="34" charset="0"/>
          </a:endParaRPr>
        </a:p>
      </dgm:t>
    </dgm:pt>
    <dgm:pt modelId="{AAD50B6D-1A85-4F6D-B88B-EFBCFDAB83A3}" type="parTrans" cxnId="{3AFD3B2D-696C-48E7-B767-2B9480940DD6}">
      <dgm:prSet/>
      <dgm:spPr/>
      <dgm:t>
        <a:bodyPr/>
        <a:lstStyle/>
        <a:p>
          <a:endParaRPr lang="en-IN"/>
        </a:p>
      </dgm:t>
    </dgm:pt>
    <dgm:pt modelId="{9C1DEF55-62A4-44C5-880B-6264648FB4E4}" type="sibTrans" cxnId="{3AFD3B2D-696C-48E7-B767-2B9480940DD6}">
      <dgm:prSet/>
      <dgm:spPr/>
      <dgm:t>
        <a:bodyPr/>
        <a:lstStyle/>
        <a:p>
          <a:endParaRPr lang="en-IN"/>
        </a:p>
      </dgm:t>
    </dgm:pt>
    <dgm:pt modelId="{1EBD7FE6-9EE1-4CF3-B20D-A207198A93C4}">
      <dgm:prSet phldrT="[Text]" custT="1"/>
      <dgm:spPr/>
      <dgm:t>
        <a:bodyPr/>
        <a:lstStyle/>
        <a:p>
          <a:r>
            <a:rPr lang="en-IN" sz="2400" dirty="0"/>
            <a:t>Data Definition Language</a:t>
          </a:r>
        </a:p>
      </dgm:t>
    </dgm:pt>
    <dgm:pt modelId="{39831068-FB8B-4135-A80C-FAFCF7B468AA}" type="parTrans" cxnId="{CD56F8C6-E54B-4113-9509-064DCA3756CC}">
      <dgm:prSet/>
      <dgm:spPr/>
      <dgm:t>
        <a:bodyPr/>
        <a:lstStyle/>
        <a:p>
          <a:endParaRPr lang="en-IN"/>
        </a:p>
      </dgm:t>
    </dgm:pt>
    <dgm:pt modelId="{60C2AAD9-8D02-4B83-921F-A3C672F9D240}" type="sibTrans" cxnId="{CD56F8C6-E54B-4113-9509-064DCA3756CC}">
      <dgm:prSet/>
      <dgm:spPr/>
      <dgm:t>
        <a:bodyPr/>
        <a:lstStyle/>
        <a:p>
          <a:endParaRPr lang="en-IN"/>
        </a:p>
      </dgm:t>
    </dgm:pt>
    <dgm:pt modelId="{FBBBC006-AC8C-4F74-92AF-89CC8C2D4260}">
      <dgm:prSet phldrT="[Text]"/>
      <dgm:spPr/>
      <dgm:t>
        <a:bodyPr/>
        <a:lstStyle/>
        <a:p>
          <a:r>
            <a:rPr lang="en-IN" b="1" dirty="0">
              <a:solidFill>
                <a:schemeClr val="bg1"/>
              </a:solidFill>
              <a:latin typeface="Arial Rounded MT Bold" pitchFamily="34" charset="0"/>
            </a:rPr>
            <a:t>DML</a:t>
          </a:r>
        </a:p>
      </dgm:t>
    </dgm:pt>
    <dgm:pt modelId="{455B0433-792C-4EAF-9AC4-BF9394E5DE07}" type="parTrans" cxnId="{F4784D85-7D2F-416B-8858-BCAF61D33039}">
      <dgm:prSet/>
      <dgm:spPr/>
      <dgm:t>
        <a:bodyPr/>
        <a:lstStyle/>
        <a:p>
          <a:endParaRPr lang="en-IN"/>
        </a:p>
      </dgm:t>
    </dgm:pt>
    <dgm:pt modelId="{46F649CC-D001-45BE-96B9-CA97BC7D22F0}" type="sibTrans" cxnId="{F4784D85-7D2F-416B-8858-BCAF61D33039}">
      <dgm:prSet/>
      <dgm:spPr/>
      <dgm:t>
        <a:bodyPr/>
        <a:lstStyle/>
        <a:p>
          <a:endParaRPr lang="en-IN"/>
        </a:p>
      </dgm:t>
    </dgm:pt>
    <dgm:pt modelId="{C7FE6A1B-0DF5-4912-BA5C-165F1B46099A}">
      <dgm:prSet phldrT="[Text]" custT="1"/>
      <dgm:spPr/>
      <dgm:t>
        <a:bodyPr/>
        <a:lstStyle/>
        <a:p>
          <a:r>
            <a:rPr lang="en-IN" sz="2400" dirty="0"/>
            <a:t>Data Manipulation Language</a:t>
          </a:r>
        </a:p>
      </dgm:t>
    </dgm:pt>
    <dgm:pt modelId="{6166E284-03AD-497C-B288-AD868F0E3791}" type="parTrans" cxnId="{05FAA80F-D5E6-42EE-9E97-BF6FB30E67DF}">
      <dgm:prSet/>
      <dgm:spPr/>
      <dgm:t>
        <a:bodyPr/>
        <a:lstStyle/>
        <a:p>
          <a:endParaRPr lang="en-IN"/>
        </a:p>
      </dgm:t>
    </dgm:pt>
    <dgm:pt modelId="{9DE5221F-274B-4EF3-8821-ABD66F9B6FE9}" type="sibTrans" cxnId="{05FAA80F-D5E6-42EE-9E97-BF6FB30E67DF}">
      <dgm:prSet/>
      <dgm:spPr/>
      <dgm:t>
        <a:bodyPr/>
        <a:lstStyle/>
        <a:p>
          <a:endParaRPr lang="en-IN"/>
        </a:p>
      </dgm:t>
    </dgm:pt>
    <dgm:pt modelId="{8740E335-C1DB-4FEC-9F93-E3F8ABCB2279}">
      <dgm:prSet phldrT="[Text]" custT="1"/>
      <dgm:spPr/>
      <dgm:t>
        <a:bodyPr/>
        <a:lstStyle/>
        <a:p>
          <a:r>
            <a:rPr lang="en-IN" sz="2400" dirty="0"/>
            <a:t>Content of Data</a:t>
          </a:r>
        </a:p>
      </dgm:t>
    </dgm:pt>
    <dgm:pt modelId="{BF078C96-C86F-4D45-B741-B0DA9C987BE4}" type="parTrans" cxnId="{DE3C834B-64F7-4A9C-989A-CA38408F44E0}">
      <dgm:prSet/>
      <dgm:spPr/>
      <dgm:t>
        <a:bodyPr/>
        <a:lstStyle/>
        <a:p>
          <a:endParaRPr lang="en-IN"/>
        </a:p>
      </dgm:t>
    </dgm:pt>
    <dgm:pt modelId="{098115BD-9B79-49C8-A5E7-9807573244D6}" type="sibTrans" cxnId="{DE3C834B-64F7-4A9C-989A-CA38408F44E0}">
      <dgm:prSet/>
      <dgm:spPr/>
      <dgm:t>
        <a:bodyPr/>
        <a:lstStyle/>
        <a:p>
          <a:endParaRPr lang="en-IN"/>
        </a:p>
      </dgm:t>
    </dgm:pt>
    <dgm:pt modelId="{E8723CD2-DD12-432C-BDE0-81959DF04C86}">
      <dgm:prSet phldrT="[Text]"/>
      <dgm:spPr/>
      <dgm:t>
        <a:bodyPr/>
        <a:lstStyle/>
        <a:p>
          <a:r>
            <a:rPr lang="en-IN" b="1" dirty="0">
              <a:solidFill>
                <a:schemeClr val="bg1"/>
              </a:solidFill>
              <a:latin typeface="Arial Rounded MT Bold" pitchFamily="34" charset="0"/>
            </a:rPr>
            <a:t>DCL</a:t>
          </a:r>
        </a:p>
      </dgm:t>
    </dgm:pt>
    <dgm:pt modelId="{AE9DD61E-46FC-4D40-9667-6FDC6B81578C}" type="parTrans" cxnId="{347A741B-D586-4091-BDBC-6771F2C2EE6D}">
      <dgm:prSet/>
      <dgm:spPr/>
      <dgm:t>
        <a:bodyPr/>
        <a:lstStyle/>
        <a:p>
          <a:endParaRPr lang="en-IN"/>
        </a:p>
      </dgm:t>
    </dgm:pt>
    <dgm:pt modelId="{237417BE-0E32-4C62-886F-B6A558A18B49}" type="sibTrans" cxnId="{347A741B-D586-4091-BDBC-6771F2C2EE6D}">
      <dgm:prSet/>
      <dgm:spPr/>
      <dgm:t>
        <a:bodyPr/>
        <a:lstStyle/>
        <a:p>
          <a:endParaRPr lang="en-IN"/>
        </a:p>
      </dgm:t>
    </dgm:pt>
    <dgm:pt modelId="{200350A7-1411-4676-901E-58A38E9065FC}">
      <dgm:prSet phldrT="[Text]" custT="1"/>
      <dgm:spPr/>
      <dgm:t>
        <a:bodyPr/>
        <a:lstStyle/>
        <a:p>
          <a:r>
            <a:rPr lang="en-IN" sz="2400" dirty="0"/>
            <a:t>Data Control Language</a:t>
          </a:r>
        </a:p>
      </dgm:t>
    </dgm:pt>
    <dgm:pt modelId="{EF5D5B6B-04C9-4510-940A-6688FD6EF3EB}" type="parTrans" cxnId="{F022793F-CAE8-417C-AA32-35EB1BCDE021}">
      <dgm:prSet/>
      <dgm:spPr/>
      <dgm:t>
        <a:bodyPr/>
        <a:lstStyle/>
        <a:p>
          <a:endParaRPr lang="en-IN"/>
        </a:p>
      </dgm:t>
    </dgm:pt>
    <dgm:pt modelId="{CC4BC655-851D-46AB-A0C4-7563D9DFD8A9}" type="sibTrans" cxnId="{F022793F-CAE8-417C-AA32-35EB1BCDE021}">
      <dgm:prSet/>
      <dgm:spPr/>
      <dgm:t>
        <a:bodyPr/>
        <a:lstStyle/>
        <a:p>
          <a:endParaRPr lang="en-IN"/>
        </a:p>
      </dgm:t>
    </dgm:pt>
    <dgm:pt modelId="{38ACE8D4-10D7-4842-9D5D-3E3D616B2039}">
      <dgm:prSet phldrT="[Text]" custT="1"/>
      <dgm:spPr/>
      <dgm:t>
        <a:bodyPr/>
        <a:lstStyle/>
        <a:p>
          <a:r>
            <a:rPr lang="en-IN" sz="2400" dirty="0"/>
            <a:t>Data Access (Authorization)</a:t>
          </a:r>
        </a:p>
      </dgm:t>
    </dgm:pt>
    <dgm:pt modelId="{CE27C6F5-B5CC-4CBB-8EDA-D9C2EEAF45CD}" type="parTrans" cxnId="{8ACBBC8E-C90F-4191-872F-E75541851D28}">
      <dgm:prSet/>
      <dgm:spPr/>
      <dgm:t>
        <a:bodyPr/>
        <a:lstStyle/>
        <a:p>
          <a:endParaRPr lang="en-IN"/>
        </a:p>
      </dgm:t>
    </dgm:pt>
    <dgm:pt modelId="{5C349F9F-2F21-43A4-9406-D33B64A29209}" type="sibTrans" cxnId="{8ACBBC8E-C90F-4191-872F-E75541851D28}">
      <dgm:prSet/>
      <dgm:spPr/>
      <dgm:t>
        <a:bodyPr/>
        <a:lstStyle/>
        <a:p>
          <a:endParaRPr lang="en-IN"/>
        </a:p>
      </dgm:t>
    </dgm:pt>
    <dgm:pt modelId="{1F7F8A3A-F837-4287-BB56-F9FD30000E5E}">
      <dgm:prSet phldrT="[Text]"/>
      <dgm:spPr/>
      <dgm:t>
        <a:bodyPr/>
        <a:lstStyle/>
        <a:p>
          <a:r>
            <a:rPr lang="en-IN" b="1" dirty="0">
              <a:solidFill>
                <a:schemeClr val="bg1"/>
              </a:solidFill>
              <a:latin typeface="Arial Rounded MT Bold" pitchFamily="34" charset="0"/>
            </a:rPr>
            <a:t>TCL</a:t>
          </a:r>
        </a:p>
      </dgm:t>
    </dgm:pt>
    <dgm:pt modelId="{923D46EE-C9BA-4103-B9B0-28E36AB78062}" type="parTrans" cxnId="{38D1E589-4650-4CCF-8ED7-669BE9A90FCD}">
      <dgm:prSet/>
      <dgm:spPr/>
      <dgm:t>
        <a:bodyPr/>
        <a:lstStyle/>
        <a:p>
          <a:endParaRPr lang="en-IN"/>
        </a:p>
      </dgm:t>
    </dgm:pt>
    <dgm:pt modelId="{0F981807-E357-41C8-BEC5-BC5F67371F9D}" type="sibTrans" cxnId="{38D1E589-4650-4CCF-8ED7-669BE9A90FCD}">
      <dgm:prSet/>
      <dgm:spPr/>
      <dgm:t>
        <a:bodyPr/>
        <a:lstStyle/>
        <a:p>
          <a:endParaRPr lang="en-IN"/>
        </a:p>
      </dgm:t>
    </dgm:pt>
    <dgm:pt modelId="{2DAC0F06-288E-4B80-B326-EFBC5319368D}">
      <dgm:prSet phldrT="[Text]"/>
      <dgm:spPr/>
      <dgm:t>
        <a:bodyPr/>
        <a:lstStyle/>
        <a:p>
          <a:r>
            <a:rPr lang="en-IN" b="1" dirty="0">
              <a:solidFill>
                <a:schemeClr val="bg1"/>
              </a:solidFill>
              <a:latin typeface="Arial Rounded MT Bold" pitchFamily="34" charset="0"/>
            </a:rPr>
            <a:t>DQL</a:t>
          </a:r>
          <a:endParaRPr lang="en-IN" b="1" dirty="0">
            <a:solidFill>
              <a:schemeClr val="bg1"/>
            </a:solidFill>
          </a:endParaRPr>
        </a:p>
      </dgm:t>
    </dgm:pt>
    <dgm:pt modelId="{3F5F9A52-A937-4E9D-9706-3A7CBA31F618}" type="parTrans" cxnId="{2C4296D8-8121-494F-98FD-435F4F7E4AE4}">
      <dgm:prSet/>
      <dgm:spPr/>
      <dgm:t>
        <a:bodyPr/>
        <a:lstStyle/>
        <a:p>
          <a:endParaRPr lang="en-IN"/>
        </a:p>
      </dgm:t>
    </dgm:pt>
    <dgm:pt modelId="{F94A9F2C-762B-46E0-A233-EEF8E22049D2}" type="sibTrans" cxnId="{2C4296D8-8121-494F-98FD-435F4F7E4AE4}">
      <dgm:prSet/>
      <dgm:spPr/>
      <dgm:t>
        <a:bodyPr/>
        <a:lstStyle/>
        <a:p>
          <a:endParaRPr lang="en-IN"/>
        </a:p>
      </dgm:t>
    </dgm:pt>
    <dgm:pt modelId="{FF0796F2-D2D2-418A-A844-BEAA93EE0619}">
      <dgm:prSet phldrT="[Text]" custT="1"/>
      <dgm:spPr/>
      <dgm:t>
        <a:bodyPr/>
        <a:lstStyle/>
        <a:p>
          <a:r>
            <a:rPr lang="en-IN" sz="2400" dirty="0"/>
            <a:t>Structure of Data(Integrity Constraints)</a:t>
          </a:r>
        </a:p>
      </dgm:t>
    </dgm:pt>
    <dgm:pt modelId="{68E0A11E-DC39-4DE8-96B0-81D603157931}" type="sibTrans" cxnId="{391E301A-0C7A-40CE-885A-8DB4CFF14D05}">
      <dgm:prSet/>
      <dgm:spPr/>
      <dgm:t>
        <a:bodyPr/>
        <a:lstStyle/>
        <a:p>
          <a:endParaRPr lang="en-IN"/>
        </a:p>
      </dgm:t>
    </dgm:pt>
    <dgm:pt modelId="{6C0DFBCD-5AB5-40D9-B50E-9FC1881FBB47}" type="parTrans" cxnId="{391E301A-0C7A-40CE-885A-8DB4CFF14D05}">
      <dgm:prSet/>
      <dgm:spPr/>
      <dgm:t>
        <a:bodyPr/>
        <a:lstStyle/>
        <a:p>
          <a:endParaRPr lang="en-IN"/>
        </a:p>
      </dgm:t>
    </dgm:pt>
    <dgm:pt modelId="{A3875A94-BD4F-4092-81B4-441234DE9E1F}">
      <dgm:prSet custT="1"/>
      <dgm:spPr/>
      <dgm:t>
        <a:bodyPr/>
        <a:lstStyle/>
        <a:p>
          <a:r>
            <a:rPr lang="en-IN" sz="2400" dirty="0"/>
            <a:t>Transaction Control Language</a:t>
          </a:r>
        </a:p>
      </dgm:t>
    </dgm:pt>
    <dgm:pt modelId="{1054ECAA-C520-4F63-BEAE-72AE4A1E4132}" type="parTrans" cxnId="{E503729A-9328-4CF8-9A1C-5E6ADD3BEA5C}">
      <dgm:prSet/>
      <dgm:spPr/>
      <dgm:t>
        <a:bodyPr/>
        <a:lstStyle/>
        <a:p>
          <a:endParaRPr lang="en-IN"/>
        </a:p>
      </dgm:t>
    </dgm:pt>
    <dgm:pt modelId="{2C4905CE-2ED9-47EF-85CD-7401927190DC}" type="sibTrans" cxnId="{E503729A-9328-4CF8-9A1C-5E6ADD3BEA5C}">
      <dgm:prSet/>
      <dgm:spPr/>
      <dgm:t>
        <a:bodyPr/>
        <a:lstStyle/>
        <a:p>
          <a:endParaRPr lang="en-IN"/>
        </a:p>
      </dgm:t>
    </dgm:pt>
    <dgm:pt modelId="{22882AAB-F6F4-463E-A4B5-4056BC01B245}">
      <dgm:prSet custT="1"/>
      <dgm:spPr/>
      <dgm:t>
        <a:bodyPr/>
        <a:lstStyle/>
        <a:p>
          <a:r>
            <a:rPr lang="en-IN" sz="2400" dirty="0"/>
            <a:t>Data Durability</a:t>
          </a:r>
        </a:p>
      </dgm:t>
    </dgm:pt>
    <dgm:pt modelId="{7F06FBEB-E13F-4998-BC5F-88447257D956}" type="parTrans" cxnId="{8F94BD1A-B244-4B25-A7A9-FF2DA89A2AD5}">
      <dgm:prSet/>
      <dgm:spPr/>
      <dgm:t>
        <a:bodyPr/>
        <a:lstStyle/>
        <a:p>
          <a:endParaRPr lang="en-IN"/>
        </a:p>
      </dgm:t>
    </dgm:pt>
    <dgm:pt modelId="{128E946D-EDCD-4DBC-993A-EA58BA3E17F0}" type="sibTrans" cxnId="{8F94BD1A-B244-4B25-A7A9-FF2DA89A2AD5}">
      <dgm:prSet/>
      <dgm:spPr/>
      <dgm:t>
        <a:bodyPr/>
        <a:lstStyle/>
        <a:p>
          <a:endParaRPr lang="en-IN"/>
        </a:p>
      </dgm:t>
    </dgm:pt>
    <dgm:pt modelId="{1685865F-CCB3-4EFE-B4FE-86F0645464CC}">
      <dgm:prSet custT="1"/>
      <dgm:spPr/>
      <dgm:t>
        <a:bodyPr/>
        <a:lstStyle/>
        <a:p>
          <a:r>
            <a:rPr lang="en-IN" sz="2400" dirty="0"/>
            <a:t>Data Query Language/Data Retrieval</a:t>
          </a:r>
        </a:p>
      </dgm:t>
    </dgm:pt>
    <dgm:pt modelId="{31F63B07-5785-4BFA-BE34-BB4F40688910}" type="parTrans" cxnId="{F48280AB-5438-4298-95A1-0A420DB85ADE}">
      <dgm:prSet/>
      <dgm:spPr/>
      <dgm:t>
        <a:bodyPr/>
        <a:lstStyle/>
        <a:p>
          <a:endParaRPr lang="en-IN"/>
        </a:p>
      </dgm:t>
    </dgm:pt>
    <dgm:pt modelId="{C3ED1130-F608-40C3-A2A4-B63CF8BB3BC5}" type="sibTrans" cxnId="{F48280AB-5438-4298-95A1-0A420DB85ADE}">
      <dgm:prSet/>
      <dgm:spPr/>
      <dgm:t>
        <a:bodyPr/>
        <a:lstStyle/>
        <a:p>
          <a:endParaRPr lang="en-IN"/>
        </a:p>
      </dgm:t>
    </dgm:pt>
    <dgm:pt modelId="{D71024F9-380A-4589-A5DC-F77FC1C6719C}">
      <dgm:prSet custT="1"/>
      <dgm:spPr/>
      <dgm:t>
        <a:bodyPr/>
        <a:lstStyle/>
        <a:p>
          <a:r>
            <a:rPr lang="en-IN" sz="2400" dirty="0"/>
            <a:t>Selecting Data</a:t>
          </a:r>
        </a:p>
      </dgm:t>
    </dgm:pt>
    <dgm:pt modelId="{25869852-357F-4716-BA2C-1F10B88D5C56}" type="parTrans" cxnId="{ADA0A3C6-8608-4749-B077-643C34D87B91}">
      <dgm:prSet/>
      <dgm:spPr/>
      <dgm:t>
        <a:bodyPr/>
        <a:lstStyle/>
        <a:p>
          <a:endParaRPr lang="en-IN"/>
        </a:p>
      </dgm:t>
    </dgm:pt>
    <dgm:pt modelId="{9ED94C47-27B4-41A1-9E58-50F4C41125B8}" type="sibTrans" cxnId="{ADA0A3C6-8608-4749-B077-643C34D87B91}">
      <dgm:prSet/>
      <dgm:spPr/>
      <dgm:t>
        <a:bodyPr/>
        <a:lstStyle/>
        <a:p>
          <a:endParaRPr lang="en-IN"/>
        </a:p>
      </dgm:t>
    </dgm:pt>
    <dgm:pt modelId="{07B227E7-64EE-4658-B372-313081448CFD}" type="pres">
      <dgm:prSet presAssocID="{A0CA0DE3-E058-4FD7-B472-E15A879511ED}" presName="linearFlow" presStyleCnt="0">
        <dgm:presLayoutVars>
          <dgm:dir/>
          <dgm:animLvl val="lvl"/>
          <dgm:resizeHandles val="exact"/>
        </dgm:presLayoutVars>
      </dgm:prSet>
      <dgm:spPr/>
    </dgm:pt>
    <dgm:pt modelId="{643BC621-6B5D-4690-810E-8204F8C520D8}" type="pres">
      <dgm:prSet presAssocID="{BABC7898-34DE-4F05-BB4F-E1826ABB7A59}" presName="composite" presStyleCnt="0"/>
      <dgm:spPr/>
    </dgm:pt>
    <dgm:pt modelId="{9F1BE9E7-03EE-4C7E-84C4-F67AF0C85351}" type="pres">
      <dgm:prSet presAssocID="{BABC7898-34DE-4F05-BB4F-E1826ABB7A59}" presName="parentText" presStyleLbl="alignNode1" presStyleIdx="0" presStyleCnt="5">
        <dgm:presLayoutVars>
          <dgm:chMax val="1"/>
          <dgm:bulletEnabled val="1"/>
        </dgm:presLayoutVars>
      </dgm:prSet>
      <dgm:spPr/>
    </dgm:pt>
    <dgm:pt modelId="{D04576B1-784D-4C1A-A8ED-F41A7A92FB4E}" type="pres">
      <dgm:prSet presAssocID="{BABC7898-34DE-4F05-BB4F-E1826ABB7A59}" presName="descendantText" presStyleLbl="alignAcc1" presStyleIdx="0" presStyleCnt="5">
        <dgm:presLayoutVars>
          <dgm:bulletEnabled val="1"/>
        </dgm:presLayoutVars>
      </dgm:prSet>
      <dgm:spPr/>
    </dgm:pt>
    <dgm:pt modelId="{9065815C-1B4B-46C0-AF31-B9B3C0330798}" type="pres">
      <dgm:prSet presAssocID="{9C1DEF55-62A4-44C5-880B-6264648FB4E4}" presName="sp" presStyleCnt="0"/>
      <dgm:spPr/>
    </dgm:pt>
    <dgm:pt modelId="{EAFE3A23-3A19-430D-905F-6FA9233B5FB3}" type="pres">
      <dgm:prSet presAssocID="{FBBBC006-AC8C-4F74-92AF-89CC8C2D4260}" presName="composite" presStyleCnt="0"/>
      <dgm:spPr/>
    </dgm:pt>
    <dgm:pt modelId="{B4C39BCD-F463-4259-9579-D2FB35C0E872}" type="pres">
      <dgm:prSet presAssocID="{FBBBC006-AC8C-4F74-92AF-89CC8C2D4260}" presName="parentText" presStyleLbl="alignNode1" presStyleIdx="1" presStyleCnt="5">
        <dgm:presLayoutVars>
          <dgm:chMax val="1"/>
          <dgm:bulletEnabled val="1"/>
        </dgm:presLayoutVars>
      </dgm:prSet>
      <dgm:spPr/>
    </dgm:pt>
    <dgm:pt modelId="{DCF1DBB8-1B25-41BD-A102-B5116D284A4B}" type="pres">
      <dgm:prSet presAssocID="{FBBBC006-AC8C-4F74-92AF-89CC8C2D4260}" presName="descendantText" presStyleLbl="alignAcc1" presStyleIdx="1" presStyleCnt="5">
        <dgm:presLayoutVars>
          <dgm:bulletEnabled val="1"/>
        </dgm:presLayoutVars>
      </dgm:prSet>
      <dgm:spPr/>
    </dgm:pt>
    <dgm:pt modelId="{9984744F-BCE2-42D3-98E8-31738D8CA49A}" type="pres">
      <dgm:prSet presAssocID="{46F649CC-D001-45BE-96B9-CA97BC7D22F0}" presName="sp" presStyleCnt="0"/>
      <dgm:spPr/>
    </dgm:pt>
    <dgm:pt modelId="{F7D3D52A-85D4-4DD4-BC50-941B1EEF6EA2}" type="pres">
      <dgm:prSet presAssocID="{E8723CD2-DD12-432C-BDE0-81959DF04C86}" presName="composite" presStyleCnt="0"/>
      <dgm:spPr/>
    </dgm:pt>
    <dgm:pt modelId="{3EE387AB-856E-4798-85E1-95171F76478D}" type="pres">
      <dgm:prSet presAssocID="{E8723CD2-DD12-432C-BDE0-81959DF04C86}" presName="parentText" presStyleLbl="alignNode1" presStyleIdx="2" presStyleCnt="5">
        <dgm:presLayoutVars>
          <dgm:chMax val="1"/>
          <dgm:bulletEnabled val="1"/>
        </dgm:presLayoutVars>
      </dgm:prSet>
      <dgm:spPr/>
    </dgm:pt>
    <dgm:pt modelId="{30EF21B5-7325-4F88-AB74-1677B8908C39}" type="pres">
      <dgm:prSet presAssocID="{E8723CD2-DD12-432C-BDE0-81959DF04C86}" presName="descendantText" presStyleLbl="alignAcc1" presStyleIdx="2" presStyleCnt="5">
        <dgm:presLayoutVars>
          <dgm:bulletEnabled val="1"/>
        </dgm:presLayoutVars>
      </dgm:prSet>
      <dgm:spPr/>
    </dgm:pt>
    <dgm:pt modelId="{2AC3B8F1-13EF-497F-8276-E8A093E18DE6}" type="pres">
      <dgm:prSet presAssocID="{237417BE-0E32-4C62-886F-B6A558A18B49}" presName="sp" presStyleCnt="0"/>
      <dgm:spPr/>
    </dgm:pt>
    <dgm:pt modelId="{D298F491-C526-4BDC-B2C3-CDB5ED787990}" type="pres">
      <dgm:prSet presAssocID="{1F7F8A3A-F837-4287-BB56-F9FD30000E5E}" presName="composite" presStyleCnt="0"/>
      <dgm:spPr/>
    </dgm:pt>
    <dgm:pt modelId="{F0DAD387-6913-462F-8387-81643CA06289}" type="pres">
      <dgm:prSet presAssocID="{1F7F8A3A-F837-4287-BB56-F9FD30000E5E}" presName="parentText" presStyleLbl="alignNode1" presStyleIdx="3" presStyleCnt="5">
        <dgm:presLayoutVars>
          <dgm:chMax val="1"/>
          <dgm:bulletEnabled val="1"/>
        </dgm:presLayoutVars>
      </dgm:prSet>
      <dgm:spPr/>
    </dgm:pt>
    <dgm:pt modelId="{6A3FA2B8-B866-4F9B-8569-A084A607D99C}" type="pres">
      <dgm:prSet presAssocID="{1F7F8A3A-F837-4287-BB56-F9FD30000E5E}" presName="descendantText" presStyleLbl="alignAcc1" presStyleIdx="3" presStyleCnt="5">
        <dgm:presLayoutVars>
          <dgm:bulletEnabled val="1"/>
        </dgm:presLayoutVars>
      </dgm:prSet>
      <dgm:spPr/>
    </dgm:pt>
    <dgm:pt modelId="{985E1529-8099-4B3B-B178-EF84E9E8D3AD}" type="pres">
      <dgm:prSet presAssocID="{0F981807-E357-41C8-BEC5-BC5F67371F9D}" presName="sp" presStyleCnt="0"/>
      <dgm:spPr/>
    </dgm:pt>
    <dgm:pt modelId="{3C058600-449C-4D9C-BF8D-66AA9CE37712}" type="pres">
      <dgm:prSet presAssocID="{2DAC0F06-288E-4B80-B326-EFBC5319368D}" presName="composite" presStyleCnt="0"/>
      <dgm:spPr/>
    </dgm:pt>
    <dgm:pt modelId="{B8D96CE5-F21E-445E-AFB0-92F4640FCA2A}" type="pres">
      <dgm:prSet presAssocID="{2DAC0F06-288E-4B80-B326-EFBC5319368D}" presName="parentText" presStyleLbl="alignNode1" presStyleIdx="4" presStyleCnt="5">
        <dgm:presLayoutVars>
          <dgm:chMax val="1"/>
          <dgm:bulletEnabled val="1"/>
        </dgm:presLayoutVars>
      </dgm:prSet>
      <dgm:spPr/>
    </dgm:pt>
    <dgm:pt modelId="{3284435F-2A24-4D54-B752-11295A51DF50}" type="pres">
      <dgm:prSet presAssocID="{2DAC0F06-288E-4B80-B326-EFBC5319368D}" presName="descendantText" presStyleLbl="alignAcc1" presStyleIdx="4" presStyleCnt="5">
        <dgm:presLayoutVars>
          <dgm:bulletEnabled val="1"/>
        </dgm:presLayoutVars>
      </dgm:prSet>
      <dgm:spPr/>
    </dgm:pt>
  </dgm:ptLst>
  <dgm:cxnLst>
    <dgm:cxn modelId="{4036F50A-AF3B-46C3-94C9-6E7694090A5B}" type="presOf" srcId="{A0CA0DE3-E058-4FD7-B472-E15A879511ED}" destId="{07B227E7-64EE-4658-B372-313081448CFD}" srcOrd="0" destOrd="0" presId="urn:microsoft.com/office/officeart/2005/8/layout/chevron2"/>
    <dgm:cxn modelId="{05FAA80F-D5E6-42EE-9E97-BF6FB30E67DF}" srcId="{FBBBC006-AC8C-4F74-92AF-89CC8C2D4260}" destId="{C7FE6A1B-0DF5-4912-BA5C-165F1B46099A}" srcOrd="0" destOrd="0" parTransId="{6166E284-03AD-497C-B288-AD868F0E3791}" sibTransId="{9DE5221F-274B-4EF3-8821-ABD66F9B6FE9}"/>
    <dgm:cxn modelId="{391E301A-0C7A-40CE-885A-8DB4CFF14D05}" srcId="{1EBD7FE6-9EE1-4CF3-B20D-A207198A93C4}" destId="{FF0796F2-D2D2-418A-A844-BEAA93EE0619}" srcOrd="0" destOrd="0" parTransId="{6C0DFBCD-5AB5-40D9-B50E-9FC1881FBB47}" sibTransId="{68E0A11E-DC39-4DE8-96B0-81D603157931}"/>
    <dgm:cxn modelId="{8F94BD1A-B244-4B25-A7A9-FF2DA89A2AD5}" srcId="{A3875A94-BD4F-4092-81B4-441234DE9E1F}" destId="{22882AAB-F6F4-463E-A4B5-4056BC01B245}" srcOrd="0" destOrd="0" parTransId="{7F06FBEB-E13F-4998-BC5F-88447257D956}" sibTransId="{128E946D-EDCD-4DBC-993A-EA58BA3E17F0}"/>
    <dgm:cxn modelId="{347A741B-D586-4091-BDBC-6771F2C2EE6D}" srcId="{A0CA0DE3-E058-4FD7-B472-E15A879511ED}" destId="{E8723CD2-DD12-432C-BDE0-81959DF04C86}" srcOrd="2" destOrd="0" parTransId="{AE9DD61E-46FC-4D40-9667-6FDC6B81578C}" sibTransId="{237417BE-0E32-4C62-886F-B6A558A18B49}"/>
    <dgm:cxn modelId="{3AFD3B2D-696C-48E7-B767-2B9480940DD6}" srcId="{A0CA0DE3-E058-4FD7-B472-E15A879511ED}" destId="{BABC7898-34DE-4F05-BB4F-E1826ABB7A59}" srcOrd="0" destOrd="0" parTransId="{AAD50B6D-1A85-4F6D-B88B-EFBCFDAB83A3}" sibTransId="{9C1DEF55-62A4-44C5-880B-6264648FB4E4}"/>
    <dgm:cxn modelId="{F022793F-CAE8-417C-AA32-35EB1BCDE021}" srcId="{E8723CD2-DD12-432C-BDE0-81959DF04C86}" destId="{200350A7-1411-4676-901E-58A38E9065FC}" srcOrd="0" destOrd="0" parTransId="{EF5D5B6B-04C9-4510-940A-6688FD6EF3EB}" sibTransId="{CC4BC655-851D-46AB-A0C4-7563D9DFD8A9}"/>
    <dgm:cxn modelId="{0D5AE03F-C050-4C10-90D7-2C586C9F01CF}" type="presOf" srcId="{1F7F8A3A-F837-4287-BB56-F9FD30000E5E}" destId="{F0DAD387-6913-462F-8387-81643CA06289}" srcOrd="0" destOrd="0" presId="urn:microsoft.com/office/officeart/2005/8/layout/chevron2"/>
    <dgm:cxn modelId="{CC111B40-E528-4283-BBD4-B50797EDF49A}" type="presOf" srcId="{8740E335-C1DB-4FEC-9F93-E3F8ABCB2279}" destId="{DCF1DBB8-1B25-41BD-A102-B5116D284A4B}" srcOrd="0" destOrd="1" presId="urn:microsoft.com/office/officeart/2005/8/layout/chevron2"/>
    <dgm:cxn modelId="{B904AB45-76AD-4D8B-827B-F75D0D42E49B}" type="presOf" srcId="{1685865F-CCB3-4EFE-B4FE-86F0645464CC}" destId="{3284435F-2A24-4D54-B752-11295A51DF50}" srcOrd="0" destOrd="0" presId="urn:microsoft.com/office/officeart/2005/8/layout/chevron2"/>
    <dgm:cxn modelId="{DE3C834B-64F7-4A9C-989A-CA38408F44E0}" srcId="{C7FE6A1B-0DF5-4912-BA5C-165F1B46099A}" destId="{8740E335-C1DB-4FEC-9F93-E3F8ABCB2279}" srcOrd="0" destOrd="0" parTransId="{BF078C96-C86F-4D45-B741-B0DA9C987BE4}" sibTransId="{098115BD-9B79-49C8-A5E7-9807573244D6}"/>
    <dgm:cxn modelId="{8933464F-0B24-40FB-9AC3-264FD13DF1A7}" type="presOf" srcId="{1EBD7FE6-9EE1-4CF3-B20D-A207198A93C4}" destId="{D04576B1-784D-4C1A-A8ED-F41A7A92FB4E}" srcOrd="0" destOrd="0" presId="urn:microsoft.com/office/officeart/2005/8/layout/chevron2"/>
    <dgm:cxn modelId="{1F278072-1693-4427-96F9-07AE8B231360}" type="presOf" srcId="{2DAC0F06-288E-4B80-B326-EFBC5319368D}" destId="{B8D96CE5-F21E-445E-AFB0-92F4640FCA2A}" srcOrd="0" destOrd="0" presId="urn:microsoft.com/office/officeart/2005/8/layout/chevron2"/>
    <dgm:cxn modelId="{B63E9952-89E7-4F21-9094-CFD68091B6CD}" type="presOf" srcId="{22882AAB-F6F4-463E-A4B5-4056BC01B245}" destId="{6A3FA2B8-B866-4F9B-8569-A084A607D99C}" srcOrd="0" destOrd="1" presId="urn:microsoft.com/office/officeart/2005/8/layout/chevron2"/>
    <dgm:cxn modelId="{F4784D85-7D2F-416B-8858-BCAF61D33039}" srcId="{A0CA0DE3-E058-4FD7-B472-E15A879511ED}" destId="{FBBBC006-AC8C-4F74-92AF-89CC8C2D4260}" srcOrd="1" destOrd="0" parTransId="{455B0433-792C-4EAF-9AC4-BF9394E5DE07}" sibTransId="{46F649CC-D001-45BE-96B9-CA97BC7D22F0}"/>
    <dgm:cxn modelId="{38D1E589-4650-4CCF-8ED7-669BE9A90FCD}" srcId="{A0CA0DE3-E058-4FD7-B472-E15A879511ED}" destId="{1F7F8A3A-F837-4287-BB56-F9FD30000E5E}" srcOrd="3" destOrd="0" parTransId="{923D46EE-C9BA-4103-B9B0-28E36AB78062}" sibTransId="{0F981807-E357-41C8-BEC5-BC5F67371F9D}"/>
    <dgm:cxn modelId="{8ACBBC8E-C90F-4191-872F-E75541851D28}" srcId="{200350A7-1411-4676-901E-58A38E9065FC}" destId="{38ACE8D4-10D7-4842-9D5D-3E3D616B2039}" srcOrd="0" destOrd="0" parTransId="{CE27C6F5-B5CC-4CBB-8EDA-D9C2EEAF45CD}" sibTransId="{5C349F9F-2F21-43A4-9406-D33B64A29209}"/>
    <dgm:cxn modelId="{AFC28196-0E0A-4F75-8D53-9B7E921CDF4E}" type="presOf" srcId="{FBBBC006-AC8C-4F74-92AF-89CC8C2D4260}" destId="{B4C39BCD-F463-4259-9579-D2FB35C0E872}" srcOrd="0" destOrd="0" presId="urn:microsoft.com/office/officeart/2005/8/layout/chevron2"/>
    <dgm:cxn modelId="{9DD4FC99-A12D-4266-989F-B2AA5E340800}" type="presOf" srcId="{D71024F9-380A-4589-A5DC-F77FC1C6719C}" destId="{3284435F-2A24-4D54-B752-11295A51DF50}" srcOrd="0" destOrd="1" presId="urn:microsoft.com/office/officeart/2005/8/layout/chevron2"/>
    <dgm:cxn modelId="{E503729A-9328-4CF8-9A1C-5E6ADD3BEA5C}" srcId="{1F7F8A3A-F837-4287-BB56-F9FD30000E5E}" destId="{A3875A94-BD4F-4092-81B4-441234DE9E1F}" srcOrd="0" destOrd="0" parTransId="{1054ECAA-C520-4F63-BEAE-72AE4A1E4132}" sibTransId="{2C4905CE-2ED9-47EF-85CD-7401927190DC}"/>
    <dgm:cxn modelId="{F48280AB-5438-4298-95A1-0A420DB85ADE}" srcId="{2DAC0F06-288E-4B80-B326-EFBC5319368D}" destId="{1685865F-CCB3-4EFE-B4FE-86F0645464CC}" srcOrd="0" destOrd="0" parTransId="{31F63B07-5785-4BFA-BE34-BB4F40688910}" sibTransId="{C3ED1130-F608-40C3-A2A4-B63CF8BB3BC5}"/>
    <dgm:cxn modelId="{666A9AAF-AF57-43B0-A4A7-241F08B040B5}" type="presOf" srcId="{BABC7898-34DE-4F05-BB4F-E1826ABB7A59}" destId="{9F1BE9E7-03EE-4C7E-84C4-F67AF0C85351}" srcOrd="0" destOrd="0" presId="urn:microsoft.com/office/officeart/2005/8/layout/chevron2"/>
    <dgm:cxn modelId="{E87957B5-335A-4068-8A4A-7848A9AE0A4A}" type="presOf" srcId="{C7FE6A1B-0DF5-4912-BA5C-165F1B46099A}" destId="{DCF1DBB8-1B25-41BD-A102-B5116D284A4B}" srcOrd="0" destOrd="0" presId="urn:microsoft.com/office/officeart/2005/8/layout/chevron2"/>
    <dgm:cxn modelId="{BD2C01BC-C090-4565-815D-664A862DDC7D}" type="presOf" srcId="{A3875A94-BD4F-4092-81B4-441234DE9E1F}" destId="{6A3FA2B8-B866-4F9B-8569-A084A607D99C}" srcOrd="0" destOrd="0" presId="urn:microsoft.com/office/officeart/2005/8/layout/chevron2"/>
    <dgm:cxn modelId="{0FC7D4BE-24B2-4155-832D-5BD530FC02CB}" type="presOf" srcId="{200350A7-1411-4676-901E-58A38E9065FC}" destId="{30EF21B5-7325-4F88-AB74-1677B8908C39}" srcOrd="0" destOrd="0" presId="urn:microsoft.com/office/officeart/2005/8/layout/chevron2"/>
    <dgm:cxn modelId="{ADA0A3C6-8608-4749-B077-643C34D87B91}" srcId="{1685865F-CCB3-4EFE-B4FE-86F0645464CC}" destId="{D71024F9-380A-4589-A5DC-F77FC1C6719C}" srcOrd="0" destOrd="0" parTransId="{25869852-357F-4716-BA2C-1F10B88D5C56}" sibTransId="{9ED94C47-27B4-41A1-9E58-50F4C41125B8}"/>
    <dgm:cxn modelId="{CD56F8C6-E54B-4113-9509-064DCA3756CC}" srcId="{BABC7898-34DE-4F05-BB4F-E1826ABB7A59}" destId="{1EBD7FE6-9EE1-4CF3-B20D-A207198A93C4}" srcOrd="0" destOrd="0" parTransId="{39831068-FB8B-4135-A80C-FAFCF7B468AA}" sibTransId="{60C2AAD9-8D02-4B83-921F-A3C672F9D240}"/>
    <dgm:cxn modelId="{2C4296D8-8121-494F-98FD-435F4F7E4AE4}" srcId="{A0CA0DE3-E058-4FD7-B472-E15A879511ED}" destId="{2DAC0F06-288E-4B80-B326-EFBC5319368D}" srcOrd="4" destOrd="0" parTransId="{3F5F9A52-A937-4E9D-9706-3A7CBA31F618}" sibTransId="{F94A9F2C-762B-46E0-A233-EEF8E22049D2}"/>
    <dgm:cxn modelId="{E3CE30E9-276E-4D4E-B739-CE86458BDFCB}" type="presOf" srcId="{E8723CD2-DD12-432C-BDE0-81959DF04C86}" destId="{3EE387AB-856E-4798-85E1-95171F76478D}" srcOrd="0" destOrd="0" presId="urn:microsoft.com/office/officeart/2005/8/layout/chevron2"/>
    <dgm:cxn modelId="{DF38F7E9-2AAB-4CED-AE35-499F6BBAD8A9}" type="presOf" srcId="{38ACE8D4-10D7-4842-9D5D-3E3D616B2039}" destId="{30EF21B5-7325-4F88-AB74-1677B8908C39}" srcOrd="0" destOrd="1" presId="urn:microsoft.com/office/officeart/2005/8/layout/chevron2"/>
    <dgm:cxn modelId="{078EB4FC-DE9D-40AB-9104-B53F4F92FBA6}" type="presOf" srcId="{FF0796F2-D2D2-418A-A844-BEAA93EE0619}" destId="{D04576B1-784D-4C1A-A8ED-F41A7A92FB4E}" srcOrd="0" destOrd="1" presId="urn:microsoft.com/office/officeart/2005/8/layout/chevron2"/>
    <dgm:cxn modelId="{2E03647F-18B3-493C-A453-3EC2EA3D0B72}" type="presParOf" srcId="{07B227E7-64EE-4658-B372-313081448CFD}" destId="{643BC621-6B5D-4690-810E-8204F8C520D8}" srcOrd="0" destOrd="0" presId="urn:microsoft.com/office/officeart/2005/8/layout/chevron2"/>
    <dgm:cxn modelId="{15ACDCC5-F8E0-4A4E-9A94-758CB9D00394}" type="presParOf" srcId="{643BC621-6B5D-4690-810E-8204F8C520D8}" destId="{9F1BE9E7-03EE-4C7E-84C4-F67AF0C85351}" srcOrd="0" destOrd="0" presId="urn:microsoft.com/office/officeart/2005/8/layout/chevron2"/>
    <dgm:cxn modelId="{9A270744-8385-4433-8FEB-7F2BEC588B11}" type="presParOf" srcId="{643BC621-6B5D-4690-810E-8204F8C520D8}" destId="{D04576B1-784D-4C1A-A8ED-F41A7A92FB4E}" srcOrd="1" destOrd="0" presId="urn:microsoft.com/office/officeart/2005/8/layout/chevron2"/>
    <dgm:cxn modelId="{4EF8AC68-B515-44AB-94DC-FF528B3A0F68}" type="presParOf" srcId="{07B227E7-64EE-4658-B372-313081448CFD}" destId="{9065815C-1B4B-46C0-AF31-B9B3C0330798}" srcOrd="1" destOrd="0" presId="urn:microsoft.com/office/officeart/2005/8/layout/chevron2"/>
    <dgm:cxn modelId="{31C72781-D6FA-44BD-9B69-344D58AF48A6}" type="presParOf" srcId="{07B227E7-64EE-4658-B372-313081448CFD}" destId="{EAFE3A23-3A19-430D-905F-6FA9233B5FB3}" srcOrd="2" destOrd="0" presId="urn:microsoft.com/office/officeart/2005/8/layout/chevron2"/>
    <dgm:cxn modelId="{362EE5E3-F6AC-4401-AA96-70A0C4CECA39}" type="presParOf" srcId="{EAFE3A23-3A19-430D-905F-6FA9233B5FB3}" destId="{B4C39BCD-F463-4259-9579-D2FB35C0E872}" srcOrd="0" destOrd="0" presId="urn:microsoft.com/office/officeart/2005/8/layout/chevron2"/>
    <dgm:cxn modelId="{98DCAA99-26E3-46A1-B211-FA7FD96A2821}" type="presParOf" srcId="{EAFE3A23-3A19-430D-905F-6FA9233B5FB3}" destId="{DCF1DBB8-1B25-41BD-A102-B5116D284A4B}" srcOrd="1" destOrd="0" presId="urn:microsoft.com/office/officeart/2005/8/layout/chevron2"/>
    <dgm:cxn modelId="{B0247739-9B6D-4489-BD34-3EC7DAD9C53C}" type="presParOf" srcId="{07B227E7-64EE-4658-B372-313081448CFD}" destId="{9984744F-BCE2-42D3-98E8-31738D8CA49A}" srcOrd="3" destOrd="0" presId="urn:microsoft.com/office/officeart/2005/8/layout/chevron2"/>
    <dgm:cxn modelId="{0C1AF776-092C-4AF6-8AB3-478283076839}" type="presParOf" srcId="{07B227E7-64EE-4658-B372-313081448CFD}" destId="{F7D3D52A-85D4-4DD4-BC50-941B1EEF6EA2}" srcOrd="4" destOrd="0" presId="urn:microsoft.com/office/officeart/2005/8/layout/chevron2"/>
    <dgm:cxn modelId="{C509D5B1-6A13-4411-94EC-C95736FB8C47}" type="presParOf" srcId="{F7D3D52A-85D4-4DD4-BC50-941B1EEF6EA2}" destId="{3EE387AB-856E-4798-85E1-95171F76478D}" srcOrd="0" destOrd="0" presId="urn:microsoft.com/office/officeart/2005/8/layout/chevron2"/>
    <dgm:cxn modelId="{F6BAD4D7-DC27-43C7-A059-79DCF76FBB4D}" type="presParOf" srcId="{F7D3D52A-85D4-4DD4-BC50-941B1EEF6EA2}" destId="{30EF21B5-7325-4F88-AB74-1677B8908C39}" srcOrd="1" destOrd="0" presId="urn:microsoft.com/office/officeart/2005/8/layout/chevron2"/>
    <dgm:cxn modelId="{4F38763B-C8BF-40A5-B5B4-E2A370FD9AF3}" type="presParOf" srcId="{07B227E7-64EE-4658-B372-313081448CFD}" destId="{2AC3B8F1-13EF-497F-8276-E8A093E18DE6}" srcOrd="5" destOrd="0" presId="urn:microsoft.com/office/officeart/2005/8/layout/chevron2"/>
    <dgm:cxn modelId="{222B7953-2AFF-4A0B-ADCC-18D15D4FA223}" type="presParOf" srcId="{07B227E7-64EE-4658-B372-313081448CFD}" destId="{D298F491-C526-4BDC-B2C3-CDB5ED787990}" srcOrd="6" destOrd="0" presId="urn:microsoft.com/office/officeart/2005/8/layout/chevron2"/>
    <dgm:cxn modelId="{75576BFC-9FA9-4CDD-BDF5-715DD32C40FD}" type="presParOf" srcId="{D298F491-C526-4BDC-B2C3-CDB5ED787990}" destId="{F0DAD387-6913-462F-8387-81643CA06289}" srcOrd="0" destOrd="0" presId="urn:microsoft.com/office/officeart/2005/8/layout/chevron2"/>
    <dgm:cxn modelId="{8F3A4836-9747-4B75-8F3A-B0D92AB3F613}" type="presParOf" srcId="{D298F491-C526-4BDC-B2C3-CDB5ED787990}" destId="{6A3FA2B8-B866-4F9B-8569-A084A607D99C}" srcOrd="1" destOrd="0" presId="urn:microsoft.com/office/officeart/2005/8/layout/chevron2"/>
    <dgm:cxn modelId="{B1D77337-3269-4A91-9D7A-6E3F86856664}" type="presParOf" srcId="{07B227E7-64EE-4658-B372-313081448CFD}" destId="{985E1529-8099-4B3B-B178-EF84E9E8D3AD}" srcOrd="7" destOrd="0" presId="urn:microsoft.com/office/officeart/2005/8/layout/chevron2"/>
    <dgm:cxn modelId="{0E8F6E70-A43C-4E62-8910-ABE9902A7013}" type="presParOf" srcId="{07B227E7-64EE-4658-B372-313081448CFD}" destId="{3C058600-449C-4D9C-BF8D-66AA9CE37712}" srcOrd="8" destOrd="0" presId="urn:microsoft.com/office/officeart/2005/8/layout/chevron2"/>
    <dgm:cxn modelId="{1C32682D-571F-4EB4-9964-2D598F606237}" type="presParOf" srcId="{3C058600-449C-4D9C-BF8D-66AA9CE37712}" destId="{B8D96CE5-F21E-445E-AFB0-92F4640FCA2A}" srcOrd="0" destOrd="0" presId="urn:microsoft.com/office/officeart/2005/8/layout/chevron2"/>
    <dgm:cxn modelId="{BF9B637B-A840-4D78-B814-4C7DDEA4A07A}" type="presParOf" srcId="{3C058600-449C-4D9C-BF8D-66AA9CE37712}" destId="{3284435F-2A24-4D54-B752-11295A51DF5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3EB612-2DD1-470B-99A0-0729957B35D2}" type="doc">
      <dgm:prSet loTypeId="urn:microsoft.com/office/officeart/2005/8/layout/target3" loCatId="list" qsTypeId="urn:microsoft.com/office/officeart/2009/2/quickstyle/3d8" qsCatId="3D" csTypeId="urn:microsoft.com/office/officeart/2005/8/colors/accent1_2" csCatId="accent1" phldr="1"/>
      <dgm:spPr/>
      <dgm:t>
        <a:bodyPr/>
        <a:lstStyle/>
        <a:p>
          <a:endParaRPr lang="en-IN"/>
        </a:p>
      </dgm:t>
    </dgm:pt>
    <dgm:pt modelId="{D0C35F06-F635-43E5-90FE-CADDC579531C}">
      <dgm:prSet phldrT="[Text]" custT="1"/>
      <dgm:spPr/>
      <dgm:t>
        <a:bodyPr/>
        <a:lstStyle/>
        <a:p>
          <a:r>
            <a:rPr lang="en-IN" sz="4400" dirty="0">
              <a:latin typeface="Arial Rounded MT Bold" pitchFamily="34" charset="0"/>
            </a:rPr>
            <a:t>Data</a:t>
          </a:r>
        </a:p>
      </dgm:t>
    </dgm:pt>
    <dgm:pt modelId="{3907AE51-C08A-417B-8B2F-7F0067D6015E}" type="parTrans" cxnId="{DB4664F8-5432-47FA-BB7E-EE08D027C5F0}">
      <dgm:prSet/>
      <dgm:spPr/>
      <dgm:t>
        <a:bodyPr/>
        <a:lstStyle/>
        <a:p>
          <a:endParaRPr lang="en-IN"/>
        </a:p>
      </dgm:t>
    </dgm:pt>
    <dgm:pt modelId="{2C91F8A9-FC2D-4E95-B769-AE57797445C3}" type="sibTrans" cxnId="{DB4664F8-5432-47FA-BB7E-EE08D027C5F0}">
      <dgm:prSet/>
      <dgm:spPr/>
      <dgm:t>
        <a:bodyPr/>
        <a:lstStyle/>
        <a:p>
          <a:endParaRPr lang="en-IN"/>
        </a:p>
      </dgm:t>
    </dgm:pt>
    <dgm:pt modelId="{D215D640-37C6-4BBE-80EC-F3D1A2B8DE24}">
      <dgm:prSet phldrT="[Text]" custT="1"/>
      <dgm:spPr/>
      <dgm:t>
        <a:bodyPr/>
        <a:lstStyle/>
        <a:p>
          <a:r>
            <a:rPr lang="en-IN" sz="4400" dirty="0">
              <a:latin typeface="Arial Rounded MT Bold" pitchFamily="34" charset="0"/>
            </a:rPr>
            <a:t>Definition</a:t>
          </a:r>
        </a:p>
      </dgm:t>
    </dgm:pt>
    <dgm:pt modelId="{B30DA028-8823-49E6-B5AF-5C985F1B2AB4}" type="parTrans" cxnId="{6177E7E9-0520-4E64-B005-B0945EFE3657}">
      <dgm:prSet/>
      <dgm:spPr/>
      <dgm:t>
        <a:bodyPr/>
        <a:lstStyle/>
        <a:p>
          <a:endParaRPr lang="en-IN"/>
        </a:p>
      </dgm:t>
    </dgm:pt>
    <dgm:pt modelId="{FFC4CB94-BEB1-426F-9AA2-B6C8181D82BE}" type="sibTrans" cxnId="{6177E7E9-0520-4E64-B005-B0945EFE3657}">
      <dgm:prSet/>
      <dgm:spPr/>
      <dgm:t>
        <a:bodyPr/>
        <a:lstStyle/>
        <a:p>
          <a:endParaRPr lang="en-IN"/>
        </a:p>
      </dgm:t>
    </dgm:pt>
    <dgm:pt modelId="{1E5CD83E-4DBF-4923-8B63-F99BAFCB7429}">
      <dgm:prSet phldrT="[Text]" custT="1"/>
      <dgm:spPr/>
      <dgm:t>
        <a:bodyPr/>
        <a:lstStyle/>
        <a:p>
          <a:endParaRPr lang="en-IN" sz="4400" dirty="0">
            <a:latin typeface="Arial Rounded MT Bold" pitchFamily="34" charset="0"/>
          </a:endParaRPr>
        </a:p>
        <a:p>
          <a:r>
            <a:rPr lang="en-IN" sz="4400" dirty="0">
              <a:latin typeface="Arial Rounded MT Bold" pitchFamily="34" charset="0"/>
            </a:rPr>
            <a:t>Language</a:t>
          </a:r>
        </a:p>
        <a:p>
          <a:endParaRPr lang="en-IN" sz="4400" dirty="0">
            <a:latin typeface="Arial Rounded MT Bold" pitchFamily="34" charset="0"/>
          </a:endParaRPr>
        </a:p>
      </dgm:t>
    </dgm:pt>
    <dgm:pt modelId="{E528CD5B-5F98-48E6-9D72-00BA695B77AF}" type="parTrans" cxnId="{1139D143-F3F6-47C4-9EE7-2231EF0FEC2A}">
      <dgm:prSet/>
      <dgm:spPr/>
      <dgm:t>
        <a:bodyPr/>
        <a:lstStyle/>
        <a:p>
          <a:endParaRPr lang="en-IN"/>
        </a:p>
      </dgm:t>
    </dgm:pt>
    <dgm:pt modelId="{4ADF1112-2926-418F-B9D2-EEBD1F6EF78E}" type="sibTrans" cxnId="{1139D143-F3F6-47C4-9EE7-2231EF0FEC2A}">
      <dgm:prSet/>
      <dgm:spPr/>
      <dgm:t>
        <a:bodyPr/>
        <a:lstStyle/>
        <a:p>
          <a:endParaRPr lang="en-IN"/>
        </a:p>
      </dgm:t>
    </dgm:pt>
    <dgm:pt modelId="{7FE3CBAD-8AE2-4097-84FF-88F3CABF8C57}" type="pres">
      <dgm:prSet presAssocID="{9C3EB612-2DD1-470B-99A0-0729957B35D2}" presName="Name0" presStyleCnt="0">
        <dgm:presLayoutVars>
          <dgm:chMax val="7"/>
          <dgm:dir/>
          <dgm:animLvl val="lvl"/>
          <dgm:resizeHandles val="exact"/>
        </dgm:presLayoutVars>
      </dgm:prSet>
      <dgm:spPr/>
    </dgm:pt>
    <dgm:pt modelId="{3159EFDF-049C-434B-8FA5-599DFF48C96E}" type="pres">
      <dgm:prSet presAssocID="{D0C35F06-F635-43E5-90FE-CADDC579531C}" presName="circle1" presStyleLbl="node1" presStyleIdx="0" presStyleCnt="3"/>
      <dgm:spPr/>
    </dgm:pt>
    <dgm:pt modelId="{F828C9EA-B8BB-4DF6-BCE8-AE8C817F50EE}" type="pres">
      <dgm:prSet presAssocID="{D0C35F06-F635-43E5-90FE-CADDC579531C}" presName="space" presStyleCnt="0"/>
      <dgm:spPr/>
    </dgm:pt>
    <dgm:pt modelId="{A605FF2C-C733-4FFC-AAC7-5048236FAEE1}" type="pres">
      <dgm:prSet presAssocID="{D0C35F06-F635-43E5-90FE-CADDC579531C}" presName="rect1" presStyleLbl="alignAcc1" presStyleIdx="0" presStyleCnt="3"/>
      <dgm:spPr/>
    </dgm:pt>
    <dgm:pt modelId="{D1030732-7E50-41FD-9601-776071A597D3}" type="pres">
      <dgm:prSet presAssocID="{D215D640-37C6-4BBE-80EC-F3D1A2B8DE24}" presName="vertSpace2" presStyleLbl="node1" presStyleIdx="0" presStyleCnt="3"/>
      <dgm:spPr/>
    </dgm:pt>
    <dgm:pt modelId="{72DC3B30-843F-4D7B-8516-EB574269870E}" type="pres">
      <dgm:prSet presAssocID="{D215D640-37C6-4BBE-80EC-F3D1A2B8DE24}" presName="circle2" presStyleLbl="node1" presStyleIdx="1" presStyleCnt="3"/>
      <dgm:spPr/>
    </dgm:pt>
    <dgm:pt modelId="{785A963E-72D1-4639-B21F-AB97314AA162}" type="pres">
      <dgm:prSet presAssocID="{D215D640-37C6-4BBE-80EC-F3D1A2B8DE24}" presName="rect2" presStyleLbl="alignAcc1" presStyleIdx="1" presStyleCnt="3"/>
      <dgm:spPr/>
    </dgm:pt>
    <dgm:pt modelId="{2F2EF3B5-61F5-489A-B22C-1415FB81FD28}" type="pres">
      <dgm:prSet presAssocID="{1E5CD83E-4DBF-4923-8B63-F99BAFCB7429}" presName="vertSpace3" presStyleLbl="node1" presStyleIdx="1" presStyleCnt="3"/>
      <dgm:spPr/>
    </dgm:pt>
    <dgm:pt modelId="{3839ED52-3A01-4266-ABAD-423EBF02429C}" type="pres">
      <dgm:prSet presAssocID="{1E5CD83E-4DBF-4923-8B63-F99BAFCB7429}" presName="circle3" presStyleLbl="node1" presStyleIdx="2" presStyleCnt="3"/>
      <dgm:spPr/>
    </dgm:pt>
    <dgm:pt modelId="{4A9A6423-6AA0-4D70-A36C-400F95AA32B0}" type="pres">
      <dgm:prSet presAssocID="{1E5CD83E-4DBF-4923-8B63-F99BAFCB7429}" presName="rect3" presStyleLbl="alignAcc1" presStyleIdx="2" presStyleCnt="3"/>
      <dgm:spPr/>
    </dgm:pt>
    <dgm:pt modelId="{31538465-8635-488E-81B7-4B2971AEBA95}" type="pres">
      <dgm:prSet presAssocID="{D0C35F06-F635-43E5-90FE-CADDC579531C}" presName="rect1ParTxNoCh" presStyleLbl="alignAcc1" presStyleIdx="2" presStyleCnt="3">
        <dgm:presLayoutVars>
          <dgm:chMax val="1"/>
          <dgm:bulletEnabled val="1"/>
        </dgm:presLayoutVars>
      </dgm:prSet>
      <dgm:spPr/>
    </dgm:pt>
    <dgm:pt modelId="{09DA0DFF-02AB-412B-A1CA-816C888A8C6A}" type="pres">
      <dgm:prSet presAssocID="{D215D640-37C6-4BBE-80EC-F3D1A2B8DE24}" presName="rect2ParTxNoCh" presStyleLbl="alignAcc1" presStyleIdx="2" presStyleCnt="3">
        <dgm:presLayoutVars>
          <dgm:chMax val="1"/>
          <dgm:bulletEnabled val="1"/>
        </dgm:presLayoutVars>
      </dgm:prSet>
      <dgm:spPr/>
    </dgm:pt>
    <dgm:pt modelId="{A093B09E-96B7-4A44-8860-C39725199975}" type="pres">
      <dgm:prSet presAssocID="{1E5CD83E-4DBF-4923-8B63-F99BAFCB7429}" presName="rect3ParTxNoCh" presStyleLbl="alignAcc1" presStyleIdx="2" presStyleCnt="3">
        <dgm:presLayoutVars>
          <dgm:chMax val="1"/>
          <dgm:bulletEnabled val="1"/>
        </dgm:presLayoutVars>
      </dgm:prSet>
      <dgm:spPr/>
    </dgm:pt>
  </dgm:ptLst>
  <dgm:cxnLst>
    <dgm:cxn modelId="{D4AB0610-3F15-423D-A8F7-4E5EAE6D28AF}" type="presOf" srcId="{1E5CD83E-4DBF-4923-8B63-F99BAFCB7429}" destId="{4A9A6423-6AA0-4D70-A36C-400F95AA32B0}" srcOrd="0" destOrd="0" presId="urn:microsoft.com/office/officeart/2005/8/layout/target3"/>
    <dgm:cxn modelId="{12F9782E-BAA1-4B96-98FB-0A8507B514E8}" type="presOf" srcId="{D215D640-37C6-4BBE-80EC-F3D1A2B8DE24}" destId="{09DA0DFF-02AB-412B-A1CA-816C888A8C6A}" srcOrd="1" destOrd="0" presId="urn:microsoft.com/office/officeart/2005/8/layout/target3"/>
    <dgm:cxn modelId="{1139D143-F3F6-47C4-9EE7-2231EF0FEC2A}" srcId="{9C3EB612-2DD1-470B-99A0-0729957B35D2}" destId="{1E5CD83E-4DBF-4923-8B63-F99BAFCB7429}" srcOrd="2" destOrd="0" parTransId="{E528CD5B-5F98-48E6-9D72-00BA695B77AF}" sibTransId="{4ADF1112-2926-418F-B9D2-EEBD1F6EF78E}"/>
    <dgm:cxn modelId="{8F93514E-0037-4708-8923-BF7E5D100546}" type="presOf" srcId="{9C3EB612-2DD1-470B-99A0-0729957B35D2}" destId="{7FE3CBAD-8AE2-4097-84FF-88F3CABF8C57}" srcOrd="0" destOrd="0" presId="urn:microsoft.com/office/officeart/2005/8/layout/target3"/>
    <dgm:cxn modelId="{936FA376-BA83-418D-A212-B15EB89FA730}" type="presOf" srcId="{D0C35F06-F635-43E5-90FE-CADDC579531C}" destId="{A605FF2C-C733-4FFC-AAC7-5048236FAEE1}" srcOrd="0" destOrd="0" presId="urn:microsoft.com/office/officeart/2005/8/layout/target3"/>
    <dgm:cxn modelId="{58CCCB8B-0AE2-42BC-AD39-5DE73A01A247}" type="presOf" srcId="{D0C35F06-F635-43E5-90FE-CADDC579531C}" destId="{31538465-8635-488E-81B7-4B2971AEBA95}" srcOrd="1" destOrd="0" presId="urn:microsoft.com/office/officeart/2005/8/layout/target3"/>
    <dgm:cxn modelId="{6177E7E9-0520-4E64-B005-B0945EFE3657}" srcId="{9C3EB612-2DD1-470B-99A0-0729957B35D2}" destId="{D215D640-37C6-4BBE-80EC-F3D1A2B8DE24}" srcOrd="1" destOrd="0" parTransId="{B30DA028-8823-49E6-B5AF-5C985F1B2AB4}" sibTransId="{FFC4CB94-BEB1-426F-9AA2-B6C8181D82BE}"/>
    <dgm:cxn modelId="{D118D7F5-9C3E-4169-B8B2-856E4C5C371A}" type="presOf" srcId="{1E5CD83E-4DBF-4923-8B63-F99BAFCB7429}" destId="{A093B09E-96B7-4A44-8860-C39725199975}" srcOrd="1" destOrd="0" presId="urn:microsoft.com/office/officeart/2005/8/layout/target3"/>
    <dgm:cxn modelId="{30CD59F6-5AB4-445A-8DEF-0B5DFF8820E3}" type="presOf" srcId="{D215D640-37C6-4BBE-80EC-F3D1A2B8DE24}" destId="{785A963E-72D1-4639-B21F-AB97314AA162}" srcOrd="0" destOrd="0" presId="urn:microsoft.com/office/officeart/2005/8/layout/target3"/>
    <dgm:cxn modelId="{DB4664F8-5432-47FA-BB7E-EE08D027C5F0}" srcId="{9C3EB612-2DD1-470B-99A0-0729957B35D2}" destId="{D0C35F06-F635-43E5-90FE-CADDC579531C}" srcOrd="0" destOrd="0" parTransId="{3907AE51-C08A-417B-8B2F-7F0067D6015E}" sibTransId="{2C91F8A9-FC2D-4E95-B769-AE57797445C3}"/>
    <dgm:cxn modelId="{DF746FFA-375B-4437-9A07-35A96F31D5BB}" type="presParOf" srcId="{7FE3CBAD-8AE2-4097-84FF-88F3CABF8C57}" destId="{3159EFDF-049C-434B-8FA5-599DFF48C96E}" srcOrd="0" destOrd="0" presId="urn:microsoft.com/office/officeart/2005/8/layout/target3"/>
    <dgm:cxn modelId="{0FC5A38C-D5A2-4BB2-A73D-93785697F271}" type="presParOf" srcId="{7FE3CBAD-8AE2-4097-84FF-88F3CABF8C57}" destId="{F828C9EA-B8BB-4DF6-BCE8-AE8C817F50EE}" srcOrd="1" destOrd="0" presId="urn:microsoft.com/office/officeart/2005/8/layout/target3"/>
    <dgm:cxn modelId="{C9808885-3D59-422B-AD92-B69F77202AA5}" type="presParOf" srcId="{7FE3CBAD-8AE2-4097-84FF-88F3CABF8C57}" destId="{A605FF2C-C733-4FFC-AAC7-5048236FAEE1}" srcOrd="2" destOrd="0" presId="urn:microsoft.com/office/officeart/2005/8/layout/target3"/>
    <dgm:cxn modelId="{91EFB7D3-8156-410B-9096-5A49C5F7361E}" type="presParOf" srcId="{7FE3CBAD-8AE2-4097-84FF-88F3CABF8C57}" destId="{D1030732-7E50-41FD-9601-776071A597D3}" srcOrd="3" destOrd="0" presId="urn:microsoft.com/office/officeart/2005/8/layout/target3"/>
    <dgm:cxn modelId="{CB19BA23-759C-4E32-AAF0-AB3ED5F8DC40}" type="presParOf" srcId="{7FE3CBAD-8AE2-4097-84FF-88F3CABF8C57}" destId="{72DC3B30-843F-4D7B-8516-EB574269870E}" srcOrd="4" destOrd="0" presId="urn:microsoft.com/office/officeart/2005/8/layout/target3"/>
    <dgm:cxn modelId="{B4EA861F-29F3-46A3-8792-5A6C65B9CEEF}" type="presParOf" srcId="{7FE3CBAD-8AE2-4097-84FF-88F3CABF8C57}" destId="{785A963E-72D1-4639-B21F-AB97314AA162}" srcOrd="5" destOrd="0" presId="urn:microsoft.com/office/officeart/2005/8/layout/target3"/>
    <dgm:cxn modelId="{2D247C55-4937-43A0-8F52-AD9FB4D95F14}" type="presParOf" srcId="{7FE3CBAD-8AE2-4097-84FF-88F3CABF8C57}" destId="{2F2EF3B5-61F5-489A-B22C-1415FB81FD28}" srcOrd="6" destOrd="0" presId="urn:microsoft.com/office/officeart/2005/8/layout/target3"/>
    <dgm:cxn modelId="{6122CFC6-C76D-4429-880C-1363D72F7AEF}" type="presParOf" srcId="{7FE3CBAD-8AE2-4097-84FF-88F3CABF8C57}" destId="{3839ED52-3A01-4266-ABAD-423EBF02429C}" srcOrd="7" destOrd="0" presId="urn:microsoft.com/office/officeart/2005/8/layout/target3"/>
    <dgm:cxn modelId="{1B02E93D-02FC-46BC-98EE-520E6239C0D4}" type="presParOf" srcId="{7FE3CBAD-8AE2-4097-84FF-88F3CABF8C57}" destId="{4A9A6423-6AA0-4D70-A36C-400F95AA32B0}" srcOrd="8" destOrd="0" presId="urn:microsoft.com/office/officeart/2005/8/layout/target3"/>
    <dgm:cxn modelId="{F5A2F621-B753-4DC0-9BB9-7BBD8EAC89F0}" type="presParOf" srcId="{7FE3CBAD-8AE2-4097-84FF-88F3CABF8C57}" destId="{31538465-8635-488E-81B7-4B2971AEBA95}" srcOrd="9" destOrd="0" presId="urn:microsoft.com/office/officeart/2005/8/layout/target3"/>
    <dgm:cxn modelId="{CFD03F21-8238-4479-9B34-830E96E65C19}" type="presParOf" srcId="{7FE3CBAD-8AE2-4097-84FF-88F3CABF8C57}" destId="{09DA0DFF-02AB-412B-A1CA-816C888A8C6A}" srcOrd="10" destOrd="0" presId="urn:microsoft.com/office/officeart/2005/8/layout/target3"/>
    <dgm:cxn modelId="{4D380F21-2EB9-4977-B2A6-C6941172019C}" type="presParOf" srcId="{7FE3CBAD-8AE2-4097-84FF-88F3CABF8C57}" destId="{A093B09E-96B7-4A44-8860-C39725199975}"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3EB612-2DD1-470B-99A0-0729957B35D2}" type="doc">
      <dgm:prSet loTypeId="urn:microsoft.com/office/officeart/2005/8/layout/target3" loCatId="list" qsTypeId="urn:microsoft.com/office/officeart/2009/2/quickstyle/3d8" qsCatId="3D" csTypeId="urn:microsoft.com/office/officeart/2005/8/colors/accent1_2" csCatId="accent1" phldr="1"/>
      <dgm:spPr/>
      <dgm:t>
        <a:bodyPr/>
        <a:lstStyle/>
        <a:p>
          <a:endParaRPr lang="en-IN"/>
        </a:p>
      </dgm:t>
    </dgm:pt>
    <dgm:pt modelId="{D0C35F06-F635-43E5-90FE-CADDC579531C}">
      <dgm:prSet phldrT="[Text]" custT="1"/>
      <dgm:spPr/>
      <dgm:t>
        <a:bodyPr/>
        <a:lstStyle/>
        <a:p>
          <a:r>
            <a:rPr lang="en-IN" sz="4400" dirty="0">
              <a:latin typeface="Arial Rounded MT Bold" pitchFamily="34" charset="0"/>
            </a:rPr>
            <a:t>Data</a:t>
          </a:r>
        </a:p>
      </dgm:t>
    </dgm:pt>
    <dgm:pt modelId="{3907AE51-C08A-417B-8B2F-7F0067D6015E}" type="parTrans" cxnId="{DB4664F8-5432-47FA-BB7E-EE08D027C5F0}">
      <dgm:prSet/>
      <dgm:spPr/>
      <dgm:t>
        <a:bodyPr/>
        <a:lstStyle/>
        <a:p>
          <a:endParaRPr lang="en-IN"/>
        </a:p>
      </dgm:t>
    </dgm:pt>
    <dgm:pt modelId="{2C91F8A9-FC2D-4E95-B769-AE57797445C3}" type="sibTrans" cxnId="{DB4664F8-5432-47FA-BB7E-EE08D027C5F0}">
      <dgm:prSet/>
      <dgm:spPr/>
      <dgm:t>
        <a:bodyPr/>
        <a:lstStyle/>
        <a:p>
          <a:endParaRPr lang="en-IN"/>
        </a:p>
      </dgm:t>
    </dgm:pt>
    <dgm:pt modelId="{D215D640-37C6-4BBE-80EC-F3D1A2B8DE24}">
      <dgm:prSet phldrT="[Text]" custT="1"/>
      <dgm:spPr/>
      <dgm:t>
        <a:bodyPr/>
        <a:lstStyle/>
        <a:p>
          <a:r>
            <a:rPr lang="en-IN" sz="4400" dirty="0">
              <a:latin typeface="Arial Rounded MT Bold" pitchFamily="34" charset="0"/>
            </a:rPr>
            <a:t>Manipulation</a:t>
          </a:r>
        </a:p>
      </dgm:t>
    </dgm:pt>
    <dgm:pt modelId="{B30DA028-8823-49E6-B5AF-5C985F1B2AB4}" type="parTrans" cxnId="{6177E7E9-0520-4E64-B005-B0945EFE3657}">
      <dgm:prSet/>
      <dgm:spPr/>
      <dgm:t>
        <a:bodyPr/>
        <a:lstStyle/>
        <a:p>
          <a:endParaRPr lang="en-IN"/>
        </a:p>
      </dgm:t>
    </dgm:pt>
    <dgm:pt modelId="{FFC4CB94-BEB1-426F-9AA2-B6C8181D82BE}" type="sibTrans" cxnId="{6177E7E9-0520-4E64-B005-B0945EFE3657}">
      <dgm:prSet/>
      <dgm:spPr/>
      <dgm:t>
        <a:bodyPr/>
        <a:lstStyle/>
        <a:p>
          <a:endParaRPr lang="en-IN"/>
        </a:p>
      </dgm:t>
    </dgm:pt>
    <dgm:pt modelId="{1E5CD83E-4DBF-4923-8B63-F99BAFCB7429}">
      <dgm:prSet phldrT="[Text]" custT="1"/>
      <dgm:spPr/>
      <dgm:t>
        <a:bodyPr/>
        <a:lstStyle/>
        <a:p>
          <a:endParaRPr lang="en-IN" sz="4400" dirty="0">
            <a:latin typeface="Arial Rounded MT Bold" pitchFamily="34" charset="0"/>
          </a:endParaRPr>
        </a:p>
        <a:p>
          <a:r>
            <a:rPr lang="en-IN" sz="4400" dirty="0">
              <a:latin typeface="Arial Rounded MT Bold" pitchFamily="34" charset="0"/>
            </a:rPr>
            <a:t>Language</a:t>
          </a:r>
        </a:p>
        <a:p>
          <a:endParaRPr lang="en-IN" sz="4400" dirty="0">
            <a:latin typeface="Arial Rounded MT Bold" pitchFamily="34" charset="0"/>
          </a:endParaRPr>
        </a:p>
      </dgm:t>
    </dgm:pt>
    <dgm:pt modelId="{E528CD5B-5F98-48E6-9D72-00BA695B77AF}" type="parTrans" cxnId="{1139D143-F3F6-47C4-9EE7-2231EF0FEC2A}">
      <dgm:prSet/>
      <dgm:spPr/>
      <dgm:t>
        <a:bodyPr/>
        <a:lstStyle/>
        <a:p>
          <a:endParaRPr lang="en-IN"/>
        </a:p>
      </dgm:t>
    </dgm:pt>
    <dgm:pt modelId="{4ADF1112-2926-418F-B9D2-EEBD1F6EF78E}" type="sibTrans" cxnId="{1139D143-F3F6-47C4-9EE7-2231EF0FEC2A}">
      <dgm:prSet/>
      <dgm:spPr/>
      <dgm:t>
        <a:bodyPr/>
        <a:lstStyle/>
        <a:p>
          <a:endParaRPr lang="en-IN"/>
        </a:p>
      </dgm:t>
    </dgm:pt>
    <dgm:pt modelId="{7FE3CBAD-8AE2-4097-84FF-88F3CABF8C57}" type="pres">
      <dgm:prSet presAssocID="{9C3EB612-2DD1-470B-99A0-0729957B35D2}" presName="Name0" presStyleCnt="0">
        <dgm:presLayoutVars>
          <dgm:chMax val="7"/>
          <dgm:dir/>
          <dgm:animLvl val="lvl"/>
          <dgm:resizeHandles val="exact"/>
        </dgm:presLayoutVars>
      </dgm:prSet>
      <dgm:spPr/>
    </dgm:pt>
    <dgm:pt modelId="{3159EFDF-049C-434B-8FA5-599DFF48C96E}" type="pres">
      <dgm:prSet presAssocID="{D0C35F06-F635-43E5-90FE-CADDC579531C}" presName="circle1" presStyleLbl="node1" presStyleIdx="0" presStyleCnt="3"/>
      <dgm:spPr/>
    </dgm:pt>
    <dgm:pt modelId="{F828C9EA-B8BB-4DF6-BCE8-AE8C817F50EE}" type="pres">
      <dgm:prSet presAssocID="{D0C35F06-F635-43E5-90FE-CADDC579531C}" presName="space" presStyleCnt="0"/>
      <dgm:spPr/>
    </dgm:pt>
    <dgm:pt modelId="{A605FF2C-C733-4FFC-AAC7-5048236FAEE1}" type="pres">
      <dgm:prSet presAssocID="{D0C35F06-F635-43E5-90FE-CADDC579531C}" presName="rect1" presStyleLbl="alignAcc1" presStyleIdx="0" presStyleCnt="3"/>
      <dgm:spPr/>
    </dgm:pt>
    <dgm:pt modelId="{D1030732-7E50-41FD-9601-776071A597D3}" type="pres">
      <dgm:prSet presAssocID="{D215D640-37C6-4BBE-80EC-F3D1A2B8DE24}" presName="vertSpace2" presStyleLbl="node1" presStyleIdx="0" presStyleCnt="3"/>
      <dgm:spPr/>
    </dgm:pt>
    <dgm:pt modelId="{72DC3B30-843F-4D7B-8516-EB574269870E}" type="pres">
      <dgm:prSet presAssocID="{D215D640-37C6-4BBE-80EC-F3D1A2B8DE24}" presName="circle2" presStyleLbl="node1" presStyleIdx="1" presStyleCnt="3"/>
      <dgm:spPr/>
    </dgm:pt>
    <dgm:pt modelId="{785A963E-72D1-4639-B21F-AB97314AA162}" type="pres">
      <dgm:prSet presAssocID="{D215D640-37C6-4BBE-80EC-F3D1A2B8DE24}" presName="rect2" presStyleLbl="alignAcc1" presStyleIdx="1" presStyleCnt="3"/>
      <dgm:spPr/>
    </dgm:pt>
    <dgm:pt modelId="{2F2EF3B5-61F5-489A-B22C-1415FB81FD28}" type="pres">
      <dgm:prSet presAssocID="{1E5CD83E-4DBF-4923-8B63-F99BAFCB7429}" presName="vertSpace3" presStyleLbl="node1" presStyleIdx="1" presStyleCnt="3"/>
      <dgm:spPr/>
    </dgm:pt>
    <dgm:pt modelId="{3839ED52-3A01-4266-ABAD-423EBF02429C}" type="pres">
      <dgm:prSet presAssocID="{1E5CD83E-4DBF-4923-8B63-F99BAFCB7429}" presName="circle3" presStyleLbl="node1" presStyleIdx="2" presStyleCnt="3"/>
      <dgm:spPr/>
    </dgm:pt>
    <dgm:pt modelId="{4A9A6423-6AA0-4D70-A36C-400F95AA32B0}" type="pres">
      <dgm:prSet presAssocID="{1E5CD83E-4DBF-4923-8B63-F99BAFCB7429}" presName="rect3" presStyleLbl="alignAcc1" presStyleIdx="2" presStyleCnt="3"/>
      <dgm:spPr/>
    </dgm:pt>
    <dgm:pt modelId="{31538465-8635-488E-81B7-4B2971AEBA95}" type="pres">
      <dgm:prSet presAssocID="{D0C35F06-F635-43E5-90FE-CADDC579531C}" presName="rect1ParTxNoCh" presStyleLbl="alignAcc1" presStyleIdx="2" presStyleCnt="3">
        <dgm:presLayoutVars>
          <dgm:chMax val="1"/>
          <dgm:bulletEnabled val="1"/>
        </dgm:presLayoutVars>
      </dgm:prSet>
      <dgm:spPr/>
    </dgm:pt>
    <dgm:pt modelId="{09DA0DFF-02AB-412B-A1CA-816C888A8C6A}" type="pres">
      <dgm:prSet presAssocID="{D215D640-37C6-4BBE-80EC-F3D1A2B8DE24}" presName="rect2ParTxNoCh" presStyleLbl="alignAcc1" presStyleIdx="2" presStyleCnt="3">
        <dgm:presLayoutVars>
          <dgm:chMax val="1"/>
          <dgm:bulletEnabled val="1"/>
        </dgm:presLayoutVars>
      </dgm:prSet>
      <dgm:spPr/>
    </dgm:pt>
    <dgm:pt modelId="{A093B09E-96B7-4A44-8860-C39725199975}" type="pres">
      <dgm:prSet presAssocID="{1E5CD83E-4DBF-4923-8B63-F99BAFCB7429}" presName="rect3ParTxNoCh" presStyleLbl="alignAcc1" presStyleIdx="2" presStyleCnt="3">
        <dgm:presLayoutVars>
          <dgm:chMax val="1"/>
          <dgm:bulletEnabled val="1"/>
        </dgm:presLayoutVars>
      </dgm:prSet>
      <dgm:spPr/>
    </dgm:pt>
  </dgm:ptLst>
  <dgm:cxnLst>
    <dgm:cxn modelId="{74BEAB09-59DD-4385-BE18-8547011EC65A}" type="presOf" srcId="{1E5CD83E-4DBF-4923-8B63-F99BAFCB7429}" destId="{A093B09E-96B7-4A44-8860-C39725199975}" srcOrd="1" destOrd="0" presId="urn:microsoft.com/office/officeart/2005/8/layout/target3"/>
    <dgm:cxn modelId="{D5BDD130-A508-4098-985E-BDCFC92F4FBA}" type="presOf" srcId="{D215D640-37C6-4BBE-80EC-F3D1A2B8DE24}" destId="{785A963E-72D1-4639-B21F-AB97314AA162}" srcOrd="0" destOrd="0" presId="urn:microsoft.com/office/officeart/2005/8/layout/target3"/>
    <dgm:cxn modelId="{1139D143-F3F6-47C4-9EE7-2231EF0FEC2A}" srcId="{9C3EB612-2DD1-470B-99A0-0729957B35D2}" destId="{1E5CD83E-4DBF-4923-8B63-F99BAFCB7429}" srcOrd="2" destOrd="0" parTransId="{E528CD5B-5F98-48E6-9D72-00BA695B77AF}" sibTransId="{4ADF1112-2926-418F-B9D2-EEBD1F6EF78E}"/>
    <dgm:cxn modelId="{AC551C44-BF2E-403E-B804-F5CA5FC131C3}" type="presOf" srcId="{D0C35F06-F635-43E5-90FE-CADDC579531C}" destId="{A605FF2C-C733-4FFC-AAC7-5048236FAEE1}" srcOrd="0" destOrd="0" presId="urn:microsoft.com/office/officeart/2005/8/layout/target3"/>
    <dgm:cxn modelId="{EC4FF8A3-DCF6-4390-B24A-88B4D1C4C033}" type="presOf" srcId="{D0C35F06-F635-43E5-90FE-CADDC579531C}" destId="{31538465-8635-488E-81B7-4B2971AEBA95}" srcOrd="1" destOrd="0" presId="urn:microsoft.com/office/officeart/2005/8/layout/target3"/>
    <dgm:cxn modelId="{B8171FC0-C10E-47B8-84AE-B67D386E20A8}" type="presOf" srcId="{9C3EB612-2DD1-470B-99A0-0729957B35D2}" destId="{7FE3CBAD-8AE2-4097-84FF-88F3CABF8C57}" srcOrd="0" destOrd="0" presId="urn:microsoft.com/office/officeart/2005/8/layout/target3"/>
    <dgm:cxn modelId="{59BF8AD3-E460-4DE2-B669-8875E82B8121}" type="presOf" srcId="{1E5CD83E-4DBF-4923-8B63-F99BAFCB7429}" destId="{4A9A6423-6AA0-4D70-A36C-400F95AA32B0}" srcOrd="0" destOrd="0" presId="urn:microsoft.com/office/officeart/2005/8/layout/target3"/>
    <dgm:cxn modelId="{6177E7E9-0520-4E64-B005-B0945EFE3657}" srcId="{9C3EB612-2DD1-470B-99A0-0729957B35D2}" destId="{D215D640-37C6-4BBE-80EC-F3D1A2B8DE24}" srcOrd="1" destOrd="0" parTransId="{B30DA028-8823-49E6-B5AF-5C985F1B2AB4}" sibTransId="{FFC4CB94-BEB1-426F-9AA2-B6C8181D82BE}"/>
    <dgm:cxn modelId="{DB4664F8-5432-47FA-BB7E-EE08D027C5F0}" srcId="{9C3EB612-2DD1-470B-99A0-0729957B35D2}" destId="{D0C35F06-F635-43E5-90FE-CADDC579531C}" srcOrd="0" destOrd="0" parTransId="{3907AE51-C08A-417B-8B2F-7F0067D6015E}" sibTransId="{2C91F8A9-FC2D-4E95-B769-AE57797445C3}"/>
    <dgm:cxn modelId="{6C0EEAFB-F9F3-4D3F-9B50-18FEE605D8A6}" type="presOf" srcId="{D215D640-37C6-4BBE-80EC-F3D1A2B8DE24}" destId="{09DA0DFF-02AB-412B-A1CA-816C888A8C6A}" srcOrd="1" destOrd="0" presId="urn:microsoft.com/office/officeart/2005/8/layout/target3"/>
    <dgm:cxn modelId="{24DF0B09-BEB9-4A09-A57A-368406CD15AF}" type="presParOf" srcId="{7FE3CBAD-8AE2-4097-84FF-88F3CABF8C57}" destId="{3159EFDF-049C-434B-8FA5-599DFF48C96E}" srcOrd="0" destOrd="0" presId="urn:microsoft.com/office/officeart/2005/8/layout/target3"/>
    <dgm:cxn modelId="{707FFFDA-E637-43A4-AE83-C27A22018795}" type="presParOf" srcId="{7FE3CBAD-8AE2-4097-84FF-88F3CABF8C57}" destId="{F828C9EA-B8BB-4DF6-BCE8-AE8C817F50EE}" srcOrd="1" destOrd="0" presId="urn:microsoft.com/office/officeart/2005/8/layout/target3"/>
    <dgm:cxn modelId="{3BD4FB76-AFA3-4A16-80ED-2E12939C04C4}" type="presParOf" srcId="{7FE3CBAD-8AE2-4097-84FF-88F3CABF8C57}" destId="{A605FF2C-C733-4FFC-AAC7-5048236FAEE1}" srcOrd="2" destOrd="0" presId="urn:microsoft.com/office/officeart/2005/8/layout/target3"/>
    <dgm:cxn modelId="{E7C20028-FDE1-46F0-BA4E-460E66FA8A9C}" type="presParOf" srcId="{7FE3CBAD-8AE2-4097-84FF-88F3CABF8C57}" destId="{D1030732-7E50-41FD-9601-776071A597D3}" srcOrd="3" destOrd="0" presId="urn:microsoft.com/office/officeart/2005/8/layout/target3"/>
    <dgm:cxn modelId="{8FF2ED9F-12C2-42DA-B6A7-AB7813855091}" type="presParOf" srcId="{7FE3CBAD-8AE2-4097-84FF-88F3CABF8C57}" destId="{72DC3B30-843F-4D7B-8516-EB574269870E}" srcOrd="4" destOrd="0" presId="urn:microsoft.com/office/officeart/2005/8/layout/target3"/>
    <dgm:cxn modelId="{F226B08B-9D7F-4601-AF09-068C2CAA1C50}" type="presParOf" srcId="{7FE3CBAD-8AE2-4097-84FF-88F3CABF8C57}" destId="{785A963E-72D1-4639-B21F-AB97314AA162}" srcOrd="5" destOrd="0" presId="urn:microsoft.com/office/officeart/2005/8/layout/target3"/>
    <dgm:cxn modelId="{F3A275F5-5510-46D3-B69C-E3712938BAEC}" type="presParOf" srcId="{7FE3CBAD-8AE2-4097-84FF-88F3CABF8C57}" destId="{2F2EF3B5-61F5-489A-B22C-1415FB81FD28}" srcOrd="6" destOrd="0" presId="urn:microsoft.com/office/officeart/2005/8/layout/target3"/>
    <dgm:cxn modelId="{65BE6F90-75D0-4CDA-9F76-D6629E60B04B}" type="presParOf" srcId="{7FE3CBAD-8AE2-4097-84FF-88F3CABF8C57}" destId="{3839ED52-3A01-4266-ABAD-423EBF02429C}" srcOrd="7" destOrd="0" presId="urn:microsoft.com/office/officeart/2005/8/layout/target3"/>
    <dgm:cxn modelId="{7B6CF46F-D277-424A-B73C-204F8C01D78E}" type="presParOf" srcId="{7FE3CBAD-8AE2-4097-84FF-88F3CABF8C57}" destId="{4A9A6423-6AA0-4D70-A36C-400F95AA32B0}" srcOrd="8" destOrd="0" presId="urn:microsoft.com/office/officeart/2005/8/layout/target3"/>
    <dgm:cxn modelId="{6158235A-DBCE-4FA3-88EE-F1528E755C38}" type="presParOf" srcId="{7FE3CBAD-8AE2-4097-84FF-88F3CABF8C57}" destId="{31538465-8635-488E-81B7-4B2971AEBA95}" srcOrd="9" destOrd="0" presId="urn:microsoft.com/office/officeart/2005/8/layout/target3"/>
    <dgm:cxn modelId="{F2133110-DEF5-4A51-9C06-DECFCC98ED1E}" type="presParOf" srcId="{7FE3CBAD-8AE2-4097-84FF-88F3CABF8C57}" destId="{09DA0DFF-02AB-412B-A1CA-816C888A8C6A}" srcOrd="10" destOrd="0" presId="urn:microsoft.com/office/officeart/2005/8/layout/target3"/>
    <dgm:cxn modelId="{F1DD6617-1202-423A-91D8-1B2AD888E02D}" type="presParOf" srcId="{7FE3CBAD-8AE2-4097-84FF-88F3CABF8C57}" destId="{A093B09E-96B7-4A44-8860-C39725199975}"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3EB612-2DD1-470B-99A0-0729957B35D2}" type="doc">
      <dgm:prSet loTypeId="urn:microsoft.com/office/officeart/2005/8/layout/target3" loCatId="list" qsTypeId="urn:microsoft.com/office/officeart/2009/2/quickstyle/3d8" qsCatId="3D" csTypeId="urn:microsoft.com/office/officeart/2005/8/colors/accent1_2" csCatId="accent1" phldr="1"/>
      <dgm:spPr/>
      <dgm:t>
        <a:bodyPr/>
        <a:lstStyle/>
        <a:p>
          <a:endParaRPr lang="en-IN"/>
        </a:p>
      </dgm:t>
    </dgm:pt>
    <dgm:pt modelId="{D0C35F06-F635-43E5-90FE-CADDC579531C}">
      <dgm:prSet phldrT="[Text]" custT="1"/>
      <dgm:spPr/>
      <dgm:t>
        <a:bodyPr/>
        <a:lstStyle/>
        <a:p>
          <a:r>
            <a:rPr lang="en-IN" sz="4400" dirty="0">
              <a:latin typeface="Arial Rounded MT Bold" pitchFamily="34" charset="0"/>
            </a:rPr>
            <a:t>Data</a:t>
          </a:r>
        </a:p>
      </dgm:t>
    </dgm:pt>
    <dgm:pt modelId="{3907AE51-C08A-417B-8B2F-7F0067D6015E}" type="parTrans" cxnId="{DB4664F8-5432-47FA-BB7E-EE08D027C5F0}">
      <dgm:prSet/>
      <dgm:spPr/>
      <dgm:t>
        <a:bodyPr/>
        <a:lstStyle/>
        <a:p>
          <a:endParaRPr lang="en-IN"/>
        </a:p>
      </dgm:t>
    </dgm:pt>
    <dgm:pt modelId="{2C91F8A9-FC2D-4E95-B769-AE57797445C3}" type="sibTrans" cxnId="{DB4664F8-5432-47FA-BB7E-EE08D027C5F0}">
      <dgm:prSet/>
      <dgm:spPr/>
      <dgm:t>
        <a:bodyPr/>
        <a:lstStyle/>
        <a:p>
          <a:endParaRPr lang="en-IN"/>
        </a:p>
      </dgm:t>
    </dgm:pt>
    <dgm:pt modelId="{D215D640-37C6-4BBE-80EC-F3D1A2B8DE24}">
      <dgm:prSet phldrT="[Text]" custT="1"/>
      <dgm:spPr/>
      <dgm:t>
        <a:bodyPr/>
        <a:lstStyle/>
        <a:p>
          <a:r>
            <a:rPr lang="en-IN" sz="4400" dirty="0">
              <a:latin typeface="Arial Rounded MT Bold" pitchFamily="34" charset="0"/>
            </a:rPr>
            <a:t>Query</a:t>
          </a:r>
        </a:p>
      </dgm:t>
    </dgm:pt>
    <dgm:pt modelId="{B30DA028-8823-49E6-B5AF-5C985F1B2AB4}" type="parTrans" cxnId="{6177E7E9-0520-4E64-B005-B0945EFE3657}">
      <dgm:prSet/>
      <dgm:spPr/>
      <dgm:t>
        <a:bodyPr/>
        <a:lstStyle/>
        <a:p>
          <a:endParaRPr lang="en-IN"/>
        </a:p>
      </dgm:t>
    </dgm:pt>
    <dgm:pt modelId="{FFC4CB94-BEB1-426F-9AA2-B6C8181D82BE}" type="sibTrans" cxnId="{6177E7E9-0520-4E64-B005-B0945EFE3657}">
      <dgm:prSet/>
      <dgm:spPr/>
      <dgm:t>
        <a:bodyPr/>
        <a:lstStyle/>
        <a:p>
          <a:endParaRPr lang="en-IN"/>
        </a:p>
      </dgm:t>
    </dgm:pt>
    <dgm:pt modelId="{1E5CD83E-4DBF-4923-8B63-F99BAFCB7429}">
      <dgm:prSet phldrT="[Text]" custT="1"/>
      <dgm:spPr/>
      <dgm:t>
        <a:bodyPr/>
        <a:lstStyle/>
        <a:p>
          <a:endParaRPr lang="en-IN" sz="4400" dirty="0">
            <a:latin typeface="Arial Rounded MT Bold" pitchFamily="34" charset="0"/>
          </a:endParaRPr>
        </a:p>
        <a:p>
          <a:r>
            <a:rPr lang="en-IN" sz="4400" dirty="0">
              <a:latin typeface="Arial Rounded MT Bold" pitchFamily="34" charset="0"/>
            </a:rPr>
            <a:t>Language</a:t>
          </a:r>
        </a:p>
        <a:p>
          <a:endParaRPr lang="en-IN" sz="4400" dirty="0">
            <a:latin typeface="Arial Rounded MT Bold" pitchFamily="34" charset="0"/>
          </a:endParaRPr>
        </a:p>
      </dgm:t>
    </dgm:pt>
    <dgm:pt modelId="{E528CD5B-5F98-48E6-9D72-00BA695B77AF}" type="parTrans" cxnId="{1139D143-F3F6-47C4-9EE7-2231EF0FEC2A}">
      <dgm:prSet/>
      <dgm:spPr/>
      <dgm:t>
        <a:bodyPr/>
        <a:lstStyle/>
        <a:p>
          <a:endParaRPr lang="en-IN"/>
        </a:p>
      </dgm:t>
    </dgm:pt>
    <dgm:pt modelId="{4ADF1112-2926-418F-B9D2-EEBD1F6EF78E}" type="sibTrans" cxnId="{1139D143-F3F6-47C4-9EE7-2231EF0FEC2A}">
      <dgm:prSet/>
      <dgm:spPr/>
      <dgm:t>
        <a:bodyPr/>
        <a:lstStyle/>
        <a:p>
          <a:endParaRPr lang="en-IN"/>
        </a:p>
      </dgm:t>
    </dgm:pt>
    <dgm:pt modelId="{7FE3CBAD-8AE2-4097-84FF-88F3CABF8C57}" type="pres">
      <dgm:prSet presAssocID="{9C3EB612-2DD1-470B-99A0-0729957B35D2}" presName="Name0" presStyleCnt="0">
        <dgm:presLayoutVars>
          <dgm:chMax val="7"/>
          <dgm:dir/>
          <dgm:animLvl val="lvl"/>
          <dgm:resizeHandles val="exact"/>
        </dgm:presLayoutVars>
      </dgm:prSet>
      <dgm:spPr/>
    </dgm:pt>
    <dgm:pt modelId="{3159EFDF-049C-434B-8FA5-599DFF48C96E}" type="pres">
      <dgm:prSet presAssocID="{D0C35F06-F635-43E5-90FE-CADDC579531C}" presName="circle1" presStyleLbl="node1" presStyleIdx="0" presStyleCnt="3"/>
      <dgm:spPr/>
    </dgm:pt>
    <dgm:pt modelId="{F828C9EA-B8BB-4DF6-BCE8-AE8C817F50EE}" type="pres">
      <dgm:prSet presAssocID="{D0C35F06-F635-43E5-90FE-CADDC579531C}" presName="space" presStyleCnt="0"/>
      <dgm:spPr/>
    </dgm:pt>
    <dgm:pt modelId="{A605FF2C-C733-4FFC-AAC7-5048236FAEE1}" type="pres">
      <dgm:prSet presAssocID="{D0C35F06-F635-43E5-90FE-CADDC579531C}" presName="rect1" presStyleLbl="alignAcc1" presStyleIdx="0" presStyleCnt="3"/>
      <dgm:spPr/>
    </dgm:pt>
    <dgm:pt modelId="{D1030732-7E50-41FD-9601-776071A597D3}" type="pres">
      <dgm:prSet presAssocID="{D215D640-37C6-4BBE-80EC-F3D1A2B8DE24}" presName="vertSpace2" presStyleLbl="node1" presStyleIdx="0" presStyleCnt="3"/>
      <dgm:spPr/>
    </dgm:pt>
    <dgm:pt modelId="{72DC3B30-843F-4D7B-8516-EB574269870E}" type="pres">
      <dgm:prSet presAssocID="{D215D640-37C6-4BBE-80EC-F3D1A2B8DE24}" presName="circle2" presStyleLbl="node1" presStyleIdx="1" presStyleCnt="3"/>
      <dgm:spPr/>
    </dgm:pt>
    <dgm:pt modelId="{785A963E-72D1-4639-B21F-AB97314AA162}" type="pres">
      <dgm:prSet presAssocID="{D215D640-37C6-4BBE-80EC-F3D1A2B8DE24}" presName="rect2" presStyleLbl="alignAcc1" presStyleIdx="1" presStyleCnt="3"/>
      <dgm:spPr/>
    </dgm:pt>
    <dgm:pt modelId="{2F2EF3B5-61F5-489A-B22C-1415FB81FD28}" type="pres">
      <dgm:prSet presAssocID="{1E5CD83E-4DBF-4923-8B63-F99BAFCB7429}" presName="vertSpace3" presStyleLbl="node1" presStyleIdx="1" presStyleCnt="3"/>
      <dgm:spPr/>
    </dgm:pt>
    <dgm:pt modelId="{3839ED52-3A01-4266-ABAD-423EBF02429C}" type="pres">
      <dgm:prSet presAssocID="{1E5CD83E-4DBF-4923-8B63-F99BAFCB7429}" presName="circle3" presStyleLbl="node1" presStyleIdx="2" presStyleCnt="3"/>
      <dgm:spPr/>
    </dgm:pt>
    <dgm:pt modelId="{4A9A6423-6AA0-4D70-A36C-400F95AA32B0}" type="pres">
      <dgm:prSet presAssocID="{1E5CD83E-4DBF-4923-8B63-F99BAFCB7429}" presName="rect3" presStyleLbl="alignAcc1" presStyleIdx="2" presStyleCnt="3"/>
      <dgm:spPr/>
    </dgm:pt>
    <dgm:pt modelId="{31538465-8635-488E-81B7-4B2971AEBA95}" type="pres">
      <dgm:prSet presAssocID="{D0C35F06-F635-43E5-90FE-CADDC579531C}" presName="rect1ParTxNoCh" presStyleLbl="alignAcc1" presStyleIdx="2" presStyleCnt="3">
        <dgm:presLayoutVars>
          <dgm:chMax val="1"/>
          <dgm:bulletEnabled val="1"/>
        </dgm:presLayoutVars>
      </dgm:prSet>
      <dgm:spPr/>
    </dgm:pt>
    <dgm:pt modelId="{09DA0DFF-02AB-412B-A1CA-816C888A8C6A}" type="pres">
      <dgm:prSet presAssocID="{D215D640-37C6-4BBE-80EC-F3D1A2B8DE24}" presName="rect2ParTxNoCh" presStyleLbl="alignAcc1" presStyleIdx="2" presStyleCnt="3">
        <dgm:presLayoutVars>
          <dgm:chMax val="1"/>
          <dgm:bulletEnabled val="1"/>
        </dgm:presLayoutVars>
      </dgm:prSet>
      <dgm:spPr/>
    </dgm:pt>
    <dgm:pt modelId="{A093B09E-96B7-4A44-8860-C39725199975}" type="pres">
      <dgm:prSet presAssocID="{1E5CD83E-4DBF-4923-8B63-F99BAFCB7429}" presName="rect3ParTxNoCh" presStyleLbl="alignAcc1" presStyleIdx="2" presStyleCnt="3">
        <dgm:presLayoutVars>
          <dgm:chMax val="1"/>
          <dgm:bulletEnabled val="1"/>
        </dgm:presLayoutVars>
      </dgm:prSet>
      <dgm:spPr/>
    </dgm:pt>
  </dgm:ptLst>
  <dgm:cxnLst>
    <dgm:cxn modelId="{47255010-EEBE-4A60-B410-ECF3B717B979}" type="presOf" srcId="{D0C35F06-F635-43E5-90FE-CADDC579531C}" destId="{A605FF2C-C733-4FFC-AAC7-5048236FAEE1}" srcOrd="0" destOrd="0" presId="urn:microsoft.com/office/officeart/2005/8/layout/target3"/>
    <dgm:cxn modelId="{1139D143-F3F6-47C4-9EE7-2231EF0FEC2A}" srcId="{9C3EB612-2DD1-470B-99A0-0729957B35D2}" destId="{1E5CD83E-4DBF-4923-8B63-F99BAFCB7429}" srcOrd="2" destOrd="0" parTransId="{E528CD5B-5F98-48E6-9D72-00BA695B77AF}" sibTransId="{4ADF1112-2926-418F-B9D2-EEBD1F6EF78E}"/>
    <dgm:cxn modelId="{F4FB187F-65D6-4115-82F4-22928ECFDB2A}" type="presOf" srcId="{D0C35F06-F635-43E5-90FE-CADDC579531C}" destId="{31538465-8635-488E-81B7-4B2971AEBA95}" srcOrd="1" destOrd="0" presId="urn:microsoft.com/office/officeart/2005/8/layout/target3"/>
    <dgm:cxn modelId="{72D0E0A8-8D68-4432-987C-701BB79409B1}" type="presOf" srcId="{D215D640-37C6-4BBE-80EC-F3D1A2B8DE24}" destId="{09DA0DFF-02AB-412B-A1CA-816C888A8C6A}" srcOrd="1" destOrd="0" presId="urn:microsoft.com/office/officeart/2005/8/layout/target3"/>
    <dgm:cxn modelId="{20DA92C2-44A4-4DFE-8912-6E095F78049C}" type="presOf" srcId="{1E5CD83E-4DBF-4923-8B63-F99BAFCB7429}" destId="{4A9A6423-6AA0-4D70-A36C-400F95AA32B0}" srcOrd="0" destOrd="0" presId="urn:microsoft.com/office/officeart/2005/8/layout/target3"/>
    <dgm:cxn modelId="{E07B4CCE-801B-4D82-A04E-B01AF292F21C}" type="presOf" srcId="{D215D640-37C6-4BBE-80EC-F3D1A2B8DE24}" destId="{785A963E-72D1-4639-B21F-AB97314AA162}" srcOrd="0" destOrd="0" presId="urn:microsoft.com/office/officeart/2005/8/layout/target3"/>
    <dgm:cxn modelId="{4091B5D0-ECA5-4848-ADF8-AC39321BFC88}" type="presOf" srcId="{9C3EB612-2DD1-470B-99A0-0729957B35D2}" destId="{7FE3CBAD-8AE2-4097-84FF-88F3CABF8C57}" srcOrd="0" destOrd="0" presId="urn:microsoft.com/office/officeart/2005/8/layout/target3"/>
    <dgm:cxn modelId="{98F81CD9-7206-4A4B-9119-BD04A7F05ACD}" type="presOf" srcId="{1E5CD83E-4DBF-4923-8B63-F99BAFCB7429}" destId="{A093B09E-96B7-4A44-8860-C39725199975}" srcOrd="1" destOrd="0" presId="urn:microsoft.com/office/officeart/2005/8/layout/target3"/>
    <dgm:cxn modelId="{6177E7E9-0520-4E64-B005-B0945EFE3657}" srcId="{9C3EB612-2DD1-470B-99A0-0729957B35D2}" destId="{D215D640-37C6-4BBE-80EC-F3D1A2B8DE24}" srcOrd="1" destOrd="0" parTransId="{B30DA028-8823-49E6-B5AF-5C985F1B2AB4}" sibTransId="{FFC4CB94-BEB1-426F-9AA2-B6C8181D82BE}"/>
    <dgm:cxn modelId="{DB4664F8-5432-47FA-BB7E-EE08D027C5F0}" srcId="{9C3EB612-2DD1-470B-99A0-0729957B35D2}" destId="{D0C35F06-F635-43E5-90FE-CADDC579531C}" srcOrd="0" destOrd="0" parTransId="{3907AE51-C08A-417B-8B2F-7F0067D6015E}" sibTransId="{2C91F8A9-FC2D-4E95-B769-AE57797445C3}"/>
    <dgm:cxn modelId="{429D088C-952E-444D-B736-249CD0FB0F5E}" type="presParOf" srcId="{7FE3CBAD-8AE2-4097-84FF-88F3CABF8C57}" destId="{3159EFDF-049C-434B-8FA5-599DFF48C96E}" srcOrd="0" destOrd="0" presId="urn:microsoft.com/office/officeart/2005/8/layout/target3"/>
    <dgm:cxn modelId="{ECEC9EC6-E9B6-487D-BD80-A0A71A8AB700}" type="presParOf" srcId="{7FE3CBAD-8AE2-4097-84FF-88F3CABF8C57}" destId="{F828C9EA-B8BB-4DF6-BCE8-AE8C817F50EE}" srcOrd="1" destOrd="0" presId="urn:microsoft.com/office/officeart/2005/8/layout/target3"/>
    <dgm:cxn modelId="{94CF95EB-61A0-4FF9-965E-FDA946DC7A0D}" type="presParOf" srcId="{7FE3CBAD-8AE2-4097-84FF-88F3CABF8C57}" destId="{A605FF2C-C733-4FFC-AAC7-5048236FAEE1}" srcOrd="2" destOrd="0" presId="urn:microsoft.com/office/officeart/2005/8/layout/target3"/>
    <dgm:cxn modelId="{882C4A4D-0A15-4E43-BA5D-8340F0B55949}" type="presParOf" srcId="{7FE3CBAD-8AE2-4097-84FF-88F3CABF8C57}" destId="{D1030732-7E50-41FD-9601-776071A597D3}" srcOrd="3" destOrd="0" presId="urn:microsoft.com/office/officeart/2005/8/layout/target3"/>
    <dgm:cxn modelId="{43746EEE-1688-4942-B06D-7C127F323A1D}" type="presParOf" srcId="{7FE3CBAD-8AE2-4097-84FF-88F3CABF8C57}" destId="{72DC3B30-843F-4D7B-8516-EB574269870E}" srcOrd="4" destOrd="0" presId="urn:microsoft.com/office/officeart/2005/8/layout/target3"/>
    <dgm:cxn modelId="{6DBE4539-D96E-42F5-AB1A-E4C583D0D3D6}" type="presParOf" srcId="{7FE3CBAD-8AE2-4097-84FF-88F3CABF8C57}" destId="{785A963E-72D1-4639-B21F-AB97314AA162}" srcOrd="5" destOrd="0" presId="urn:microsoft.com/office/officeart/2005/8/layout/target3"/>
    <dgm:cxn modelId="{134AC7DF-9A62-4E34-B4A5-71316B54CE1A}" type="presParOf" srcId="{7FE3CBAD-8AE2-4097-84FF-88F3CABF8C57}" destId="{2F2EF3B5-61F5-489A-B22C-1415FB81FD28}" srcOrd="6" destOrd="0" presId="urn:microsoft.com/office/officeart/2005/8/layout/target3"/>
    <dgm:cxn modelId="{C97D4DD0-EC96-424C-8E7E-CB72C17FAAB4}" type="presParOf" srcId="{7FE3CBAD-8AE2-4097-84FF-88F3CABF8C57}" destId="{3839ED52-3A01-4266-ABAD-423EBF02429C}" srcOrd="7" destOrd="0" presId="urn:microsoft.com/office/officeart/2005/8/layout/target3"/>
    <dgm:cxn modelId="{E73B5662-15AD-4E87-BFB7-B059F2A33780}" type="presParOf" srcId="{7FE3CBAD-8AE2-4097-84FF-88F3CABF8C57}" destId="{4A9A6423-6AA0-4D70-A36C-400F95AA32B0}" srcOrd="8" destOrd="0" presId="urn:microsoft.com/office/officeart/2005/8/layout/target3"/>
    <dgm:cxn modelId="{6696FDFB-FAC5-40D9-B359-DB48B4EE263C}" type="presParOf" srcId="{7FE3CBAD-8AE2-4097-84FF-88F3CABF8C57}" destId="{31538465-8635-488E-81B7-4B2971AEBA95}" srcOrd="9" destOrd="0" presId="urn:microsoft.com/office/officeart/2005/8/layout/target3"/>
    <dgm:cxn modelId="{4841245D-6DEB-4DB5-8F34-E52884499C41}" type="presParOf" srcId="{7FE3CBAD-8AE2-4097-84FF-88F3CABF8C57}" destId="{09DA0DFF-02AB-412B-A1CA-816C888A8C6A}" srcOrd="10" destOrd="0" presId="urn:microsoft.com/office/officeart/2005/8/layout/target3"/>
    <dgm:cxn modelId="{C468D2BE-0F25-4EE3-B3B5-53FB9490A69B}" type="presParOf" srcId="{7FE3CBAD-8AE2-4097-84FF-88F3CABF8C57}" destId="{A093B09E-96B7-4A44-8860-C39725199975}"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F28C4-DEC4-4779-81FF-9815119FAAF7}">
      <dsp:nvSpPr>
        <dsp:cNvPr id="0" name=""/>
        <dsp:cNvSpPr/>
      </dsp:nvSpPr>
      <dsp:spPr>
        <a:xfrm>
          <a:off x="372744" y="0"/>
          <a:ext cx="4851400" cy="4851400"/>
        </a:xfrm>
        <a:prstGeom prst="triangle">
          <a:avLst/>
        </a:prstGeom>
        <a:solidFill>
          <a:srgbClr val="0070C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sp>
    <dsp:sp modelId="{3F87FD63-967B-4FD0-A052-81F286FA77EC}">
      <dsp:nvSpPr>
        <dsp:cNvPr id="0" name=""/>
        <dsp:cNvSpPr/>
      </dsp:nvSpPr>
      <dsp:spPr>
        <a:xfrm>
          <a:off x="2798444" y="487745"/>
          <a:ext cx="3153410" cy="1148417"/>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latin typeface="Arial Black" pitchFamily="34" charset="0"/>
            </a:rPr>
            <a:t>S</a:t>
          </a:r>
          <a:r>
            <a:rPr lang="en-IN" sz="4300" kern="1200" dirty="0"/>
            <a:t>tructured</a:t>
          </a:r>
        </a:p>
      </dsp:txBody>
      <dsp:txXfrm>
        <a:off x="2854505" y="543806"/>
        <a:ext cx="3041288" cy="1036295"/>
      </dsp:txXfrm>
    </dsp:sp>
    <dsp:sp modelId="{BA0595D1-1F19-45D3-8C7D-C65458F96453}">
      <dsp:nvSpPr>
        <dsp:cNvPr id="0" name=""/>
        <dsp:cNvSpPr/>
      </dsp:nvSpPr>
      <dsp:spPr>
        <a:xfrm>
          <a:off x="2798444" y="1779715"/>
          <a:ext cx="3153410" cy="1148417"/>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latin typeface="Arial Black" pitchFamily="34" charset="0"/>
            </a:rPr>
            <a:t>Q</a:t>
          </a:r>
          <a:r>
            <a:rPr lang="en-IN" sz="4300" kern="1200" dirty="0"/>
            <a:t>uery</a:t>
          </a:r>
        </a:p>
      </dsp:txBody>
      <dsp:txXfrm>
        <a:off x="2854505" y="1835776"/>
        <a:ext cx="3041288" cy="1036295"/>
      </dsp:txXfrm>
    </dsp:sp>
    <dsp:sp modelId="{9708AB45-3588-4100-B21E-F9A17A81B784}">
      <dsp:nvSpPr>
        <dsp:cNvPr id="0" name=""/>
        <dsp:cNvSpPr/>
      </dsp:nvSpPr>
      <dsp:spPr>
        <a:xfrm>
          <a:off x="2798444" y="3071684"/>
          <a:ext cx="3153410" cy="1148417"/>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latin typeface="Arial Black" pitchFamily="34" charset="0"/>
            </a:rPr>
            <a:t>L</a:t>
          </a:r>
          <a:r>
            <a:rPr lang="en-IN" sz="4300" kern="1200" dirty="0"/>
            <a:t>anguage</a:t>
          </a:r>
        </a:p>
      </dsp:txBody>
      <dsp:txXfrm>
        <a:off x="2854505" y="3127745"/>
        <a:ext cx="3041288" cy="10362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BE9E7-03EE-4C7E-84C4-F67AF0C85351}">
      <dsp:nvSpPr>
        <dsp:cNvPr id="0" name=""/>
        <dsp:cNvSpPr/>
      </dsp:nvSpPr>
      <dsp:spPr>
        <a:xfrm rot="5400000">
          <a:off x="-157892" y="161561"/>
          <a:ext cx="1052618" cy="7368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bg1"/>
              </a:solidFill>
              <a:latin typeface="Arial Rounded MT Bold" pitchFamily="34" charset="0"/>
            </a:rPr>
            <a:t>DDL</a:t>
          </a:r>
          <a:endParaRPr lang="en-IN" sz="2000" b="1" kern="1200" dirty="0">
            <a:ln>
              <a:solidFill>
                <a:srgbClr val="0033CC"/>
              </a:solidFill>
            </a:ln>
            <a:solidFill>
              <a:schemeClr val="bg1"/>
            </a:solidFill>
            <a:latin typeface="Arial Rounded MT Bold" pitchFamily="34" charset="0"/>
          </a:endParaRPr>
        </a:p>
      </dsp:txBody>
      <dsp:txXfrm rot="-5400000">
        <a:off x="1" y="372084"/>
        <a:ext cx="736832" cy="315786"/>
      </dsp:txXfrm>
    </dsp:sp>
    <dsp:sp modelId="{D04576B1-784D-4C1A-A8ED-F41A7A92FB4E}">
      <dsp:nvSpPr>
        <dsp:cNvPr id="0" name=""/>
        <dsp:cNvSpPr/>
      </dsp:nvSpPr>
      <dsp:spPr>
        <a:xfrm rot="5400000">
          <a:off x="3836315" y="-3095813"/>
          <a:ext cx="684201" cy="68831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Data Definition Language</a:t>
          </a:r>
        </a:p>
        <a:p>
          <a:pPr marL="457200" lvl="2" indent="-228600" algn="l" defTabSz="1066800">
            <a:lnSpc>
              <a:spcPct val="90000"/>
            </a:lnSpc>
            <a:spcBef>
              <a:spcPct val="0"/>
            </a:spcBef>
            <a:spcAft>
              <a:spcPct val="15000"/>
            </a:spcAft>
            <a:buChar char="•"/>
          </a:pPr>
          <a:r>
            <a:rPr lang="en-IN" sz="2400" kern="1200" dirty="0"/>
            <a:t>Structure of Data(Integrity Constraints)</a:t>
          </a:r>
        </a:p>
      </dsp:txBody>
      <dsp:txXfrm rot="-5400000">
        <a:off x="736832" y="37070"/>
        <a:ext cx="6849767" cy="617401"/>
      </dsp:txXfrm>
    </dsp:sp>
    <dsp:sp modelId="{B4C39BCD-F463-4259-9579-D2FB35C0E872}">
      <dsp:nvSpPr>
        <dsp:cNvPr id="0" name=""/>
        <dsp:cNvSpPr/>
      </dsp:nvSpPr>
      <dsp:spPr>
        <a:xfrm rot="5400000">
          <a:off x="-157892" y="1096722"/>
          <a:ext cx="1052618" cy="7368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bg1"/>
              </a:solidFill>
              <a:latin typeface="Arial Rounded MT Bold" pitchFamily="34" charset="0"/>
            </a:rPr>
            <a:t>DML</a:t>
          </a:r>
        </a:p>
      </dsp:txBody>
      <dsp:txXfrm rot="-5400000">
        <a:off x="1" y="1307245"/>
        <a:ext cx="736832" cy="315786"/>
      </dsp:txXfrm>
    </dsp:sp>
    <dsp:sp modelId="{DCF1DBB8-1B25-41BD-A102-B5116D284A4B}">
      <dsp:nvSpPr>
        <dsp:cNvPr id="0" name=""/>
        <dsp:cNvSpPr/>
      </dsp:nvSpPr>
      <dsp:spPr>
        <a:xfrm rot="5400000">
          <a:off x="3836315" y="-2160652"/>
          <a:ext cx="684201" cy="68831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Data Manipulation Language</a:t>
          </a:r>
        </a:p>
        <a:p>
          <a:pPr marL="457200" lvl="2" indent="-228600" algn="l" defTabSz="1066800">
            <a:lnSpc>
              <a:spcPct val="90000"/>
            </a:lnSpc>
            <a:spcBef>
              <a:spcPct val="0"/>
            </a:spcBef>
            <a:spcAft>
              <a:spcPct val="15000"/>
            </a:spcAft>
            <a:buChar char="•"/>
          </a:pPr>
          <a:r>
            <a:rPr lang="en-IN" sz="2400" kern="1200" dirty="0"/>
            <a:t>Content of Data</a:t>
          </a:r>
        </a:p>
      </dsp:txBody>
      <dsp:txXfrm rot="-5400000">
        <a:off x="736832" y="972231"/>
        <a:ext cx="6849767" cy="617401"/>
      </dsp:txXfrm>
    </dsp:sp>
    <dsp:sp modelId="{3EE387AB-856E-4798-85E1-95171F76478D}">
      <dsp:nvSpPr>
        <dsp:cNvPr id="0" name=""/>
        <dsp:cNvSpPr/>
      </dsp:nvSpPr>
      <dsp:spPr>
        <a:xfrm rot="5400000">
          <a:off x="-157892" y="2031883"/>
          <a:ext cx="1052618" cy="7368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bg1"/>
              </a:solidFill>
              <a:latin typeface="Arial Rounded MT Bold" pitchFamily="34" charset="0"/>
            </a:rPr>
            <a:t>DCL</a:t>
          </a:r>
        </a:p>
      </dsp:txBody>
      <dsp:txXfrm rot="-5400000">
        <a:off x="1" y="2242406"/>
        <a:ext cx="736832" cy="315786"/>
      </dsp:txXfrm>
    </dsp:sp>
    <dsp:sp modelId="{30EF21B5-7325-4F88-AB74-1677B8908C39}">
      <dsp:nvSpPr>
        <dsp:cNvPr id="0" name=""/>
        <dsp:cNvSpPr/>
      </dsp:nvSpPr>
      <dsp:spPr>
        <a:xfrm rot="5400000">
          <a:off x="3836315" y="-1225491"/>
          <a:ext cx="684201" cy="68831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Data Control Language</a:t>
          </a:r>
        </a:p>
        <a:p>
          <a:pPr marL="457200" lvl="2" indent="-228600" algn="l" defTabSz="1066800">
            <a:lnSpc>
              <a:spcPct val="90000"/>
            </a:lnSpc>
            <a:spcBef>
              <a:spcPct val="0"/>
            </a:spcBef>
            <a:spcAft>
              <a:spcPct val="15000"/>
            </a:spcAft>
            <a:buChar char="•"/>
          </a:pPr>
          <a:r>
            <a:rPr lang="en-IN" sz="2400" kern="1200" dirty="0"/>
            <a:t>Data Access (Authorization)</a:t>
          </a:r>
        </a:p>
      </dsp:txBody>
      <dsp:txXfrm rot="-5400000">
        <a:off x="736832" y="1907392"/>
        <a:ext cx="6849767" cy="617401"/>
      </dsp:txXfrm>
    </dsp:sp>
    <dsp:sp modelId="{F0DAD387-6913-462F-8387-81643CA06289}">
      <dsp:nvSpPr>
        <dsp:cNvPr id="0" name=""/>
        <dsp:cNvSpPr/>
      </dsp:nvSpPr>
      <dsp:spPr>
        <a:xfrm rot="5400000">
          <a:off x="-157892" y="2967044"/>
          <a:ext cx="1052618" cy="7368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bg1"/>
              </a:solidFill>
              <a:latin typeface="Arial Rounded MT Bold" pitchFamily="34" charset="0"/>
            </a:rPr>
            <a:t>TCL</a:t>
          </a:r>
        </a:p>
      </dsp:txBody>
      <dsp:txXfrm rot="-5400000">
        <a:off x="1" y="3177567"/>
        <a:ext cx="736832" cy="315786"/>
      </dsp:txXfrm>
    </dsp:sp>
    <dsp:sp modelId="{6A3FA2B8-B866-4F9B-8569-A084A607D99C}">
      <dsp:nvSpPr>
        <dsp:cNvPr id="0" name=""/>
        <dsp:cNvSpPr/>
      </dsp:nvSpPr>
      <dsp:spPr>
        <a:xfrm rot="5400000">
          <a:off x="3836315" y="-290330"/>
          <a:ext cx="684201" cy="68831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Transaction Control Language</a:t>
          </a:r>
        </a:p>
        <a:p>
          <a:pPr marL="457200" lvl="2" indent="-228600" algn="l" defTabSz="1066800">
            <a:lnSpc>
              <a:spcPct val="90000"/>
            </a:lnSpc>
            <a:spcBef>
              <a:spcPct val="0"/>
            </a:spcBef>
            <a:spcAft>
              <a:spcPct val="15000"/>
            </a:spcAft>
            <a:buChar char="•"/>
          </a:pPr>
          <a:r>
            <a:rPr lang="en-IN" sz="2400" kern="1200" dirty="0"/>
            <a:t>Data Durability</a:t>
          </a:r>
        </a:p>
      </dsp:txBody>
      <dsp:txXfrm rot="-5400000">
        <a:off x="736832" y="2842553"/>
        <a:ext cx="6849767" cy="617401"/>
      </dsp:txXfrm>
    </dsp:sp>
    <dsp:sp modelId="{B8D96CE5-F21E-445E-AFB0-92F4640FCA2A}">
      <dsp:nvSpPr>
        <dsp:cNvPr id="0" name=""/>
        <dsp:cNvSpPr/>
      </dsp:nvSpPr>
      <dsp:spPr>
        <a:xfrm rot="5400000">
          <a:off x="-157892" y="3902205"/>
          <a:ext cx="1052618" cy="7368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bg1"/>
              </a:solidFill>
              <a:latin typeface="Arial Rounded MT Bold" pitchFamily="34" charset="0"/>
            </a:rPr>
            <a:t>DQL</a:t>
          </a:r>
          <a:endParaRPr lang="en-IN" sz="2000" b="1" kern="1200" dirty="0">
            <a:solidFill>
              <a:schemeClr val="bg1"/>
            </a:solidFill>
          </a:endParaRPr>
        </a:p>
      </dsp:txBody>
      <dsp:txXfrm rot="-5400000">
        <a:off x="1" y="4112728"/>
        <a:ext cx="736832" cy="315786"/>
      </dsp:txXfrm>
    </dsp:sp>
    <dsp:sp modelId="{3284435F-2A24-4D54-B752-11295A51DF50}">
      <dsp:nvSpPr>
        <dsp:cNvPr id="0" name=""/>
        <dsp:cNvSpPr/>
      </dsp:nvSpPr>
      <dsp:spPr>
        <a:xfrm rot="5400000">
          <a:off x="3836315" y="644829"/>
          <a:ext cx="684201" cy="68831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Data Query Language/Data Retrieval</a:t>
          </a:r>
        </a:p>
        <a:p>
          <a:pPr marL="457200" lvl="2" indent="-228600" algn="l" defTabSz="1066800">
            <a:lnSpc>
              <a:spcPct val="90000"/>
            </a:lnSpc>
            <a:spcBef>
              <a:spcPct val="0"/>
            </a:spcBef>
            <a:spcAft>
              <a:spcPct val="15000"/>
            </a:spcAft>
            <a:buChar char="•"/>
          </a:pPr>
          <a:r>
            <a:rPr lang="en-IN" sz="2400" kern="1200" dirty="0"/>
            <a:t>Selecting Data</a:t>
          </a:r>
        </a:p>
      </dsp:txBody>
      <dsp:txXfrm rot="-5400000">
        <a:off x="736832" y="3777712"/>
        <a:ext cx="6849767" cy="617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9EFDF-049C-434B-8FA5-599DFF48C96E}">
      <dsp:nvSpPr>
        <dsp:cNvPr id="0" name=""/>
        <dsp:cNvSpPr/>
      </dsp:nvSpPr>
      <dsp:spPr>
        <a:xfrm>
          <a:off x="0" y="114299"/>
          <a:ext cx="4572000" cy="4572000"/>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605FF2C-C733-4FFC-AAC7-5048236FAEE1}">
      <dsp:nvSpPr>
        <dsp:cNvPr id="0" name=""/>
        <dsp:cNvSpPr/>
      </dsp:nvSpPr>
      <dsp:spPr>
        <a:xfrm>
          <a:off x="2286000" y="114299"/>
          <a:ext cx="5334000" cy="4572000"/>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Arial Rounded MT Bold" pitchFamily="34" charset="0"/>
            </a:rPr>
            <a:t>Data</a:t>
          </a:r>
        </a:p>
      </dsp:txBody>
      <dsp:txXfrm>
        <a:off x="2286000" y="114299"/>
        <a:ext cx="5334000" cy="1371602"/>
      </dsp:txXfrm>
    </dsp:sp>
    <dsp:sp modelId="{72DC3B30-843F-4D7B-8516-EB574269870E}">
      <dsp:nvSpPr>
        <dsp:cNvPr id="0" name=""/>
        <dsp:cNvSpPr/>
      </dsp:nvSpPr>
      <dsp:spPr>
        <a:xfrm>
          <a:off x="800101" y="1485902"/>
          <a:ext cx="2971797" cy="2971797"/>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85A963E-72D1-4639-B21F-AB97314AA162}">
      <dsp:nvSpPr>
        <dsp:cNvPr id="0" name=""/>
        <dsp:cNvSpPr/>
      </dsp:nvSpPr>
      <dsp:spPr>
        <a:xfrm>
          <a:off x="2286000" y="1485902"/>
          <a:ext cx="5334000" cy="2971797"/>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Arial Rounded MT Bold" pitchFamily="34" charset="0"/>
            </a:rPr>
            <a:t>Definition</a:t>
          </a:r>
        </a:p>
      </dsp:txBody>
      <dsp:txXfrm>
        <a:off x="2286000" y="1485902"/>
        <a:ext cx="5334000" cy="1371598"/>
      </dsp:txXfrm>
    </dsp:sp>
    <dsp:sp modelId="{3839ED52-3A01-4266-ABAD-423EBF02429C}">
      <dsp:nvSpPr>
        <dsp:cNvPr id="0" name=""/>
        <dsp:cNvSpPr/>
      </dsp:nvSpPr>
      <dsp:spPr>
        <a:xfrm>
          <a:off x="1600200" y="2857501"/>
          <a:ext cx="1371598" cy="1371598"/>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A9A6423-6AA0-4D70-A36C-400F95AA32B0}">
      <dsp:nvSpPr>
        <dsp:cNvPr id="0" name=""/>
        <dsp:cNvSpPr/>
      </dsp:nvSpPr>
      <dsp:spPr>
        <a:xfrm>
          <a:off x="2286000" y="2857501"/>
          <a:ext cx="5334000" cy="1371598"/>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en-IN" sz="4400" kern="1200" dirty="0">
            <a:latin typeface="Arial Rounded MT Bold" pitchFamily="34" charset="0"/>
          </a:endParaRPr>
        </a:p>
        <a:p>
          <a:pPr marL="0" lvl="0" indent="0" algn="ctr" defTabSz="1955800">
            <a:lnSpc>
              <a:spcPct val="90000"/>
            </a:lnSpc>
            <a:spcBef>
              <a:spcPct val="0"/>
            </a:spcBef>
            <a:spcAft>
              <a:spcPct val="35000"/>
            </a:spcAft>
            <a:buNone/>
          </a:pPr>
          <a:r>
            <a:rPr lang="en-IN" sz="4400" kern="1200" dirty="0">
              <a:latin typeface="Arial Rounded MT Bold" pitchFamily="34" charset="0"/>
            </a:rPr>
            <a:t>Language</a:t>
          </a:r>
        </a:p>
        <a:p>
          <a:pPr marL="0" lvl="0" indent="0" algn="ctr" defTabSz="1955800">
            <a:lnSpc>
              <a:spcPct val="90000"/>
            </a:lnSpc>
            <a:spcBef>
              <a:spcPct val="0"/>
            </a:spcBef>
            <a:spcAft>
              <a:spcPct val="35000"/>
            </a:spcAft>
            <a:buNone/>
          </a:pPr>
          <a:endParaRPr lang="en-IN" sz="4400" kern="1200" dirty="0">
            <a:latin typeface="Arial Rounded MT Bold" pitchFamily="34" charset="0"/>
          </a:endParaRPr>
        </a:p>
      </dsp:txBody>
      <dsp:txXfrm>
        <a:off x="2286000" y="2857501"/>
        <a:ext cx="5334000" cy="13715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9EFDF-049C-434B-8FA5-599DFF48C96E}">
      <dsp:nvSpPr>
        <dsp:cNvPr id="0" name=""/>
        <dsp:cNvSpPr/>
      </dsp:nvSpPr>
      <dsp:spPr>
        <a:xfrm>
          <a:off x="0" y="114299"/>
          <a:ext cx="4572000" cy="4572000"/>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605FF2C-C733-4FFC-AAC7-5048236FAEE1}">
      <dsp:nvSpPr>
        <dsp:cNvPr id="0" name=""/>
        <dsp:cNvSpPr/>
      </dsp:nvSpPr>
      <dsp:spPr>
        <a:xfrm>
          <a:off x="2286000" y="114299"/>
          <a:ext cx="5334000" cy="4572000"/>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Arial Rounded MT Bold" pitchFamily="34" charset="0"/>
            </a:rPr>
            <a:t>Data</a:t>
          </a:r>
        </a:p>
      </dsp:txBody>
      <dsp:txXfrm>
        <a:off x="2286000" y="114299"/>
        <a:ext cx="5334000" cy="1371602"/>
      </dsp:txXfrm>
    </dsp:sp>
    <dsp:sp modelId="{72DC3B30-843F-4D7B-8516-EB574269870E}">
      <dsp:nvSpPr>
        <dsp:cNvPr id="0" name=""/>
        <dsp:cNvSpPr/>
      </dsp:nvSpPr>
      <dsp:spPr>
        <a:xfrm>
          <a:off x="800101" y="1485902"/>
          <a:ext cx="2971797" cy="2971797"/>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85A963E-72D1-4639-B21F-AB97314AA162}">
      <dsp:nvSpPr>
        <dsp:cNvPr id="0" name=""/>
        <dsp:cNvSpPr/>
      </dsp:nvSpPr>
      <dsp:spPr>
        <a:xfrm>
          <a:off x="2286000" y="1485902"/>
          <a:ext cx="5334000" cy="2971797"/>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Arial Rounded MT Bold" pitchFamily="34" charset="0"/>
            </a:rPr>
            <a:t>Manipulation</a:t>
          </a:r>
        </a:p>
      </dsp:txBody>
      <dsp:txXfrm>
        <a:off x="2286000" y="1485902"/>
        <a:ext cx="5334000" cy="1371598"/>
      </dsp:txXfrm>
    </dsp:sp>
    <dsp:sp modelId="{3839ED52-3A01-4266-ABAD-423EBF02429C}">
      <dsp:nvSpPr>
        <dsp:cNvPr id="0" name=""/>
        <dsp:cNvSpPr/>
      </dsp:nvSpPr>
      <dsp:spPr>
        <a:xfrm>
          <a:off x="1600200" y="2857501"/>
          <a:ext cx="1371598" cy="1371598"/>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A9A6423-6AA0-4D70-A36C-400F95AA32B0}">
      <dsp:nvSpPr>
        <dsp:cNvPr id="0" name=""/>
        <dsp:cNvSpPr/>
      </dsp:nvSpPr>
      <dsp:spPr>
        <a:xfrm>
          <a:off x="2286000" y="2857501"/>
          <a:ext cx="5334000" cy="1371598"/>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en-IN" sz="4400" kern="1200" dirty="0">
            <a:latin typeface="Arial Rounded MT Bold" pitchFamily="34" charset="0"/>
          </a:endParaRPr>
        </a:p>
        <a:p>
          <a:pPr marL="0" lvl="0" indent="0" algn="ctr" defTabSz="1955800">
            <a:lnSpc>
              <a:spcPct val="90000"/>
            </a:lnSpc>
            <a:spcBef>
              <a:spcPct val="0"/>
            </a:spcBef>
            <a:spcAft>
              <a:spcPct val="35000"/>
            </a:spcAft>
            <a:buNone/>
          </a:pPr>
          <a:r>
            <a:rPr lang="en-IN" sz="4400" kern="1200" dirty="0">
              <a:latin typeface="Arial Rounded MT Bold" pitchFamily="34" charset="0"/>
            </a:rPr>
            <a:t>Language</a:t>
          </a:r>
        </a:p>
        <a:p>
          <a:pPr marL="0" lvl="0" indent="0" algn="ctr" defTabSz="1955800">
            <a:lnSpc>
              <a:spcPct val="90000"/>
            </a:lnSpc>
            <a:spcBef>
              <a:spcPct val="0"/>
            </a:spcBef>
            <a:spcAft>
              <a:spcPct val="35000"/>
            </a:spcAft>
            <a:buNone/>
          </a:pPr>
          <a:endParaRPr lang="en-IN" sz="4400" kern="1200" dirty="0">
            <a:latin typeface="Arial Rounded MT Bold" pitchFamily="34" charset="0"/>
          </a:endParaRPr>
        </a:p>
      </dsp:txBody>
      <dsp:txXfrm>
        <a:off x="2286000" y="2857501"/>
        <a:ext cx="5334000" cy="13715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9EFDF-049C-434B-8FA5-599DFF48C96E}">
      <dsp:nvSpPr>
        <dsp:cNvPr id="0" name=""/>
        <dsp:cNvSpPr/>
      </dsp:nvSpPr>
      <dsp:spPr>
        <a:xfrm>
          <a:off x="0" y="114299"/>
          <a:ext cx="4572000" cy="4572000"/>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605FF2C-C733-4FFC-AAC7-5048236FAEE1}">
      <dsp:nvSpPr>
        <dsp:cNvPr id="0" name=""/>
        <dsp:cNvSpPr/>
      </dsp:nvSpPr>
      <dsp:spPr>
        <a:xfrm>
          <a:off x="2286000" y="114299"/>
          <a:ext cx="5334000" cy="4572000"/>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Arial Rounded MT Bold" pitchFamily="34" charset="0"/>
            </a:rPr>
            <a:t>Data</a:t>
          </a:r>
        </a:p>
      </dsp:txBody>
      <dsp:txXfrm>
        <a:off x="2286000" y="114299"/>
        <a:ext cx="5334000" cy="1371602"/>
      </dsp:txXfrm>
    </dsp:sp>
    <dsp:sp modelId="{72DC3B30-843F-4D7B-8516-EB574269870E}">
      <dsp:nvSpPr>
        <dsp:cNvPr id="0" name=""/>
        <dsp:cNvSpPr/>
      </dsp:nvSpPr>
      <dsp:spPr>
        <a:xfrm>
          <a:off x="800101" y="1485902"/>
          <a:ext cx="2971797" cy="2971797"/>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85A963E-72D1-4639-B21F-AB97314AA162}">
      <dsp:nvSpPr>
        <dsp:cNvPr id="0" name=""/>
        <dsp:cNvSpPr/>
      </dsp:nvSpPr>
      <dsp:spPr>
        <a:xfrm>
          <a:off x="2286000" y="1485902"/>
          <a:ext cx="5334000" cy="2971797"/>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Arial Rounded MT Bold" pitchFamily="34" charset="0"/>
            </a:rPr>
            <a:t>Query</a:t>
          </a:r>
        </a:p>
      </dsp:txBody>
      <dsp:txXfrm>
        <a:off x="2286000" y="1485902"/>
        <a:ext cx="5334000" cy="1371598"/>
      </dsp:txXfrm>
    </dsp:sp>
    <dsp:sp modelId="{3839ED52-3A01-4266-ABAD-423EBF02429C}">
      <dsp:nvSpPr>
        <dsp:cNvPr id="0" name=""/>
        <dsp:cNvSpPr/>
      </dsp:nvSpPr>
      <dsp:spPr>
        <a:xfrm>
          <a:off x="1600200" y="2857501"/>
          <a:ext cx="1371598" cy="1371598"/>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A9A6423-6AA0-4D70-A36C-400F95AA32B0}">
      <dsp:nvSpPr>
        <dsp:cNvPr id="0" name=""/>
        <dsp:cNvSpPr/>
      </dsp:nvSpPr>
      <dsp:spPr>
        <a:xfrm>
          <a:off x="2286000" y="2857501"/>
          <a:ext cx="5334000" cy="1371598"/>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en-IN" sz="4400" kern="1200" dirty="0">
            <a:latin typeface="Arial Rounded MT Bold" pitchFamily="34" charset="0"/>
          </a:endParaRPr>
        </a:p>
        <a:p>
          <a:pPr marL="0" lvl="0" indent="0" algn="ctr" defTabSz="1955800">
            <a:lnSpc>
              <a:spcPct val="90000"/>
            </a:lnSpc>
            <a:spcBef>
              <a:spcPct val="0"/>
            </a:spcBef>
            <a:spcAft>
              <a:spcPct val="35000"/>
            </a:spcAft>
            <a:buNone/>
          </a:pPr>
          <a:r>
            <a:rPr lang="en-IN" sz="4400" kern="1200" dirty="0">
              <a:latin typeface="Arial Rounded MT Bold" pitchFamily="34" charset="0"/>
            </a:rPr>
            <a:t>Language</a:t>
          </a:r>
        </a:p>
        <a:p>
          <a:pPr marL="0" lvl="0" indent="0" algn="ctr" defTabSz="1955800">
            <a:lnSpc>
              <a:spcPct val="90000"/>
            </a:lnSpc>
            <a:spcBef>
              <a:spcPct val="0"/>
            </a:spcBef>
            <a:spcAft>
              <a:spcPct val="35000"/>
            </a:spcAft>
            <a:buNone/>
          </a:pPr>
          <a:endParaRPr lang="en-IN" sz="4400" kern="1200" dirty="0">
            <a:latin typeface="Arial Rounded MT Bold" pitchFamily="34" charset="0"/>
          </a:endParaRPr>
        </a:p>
      </dsp:txBody>
      <dsp:txXfrm>
        <a:off x="2286000" y="2857501"/>
        <a:ext cx="5334000" cy="1371598"/>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2:44:45.574"/>
    </inkml:context>
    <inkml:brush xml:id="br0">
      <inkml:brushProperty name="width" value="0.05292" units="cm"/>
      <inkml:brushProperty name="height" value="0.05292" units="cm"/>
      <inkml:brushProperty name="color" value="#7030A0"/>
    </inkml:brush>
  </inkml:definitions>
  <inkml:trace contextRef="#ctx0" brushRef="#br0">3246 6844 0,'70'0'187,"71"-35"-171,-53 35-16,71 0 16,70 0-16,18-18 31,177 18-16,-160 0 1,-87 0-16,52 0 16,-53 0-1,1-18 1,70 18 0,-71-35-1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3T08:18:27.465"/>
    </inkml:context>
    <inkml:brush xml:id="br0">
      <inkml:brushProperty name="width" value="0.05292" units="cm"/>
      <inkml:brushProperty name="height" value="0.05292" units="cm"/>
      <inkml:brushProperty name="color" value="#FF0000"/>
    </inkml:brush>
  </inkml:definitions>
  <inkml:trace contextRef="#ctx0" brushRef="#br0">1746 16933 0,'36'0'172,"16"18"-156,107 17-1,-35-35 1,-1 0 0,36-35-1,-89 17 1,54-17-1,-71 17-15,88 1 16,0 17 0,0 0-1,-35 17 1,-35 1 15,-36 0-15,0-18-1,18 0 1,18 0 0,70-36-1,-53 19 1,0-1 0,36 18-1,-72 0-15,37 35 16,-19 18-1,18-53 17,-35 18-32,71-18 47,-71 0-32,17 0 1,1 0-1,35-18 1,-53 18 0,88 18-1,-35 0 1,-1-1 0,72-17-1,-71 0 1,-18-17-1,18-19 1,-71 19 0,18 17-1,17 0 17,19 17-32,16 19 31,1-36-16,-53 0-15,53 0 16,-18 0 0,53 0-1,-53 0 1,-35-18 0,-17 18-1,-19 0 1,19 0-1,16 0 1,54 0 0,-17 0-1,-1 0 17,35 0-17,-70 0 1,-35 0-1,17 0 1,18 0 0,35 18-1,-53-18 1,1 17 0,-1-17-1,18 0 1,-18 0-1,89 0 1,-54-35 0,54 35-1,52 0 17,-17 0-17,-18 35-15,35 1 31,-105-36-15,35 17 0,-36-17-1,-17 0 1,-18 0 0,18-17-1,0 17 1,-17 0-1,34 0 1,18 0 0,18 0-1,53 0 17,-71 52-17,36-34 1,-54 0-1,89-18 1,-53 17 0,0-17-1,35 0 1,-53 0 0,18 0-1,-53 0 1,17 0-1,1 0 1,-36 0-16,159-17 16,-123 17-1,34 0 1,36 0 15,-35 0-15,-17 0-1,16 0 1,-16 0 0,-1 0-1,106 0 1,-88-18 0,52-17-1,125-18 1,-248 53-16</inkml:trace>
</inkml:ink>
</file>

<file path=ppt/ink/ink1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3:32.4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2522 17357 0,'89'0'156,"105"0"-140,-36 0-16,54 17 15,105 1 1,-105-18-16,194 35 15,-71-17 1,53-1 0,-141-17-1,-18 0 1,18 0 0,-53-17 15,18-1-16,123 1-15,-176-1 32,17 18-17,124-18 1,-106 18 0,-35 0-1,35 18 1,-53 0-1,53-1 17,-106-17-32,-17 0 15,17 0 17,-17-106-32</inkml:trace>
</inkml:ink>
</file>

<file path=ppt/ink/ink1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3:35.2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2081 16510 0,'-35'0'172,"0"-35"-141,-36-1-31,-35-105 16,18 88-16,-35-176 15,-1-35 1,18-89-1,18 194 1,53-35 15,0-176-31,35 193 32,0 71-17,0-123 1,17 17-16,19-17 15,34 0 1,-52 158 0,35-52 15,70-107-31,-17 89 16,70-35 15,-34 105-16,-37 1 1,54 17 15,-88 35-15,-1 1 0,-34 17-1,-1-18 1,0 18-1,-17 0 1,-18-18 203,-53 18-204,-53 0-15,0-17 32,-53-1-17,106 18 1,1 0 0,16 0-16,19 0 0,-36-18 15,35 18 16,-17-17-15,35-1 93,17 18 95,36 0-189,0 0-15,0 0 16,-18 18-1,-17-18 1,17 0 0,-17 0-1,17 17 1,-17-17 0,0 0 77,-1 0-61,1 18-32,-1-18 15,1 0 16,-18 18 1,0-1 15,0 1-16,0 0-31,0-1 15,-35 107 1,-18 87 15,18 19-15,-18-19 0,17-105-1,19-18 1,17-35-1,-18-17 1,18-19 0</inkml:trace>
</inkml:ink>
</file>

<file path=ppt/ink/ink1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3:36.8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1411 16281 0,'18'17'187,"17"1"-171,53-18 0,0 18-1,54 17 1,-90-17-1,54-1 1,-70 18-16,52 1 0,-35-19 16,52 19 15,-87-36-31,0 0 16,-18 17 30,17-17 48,1-35-94,-18-18 0,-18-88 16,-70-124-1,-18 71 17,71 18-17,0 88 1,35 70 0,0-17-1,0 0 1,0 17-1,0-17 1</inkml:trace>
</inkml:ink>
</file>

<file path=ppt/ink/ink1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3:52.7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1799 3193 0,'53'0'203,"0"0"-203,-18 0 0,18 0 16,35 0-1,1 0 1,-72 0-16,89-18 31,18 0-15,-89 18-16,-18 0 31,36 0-15,-35 0-1,0 0 1,35 0 0,35 0-1,-35 0 1,52-17-1,-52 17 1,18-36 0,0 36-1,-19 0 1,-16 0 0,34 0 15,1 0-16,52 36 1,-35-36-16,1 0 31,-19 17-15,-52-17 0,35 0-1,0 0 1,0 0-1,0 0 1,17 0 15,-17 0-31,-18-17 32,54 17-17,-37 0-15,-16 0 31,52 0-15,-53 0 0,36 0-1,-36 0 1,0 0 0,53 17-1,-35 1 1,18-18-1,52 0 1,-87 0 0,34 18 15,1-18-15,-1 0-1,-17 0 1,35 17-1,-17-17-15,-18 0 32,70 18-17,-87 0-15,52-1 32,-35-17-17,17 0 1,1 0-1,17 0 1,-53 18 0,36 17-1,-36-35 1,18 0-16,53 18 16,17-18-1,-52 0 16,0 0-15,17 0-16,-35 0 16,-18 0 15,35 0-15,1 17-1,17-17 1,36 0-1,-36 0 1,-18 0 15,-17 0-31,0 0 16,35 0 15,-52 0-31,-1 0 16,71 0 15,-53 0-15,35 0-1,18 0 1,-18 0-16,35 0 31,19 0-15,-1 0-16,0 0 31,-88 0-15,123-17-16,-52 17 31,34 0-15,-34 0-1,-54 0-15,54 0 31,-36-36-31,36 36 16,52-17 15,-70 17-31,17 0 32,54 0-17,-36 0-15,-35 0 16,-1 0-1,-52 0 17,0 0-1,18 0-31,35 0 16,-53 0-1,17 0 1,1 0-1,-18 0 1,17 0 0,-17 0-1,0 0 1,35 0 0,-35 0-16,0 0 15,18 0 16,-19 0-15,1 0 0,36 0 15,-37 0-15,1 0-1,18 17 1,-1-17-1,-17 0 1,18 0 0,-18 0-1,35 18 1,-35-18-16,-18 0 31,53 0-15,-35 0-16,0 0 31,35 0-15,-35 0-1,0 0 17,18 0-17,-1 0-15,-17 0 16,36 0 15,-54 0-31,53 0 31,-35 0-31,0 0 32,35 0-17,-35 0 1,-18 0-1,53 0 1,-35 0 0,0 0 15,18 0-15,-18 0-16,17 0 31,1 0-16,-1 0-15,-17 0 32,18 0-32,-18 0 15,35 0 17,-35 0-17,-18 0 1,53 0-1,-35 0 1,0 0 0,35 0 15,-52 0-15,34 0-1,1 0 1,-18 0-1,17 0-15,1 0 32,-18 0-17,0 0 1,35 0 0,-35 0-16,35 0 31,-53 0-31,18 0 31,35 0 0,-35 0-15,0 0-16,0 0 31,18 0-31,-18 0 16,35 18 15,-18-18-31,-34 0 31,52 0-15,-35 0-16,0 0 16,17 0 15,-17 0-16,0 0 1,35 0 15,-35 0-15,18 0 0,-18 0-1,0 0 1,35 0-1,-35 0 1,0 0 0,17 0-1,1 0 1,-18 0 0,35 0-1,-53 0-15,18 0 31,35 0-15,-35 0 0,0 0 15,18 0-15,-19 0-1,1 0 1,-17 0-16,17 0 15,-1 0-15,37 0 32,-54 0-17,36 0 1,-1 0 0,1 0-1,-36 0 1,53 0-16,-35 0 15,0 0 32,35 0-31,-35 0-16,-18 0 16,54 0-1,-37 0 1,19 0 15,-18 0-31,0 0 31,35 0-15,-35 0-16,17 0 16,1 0 15,-18 0-31,0 0 31,35 0 0,-35 0-31,-18 0 32,53 0-17,-35 0-15,0 0 16,36 0 15,-54 0-31,35 0 16,1 0 15,-1 0-15,-17 0-1,18 0 1,-18 0-16,35 0 31,-35 0-15,0 0 15,35 0-15,-53 0-1,18 0 1,35 0-1,-35 0 1,0 0 0,18 0-1,-18 0-15,0 0 16,35 0 15,-35 0-15,0 0-1,17 0-15,1 0 32,-18 0-1,-36 0-31,36 0 0,0 0 31,-35 0-31,52 0 16,-17 0-16,0 0 15,18 0 17,-18 0-32,-18 0 31,-17 0-31</inkml:trace>
</inkml:ink>
</file>

<file path=ppt/ink/ink1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6:53.2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9013 4921 0,'18'0'235,"17"0"-235,-17 0 15,17 0-15,18 0 16,0 0-16,18 0 31,17 0-31,-35 0 16,17 0 0,71 0-1,-35 0 1,-18 36 15,54-1-15,-1-18 15,17 1-15,-69-18-16,16 0 31,19 0-16,-36 0-15,36 0 16,70 0 15,-53 0-31,0 18 32,35-18-17,-70 0-15,-35 0 31,105 0 1,-70 0-32,17 0 15,54 0 17,-107 0-32,18 0 31,18 35-16,-17-35-15,87 18 32,-70-1-17,17-17 1,36 53 0,-53-35-16,53-1 15,70 1 16,0 0-31</inkml:trace>
</inkml:ink>
</file>

<file path=ppt/ink/ink1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6:55.1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2469 6156 0,'36'0'172,"34"0"-157,54 0 1,17 0-16,88-18 0,-52 18 16,87 0-1,36 0 1,88 0 15,-247 0-15,36 0-1,228-17 1,-175-1 0,-72 0-1,107 1 1,-142 17 15,54 0-15,-19 0-1,-52 0-15,18 0 16,52 0 15,1 0-15,17 0-1,17 0 1,-87 0 0,34 0-1,107 0 1,-89 0 15,54 0-15,-142 0-1,53 0-15,53 17 16,-35 1 0,0-18-1,52 0 1,-123 0 0,248 0 15</inkml:trace>
</inkml:ink>
</file>

<file path=ppt/ink/ink1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6:56.6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2716 7302 0,'71'0'156,"70"0"-140,-17 0-16,175 0 16,-210 0-1,122 0 1,54 0-1,35 0 1,52 0 0,-158 0-1,71-17 17,158 17-17,-229-35 1,53 17-1,-123 0-15,140 18 0,-34 0 16,-54 0 15,-70 18-31,106 0 0,-1 17 32,54 18-17,-177-53 1</inkml:trace>
</inkml:ink>
</file>

<file path=ppt/ink/ink1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6:58.0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2364 8661 0,'53'0'125,"70"0"-125,0-18 16,407 18 15,-178-35-15,19 52 0,-107-17-16,142 36 15,-53-1 1,106-17-1,-54-18 1,-70 0 0,89-124 15</inkml:trace>
</inkml:ink>
</file>

<file path=ppt/ink/ink1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6:59.1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2469 9737 0,'142'0'140,"69"0"-124,-17 0-16,459-36 16,70 36-1,-141-35 1,-106 35 15,142-70-15,-318 34-16,-53-34 15,35 52 1</inkml:trace>
</inkml:ink>
</file>

<file path=ppt/ink/ink1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7:00.7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2575 10813 0,'36'-18'141,"87"18"-141,0 0 15,177-18 1,18 18-16,-106 0 15,52 0 1,-52 0 0,211-17-1,-176-19 17,229-16-32,-123 34 15,-106 18 16,141-53-15,-123 53 0,35 0-1,-18 0 1,-106 0-16,89 0 31,-124 0-15,18-18-1,35 18 1,-89 0 0,1 0-1,71 0 1,-89 0 0,0 0-1,53 0 16,-17 36-15,34-19 0,89 36-1,-53 0-15,-35-35 32,17 35-17,-34 0 1,16-1-1,107 37 1,-71-54 0,-123 18 15,511 53-15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3T08:18:37.934"/>
    </inkml:context>
    <inkml:brush xml:id="br0">
      <inkml:brushProperty name="width" value="0.05292" units="cm"/>
      <inkml:brushProperty name="height" value="0.05292" units="cm"/>
      <inkml:brushProperty name="color" value="#FF0000"/>
    </inkml:brush>
  </inkml:definitions>
  <inkml:trace contextRef="#ctx0" brushRef="#br0">2205 5415 0,'17'0'187,"1"18"-187,35 17 16,88 18-1,-17 18-15,34-54 32,-34-17-32,-18 0 31,-18 0-15,18-17-1,17-36 1,-17 53-1,0 0 1,-36 17-16,1 1 31,35 17-15,-71-17 0,36-18-1,17 0 1,-35-35-16,0-1 15,17-34 17,-17 70-17,18 0 17,52 0-17,-17 35 1,0-35-1,0 18 1,-71-18-16,53 0 16,-17 0-1,-1-18-15,-52 0 16,35-17-16,0 17 31,53 1-15,17 17-1,-17 0 1,35 0 0,-53 17-1,0-17 1,1-35 0,16-18 15,-34 36-16,70 17 1,-53 0-16,-17 0 16,17 17-1,-35 1 1,17-1 0,-17-17-1</inkml:trace>
  <inkml:trace contextRef="#ctx0" brushRef="#br0" timeOffset="2213.53">4233 6632 0,'36'18'156,"17"-1"-140,17-17-16,36 36 15,53-36 1,-1 0 0,36-36-1,-88 19 1,-35-1 0,70-17-1,18 17 1,-18 18 15,53 18-31,-88 17 16,-53 0 15,35-17-15,-53-18-1,36 0 1,34 0-1,1-18 1,-53 1 0,53-1-1,-35 1 17,34 17-32,-34 17 15,52 1 16,-17-18-15,0 0 0,-18 0-1,-35-35 1,53 17-16,35 18 16,-88 0-1,35 0 1,-35 18-16,53-1 31,-18 1-15,106-18-1,-70 0 1,-18-18 0,-1 18 15,-69-17-16,17 17 1,17 0 0,-17 0-1,35 0 1,53 0 0,-52 0-1,-19 0-15,1 0 31,34-18-15,-34 0 0,53 1-1,-36-1 1,-18 18 15,71 0-31,-70 0 16,88 35-1,70 18 17,-70-53-17</inkml:trace>
  <inkml:trace contextRef="#ctx0" brushRef="#br0" timeOffset="11111.83">4392 10460 0,'53'0'219,"18"17"-219,52 1 0,212 53 15,-141-54 1,-35-17 15,17 0-15,-105-17-1,35 17 1,-36 0 15,18 0-15,-35 53-16,0-36 15,-17-17-15,16 18 16,19-18 0,17 0 15,-17 0-31,-1-18 31,19-70-15,-72 70-1,36 1 1,18 17 0,-18 0-1,35-18 1,18 18 0,35 0-1,-53 0 16,35-18-15,-70 18 0,0-17-1,106 17 1,-36 35 0,54 0-1,70 89 1,-141-106-16,-1-1 31,1-17-15,-18-53-1,-17-70 1</inkml:trace>
  <inkml:trace contextRef="#ctx0" brushRef="#br0" timeOffset="12744.93">8343 10566 0,'71'0'187,"87"0"-171,107 0-16,0 0 16,246 0-1,-352 35-15,494-35 16,-265 18 0,106-18 15,-283 0-16,-87 0 1,17 0 0,-35 0-1,17-18 1,-70 0 0</inkml:trace>
  <inkml:trace contextRef="#ctx0" brushRef="#br0" timeOffset="15712.6">4745 11642 0,'17'0'188,"19"17"-188,-19-17 15,54 0 1,-53 0-16,123 0 16,-35 0 15,88-53-16,-36 18 1,72 0 0,34 35-1,-123 0 1,-52 0 0,-19 0-1,-52 0 1,35 0-1,35 17 1,35-17 0,-35 0-1,71 0 1,-53-17 0,-35-1-1,70 18 16,-71 0-15,54 0 0,105 88-1,-123-52 1,-18-19 0,53 1-1,-70-18 1,-1-18-1,54-35 1,-36 53 0,18-17-1,53 34 1,-36 1 15,-17 17-31,35-35 31,-18 0-15,-70 0 0,71 0-1,-54-17 1,54 17 0,17 0-1,-70 35 1,17-35-1,35 18 1,-70-18 0,53 0-1,-18-18 1,18 0 15,-18-17-15,0 35-1,-17 0 1,-18 0 0,0 0-1,-18 0-15,18 0 16,53 0-16,0-18 31,-36 18-15,1 0-1,70-17 1,-53 17 0,-17 0-16,52 0 31,-70 0 0,70 0-15,1 0-1,-89 0 1,36 0 0,35 0-1,35 0 1,-18 0 0,89 17-1,-89 1 1,1-18-1,87 0 1,-52 0 0,-35 0-1,123 0 1,17-18 15,-123 18-15,-35 0-1,-53 0-15,18 0 16,-18 0 0,17 0-1,-52 0-15</inkml:trace>
  <inkml:trace contextRef="#ctx0" brushRef="#br0" timeOffset="19747.77">3722 13600 0,'70'0'203,"71"0"-203,159-18 31,53 18-31,-159-35 16,-123 35-16,105-18 31,0 18-15,160 0-1,-178 0 1,-52 0 0,141 0-1,-88 0 16,-53 0-15,141-18 0,-124 1-1,124-71-15,106 35 16,-177 35 15,-17 18-15,53 88-1,-18-88 1,-36 71 0,-16-36-1,69 18 1,-123-53 0,-17 0 15,70 18-31,0-18 15,18-18 1,0 0 0,-53 18-1,70-17 1,-70 17 0,0 0-1,17 0 1,36 0 15,-106 0-15,35 0-1,18 0-15,17 0 32,89 0-17,-36 0 16,-52 0-15,17 0 0,106 0-1,-71 17-15,-35-17 16,106 53 0,-106-53-1,36 0 16,34 0-15,-17 0 0,-52 0-1,-19 18 1,0-18 0,-52 0 15,17 0-31,-35 0 15,0 0 1,18 0 0,-18 0 15,17 0-31,-17-18 16</inkml:trace>
  <inkml:trace contextRef="#ctx0" brushRef="#br0" timeOffset="23511.43">4974 13829 0,'-53'0'203,"0"0"-171,-53 0-32,54 0 15,-54 0 1,53 0-16,-106 0 16,0 0-1,-193 0 1,246 18-1,18-1 1,-89 1 0,107 17-1,34-35 1,-17 0 0,0 18 15,53 17 0,0-17 0,0-1 1,0 36-32,0 88 15,0-35 1,0 18-16,0-19 15,0-16 1,0 210 0,0-193-1,36 0 1,-36 0 0,0-88 15,0 17-16,0 18-15,0-36 32,17-17-17,-17 18 1,18-18 0,17 18-1,106-1 1,71 54-1,211-53 1,89 70 0,-124-53-1,0 18 1,18-18 0,-177-35 15,36 0-16,34 0 1,195-88 0,-194 35-1,53 18 1,53 17 0,-195 18-1,19-35 1,-142 35-1,-53 0 1,-17 0 31,-18-35-31,0-36-1,-106-158 1,-35-142-1,141 354-15,-159-230 16,53 70 0,53 124 15,-17-88-15,35 88-1,17 1 1,18 34 15,0 0 0,-53-88-31,53 71 32,0 18-32,-35-1 15,-1 0 16,1 18-15,0 0 0,-71-17-1,-53 17 1,36 0-16,-36 0 16,0 17-1,-35 1 1,36-18-16,-125 35 15,54-17 1,-53-1 0,158 19-16,-123-1 15,71-17 1,35 17 0,-18-17 15,36-18-16,17 0-15,-35 0 16,88 0 0,17 0 15,-16 0-15,-1 0-1,17 0 1,-52 0-1,53-18 1,17 18 0,-17-18-1,35-17 1,18 17 15,-18 1 0,0-1-31,0 0 47,17 18 0</inkml:trace>
</inkml:ink>
</file>

<file path=ppt/ink/ink1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7:02.5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2681 12188 0,'88'0'171,"53"-35"-171,18 35 16,70-17 0,18-1-1,-4039 18 1,8272-53 15,-4233 35-31,35 1 16,-176 17-16,265-71 15,-71 36 1,264-18 15,-194 18-15,-17-18 0,265 53-1,-371 17 1,-1 1-1,125 17 1,-177-35 0,-35 0 15</inkml:trace>
</inkml:ink>
</file>

<file path=ppt/ink/ink1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7:13.1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2593 13141 0,'53'0'156,"70"0"-140,124 0 0,-35 0 15,247 0-16,-71 18 1,-106-1-16,71 1 31,-18-18-31,-71 0 32,71 18-17,18-18 1,35 52-1,36-16 1,-89 34 0,0-34-1,0 16 17,-70-52-17,-1 0 1,-158 0-16,70 0 15,1 0 1,193 36 0,1 87-16,-266-88 31</inkml:trace>
</inkml:ink>
</file>

<file path=ppt/ink/ink1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7:18.0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2364 14252 0,'17'18'218,"1"-18"-218,17 17 16,0-17-16,54 0 31,-54 18-31,35-18 0,-17 18 31,106-1-15,-53 1-16,-18 0 31,89 35 1,-89-36-17,-18 1 1,89 17-16,-53-35 15,53 18 1,52-1 15,-87-17-15,-36 0 0,53 18-16,-53-18 15,71 0 16,-88 0-31,34 0 16,19 0 31,-54 0-47,1 0 16,52 0 15,19 0-16,-1-18 1,141 1 0,-141 17-16,-35 0 15,70-18 1,-52 18 0,-1-17-1,89 17 16,-106 0-15,-18 0 0,35 0-1,-52 0 1,70 0 0,0 0-1,-17 0 1,17-18 15,-35 18-31,-36 0 16,71-35 15,-53-1-31,1 36 16,34-17-1,-52 17 1,17 0-1,0-18 17,0 18-17,-35 0 1,53 0 15,-35-18-15,70-17-1,-18 17 1,-17 18-16,35-17 16,-53-1-1,0 1 17,36-1-17,-54 18-15,54 0 16,35 0 15,-89 0-15,1 0-1,17 0 1,0 0 0,-17 0 15,35 0-31,-36 0 31,71 18-15,-53-18-1,1 0 1,34 0 0,-52 0-1,17 0 1,88-18-1,-52 18 1,17-18-16,53 18 47,-53 0-47,53 0 16,71 0-1,-89-17 1,0 17 15,89 0-15,-106 0-16,52 0 15,-70 0 17,-70 0-32,52 0 31,-34 0-16,-36 0 1,17 0 0,-17 0-1,18 0 17,17 0-17,-35 0-15,-18 0 16,53 0-1,-35 0 1,0 0 0,35 17-1,-52-17 1,16 0 15,37 18-31,-19-18 31,1 0-15,-18 0 15,0 0-31,35 0 16,-35 0 0,-36 0-1,89 0 16,-53 0-31,0 0 32,35 0-32,-53 0 15,18 0 1,36 0 15,-37 0-31,1 0 16,18 0 15,-18 0-15,35 0-1,-35 0 1,0 0 15,17 0-15,-17 0-16,18 0 15,-1 0 17,-17 0-17,0 0 1,36 0-16,-37 0 31,1 0-31,18 0 31,-18 0-15,0 0 0,35-18-1,-53-17 1</inkml:trace>
</inkml:ink>
</file>

<file path=ppt/ink/ink1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7:32.9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2558 15469 0,'53'0'250,"-1"0"-235,1 0-15,0 0 16,0 0-16,71 0 16,-18 0 15,17 0-31,-17-17 15,0-1 17,52 18-17,-69-18 1,-1 18 0,-18 0-16,19 0 31,-19 0-16,-17 0-15,35 0 16,71 0-16,141 0 47,-141 18-31,-36-18-16,195 35 15,-54 1 1,36-1 15,-35-35-31,-18 17 31,-36-17-15,71 0 0,-88-17-1,0-54 1,195 54-1,-143-19 1,-87 1 0,123 0 15,-35-18-15,36 35-1,-160 18-15,-35 0 16,71 0 15,-71 0-31,36 0 31,34 0-15,-87 36-16,52-19 31,19 1-15,-54-18-16,71 17 15,105 36 17,-140-35-17,17 17 17,35 1-17,-35-1 1,18-18-1,-71 1-15,89 0 16,52 35 0,159-36-1,-159-17 1,18 0-16,53 0 31,-124 0-15,-35 0-1,18 0 1,-106 0 0,0 0-1,106 0 1,-89 0 15,-17 0-15,18 0-1,-18 0 1,0 0 0,35 0-1,-35 0 1,17 0 0,-17 0-16,0 0 31,35 0-16,-35 0 1,0 0 0,18 0-1,-18 0 17,0 0-32,17 0 31,-17 0-16,18 0 1,-1 0-16,1 0 16,-18 0 15,17 0-31,-35 0 16,71 0 15,-53 0-16,-17 0 1,34 0 0,1 0-16,-18 0 31,17 0-15,-17 0 15,0 0-16,35 0 1,-35 0 0,0 0-1,18 0-15,-19 0 16,1 0 15,-17 0-31,17 0 16,-1 0-1,19 0 1,-18-35 0,17 35-16,1 0 47,0 0-47,-36 0 15,53-18 16,-35 18-15,0 0 0,35 0-16,-53 0 31,18 0-15,36 0-1,-37 0 1,1 0-1,36 0 1,-54 0 0,53 0-1,-35 0 1,17 0 15,1 0-15,-18 0-1,0 0 1,35 0 0,-35 0-1,-35 0 1,70-17 0,-18-36-1,-34 18 1</inkml:trace>
</inkml:ink>
</file>

<file path=ppt/ink/ink1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7:35.2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 16528 0,'35'0'141,"1"0"-141,52 17 15,70 1 1,178-18 15,-125 0-15,-70 0-1,-52 0-15,16 18 16,19-18 0,52 0-1,-70 0 1,-18 17 0,36-17-1,-36 18 1,0-18-1,71 0 1,0 0-16,-1 0 16,19 0 31,-54 0-32,54 0-15,123-18 31,-54 1-15,-104-1 0,69 0-1,1 1 1,70-1 0,-123 18-1,-18-18 1,71 1-1,-1-1 1,36 0 0,0 1 15,-88 17-15,17 0-1,177 0 1,-159 0-16,18 0 15,211 17 1,-123-17 0,-71-35 15,230 0-15,-124-36-16,-35 54 31,-53-1-31,-18 0 31,142 18-15,-195-17-1,0 17 17,177-36-17,-88 36 1,-54-17-1,19-54 1,-36 54 0,53-1-1,35-17 1,-176 35-16,17-18 31,-87 0-31,69 18 16,-16-17-1</inkml:trace>
</inkml:ink>
</file>

<file path=ppt/ink/ink1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7:37.5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13635 16439 0,'-53'18'172,"18"0"-172,-36-18 15,-35 17-15,0-17 16,1 18 15,-1 0-31,-71-1 32,19-17-17,-1 18-15,0 0 16,-35 17-1,-176-18 17,211-17-32,0 18 15,-52-18 1,52 18 0,0-1-1,0-17 16,106 18-15,-52-18 0,87 0-1,-53 0-15,-35 0 16,-52 0 15,-1 0-31,71-18 31,-142 18-15,142 0-16,-70 0 31,-160 0-15,159 0-16,-17 0 16,-36 0 15,124 0-31,-106 18 15,-18-18 17,107 0-17,-1 0 1,-53 0 0,53 0-1,18 0 1,17 0-1,1 0-15,-54-18 32,-34 18-17,87-17-15,-52-1 16,-89-35 15,18 53-15,17-17-1,-69 17 1,122 0-16,-141 0 31,-193 0 1,299 0-17,36 0 1,-213 0-1,178 0 1,-1 0-16,-53 0 16,18-18-1,-141-17 1,176 35 0,-17-18-1,-36 18 1,107 0-1,-37 0 17,19 0-1,35 0-31,52 0 31,1 0-31</inkml:trace>
</inkml:ink>
</file>

<file path=ppt/ink/ink1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2:54:06.533"/>
    </inkml:context>
    <inkml:brush xml:id="br0">
      <inkml:brushProperty name="width" value="0.05292" units="cm"/>
      <inkml:brushProperty name="height" value="0.05292" units="cm"/>
      <inkml:brushProperty name="color" value="#FF0000"/>
    </inkml:brush>
  </inkml:definitions>
  <inkml:trace contextRef="#ctx0" brushRef="#br0">9260 4974 0,'18'0'172,"53"0"-157,17-17-15,53 17 16,-35-18 0,-18 18-16,88 0 15,-17 0 1,17 0 0,-70 0-1,-18 0 1,36 0 15,-53 0-31,52 0 31,-17 0-15,-53 0 0,-18 0-1,36 0 16,-36 0-31,18 0 16,17 0 0,-17 0-1,0 0 1,35 0 15,18-18-31,0 18 16,35 0-1,-53 0 1,-17 0 0,-18 0 31,-18 0-32,36 0-15,34 0 16,-34 0-1,0 0 1,52 0 15,-35 0-31,-35 0 16,53 0 0,-53 0-1,17 0 1,19 0 15,-1 0-31,-35 0 31,53 0-15,-1 0 0,1 0-1,18 0 1,-1 0-1,-17 0 1,53 0 0,-18 0-1,-18 0 1,71 0 0,-105 0-1,-1 0 1,-18 0-16,1 0 15,35 0 1,88 0 15,-35 0-15,-1 18 0</inkml:trace>
  <inkml:trace contextRef="#ctx0" brushRef="#br0" timeOffset="2953.34">2663 6121 0,'71'0'187,"35"0"-187,106-18 16,-18 0-1,-36-17 1,-17 35 0,-35 0-16,71 0 15,34 0 1,-52 0-1,88 18 1,-35-1 0,70 1-1,-123 0 1,-89-18 0,54 0-1,-18 0 16,-1 0-15,107 0 0,-89 17-1,19-17 1,34 18 0,-53 0-1,36-18 1,18 0-1,-54 0 1,-70 0 0,35 0-1,-53 0 1,18 0 0,71-36-1,-1 19 1,18-1 15,53 0-15,-52 18-1,-54 0 1,35 0 0,-17 0-1,-35 0 1,52 0-1,-35 0 1,-17 0 0,35 0-1,-53-17 1,35-1 0,18 0 15,-18 18-16,53-17 1,18 17 0,-89 0-1,18 0 1,-35 0 0,18 0-1,-36 0 1,71 0-1,-88 0 1,35 0 0,35 0-1,-18 0 1,36 0 15,35 0-15,0 0-1,0 0 1,106 0 0,-105 0-1,16 0 1,19 0 0,-54 0-1,-17 0 1,88 17-1,-106-17 1,18 0 15,-35 18-31,-1-18 16,54 0 0,-54 0-16,54 18 31,-36-18-16,-18 0 1,36 0 0,-71 0-1</inkml:trace>
  <inkml:trace contextRef="#ctx0" brushRef="#br0" timeOffset="6744.72">12788 5803 0,'35'0'203,"36"0"-203,17 0 16,124 0 0,-53 0-16,140 0 15,-87 0 1,0 18-1,-89-18 1,-87 0 0,-1 0-1,-53 0 267,18-18-267,-17 18 63,-1-17-78,0 17 16,1-36 0,-36 19-1,17-19 1,-16 1-1,34 35 32,53 0 172,-17 18-203,17-1-1,-17 1 1,17-18 0,-17 18-16,-1-18 15,1 0 1,-18 17 31,18-17-32,-1 0 1,1 0 0,-18 18 62,0 0 47,0-1-94,0 1-15,0 17-1,-18 18 1,1 35-1,17-53 1,-18-35 0</inkml:trace>
  <inkml:trace contextRef="#ctx0" brushRef="#br0" timeOffset="7929.51">14640 5486 0,'18'70'172,"0"-34"-172,-1 87 15,-17-17-15,0-53 32,18 0-17,-18 0-15,0-18 31,35-18-15,-35 1 0,18 0-1,-1-18 1,1 0 0,0 0-1,-1-18 1</inkml:trace>
  <inkml:trace contextRef="#ctx0" brushRef="#br0" timeOffset="8963.01">14552 5786 0,'18'0'172,"35"-36"-172,-36 36 16,54-17-16,17-1 16,-53 0-1,1 18 1,-19 0-1</inkml:trace>
  <inkml:trace contextRef="#ctx0" brushRef="#br0" timeOffset="11272.23">15099 5680 0,'0'17'297,"0"1"-282,0 0-15,0 17 16,0 18-1,0-18-15,18 0 16,17 18 0,-18-53 15,1 0 0,0 0-15,17 0-1,-17-35-15,-18 17 16,0-35 0,0-17-1,0 17 1,-36 0 0,19 18-1,17 52 110,0 1-125,35 0 16,-17 17-16,17 0 15,-17 18 17,-1-35-32,1-1 15,17-17 63,-17-17-62,-18-1 0,0-52-16,0-1 15,0-35 1,0 18 0,-36 0 15,36 53-31,18 70 125,-18 0-125,18 36 15,-1-18-15,19 35 32,17 18-17,-36-53 1,-17-36 0,18 36-1,-18-35 1,0-1-1,0-52 79,0 17-94,0 1 16,0-1-16,0-70 31,0 53-15,0 17-16,17-17 31,1 17-15,0 18-1,17 0 1,18 0-1,-35 0 1,-1 35 0,1-17-1,-18 0 1,0 17 0,0-17-1,0 35 1,0-36 15,0 1-15,-18-18-1,1 0 1,-36 0 0,35 0-1,0 0 1</inkml:trace>
  <inkml:trace contextRef="#ctx0" brushRef="#br0" timeOffset="12284.2">15663 5345 0,'36'17'204,"-19"1"-189,54 35 16,-18 17-15,-18 1 0,0-36-16,1 53 15,16 18 1,-16-53 0,-19-35-1,-17-1 1</inkml:trace>
  <inkml:trace contextRef="#ctx0" brushRef="#br0" timeOffset="14403.24">16210 5750 0,'0'-17'204,"18"-1"-189,-1-17 1,1 17-1,0-17 17,-18 0-17,0 17 1,-18-17 0,0 35-1,1 0 1,-1 0-1,18 17 48,0 1-63,0 17 16,0 0-1,0 1-15,18 52 16,17-35-1,0 0 1,18-18 15,-17-35 1,34-53-17,54-106 1</inkml:trace>
  <inkml:trace contextRef="#ctx0" brushRef="#br0" timeOffset="17026.47">16969 5627 0,'17'-53'203,"1"-18"-187,0-17-16,-18 0 16,-18-124-1,-53 124 1,1-18-1,-18 36 1,70 70 15,18 35 16,0-17-47,0 52 16,18 36-1,70 17 1,-53 36 0,0-106-16,18 124 15,-17-107 1,16-17 0,-34-18-1,0-35 1,17 0-1,-17 0 1,17-53 31,-17 0-47,-1-17 16,-17-71-1,0 17 1,-35 89-1,17 17 1,1 1 0,17 34 31,0 36-32,35 53 1,0-53-1,-17 0-15,-18-18 32,53 1-17,-36-36 1,1 17 0,0-17-1,17 0 1,-17 0-1,34-70 1,-16-54 0,-36 71-1,0 0 1,0 18-16,0 53 219,0-1-219,0 1 15,17 0 1,1-18 62,-18-36-78,0 19 16,18-72-1,-18 1 1,0 18 0,0 34-1,0 1 1,0 0-1,0 17 1,0 1 15</inkml:trace>
  <inkml:trace contextRef="#ctx0" brushRef="#br0" timeOffset="18060.08">17304 5027 0,'17'18'187,"19"17"-171,17 0-16,17 36 16,1-1-1,35 54 1,-71-54 0,-18-70 15</inkml:trace>
  <inkml:trace contextRef="#ctx0" brushRef="#br0" timeOffset="19811.28">17868 5168 0,'0'-35'235,"0"0"-235,18-1 15,-18-52 1,-18 71 0,-17-1-16,35 0 15,-18 18 1,18 18 31,0 0-32,0 70 1,18-18 0,17 18 15,-17-70-31,17 53 15,36 17 1,-1-53 0,-52-35-1,0 0 1,-1 0 0,1-18-1,35-87 1,-36-72-1,-17 19 1,-70 16 0,35 19-1,-18 35 1,35 88 15,18 53 32,0 0-63,35-1 15,-17 54-15,35 88 16,-18-141 0,0 88-1,1-52 1,-1-19-1,-35-52 1,18-18 15,-1 0-15,18-53 15,-17 35-15,0-52-1,-1 52 1,-17-17 0,18 17 77,0 0-77,-18 1 0,35-1-1,-35 1 1,18 17-16,-18-18 47</inkml:trace>
  <inkml:trace contextRef="#ctx0" brushRef="#br0" timeOffset="23050.29">19015 5133 0,'17'35'172,"1"18"-172,0 18 15,-18-36 1,0 0-16,0-17 16,0-53 93,0 17-109,0-35 0,-18 0 16,18-35-1,0 53 1,0 17 0,0 0 15,18 18-16,17 0 1,-17 0 0,17 18-1,-18 35 1,19 17 0,-19 1-1,1 0 1,-18-19-1,53-16 1,-35-36 15,-1 0-15,1 0-16,0-18 31,17-17-31,-18 35 0,19-35 16,-36-36-1,0 18 17,-18-53-32,-35 89 15,53 52 95,35 0-95,1 18-15,-19 0 16,19-18 0,-19-17-1,19-18 16,-19 0 1,-17-53-32,0-18 15,-88-87 32,17 70-47,19 88 16,34 0-1,0 0 1,1 0 15,17 35-15,0-18 0,0 1-1,0 35-15,0-35 16,0 17-1,35-35 1,18 0 0,-36 0 15,19 0-15,-19 0-1,1-35 16,0-1-31,17-34 16,-17-18 0,-18-54-1,0 72-15,0 35 16,0-18 0,17 70 218,1 19-218,-18-19-1,0 19-15,17-19 16,1 1-1,0-18-15,-1 0 16,19 0 0,-19 0 15,1 0-15,0 0 15,-1 0 188,-17 17 93,18 1-296,-1 0-16,1-1 0,17 19 15,1 17 1,17-18 0,-1 0-1,1-17 1,-17 17 15,-19-35-15,36 0-1,0 0 1,0 0 15,0 0-15,-35 0-16,35 0 15</inkml:trace>
  <inkml:trace contextRef="#ctx0" brushRef="#br0" timeOffset="23999.99">19385 4798 0,'18'-18'172,"35"-17"-172,0 0 16,35-18-1,106-71 1</inkml:trace>
  <inkml:trace contextRef="#ctx0" brushRef="#br0" timeOffset="25302.83">20549 4674 0,'18'36'187,"17"16"-187,1 19 0,-19-18 16,1 53-1,-18-18 1,0-53 0,0-17-1,0 0 1,0-36 46,0-35-46,-18-18-16,-70-70 16,17-53-1,71 159 1,-17 17 0,17-17-1,0 17 16,0 1-31,0-1 16,35-35 0,0 53-1,1 0 1,-19 0 0,1 0 15,-18 18-31,0 17 15,0-17 1,0 17 0,18 18-1,-18-35 1,0 17 0,0 0-1,-36-17 1</inkml:trace>
  <inkml:trace contextRef="#ctx0" brushRef="#br0" timeOffset="27809.04">20779 4727 0,'0'35'219,"0"-17"-219,0 17 15,0 1-15,17-1 0,19 18 16,-19-35 0,18-1 15,18-17 0,-35 0-15,0-17-16,-18-1 15,17-17 1,-17-18 0,0 17-1,0 19 1,-17-1 0,-1-17-1,-53 17 1,36 18-1,18 0 17,17 18 30,0-1-46,0 19-1,17-19 1,18 1 0,1-18-1,-1 0 1,0 0 0,-17 0-1,17 0 1,-17-18-16,17-17 15,-17 17 1,-1-17 0,-17 0-1,0-18 17,-17 0-17,-1 35 1,-17 1-1,35 34 64,0 1-64,0 17 1,17 1-1,36-19 1,36 1 0,69-18 15,-122 0-15,34 35-1,-35-17 1,-35-1 15,0 1-31,0 0 16,0 17-1,-35 18 1,0-53 0,17 0-1,-17 0 1,35-35 31,0 17-47,0 0 15,0-52 1,35 17 0,-17-35-1,-18 52 1,0 1-1,0-18 1,0 18 0,-35 35-1,17 0 1,0 0-16,-17 0 16,17 0-1,71 0 63,-17 18-62,-19-18-16,36 35 16,18 0-1,-36-35-15,0 0 16,18 35-1,88 1 1,-105-1 0,69-17-1,-34-1-15,-18 1 32,0 0-17,17-18 16,-34 0-15,34 0 0,-17 0-1,-18-18 1,36-53 0,17 1-1,0-36 1,-17 88-1,17-52 1,-35 52 0,0 18-1,35 0 1,-35 0 0,-18 0-1,53 0 16,-70 0-15</inkml:trace>
  <inkml:trace contextRef="#ctx0" brushRef="#br0" timeOffset="31865.7">2928 7373 0,'18'0'234,"35"0"-234,-36 0 16,54 0-16,140 18 15,-34-18 1,-36 0 0,-35-18-1,-36 18 1,-34 0 15,34-18-31,1 18 16,35 0-16,-18-35 15,53 35 1,-71 0 0,19 0 15,-19 0-15,-35 0-1,18 0 1,-17 0-1,-1-18 1,18 18 0,35-17-1,-35 17 1,70 0 0,-52-18-1,0 18 1,17 0-1,-18 0 1,1 0 15,35 0-15,-36 0 0,-17 0-1,88 0 1,-35 0-1,-35 0 1,70 0 0,-53 0-1,0 0 1,53 0 0,-88 18-1,53-18 1,53 17-1,-53 1 1,17 0 0,53-1 15,-52-17-15,-1 18-1,36 17 1,-35-35-1,-1 18 1,124 0 0,-71-18-1,107 17 1,-195-17 0</inkml:trace>
  <inkml:trace contextRef="#ctx0" brushRef="#br0" timeOffset="38813.37">2840 8714 0,'53'0'188,"17"0"-188,54 0 15,-18 0-15,141-36 32,-159 36-32,123 0 0,-69-17 15,-19 17 1,-52 0 0,70-18-16,-35 18 15,35 0 16,-88 0-31,105 0 0,72 35 16,175-17 0,-158 0-1,-53-1 17,0 1-1,-53 0-31,-17 17 15,-124-18 1</inkml:trace>
  <inkml:trace contextRef="#ctx0" brushRef="#br0" timeOffset="40383.78">2752 9825 0,'70'-18'187,"71"18"-171,-52 0-16,210 0 15,19 0 1,17 0 0,-264 0-16,140 0 15,89 0 1,35 0-1,-105 0 1,-89-17 0,141-19-1,-123 19 1,-89-1 0</inkml:trace>
  <inkml:trace contextRef="#ctx0" brushRef="#br0" timeOffset="43202.07">2752 11148 0,'105'-18'187,"37"18"-187,16 0 16,-34-18-16,229 18 31,52 0-15,-140 0-1,141 0 1,-142 0 0,36 18-1,-106 0 1,18-18 0,193 0-1,-193 0 1,-36 0-1,71 0 1,-88 0 0,0 0-1,53 0 1,-54 17 0,-17-17-1,53 0 1,-158 0 15,105 0-15,-18-35-1</inkml:trace>
  <inkml:trace contextRef="#ctx0" brushRef="#br0" timeOffset="46737.44">9066 11024 0,'18'0'219,"35"-17"-203,-18 17-16,106-36 31,18 36-15,17-35-1,54 35 1,-71-18 0,35 18-1,0-17 1,-53 17-1,-35-35 1,17 35 0,-35 0-1,18 0 1,53 0 0,-89 0-1,19 0 1,-19 0 15,-17 17-15,-18-17-1,1 0-15,16 0 16,1 0 0,71 0-1,-71 0 1,0 0-1,53 0 1,-36 0 0,18 0-1,18 0 1,18 0 0,-36 18-1,53-1 1,-53 1-1,18-18 1,53 18 15,-71-18-15,0 0 0,36 17-1,-19-17 1,-16 0-1,52 18 1,-53-18 0,0 18-1,106-18 1,-141 17 0,35-17-1,18 18 1,-53-18-1,53 0 1,0 18 15,-53-18-15,-1 0 0,37 0-1,-36 0 1,-1 0-1,19 0 1,0 0 0,-36 0-1,53 0 1,-35 0 0,0 0-1,53 0 1,-53 0-1,0 0 17,17 0-17,-17 0 1,0 0 0,35 0-1,-35 0 1,0 0-1,18 0 1,-1 0 0,-17 0-1,18 0 1,-19 0 0,1 0-1,36 0 1,-37 0-1,1 0 1,18 0 15,-18 0-15,0 0 0,17 0-1,-17 0 1,18 0-1,-1 0 1,1 0 0,-18 0-1,17 0 1,-52 0 0</inkml:trace>
  <inkml:trace contextRef="#ctx0" brushRef="#br0" timeOffset="55418.21">2593 12188 0,'35'0'203,"0"0"-203,-17 0 15,53 0-15,-1 0 16,71 0 0,-105 0-16,105 36 15,0-36 1,0 17 0,0 1-1,-70-18 1,52 18-1,1-1 17,-54-17-17,1 0 1,52 18 0,-17-18-1,-18 0 1,36 0-1,-36 0 1,88 0 0,-52 0-1,-36 0 1,53 0 0,-35 0-1,-18 0 1,88-35 15,-34-1-15,-37 19-1,19 17 1,35-36 0,-36 36-1,106-17 1,-105 17-1,17-18 1,53 18 0,-53 0-1,-17 0 1,17 18 0,-36-18-1,-16 0 1,34 0 15,-17 17-15,-18-17-1,36 0 1,-71 0 0,-1 0-1,54 0 1,-35 0-1,-18 0 1,35 0 0,-35 0-1,0 0 1,17 0 0,-17 0 15,18 0-16,-71-17 1</inkml:trace>
  <inkml:trace contextRef="#ctx0" brushRef="#br0" timeOffset="62663.71">2752 13370 0,'17'0'250,"36"0"-250,0 0 15,35 0-15,53 0 16,-105 0-16,105-17 15,-71 17 1,124 0 0,-52 0-1,-1 0 1,35 0 15,-35 0-15,-70 0-1,87 0 1,-34 0 0,-1-18-1,54 0 1,-54 1 0,-35 17-1,124 0 1,-88 0-1,17 0 1,35 0 15,-88 0-15,-17 0 0,35 0-1,-18 0 1,-18 0-1,72 0 1,-72 0 0,54 0-1,17 0 1,-71 0 0,1 0-1,52 0 1,-52 0-1,70 0 1,-53 0 0,-35 0 15,88 0-15,-88 0-1,35 0 1,36 17-1,-36-17 1,0 0 0,71 0-1,-71 0 1,18 18 0,211 105-1,-87 1 1,-72-54-1</inkml:trace>
  <inkml:trace contextRef="#ctx0" brushRef="#br0" timeOffset="66270.5">9349 12823 0,'0'-17'235,"0"-1"-235,-36 1 15,19 17 16,17-18-31,-18 0 16,0 18 15,-17 0-15,17 0 15,18 18-15,-17 17-1,17-17 1,0 35-16,0 53 16,0-18-1,0 53 17,0-53-17,17-53 1,-17 1-1,18-1 1,-18 0 0,0-17-1,0 70 1,0-35 0,0-35-1</inkml:trace>
  <inkml:trace contextRef="#ctx0" brushRef="#br0" timeOffset="67122.48">9102 13229 0</inkml:trace>
  <inkml:trace contextRef="#ctx0" brushRef="#br0" timeOffset="67471.56">9102 13229 0,'35'0'234,"0"0"-203,0 0-31,18 0 16,0 0-16,0 0 15,18 0 1,-36 0 0</inkml:trace>
  <inkml:trace contextRef="#ctx0" brushRef="#br0" timeOffset="68458.45">9525 12912 0,'0'17'187,"0"71"-187,0-17 16,0 0-1,0-1 17,0-35-17,0 36 1,0-18 0,0-18-1,0 36 1,0-54-16,0 19 15,0 17 1,0-36 0</inkml:trace>
  <inkml:trace contextRef="#ctx0" brushRef="#br0" timeOffset="69758.5">9807 13106 0,'0'17'250,"-17"1"-250,17 0 15,-18-18 17,-17 35-17,17 0 1,-17-17 0,-1-1-1,36 1-15,-35-18 16,35 35-1,-53 1 1,53-19 0,0 1 31,18-18 156,0 0-203,34 0 15,37 0 1,52 0 0</inkml:trace>
  <inkml:trace contextRef="#ctx0" brushRef="#br0" timeOffset="82394.31">8431 8132 0,'18'0'235,"0"17"-220,-18 1-15,17-18 16,1 0 0,17 0 15,36 0-16,-1 0 1,71-106 15,-35 35-31,-35-17 16,-18 53 0,-36 0-16</inkml:trace>
  <inkml:trace contextRef="#ctx0" brushRef="#br0" timeOffset="83531.32">8943 6685 0,'0'18'234,"35"-18"-234,-17 0 0,-18 17 16,35 1 0,0-18-1,1 0 1,17-18-1,35-17 1,-35-18 0,-36 36-16,36-19 31,0 1-15,-18-36-1</inkml:trace>
  <inkml:trace contextRef="#ctx0" brushRef="#br0" timeOffset="86536">7814 9596 0,'0'35'235,"18"18"-235,52 17 15,1 1 16,-18-36-15,-36-17-16,54-18 16,-36 0-1,124-71 1,17-88 0,54-87-1,17-72 1</inkml:trace>
  <inkml:trace contextRef="#ctx0" brushRef="#br0" timeOffset="96769.89">2469 13035 0,'-52'18'328,"-1"17"-328,0-17 15,0-1-15,-18 36 32,1-17-17,52-36-15,0 0 31,18 17 1,-17-17-17,17-35 485,-18 0-484,18-18 0,0 0-16,-35-71 15,17 54-15,18-71 16,-17 52-1,-19-34 1,36 17 0,-17 0 15,-19-194-15,36 106-1,-17 89 1,-36-54-1,35 53 1,1-70 15,-19-230-15,19 247 0,-1 89-1,-35-89 1,18 18-16,17-53 15,1-53 1,-1 159 0,-17-1-1,-1-140 1,19 70 15,-1 53-15,-17-52-1,17 52 1,0 53 0,1-70-1,-1-1 1,18-52 0,0-36-1,0 124 1,0 35-1,0 0 1,0 0 0,0 18 15,0-71-15,0 35-1,0 1 1,0-1-1,0 54 1,0-36 0,0 17-1,18 1 1,-18 18 0,17-19-1,-17 1 1,0 0 15,0 17-15,0 0 15,0 1-15,0-1-1,18 0 1,-18 1-1,0-18 1,0 17 0,0-70-1,0 70 1,0-52 0,0 52-16,0-17 15,0-1 1,18-52-1,-18 71 1,0-19 15,0-34-15,17 34 0,-17 1 15,0 17-16,53-52 1,-35 52 0,0 1-16,17-54 15,18 18 1,0 0 0,-53 36-1,17-1 1,1 0-1,-18 1 32,18-1-15,17-17-32,-17 0 15,-1 17 1,-17-17-16,18 17 15,-1 0 1,1-17 0,-18 0 15,18 17-15,-18 0-16,35-52 15,-17-18 1,-18-36-1,17 54 1,-17 17 15,0-35-15,0-18 0,0 70-1,0-52 1,18 0-1,0 0 1,17-36 0,-35 72-1,0-1 1,0-18 0,0 18-1,0 0 1,0-35 15,88 0-15,-35 35-1,88-18 1,-53 54 0,0 17-1,54 211 1,-19 1-1,-52-36 1,87-17 0,-105-71-1,-35-70 1,0 17 0,-18-17-1,0 0 1,17-18 93,1 0-93,-1 0 31,19 0-32,-19-18-15,36 18 16,106-53 0,-53 53-1,0-18 16,70 1-15,-52 17 0,-36 0-1,0 0-15,0 0 16,0 0 0,18 0-1,-35 0 1,17 0-1,71 17 1,-71 1 0,18-18-1,17 18 1,-70-1 0,35 1-1,18-18 1,-18 18-1,-17-18 17,88 0-17,-36 0 1,-17 0 0,53-18-1,-36 18 1,1-18-1,123 18 1,-71 0 0,18-17-1,18-1 1,-54 0 0,1 18-1,53-17 16,-106 17-15,17 0 0,71 0-1,-123 0 1,35 0 0,17 0-1,18-53 1,-70 53-1,70 0 1,-53 0 0,-17 0-1,17 0 1,-53 0 0,18 0-1,35 0 16,-35 0-15,0 0 0,17 0-1,-17 0 1,18 0 0,0 0-1,-1 0 1,-35 0-1,54 0 1,-37 0 0,1 0-1,36 0 1,-54 0 0,18 0-1,53-18 16,-53 18-15,17-17 0,18-19-1,-17 1 1,-18 35 0,88-194-1,-141 176 1</inkml:trace>
  <inkml:trace contextRef="#ctx0" brushRef="#br0" timeOffset="99974.12">2417 12841 0,'0'18'219,"52"-1"-203,-16 1-16,17 0 15,0-1 17,-18 1-17,-18 0-15,19-1 16,-36 1 0,0-1-1,0 1 79,0 0-78,0-1-1,-18 1 1,0 17-1,1-17 1,-18 0-16,-71 35 31,18 52-15,35 1 0,-36 0-1,54-53 1</inkml:trace>
  <inkml:trace contextRef="#ctx0" brushRef="#br0" timeOffset="101994.47">10072 5080 0,'35'-18'172,"18"-17"-172,18 0 16,17 17 15,0-35-16,-53 53-15,0-35 16,18 17 0,-35 18 46,0-17-46,-18 34 171,0 1-187,17 0 16,1 35 0,0-18-16,-1 0 15,1 0-15,0 1 16,-1 17-1,1 35 1,-18-71 0,0 1-1</inkml:trace>
  <inkml:trace contextRef="#ctx0" brushRef="#br0" timeOffset="104881.81">2134 14905 0,'18'35'219,"0"0"-219,17 1 0,-18-19 16,36 1-1,-35-18-15,35 0 16,106-124-1,176-440 1,-194 299 0,-18 89-1,-52 70 1</inkml:trace>
  <inkml:trace contextRef="#ctx0" brushRef="#br0" timeOffset="105884.58">2170 16281 0,'17'17'188,"18"36"-188,-17-17 15,17 34-15,36-17 16,-36-53 31,1-71-47,87-140 15,106-371 1,1 35 0,-107 318-1,-70 123-15,70-35 16</inkml:trace>
  <inkml:trace contextRef="#ctx0" brushRef="#br0" timeOffset="110939.9">7532 16863 0,'35'0'219,"0"0"-219,36 0 15,35 0 1,-36 0-1,-17 0 1,-18 0-16,36 0 31,-36 0-15,54 0 0,-54 0-1,0 0 1,36 0-1,-36 0 1,18 0 0,17 0-1,-34 0 1,17 0 0,-1 0-1,-16 0 1,17 0-1,0 0 1,0 0 15,17 0-15,18 0 0,-35 0-1,0 0 1,35 0-1,-70 0 1,17 0 0,36 0-1,-54 0 1,36 0 0,18 0-1,-18 0 1,17 0-1,-17 0 1,18 0 15,-36 0-15,36 0 0,-1 0-1,-35 0 1,54 0-1,-54 0 1,0 0 0,18 0-1,-35 0 1,35 0 0,-18 0-1,18 0 1,35 0-1,0 0 1,0 0 15,18-18-15,-17 18 0,-54 0-1,53 0 1,-35 0-1,17 0 1,19 0 0,-1 0-1,-18 0 1,54 0 0,-89 0-1,36 0 1,35 0-1,-1 0 1,36 0 15,18 0-15,-71 0 0,-17 0-1,52 0 1,1 0-1,-36 0 1,53 18 0,-35-1-1,-18-17 1,18 0 0,-18 0-1,-17 0 1,52 0-1,-17 0 1,-53 0 15,35 0-15,-35 0 0,0 0-1,35 0 1,-35 0-1,0-17 1,-35 17 0</inkml:trace>
</inkml:ink>
</file>

<file path=ppt/ink/ink1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2:56:24.319"/>
    </inkml:context>
    <inkml:brush xml:id="br0">
      <inkml:brushProperty name="width" value="0.05292" units="cm"/>
      <inkml:brushProperty name="height" value="0.05292" units="cm"/>
      <inkml:brushProperty name="color" value="#FF0000"/>
    </inkml:brush>
  </inkml:definitions>
  <inkml:trace contextRef="#ctx0" brushRef="#br0">3175 5256 0,'53'0'219,"-18"0"-203,36 0-16,-1 0 15,36 0 1,-53 0 0,0 0-16,0 0 15,-18 0 1,106 0 0,-17 0-1,-1 0 1,71 36 15,-141-36-15,18 0-1,-18 17 1,0-17 0,-18 0-1,0 0 1,0 0-1,18 0 1,18 0 0,-36 0-16,53 0 15,36 18 1,-1-18 0,-52 18-1,-1-18 1,36 17-1,0-17 17,-71 0-17,71 0 1,-53 0 0,-18 0-1,71 0 1,-71 35-1,18-35 1,18 0 0,-1 0-1,-17 0 1,36 0 0,-36 0 15,-1 0-16,37 0 1,-19 0 0,18 0-1,18 0 1,-53 0 0,0 0-1,18 0 1,-1 0-1,-17 0 1,71 0 0,-54 0-1,36 0 1,0 0 0,-53 0-1,0 0 1,52-17-1,-16-1 17,-1 18-17,35 0 1,-70 0 0,35-17-1,18 17 1,-35-18-1,17 18 1,71-35 0,-1 35-1,-34-18 1,105 18 0,-123 0 15,0 18-16,17-18 1,-34 17 0,-1-17-1,35 0 1,-52 18 0,17-18-1,0 0 1,-17 0-1,-18 0 1,70 0 0,-70 0-1,35 0 1,-17 0 0,-1-18 15,-17 18-16,71-17 1,-18 17 0,-1 0-1,-69 0-15,70 0 16,-36 0 0,71 0-1,-17 0 1,-1 0-1,-17 17 1,53 1 0,-71-18-1,53 0 17,-53 0-17,0 0 1,18 0-1,-18 0-15,1-18 16,34-17 0,54 17-1,-72-17 1,72 17 0,-54 18-1,-70 0-15,18 18 16</inkml:trace>
  <inkml:trace contextRef="#ctx0" brushRef="#br0" timeOffset="2471.71">4533 6315 0,'35'-18'203,"36"18"-188,158 0-15,-17 0 16,-36-18 0,18 18 15,-35 0-31,-18-17 15,-17 17 1,-89 0 0,-17 0-1,17 0 1</inkml:trace>
  <inkml:trace contextRef="#ctx0" brushRef="#br0" timeOffset="3874.79">7867 6368 0,'53'0'171,"-36"0"-155,142-18 15,35 18-31,88 0 16,-17-18 0,-177 1-16,53 17 15,36 0 1,70 0 15,-53 0-31,-36 0 16,142 0-1,-70 0 1,17 0 0,-53 0-1,-106 0 16,-35 0-15,17 0 0,-52 0 31</inkml:trace>
  <inkml:trace contextRef="#ctx0" brushRef="#br0" timeOffset="6512.76">12471 6315 0,'35'-18'219,"0"18"-204,53 0-15,106-18 16,18 18-1,-35 0 1,-72 0 15,-52 0-31,88 0 16,-35 0 0,141 0-1,-141 0 1,17 0-1,36 0 1,-53 0 0,53 0-1,70-17 1,-105 17 0,-36 0-1,53 0 1,-35 0-1,35-18 1,70 18 0,-69 0-1,-54 0 1,18 0 15,-53 0-15,17 0-1,18 0 1,36 0 0,-18 0-1,52-17 1,-87 17 0,35 0-1,0 0 1,-36-18-1,54 0 1,34 1 15,-69 17-15,-1 0 0,18 0-1,52 0 1,1 0-1,-18 0 1,-35 0 0,70 17-1,-52 1 1,-54-18 0,72 18-1,-54-18 1,0 0-1,35 0 1,-52 0 15,-18 0-15,53 0 0,-18 0-1,-18 0 1,36 0-1,0 0 1,-35 0 0,35 0-1,-36 0 1,1 0 0,17 0-1,-35 0 1,0 0-1,17 0 1,1 0 15,-18 0-15,17 0 0,-17 0-1,0 0 1,35 0-1,-35 0 1,0 0 0,18 0-1,-18 0 1,0 0 0,35 0-1,-35 0 1,0 0 15,35 0-15,-35 0-1,0 0 1,17 0 0,-17-18-1,53-53 1,70 89-1</inkml:trace>
  <inkml:trace contextRef="#ctx0" brushRef="#br0" timeOffset="11771.52">2522 7514 0,'53'0'235,"0"0"-235,53-17 15,53 17 1,-53 0-1,-18 0 1,53 0 0,-18 0-1,-17 0 1,53 0 0,-36 0-1,-52 0 16,-18 0-31,-18 17 16,36-17 0,35 0-1,17 18 1,-17-18 0,70 0-1,-88 17 1,1-17-1,16 0 1,-52 0 0,0 0-1,36 0 17,-54 0-17,35 0 1,-34 0-1,-19 0 1,1 0 0,0 0-1,17 0 1,-18 0 0,36 0-1,-17 0 1,17 0-1,17 0 1,-17 0 0,-18 0 15,71 0-15,-71 0-1,36 0 1,0 0-1,-1 0 1,-17 0 0,35 0-1,-35 0 1,0 0 0,35 0-1,-35 0 1,0 0-1,18 0 1,-18 0 0,-18 0 15,18 0-15,0 0-1,17 0 1,36 0-1,-53 0 1,0 0 0,17-17-1,-34 17 1,34 0 0,-17 0-1,18 0 1,-18 0-1,70 0 1,-52 0 0,-1 0-1,36 0 17,-53 0-17,-18 0 1,53 0-1,-35 17 1,-17-17 0,69 0-1,1 18 1,-53-18 0,88 0-1,-88 0 1,18 0-1,35 0 1,-53 0 0,35-18-1,53 18 17,-71 0-17,-17 0 1,36 18-1,-37 0 1,37-1 0,-36-17-1,17 36 1,1-19 0,-36 1-1,36-18 1,52 0-1,-52 0 1,17 0 0,18 0 15,52 0-31,-34 0 16,70 0 15,-35 0-16,-54 0 1,89 0 0,-88 0-1,0 0 1,70 18 0,-70-18-1,-35 0 1,52 0-1,18 0 1,-35 0 0,35 0 15,-70 0-15,17 0-1,0 0 1,1 0-1,-37 0 1,19 0 0,-18 0-1,0 0 1,35 0 0,-53 0-1,18 0 1,53 0-1,-53 0 1,18 0 0,-1 0 15,-17 0-15,0 0-1,35 0 1,-35 0-1,0 0 1,18 0 0,-19 0-1,1 0 1,36 0 0,-37 0-1,1 0 1,18 0-1,-1 0 1,-17 0 0,18 0 15,-18 0-15,0 0-1,35 0 1,-53 0-1,18 0 1,53-18 0,-53 18-1,17 0 1,1 0 0,-18 0-1,0 0 1,35-18-1,-35 18 1,0 0 0,35 0 15,-53 0-15,18 0-1,35-35 1,-35 35-1,18 0 1,-18 0 0,17 0-1,-17 0 1,36 0 0,-37 0-1,-16 0 1,52 0-1,-35 0 1,0 0 0,-36 0-16,36 0 31,0-18-15,35 18-1,-35 0 1,0 0-1,18 0 1,-18 0 0,17-17-1,18 17 1,-52 0-16,17 0 31,35 0-15,-35 53-1,17 0 1</inkml:trace>
  <inkml:trace contextRef="#ctx0" brushRef="#br0" timeOffset="18852.09">2822 8678 0,'53'0'234,"-35"0"-234,52 0 0,1 0 16,70 0 15,-106 0-31,53 0 16,-35 0-1,36 0 1,-37 0-1,1 0 1,18-17 0,-36 17-1,36 0 1,-36 0 0,18-18-16,0 18 15,17 0 1,54 0 15,-53 0-15,34 0-1,-16 0 1,-37 0 0,-16 0-1,17 0 1,-36 0-16,36 18 15,0-18 1,0 0 0,-35 0-16,52 17 15,-35-17 1,89 0 0,-71 0-1,35 18 16,0-18-15,0 0 0,-35 0-1,71 0 1,-89 0 0,53 0-1,1 18 1,-37-18-1,1 0 1,36 0 0,-54 17-1,0-17 1,36 0 0,-36 0-1,-17 0 1,70 0 15,-53 0-15,36 0-1,-18 0 1,17 0 0,-17 0-1,18 0 1,-19 0-1,-16 0 1,52 0 0,-53-17-1,18 17 1,35 0 15,-52-18-15,17 18-1,35-18 1,0 18 0,-35 0-1,17 0 1,-17 0 0,-17 0-1,16 0 1,1 0-1,0-17 1,53-1 0,-35 18-1,-18 0 17,52 0-17,-69 0 1,-1 0-1,36 0 1,-54 0 0,36 0-1,0 0 1,-18 0 0,-17 0-1,53 0 1,-36 0-1,18 0 1,0 0 0,0 0-1,-1 0 17,1 18-17,-35-18 1,35 0-1,-18 0 1,0 0 0,18 0-1,0 0 1,-35 0 0,35 0-1,0 0 1,-18 0-1,53-18 1,-35 18 0,0 0-1,35 0 17,-52 0-17,16 0 1,19 0-1,-36 0 1,124-18 0,0 18-1,-53 0 1,-1 0 0,72 0-1,-107 0 1,19 0-1,87 0 1,-88 0 0,0 0-1,54 0 1,-19 0 15,-35 18-15,71-18-1,-36 0 1,-17 0 0,35 0-1,-52 0 1,-1 0 0,53 0-1,-106 0 1,18 0-1,53 18 1,-53-18-16,0 0 31,17 0-15,-17 0 0,18 0-1,-1 0 16,1 0-31,-36 0 32,53 0-17,-35 0 1,0 0 0,35 0-1,-52 0 1,17 0-1,35 0 1,-35 0 0,0 0-1,17 0 1,18 0 15,-35 0-15,35 0-1,-35 0 1,-17 0 0,52 0-1,-35 0 1,0 0 0,35 0-1,-35 0 1,-18 0-1,53 0 1,-17 0 0,-1 0-1,19-18 17,-54 18-17,18 0 1</inkml:trace>
  <inkml:trace contextRef="#ctx0" brushRef="#br0" timeOffset="33929.68">8890 9631 0,'35'0'235,"18"0"-235,35 0 15,-52 0-15,122-18 16,1 1 0,35 17-1,-123 0 1,35 0-1,88-18 1,-89 0 0,37 18-1,-19-17 1,36-1 15,-36 0-15,36-17-1,-18 35 1,-35-18 0,88 18-1,-88 0 1,105 0 0,72 0-1,-125 36 1,1-19-1,0 19 1,-53-36 15,17 17-15,54-17 0,-54 0-1,-35 0 1,53 36-1,-70-36 1,17 0 0,36 17-1,-19 1 1,19-18 0,-36 17-1,-35-17 1,0 0-1,18 0 1,-19 0 0,1 0 15,36 0-15,-54 0-1,18 0 1,35 0-1,-35 0 1,17 0 0,1 0-1,-18 0 1,0 0 0,35 0-1,-35 0 1,53 0-1,-53 0 1,-18 0 0,18 0-1,35 0 1,-35 0 15,18 0-15,-19 0-1,19 0 1,-18 0 0,35 0-1,-35 0 1,18-17 0,-19 17-1,1 0 1,36 0-1,-54 0 1,18 0 15,35 0-15,-35 0 0,0 0-1,17 0 1,-17 0-1,18 0 1,-1 0 0,-17 0-1,0 0 1,35 0 0,-35 0-1,0 0 1,0 0-1,18 0 1,-18 0 0,35 0 15,-35 0-15,-18 0-1,36 0 1,-1 0-1,1 0 1,-1 0 0,-17 0-1,0 0 1,0 0 0,35 0-1,-35 0 1,18-18-1,-18 18 1,17-17 15,36 17-15</inkml:trace>
  <inkml:trace contextRef="#ctx0" brushRef="#br0" timeOffset="36266.46">1799 10601 0,'106'-18'172,"106"-17"-172,-1 17 16,142 1-1,159 17 16,-195-18-15,-70 18 0,-18-18-1,-87 18 1,16 0 0,-87 0-16,52 0 15,18 0 1,89 18-1</inkml:trace>
  <inkml:trace contextRef="#ctx0" brushRef="#br0" timeOffset="39553.44">2028 11871 0,'53'0'187,"71"-18"-155,35 1-17,35-1 1,-18 0-1,18 1-15,-123-1 16,70 0-16,-53 1 31,71-18-15,-18-1 0,18 36-1,52 0-15,-70 0 16,-17-17-1,70 17 17,-71 0-17,18 0 1,36 17 0,-107-17-1,36 0 1,-18 18 15,1 17-15,34-17-1,18-1-15,-88 1 16,71-18 15,17 0-15,-88 0-1,17 0 1,54 0-16,-19 0 16,19 0 15,35 0 0,-89 0-31,54-18 31,-1 18-31,-70 0 16,35-17 15,18 17-15,18-35 0,-36 35-1,35-36-15,-35 36 16,-17 0-1,17 0 1,-35 0 0,18 0 31,34-35-47,-52 35 15,18-18 1,35 18 15,-36 0-15,-34-17-1,140 17-15,-53 0 16,-17-18 0,106 0 15,-89 18-16,19 0 1,-37 0-16,-16 0 31,16 18 1,-34-18-17,17 18-15,53-18 31,-70 17-31,17-17 16,18 18 0,-36-18 15,19 0-15,34 35-1,-52-35-15,-1 0 16,1 0-1,-1 0 1,1 0 0,17 0 31,-17 0-47,-1 0 15,1 0 1,-18 0-1,35 0 1,-35 0 15,-36 0-31,54 0 0,-36 0 16,36 0 0,-1 0-1,19-17 1,52-1 15,-18 18-15,-70 18-1</inkml:trace>
  <inkml:trace contextRef="#ctx0" brushRef="#br0" timeOffset="42274.36">12594 11800 0,'88'0'188,"53"0"-188,-17 0 16,370 0-1,-247 0 1,70 0-1,-17 0-15,-106 0 16,18 0 0,158 0-1,-158 0 1,-71 0 0,18 0 15,-71 0-16</inkml:trace>
  <inkml:trace contextRef="#ctx0" brushRef="#br0" timeOffset="47267.31">3757 12859 0,'35'0'313,"-17"17"-298,17-17-15,1 0 16,16 18 0,-16-18-16,-1 0 31,0 0-15,18 0-1,-17 0 1,34 0-1,18 0 1,0 0 0,18 0-1,71 18 1,-107-18 0,54 0-1,17 17 1,-53-17-1,35 18 1,54-18 15,-54 0-15,-52 0 0,35 0-1,-18-18 1,-35 18-1,106-35 1,-54 17 0,19 18-1,-36-17 1,-17 17 0,-1 0-1,-52 0-15,35 0 16,0-18-1,-18 18 1,18-18 15,0 18-15,-18-17 0,0 17-16,18-18 15,-17 18 1,16 0-1,37 0 1,-36-17 0,17 17-1,-17 0 1,-35 0 0,35 0-1,-36 0-15,1 0 16,-1 0-1,36 0 17,-35 0-17,0 0 1,-1 0 0,1 0-1,0 0 1,35 0-1,-18 0 1,-18 0 0,54 0-1,-36 0 1,1 0 0,34 0-1,-35 0 1,1 0-1,34 0 1,-17 17 0,-35-17 15,70 0-15,-53 18-1,18-18 1,0 0-1,-18 0 1,18 0 0,0 0-1,-35 0 1,-1 17 0,54-17-1,-53 0 1,35 0 15,17 0-15,-35 18-1,36-18 1,17 0 0,-17 0-1,-18 0 1,70 0-1,-35 0 1,0 0 0,36 0-1,-71 0 1,0 0 0,17 0-1,-34 0 1,87 0-1,71 0 17,-53 0-17,-35 18 1,53-1 0,-36-17-1,-35 18 1,89-18-1,-36 18 1,-53-1 0,106-17-1,-88 18 1,35-18 0,0 0-1,-53 18 1,1-18 15,16 0-15,-16 0-1,-19 0 1,36 0 0,-53 0-1,35 0 1,-35 0-1,-18 0 1,18 0 0,35 0-1,-35 0 1,18 0 0,17 0 15,-35 0-16,18 0 1,-1 0 0,-17 0-1,-18 0 1,54 0 0,-37 0-1,37 0 1,-36 0-1,-18 0 1,53 0 0,-17-18-1,-1 18 1,1 0 0,-1 0 15,-34-18-16,16 18 1,37 0 0,-36 0-1,35-17 1,-53 17 0,18 0-1,35-18 1,-35 18-1,18 0 1,-18 0 0,17 0-1,-17 0 1,35-18 15,-35 18-15,-18 0-1,54 0 1,-36 0 0,-1 0-1,19 0 1,-18 0 0,0 0-1,35 0 1,-35 0-1,0 0 1,35 0 0,-17-17-1,-18 17 1,35 0 15,-53-18-15,18 18-1,35 0 1,-35 0 0,0 0-1,18-18 1,-1 18 0,1-17-1,17 17 1,-18-18-1</inkml:trace>
  <inkml:trace contextRef="#ctx0" brushRef="#br0" timeOffset="57440.2">16051 12788 0</inkml:trace>
  <inkml:trace contextRef="#ctx0" brushRef="#br0" timeOffset="57656.9">16051 12788 0</inkml:trace>
  <inkml:trace contextRef="#ctx0" brushRef="#br0" timeOffset="70216.16">18027 12947 0,'18'0'203,"52"0"-188,18 0-15,-17 0 16,35 0-16,88 0 16,17-18-1,213-17 1,-142 0-1,-70 17 1,176-52 0,-177 70-1,-17-18 1,-35 18 0,-106 35-16,71 0 15,-19-17 1,-34 0 15,-53-18-15,17 0-1,-18 0 1</inkml:trace>
  <inkml:trace contextRef="#ctx0" brushRef="#br0" timeOffset="72317.62">1993 13758 0,'124'0'188,"34"0"-188,36 0 15,194 0-15,-141 0 16,-158 0 0,105 36-1,0-1 1,123 35 0,-70 1-1,18 0-15,17-36 31,-70-18-15,-36-17 0,-35 0-1</inkml:trace>
  <inkml:trace contextRef="#ctx0" brushRef="#br0" timeOffset="74451.97">2152 14834 0,'70'0'203,"36"0"-203,18 0 15,87 0-15,195 0 16,-265 0 0,194 36-1,142-36 1,52-18 0,-194-17-1,-35-18 1,-18 17 15,-211 19-31,34-1 16</inkml:trace>
  <inkml:trace contextRef="#ctx0" brushRef="#br0" timeOffset="84552.74">15681 13088 0,'-18'0'187,"1"18"-187,-1-1 16,0 1-16,-17-18 31,-18 0-31,36 0 16,-19 0-16,-17 0 31,18 0-31,-18-53 15,-17-18 17,52 19-17,-17-19-15,17-17 47,18 35-47,-18 0 16,18 18 15,0-1-15,0 19-16,0-36 15,0 18 1,0-1 0,0 1 15,0 0-16,0 17-15,0-17 16,18 17 0,0-17 15,-1-36-15,36 18-1,-35 36 1,0-1 46,17-17-46,35 17-16,1-17 16,17 17-1,-35-17 16,-18 35-15,-17 0-16,0 0 16,35-18-1,35 18-15,-35 0 32,35-17-17,-18-18 1,54 35 15,-71 0-15,0 0-16,123 0 15,-52 0 1,-36 0 0,141-18 15,-70 0-31,-36 18 15,89 0 1,-89 0 0,-34 0-1,158-17 17,-89-1-17,72 18 1,-107 0-1,-17 0 1,-36 0 0,-17 0-1,0 0 1,35 0 0,-52 0-1,17 0 1,35 0-1,-35 0 1,0 0 0,35 0 15,-53 0-15,18 0-1,35 0 1,-35 0-1,0 0 1,35 0 0,-35 0-1,0 0 1,35 0 0,-52 0-1,17 0 1,35 0-1,-35 0 1,0 0 0</inkml:trace>
  <inkml:trace contextRef="#ctx0" brushRef="#br0" timeOffset="87357.5">6121 18450 0,'53'0'204,"0"-17"-189,88-36-15,70 17 16,36-52-1,18 35 1,-159 0 0,-1 36-1,90-54 1,-19 54 0,0-1-1,-17 0 1,-106 1-16,106-1 31,-1 18-15,54 0-1,-88 0 1,17 0 0,17 18-1,-34-18 1,35 17-1,-71-17-15,88 18 16,-35 0 0,-35-1-1,35 36 1,-35-53 0,35 18 15,71-1-16,-89-17 1,-17 0 0,35 18-1,0-18 1,-17-18 0,105-17-1,-70 35 1,35-53-1,88 36 1,-105 17 0,70-18-1,-106 18 1,35 0 0,18 0-1,-70 0 1,52 18 15,36-1-15,-159-17-1,35 0 1,35 0 0,-70 0-1,0 0 1,18 18-1,-1-18 1,-17 0 0,35 0-1,-35 0 1,-18 0 15,54 0-15,-36 0-1,-1 0 1,37 0 0,-54 0-1,18 0 1,35-18 0,-53 18-1</inkml:trace>
</inkml:ink>
</file>

<file path=ppt/ink/ink1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5T06:07:41.7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1658 12365 0,'229'0'219,"-17"0"-204,106 0-15,352 17 16,-194 1-1,-264-18 17,-71 18-32,282-18 0,-105 0 15,-71 17 1,105-17 15,-87 0-15,0 36-16,-177-19 15,70-17 1,142 0 15,-35 0-15,-71 18 0,35 0 15,-52 52-31,17-35 15,106-35 1,-142 0 15,1 0-15,141 18 0,-36-18-1,-52 18 1,0-18-1,-106 0-15,264 0 16,-52 0 0,-19 0-1,-175 0-15,140-18 16,-69 18 0,87 0-1,-71 0 1,-52 0 15,70 0-15,-105 0-16,-71 0 15,35 0 17,-35 0-17,0 0 1,-18 0-16,18 0 0,-18 0 15,18 0 1,35 0 0,-35 0-1,0 0 17,18 0-17,-18 0 1,17 0-1,1 0 17,-1 0-17,-34 0 1,52 0 0,-35 0-16,0 0 15,35-18 1,-53 18-1,18 0 17,35 0-17,-35 0 1,18 0 0,-18 0 15,17-17-16,-17 17 1,35 0 0,-52 0-16,17 0 31,35 0-15,-35 0-1,0 0 1,17 0-16,-17 0 15,18 0 17,-1 0-17,-17 0 1,-18 0 0,71 0-1,-53 0 1,-18 0-1,54 0 1,-36 0 15,17 0-15,1 0 0,-18 0-16,-18 0 15,53 0 16,-17 0-31,-36 0 32,53 0-17,-53 0 1,36 0 0,-1 0-1,1 0 1,-18 0-1,17 0 17,-17 0-32,0 0 15,35-18 17,-52 18-17,52 0 1,-35 0-1,0 0 1,17 0-16,-17 0 16,18 0-1,-18 0 32,35 0-31,-35 0-16,17 0 15,-17 0 1,0 0 0,35 0-1,-35 0 1,-17 0 15,52 0-15,-35 0-1,0 0 1,0 0-16,17 0 16,-17 0 15,35 0 0,-35 0-15,-18 0-1,54 0 1,-36 0 0,-1 0-16,19 0 15,-18-35 1,0 35 15,35 0-15,-35 0-1,0 0 1,17 0 0,1 0-1,-18 0 1,35 0 0,-53 0-1,18 0 1,36 0-1,-37 0 17,-16 0-17,52 0 1,-35 0 0,17 0-16,-17 0 15,-35 0-15,35 0 16,0 0 15,35 0-15,-35 0-1,0 0 1,17 0 0,-17 0 15,0 0-16,35 0 1,-35 0 0,0 0-16,18-18 15,-1 18 1,-17 0 0,18 0-1,-18 0 1,0 0 15,35 0-15,-35 0-1,-18 0 1,53 0 0,-35 0-1,0 0 1,35 0-1,-53 0 1,36 0 0,0 0 15,-1 0-31,-17 0 16,18 0 15,-18 0-16,-1 0 1,37-17 0,-54 17-1,18 0 1,35 0 0,-35 0-1,18 0 1,-19 0-1,19 0 17,-18 0-32,35 0 15,-35 0 1,35-18 15</inkml:trace>
</inkml:ink>
</file>

<file path=ppt/ink/ink1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5T06:07:44.4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1870 13529 0,'123'-35'172,"248"-18"-157,-160 53-15,-17 0 16,406-53-1,-247 88 1,-177-35-16,54 35 16,34-17-1,-17 17 1,-141-17 0,-36 0-1,1-1 1,-71 1 15,18-18 188,35 0-219,-18 0 15,-18 0 1,-17 18 15,0-1 16,0 1-16,-35-18-15,-88 0 0,-354 0-1,301 0-15,-477-35 16,-52 35 0,-18 0 15,405 0-31,-105 0 15,105 0 1,107 0 0,158-18-1,35 18 1,0-35 0,18 17-1,36 0 1,-1-35-1,-17 53-15,140-52 16,213-54 0,387-18-16,-281 124 15,-89 0 17,282 0-17,-317 18 1,70 52-1,-35-34 1,-18-1 0,-105-35-1,53 53 1,-230-18 15,-71 18-15,-17-35 15,0-1-15,0 1-1,-17-18 1,-124 0 0,-706 0-1,-53-35 1,54 35 15,-266 70-15,777-52-1,141-18 1,106 0-16,70 0 16,54-18 30,17 1-30,105-36 0,442-53-16,35 53 31,-53 53-15,371 53 15,-618 35-31,-194-70 31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2:45:30.584"/>
    </inkml:context>
    <inkml:brush xml:id="br0">
      <inkml:brushProperty name="width" value="0.05292" units="cm"/>
      <inkml:brushProperty name="height" value="0.05292" units="cm"/>
      <inkml:brushProperty name="color" value="#7030A0"/>
    </inkml:brush>
  </inkml:definitions>
  <inkml:trace contextRef="#ctx0" brushRef="#br0">2787 14676 0,'18'0'235,"17"0"-220,0 0 1,18 0 15,0 0-31,0 0 16,-18 0-1,18 0 17,0 0-32,0 0 31,-18 0-15,18 0-16,-18 0 15,1 0 16,17 0-15,-18 0 0,0 0-1,-17 0 1,-1 0 0,19 0-1,17 0 1,35 0-1,-35 17 1,35-17 0,-35 0-1,-18 0 1,53 0 0,-35 0-1,0 0 1,35 0 15,-17 0-31,-18 0 16,53 0-1,-53 0 17,17 0-17,-17 18 1,0-1-16,0-17 31,17 0-15,-17 0-1,-17 0 1,52 0 0,-53 0-1,18 0 16,35 0-15,-70 0 0,52 0-1,-17 0 1,36-17 0,-37 17-1,37 0 1,-36 0-1,-18 0 1,0 0 0,18 0-1,-18 0 1,53 0 0,-52 0-1,-1 0 16,53 0-15,-35 0 0,0 0-1,53 0 1,-36 0 0,1 0-1,17 0 1,-35 0-1,18 0 1,34 17 0,-16 1-1,34-18 1,-17 18 0,-53-18-1,0 0 16,0 0-15,-18 0 0,18 0-1,17 0 1,-34 0 0,-1 0-1,53 0 1,-52 0-1,16 0 1,19 0 0,0 0-1,-36-18 1,18 0 0,0 18-1,0 0 1,70-17-1,-35-18 1,36 17 15,34 0-15,-52 1-16,-53-1 31,35 0-15,-70 18-1,17 0 1,36 0 0,-18 0-1,-18 0 1,36 0 0,-36 0-1,0 0 1,53 0-1,-70 0 17,17 0-17,36 0 1,-36 0 0,0 0-1,54 0 1,-54 0-1,35 0 1,19 0-16,-1 0 16,35 0 15,1 0-15,-36-17-1,53 17 16,71 0-15,-71 0 0,-18 0-1,89 0 1,-141 17 0,70-17-1,0 18-15,-53-18 16,18 18-1,35-1 17,-53 1-17,0-18 1,71 18-16,-88-18 31,-1 17 0,36-17-31,-53 0 16,17 0 15,36 0-15,-35 0 0,35 18-1,17-18 1,-70 35-1,-18 0-15</inkml:trace>
  <inkml:trace contextRef="#ctx0" brushRef="#br0" timeOffset="6361.78">2452 6720 0,'35'0'203,"-17"0"-203,-1 18 16,19 0 0,-1-18-16,-17 17 15,34-17 1,19 18 15,-53 0-31,17-18 31,0 0-15,18 0 0,-18 0-1,18 0 1,0 17-1,0 19 1,18-19 0,-18-17-1,-36 0 1,71 0 0,-52 0-1,-1 0 1,36 18-1,-1-1 17,-17-17-17,35 0 1,-17 0 0,-18 0-1,88 0-15,0 0 16,-18 0-1,107 0 1,-89 0 0,-53 0 15,159 0-15,-141 0-1,53-17 1,52 17-1,-123 17 17,-35 1-17,53 0-15,-71-18 16,-35 17 0,71 1 15,-53-18-16,-1 0 1,19 0 0,-1 18-1,0-18 1,53 0 0,-17 0-1,-18 0 1,17 0 15,-17 0-31,35-18 0,1 18 31,69-18-31,-34 1 32,-1-1-17,36 18 1,-71 0-1,36 0 1,34 0 0,-34 0-1,17 0 1,18 0 0,-89 0-1,36-18 16,-35 18-31,17 0 16,-35 0 0,17 0-1,-34 0 17,34 0-32,-17 0 31,0 0-16,18 0 1,-1 0 0,1 0-1,-1-17 1,71-1 0,-52 1-1,16-1 1,54-17 15,-71 35-15,36-18-1,88 18-15,-54-35 16,72 17 15,-19 0-15,-87 18-1,-1 0 1,107 0 0,-125 0-1,19 0 1,-18 18 0,-53-18-16,105 18 15,-34-18 1,-1 0 15,-35 0-15,-17 17-1,-18-17 1,17 0 0,-17 0-1,18 0 1,-18 0-1,0 0 1,35 0 0,-35 36-1,0-36 1,0 0 0,17 0-1,1 0 1,-1 0 15,-17 0-15,0 0-1,35 0 1,-35 0 0,0 0-1,18 0 1,-18 0-1,0 0 1,17 0 0,-17 0-1,18 0 1,-18 0 0,35 0-1,-35 0 1,17 0-1,-17 0 17,0 0-32,18 0 31,-18 0-31,-1 0 31,37 0-15,-36 0-1,0 0 1,17 0 0,-17 0-1,18 0 1,-19 0 0,19 0-1,-18 0 1,35 0 15,-35 0-31,0 0 31,18 0-15,-19 0 0,1 0-1,18 0 1,-18 0-1,0 0-15,35 0 16,-35 0 0,0 0 15,17 0-15,-17 0-1,18 0 16,-1 0-31,-17 0 32,0 0-17,35 0 1,-35 0 0,-17 0-1,52 0 1,-35 0-1,0-18 1,17 18 0,-17 0-1,18 0 1,-1 0 0,1 0-1,-36 0 1,53 0 15,-35 0-31,0 0 31,18 0-15,-18 0 0,-1 0-1,37 0-15,-36 0 31,-1 0-15,19 0 0,-18 0-1,18 0 1,-1 0 0,-17 0-1,0 0 16,35-18-31,-35 18 32,-18 0-17,53 0-15,-35 0 32,0 0-32,18 0 31,-18 0-16,17 0 1,1 0 0,-1 0-1,-34 0 1,52 0 0,-35 0-1,0 0 1,17 0 15,-17 0-15,0 0-1,35 0 1,-35 0 0,-17 0-1,52 0 1,-35 0-1,17 0 1,-17 0 0,18 0-16,-18 0 15,35 0 1,-35 0 15,-18 0 0,53 0-15,-35 0 0,0 0-1,18 0 1,-19 0 0,1 0-1,36 0 1,-36 0-1,-1 0 1,19 0 0,0 0-1,-19 0 1,19 0 0,-18 0-1,0 0 16,35 0-15,-35 0 0,-18 0-1,53 0 1,-35 0-16,0 0 31,18 0-15,-18 0-1,17 0 1,1 0 0,-18 0-1,0 0 1,35 0 0,-35 0-1,0-17 1</inkml:trace>
  <inkml:trace contextRef="#ctx0" brushRef="#br0" timeOffset="10894.34">2152 7567 0,'18'0'219,"-1"0"-219,18 0 15,1 0-15,52 0 16,-35 0-1,17 0-15,-17 0 32,18 0-32,35 0 15,-18 0 1,-35 0 15,53 0-15,-53 0-1,35 0 1,0 0 0,0 0-1,-35 0 1,53 0 0,-36 0-1,-17 0 1,53 0-1,-70 0 1,-1 0 0,35 0-1,-34 0 1,17 0 0,88 0-1,-35 0 1,-36 0 15,71 0-15,-53 0-16,-52 0 31,34 0-15,-35 0 15,18 0-31,36 18 31,-19-18-15,1 0-16,52 0 15,-35 0 1,-17 0 15,70 0-15,-70 0-16,34 0 31,72 0-15,-36-18-1,18 18 1,17-35 0,-52 17-1,-19 18 1,72-35 15,-19 17-31,-34 18 31,17 0-15,-88 0 0,0 0-1,53 0 1,-18 0-1,-18 0 1,72-17 0,-1 17-1,-71 0 1,54 0 0,-36 0-1,0 0 1,36 17-1,-54-17 17,36 0-32,17 0 31,-70 18-31,18 0 31,-18-18-15,-18 17-1,18-17 1,18 0 0,-18 0-1,-1 18 1,37-18 0,-19 0-1,1 17 1,17-17-1,-18 0 1,1 0 15,35 18-15,-53-18 0,17 18-1,71-18 1,-35 0-1,-18 0 1,54 0-16,-89 0 31,17 0-15,18 0 0,-17 0 15,17 0-16,53 0 1,-17 0 0,-19 0-16,19 17 31,-54-17-31,-17 0 16,71 0 15,-54 0-16,19 0 1,69 0 0,-69 18-1,-19-18 1,36 18 0,-36-18-1,1 0 1,35 0-1,-36 0 1,1 17 15,52-17-15,-17 0 0,-53 0-1,35 0 1,-52 0-1,-1 0 1,36 0 0,-36 0-1,18 0 1,53-17 0,17 17-1,0 0 16,1 17-15</inkml:trace>
  <inkml:trace contextRef="#ctx0" brushRef="#br0" timeOffset="15368.2">6438 9772 0,'35'0'218,"1"0"-218,-1 0 16,88 0 0,-17 0-1,-17 18 1,-54-18-16,18 0 15,53 17 1,-54-17 0,1 0-1,0 0-15,71 0 32,-71 0-17,0 0 16,35 0-15,-18 0 0,1 0-1,17 0 1,-17 0 0,-18 18-1,70-18 1,1 17-1,-54-17 1,89 0 0,-36 0-1,-17-17 1,18-1 0,-36 18-1,18-17 1,17 17 15,-17 0-15,0 0-1,35-18 1,-88 18 0,35 0-1,18-18 1,-18 18-1,0 0 1,36-17 0,-36-1-1,-18 18 1,54-18 0,-36 18-1,-35-17 16,53 17-15,-53 0 0,17-18-1,19 18 1,-1-18 0,-18 18-16,18 0 31,-17 0-16,0 0 1,17 0 0,0 0-1,0 0 1,106 0 0,-88 0-1,-18 0 1,177 0 15</inkml:trace>
  <inkml:trace contextRef="#ctx0" brushRef="#br0" timeOffset="19469.37">4339 10777 0,'35'0'188,"-17"0"-157,35 0-31,18 0 16,-19 0-16,90 18 15,16-18 1,107 0 15,-106 35-31,52-35 31,124 18-31,-123-18 32,53 0-17,-212 0 1</inkml:trace>
  <inkml:trace contextRef="#ctx0" brushRef="#br0" timeOffset="20957.34">4251 11906 0,'53'0'203,"70"0"-203,-34 0 16,122 36-16,1-19 15,35 18 1,353 1 0,-371-19-1,53-17 16,141 18-15,-176 17 0,-53-17-16,89 0 15,-178-18 1</inkml:trace>
  <inkml:trace contextRef="#ctx0" brushRef="#br0" timeOffset="22867.84">3034 10548 0,'18'35'156,"17"18"-140,0 18 0,-17-36-16,17 53 15,0-35 1,1-18-16,-1-17 16,53-18 15,141-176-16,1-18-15,175-106 32,-193 176-17,-18 71 1,0-17 0,-106 35-1,-35-1 16</inkml:trace>
  <inkml:trace contextRef="#ctx0" brushRef="#br0" timeOffset="34966.18">3122 15752 0,'35'0'156,"-17"0"-156,35 0 0,35 17 15,36 1 17,-72-1-17,1-17-15,36 18 16,16 0-16,19-18 31,-54 0-15,-17 0 15,89 0-15,-54 0-1,-18 0 1,71 0 0,-52 0-1,-1 0 1,53 0-16,-35 0 15,-36 0 1,18 0 15,-35 0-31,-17 0 32,17 0-32,-1-18 15,54-17 1,35 0 15,-52-1-31,16 36 31,37-35-15,-72 17 0,18 1-16,-17-1 15,52-17 16,-17 35-15,-53 0 0,53 0-1,-71 0 1,0 0 0,36 0-1,-18 0-15,0 0 47,-36 0-47,36 0 16,-17 0-1,17 0 1,88 0 0,-53 0-16,0 0 31,53 0-16,-88 0-15,35 17 16,-17-17 15,35 0-15,-18 0 0,0 0-16,-17 0 15,70 0 1,18-17 15,-54 17-15,-34 0-16,-1 0 15,19 0 17,-1 0-17,0 0 1,-35 0-16,0 0 15,17 0 17,1 0-17,0 0-15,-36 0 32,71-18-32,-36 18 46,89-18-30,-36 18 0,-52 0-16,0 0 15,-36 0 17,35 0-17,-52 0-15,53 18 31,17-18-15,-35 0 0,88 0-1,0 0-15,-18 0 32,1-35-17,-54 35 1,1-18 15,-18 18-31,0 0 16,53-17-1,-18 17 1,35 0 0,-52 0-1,-18 0 1,-18 0-1,18 0 1,0 0 0,-35 0-1,34 0 1,19-18 0,-53 18-1,52 0 1,54-18 15,-36-17-15,0 35-1,-17 0 1,123 0-16,-89 0 16,89 0 15,-52 0-31,-19 0 15,89 18 17,-89-18-17,36 0 1,70 17 0,-52-17-16,-36 0 31,35 18 0,-88-18-31,-17 0 31,35 0-15,0 0 0,-54 18-1</inkml:trace>
</inkml:ink>
</file>

<file path=ppt/ink/ink1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5T06:07:46.5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15875 16722 0,'123'0'140,"19"0"-124,263 0 0,124-53-1,-52 53 1,-1 0-1,-282 0-15,141 0 16,-35 17 0,-88 1 15,-89 0-15,-105-18-16,-1 0 15,-17 17 16,0 1 16,18-18 78,53 0-125,17 0 16,-35 0-16,105 18 16,72 17-1,-142-35 1,18 0 15,-18 0-31,-35 0 16,-35 0-1,-36 0 110,0 0-125,1 0 16,-19 0 0,-475-88-1,87 52-15,-105-34 16</inkml:trace>
</inkml:ink>
</file>

<file path=ppt/ink/ink1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5T06:07:48.6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2434 17604 0,'106'-18'140,"247"18"-124,-230 0-16,283-35 0,-18 35 16,159 0-1,-159 0 1,247 0-1,-212 0 17,-17 0-17,17 0-15,-70 0 32,70 35-17,-17-35 1,-53 18-1,105 17 17,-70 0-17,-35-17 1,18 35 0,-124 35-1,35-35 1,0-18-1,-88-17-15,141-18 32,71 0-17,-124 0 1,-53 0 0,107 0-1,87 106 16,-123-106-31,88 35 16,-247-18 0,18-17-1,-18 0 1,-35 0-16,123-17 16,0-1 15,36 18-16,-18-17 1,-88-1 0,123-53-1,-106 36-15,89 0 32,176 17-17,-283 1 1</inkml:trace>
</inkml:ink>
</file>

<file path=ppt/ink/ink1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2:57:58.072"/>
    </inkml:context>
    <inkml:brush xml:id="br0">
      <inkml:brushProperty name="width" value="0.05292" units="cm"/>
      <inkml:brushProperty name="height" value="0.05292" units="cm"/>
      <inkml:brushProperty name="color" value="#FF0000"/>
    </inkml:brush>
  </inkml:definitions>
  <inkml:trace contextRef="#ctx0" brushRef="#br0">4957 5221 0,'17'-18'218,"18"18"-218,-17 0 32,53-17-32,34-1 15,178 18 1,-72 0 0,-34 0-1,34 0 1,-140 0-16,158 0 15,-52 0 1,-19 18 0,-69-1-1,-72-17 1,19 0 0</inkml:trace>
  <inkml:trace contextRef="#ctx0" brushRef="#br0" timeOffset="1421.1">7638 5133 0,'88'-18'187,"35"18"-171,-35 0-16,1 0 16,263 0-1,-52 0 1,-88 0-1,-53-17 1,105 17 0</inkml:trace>
  <inkml:trace contextRef="#ctx0" brushRef="#br0" timeOffset="2588.92">10495 5062 0,'53'0'172,"0"0"-141,70 0-31,-52 0 16,141 0-16,70 0 31,53 0-15,-212 18-16,89 0 15,0-1 1,52 19 0,-175-19-1,-36-17 1</inkml:trace>
  <inkml:trace contextRef="#ctx0" brushRef="#br0" timeOffset="3491.27">14905 5186 0,'141'0'141,"-18"0"-141,71-35 15,142-1 1,-1 19 0,-177-19-16,72 36 15,-71 0 1,-107 0 0</inkml:trace>
  <inkml:trace contextRef="#ctx0" brushRef="#br0" timeOffset="28505.17">16245 10125 0,'53'0'187,"-17"-18"-187,52 18 16,123-18-1,-34 18 1,35-17 0,17 17 15,-106 0-31,54 0 15,-1 0 1,106 0 0,-52 0-1,-36-18 1,70 1 0,-17 17-1,53 0 1,35 0-1,-158 0 1,34 0 0,1 0-1,-18 0 1,0-53 15,141-53-15,-229 106-1</inkml:trace>
  <inkml:trace contextRef="#ctx0" brushRef="#br0" timeOffset="29857.64">16510 9049 0,'35'0'204,"18"0"-204,53 0 15,70 0 1,-87 0-16,158 0 15,-36 0 1,213 0 0,-230 0-1,17 0 17,-34 0-17,246 0 1,-211 0-1,-1 0 1,-87 17 0,-18-17-1,-1 0 1,-34 0 0</inkml:trace>
  <inkml:trace contextRef="#ctx0" brushRef="#br0" timeOffset="34913.57">5803 11148 0,'71'0'234,"-1"0"-234,-17 0 0,106 0 16,-18 0-1,-70 0 1,17 0 0,-18 0-16,36 17 31,-35-17 0,-1 0-31,-34 0 31,34 0-15,-35 0-16,1 0 16,-1 18 15,-17-18-16,-1 0 376,-17 18-313,18-18-31,0 0 0,-1 0-31,1 0-16,17 0 15,-17 0 1,-1 0-1,1 0 1,0 0 0,17 0-1,-17 0 17,-1 0-32,1 0 15,-1 0 16,1 0-15,17 0 0,-17 0-1,0 0 1,-1 0-16,19 0 31,34 0-15,-35 0-1,1 0 1,52 0 15,-53 0-31,18 17 16,18-17 0,-36 0-1,18 0 1,-18 0-1,-17 0 1,-1 0 0,19 0-1,-19 0 17,19 0-32,69 0 31,-52 0-31,36 0 31,-19 0 0,1 0-15,-18 0 0,52 0-1,-34 0 1,0 0-16,-54 0 0,71 0 15,-17 0 1,-1-17 15,36 17-15,-53 0 0,-35 0 15,17 0 0,-17 0-31</inkml:trace>
  <inkml:trace contextRef="#ctx0" brushRef="#br0" timeOffset="39877.1">9648 11024 0,'36'0'203,"-1"0"-203,0-17 16,106-1-1,18 18 1,-106-18-16,71 1 16,-1-1-1,18 18 1,-70 0-1,35 0 1,35 0 0,-88 18-1,17-1 17,1 1-17,-36-18-15,35 0 16,1 0-1,17 18 1,53-18 0,-70 0-1,52 0 1,-34 0 0,-37 17-1,54-17 1,35 36-1,-52-36 1,87 35 0,-70-35-1,0 0 1,52 17 15,-69-17-15,87 0-1,89 18 1,-124-18 0,-18 0-1,54 0 1,-107 0 0,36 0-1,70 0 1,-70 18-1,18 17 1,52-17 0,-35 17-1,-53-35 17,53 0-17,-88 0 1,0 0-1,35 0 1,-17 0 0,-18 0-1,35 0 1,-53 0 0,18 0-1,36 0 1,-37 0-1,1 0 1,18 0 0,-18 0 15,0 0-15,35 0-1,-35 0 1,17 0-1,-17 0 1,18 0 0,-18 0-1,35 0 1,-53 0 0,53 0-1,-35 0 1,0 0-1,0 0 1,18 0 0,-18 0-1,17 0 17,1 0-17,-1 0 1,-34 0-1,52 0 1,-35 0 0,0 0-1,35 0 1,-53 0 0,53 0-1,-35 0 1,0 0-1,18 0 17,-18 0-17,0 0 1,35 0 0,-35 0-1,17 0 1,1 0-1,-18 0 1,0 0 0,35 0-1,-35 0 1,-18 0 0,53 0-1,-35-18 1</inkml:trace>
  <inkml:trace contextRef="#ctx0" brushRef="#br0" timeOffset="52300.31">3881 13123 0,'35'0'203,"18"0"-203,17 0 0,-17 0 16,35 0-1,-70 0-15,35 0 16,35 0 15,0 0-15,-17 0-1,-1 0-15,54 0 16,-18 0 0,-36-17-1,19 17 1,-37 0 0,1 0 15,53-18-16,-35 18 1,17 0 0,53 0 15,-53 0-31,-17 0 16,17 0-1,-35 0 1,0 0-1,0 0 1,35 0 0,-18 0-1,72 0 1,-54 0 0,-18 0-1,36 0 16,-71 0-15,18 0 0,36 18-1,-19-18 1,18 0 0,18 17-1,-35-17 1,-1 0-1,1 0 1,-1 0 0,-17 0-1,35 18 1,-35-18 0,-17 0 15,52 0-16,-53 0 1,36 0 0,17 0-1,-35 0 1,0 0 0,35 0-1,0 0 1,-53 0-1,54 0 1,-54 0 0,18 0-1,17 0 1,-17 0 0,0 18 15,71-18-16,-71 0 1,35 17 15,-35-17-31,70 18 0,-17-18 16,0 0 0,70 0-1,-88 0 1,124 18 15,-124-18-31,18 0 16,18 0-1,-1 0 1,-52 0 0,70 17 15,-53-17-16,18 0 1,0 35 0,35-35-1,-71 0 1,18 0 15,18 0-31,-18 0 16,1 18-1,-19-18 1,36 0 0,-53 0-1,0 0-15,0 0 32,-18 0-17,71 0 1,-53 0-1,0 0 1,35 0 0,-53 0-1,18 0 1,18 0 0,35 0-1,-54 0 1,-16 0-1,-1 0 1,18 0-16,0 0 16,0 0-1,35 0 1,-53 0 0,53 0 15,-35 0-16,0 0 1,35 0 0,1 0-1,-1 0 1,-18 0 0,1 0-1,-18 0 1,35 0-1,-35 0 1,0 0 0,17 0-1,-17 0 17,0 0-17,35 0 1,-52 0-1,17 0 1,35 0 0,-35 0-1,17 0 1,-17 0 0,18 0-1,-18 0 1,35 0-1,-35 0 17,-18 0-17,0 0 1</inkml:trace>
  <inkml:trace contextRef="#ctx0" brushRef="#br0" timeOffset="59263.89">4092 13952 0,'36'0'203,"-19"0"-187,71 0-16,-35 0 15,-17 0 1,69 0 0,-34 0 15,17-17-16,36 17 1,-72 0 0,19 0-1,17 0 1,0-18 0,-35 18-1,124 0 1,-71 0-1,35 0 1,35 0 0,-52 0-1,-19 0 1,-69 0-16,69 0 31,19 0-15,17-18-1,53 18 1,-70 0 0,-1 0-1,-35 0 1,18 0 0,70 0-1,-17 0 1,-53 0-1,53 0 1,-71 0 0,-17 0 15,52 0-15,-35 18-1,-17-18 1,17 0-1,-35 0-15,53 18 16,-53-18 0,35 0-1,-53 0-15,18 0 16,18 17 0,-1-17-1,1 0-15,-18 18 16,52-18-1,54 35 1,-53 1 0,35-1-1,0 35 1,-88-52-16,88 35 31,-53-35-15,-35-1-1,-17 1-15,17-18 16,-18 0 0,35 35 15,54-17-31,-18-1 16,-18 1-1,35-18 1,-87 0-1</inkml:trace>
  <inkml:trace contextRef="#ctx0" brushRef="#br0" timeOffset="72858.64">3246 14922 0,'70'71'375,"-35"-53"-375,36-18 16,-18 0-1,0 17-15,35-17 16,0 0 0,18 0-1,-35 0 1,-36 0-1,88 0 1,-34 0 15,-1 0-15,53 0 0,-88 0-1,35 0 1,18 0-1,-18 0 1,0 0 0,18 0-1,-35 0 1,-19 0 0,37 0-1,-36 0 1,35 18-1,0-18 1,0 18 15,18-18-15,-53 0 0,-18 0-1,36 0 1,-18 0-1,0 0 1,17 0 0,18 0-1,0-36 1,89 1 0,-36 17-1,0 1 1,-17-1-1,-72 18 1,19 0 15,0 0-15,-18 0 0,-1 0-1,19 0 1,17 0-1,-53 0 1,54 0 0,-54 0-1,0 0 1,36 0 0,-36 0-1,0 0 1,36 0-1,-36 0 1,0 0 15,71 0-15,-35 0 0,-1 0-1,19 0 1,-1 0-1,18 0 1,70 0 0,-53 0-1,1 0 1,105 0 0,-105 0-1,-18 0 1,70 0-1,-70 0 1,-18 0 15,124 0-15,-124 0 0,-35 0-1,105 0 1,-87 0-1,-18 0 1,88 0 0,-88 0-1,35 0 1,0 0 0,-35 0-1,18 0 1,17 0-1,-53 0 1,36 0 15,-1 0-15,1 0 0,-18 0-1,17 0 1,-17 0-1,0 0 1,35 0 0,-35 0-1,-17 0 1,52 0 0,-35 0-1,0 0 1,17 0-1,-17 0 1,18 0 15,-1 0-15,1 0 0,-18 0-1,17 0 1,-17 0-1,35 0 1,-35 0 0,-17 0-1,52 0 1,-35 0 0,0 0-1,35 0 1,-53 0-1,18 0 1,35 0 15,-35 0-15,18 0 0,-18 0-1,17 0 1,-17 0-1,35 0 1,-35 0 0,-18 0-1,54 0 1,-36 0 0,0 0-1,17 0 1</inkml:trace>
  <inkml:trace contextRef="#ctx0" brushRef="#br0" timeOffset="155751.37">12312 15011 0,'-18'17'218,"1"1"-202,-1-18-16,18 18 16,-35-1-1,17 1 1,-17-18-16,17 0 15,-17 0 1,-18 0 0,0 0-1,0 0 1,18-18 0,0-17-1,-1 0 1,1-18-1,35 17 1,0-34 0,-53 17-1,53 0 1,-18-17 15,1-1-15,17 36-1,-18-1 1,18 1 0,0 18-16,0-36 31,0 35-15,0-17-1,18 17 1,52-70-1,-17 35 1,71-35 0,52 17 15,-105 36-15,17 17-1,-53 18-15,0 0 16,18 0-1,-17 0 1,52 0 0,-18 0-1,54-17 1,-36-1 0,-17 18-1,-36 0 1,35 0-1,-34 0 1,-1 0 0,18 0-16,-18 35 31,1-17-15,34 35-1,-35 0 1,1-18-1,17 18 1,-36-35-16,1 34 16,17-16-1,0-1 1,36 18 0,-36-53-1,0 53 1,1-35-1,-19-1 1,19 36 0,-19-18 15,-17 1-15,53 17-1,-53-18 1,0-18-1,0 1 1,0 17 15,0 1-15,0-19-16,0 19 16,0-1-1,-35 18 1,0-18-1,17-17 1,-123 52 15,35-52-15,18 0 0,-36-18-1,36 0 1,35 0-1,-70 0 1,52 17 0,1-17-1,-89 18 1,71-18 0,-18 0-1,-70 0 1,158 0-1</inkml:trace>
  <inkml:trace contextRef="#ctx0" brushRef="#br0" timeOffset="159492.72">12330 15628 0,'-18'0'219,"-35"0"-204,18 0-15,-36 0 16,54 0 0,-1 0-1,0 0-15,-17 18 16,0 17-1,-1 88 1,36-70 0,0 0 15,0-17-15,0-1-1,18-35 63,0 0-78,17 0 0,18 0 16,0 0 0,-18 17-1,-17 1-15,-18 17 16,0-17-1,0 0 17,-36 17-17,1-17 1,-88 34 0,17-16-1,35-19 1,54-17-1</inkml:trace>
  <inkml:trace contextRef="#ctx0" brushRef="#br0" timeOffset="160793.79">12435 15822 0,'0'18'203,"0"-1"-203,0 19 16,0-19-16,0 54 15,0-54 1,0 19 0,18-36 77,-18-36-77,0 1 0,0-18-1,0 18 1,0 0-16,0-18 15,0 18 1</inkml:trace>
  <inkml:trace contextRef="#ctx0" brushRef="#br0" timeOffset="161530.5">12453 15752 0</inkml:trace>
  <inkml:trace contextRef="#ctx0" brushRef="#br0" timeOffset="162069.68">12453 15752 0,'18'35'203,"-18"0"-203,17 0 15,1 36 1,-18-1 0,18-17-1,-18-17 1,17-19 15,1-17 0,0 0 1,17-17-32,-18-1 15,-17-70 1,18-18 0,-18 18-1,0 0 16,-18 70-15,18 0-16</inkml:trace>
  <inkml:trace contextRef="#ctx0" brushRef="#br0" timeOffset="163881.64">12771 15240 0,'17'18'188,"-17"35"-188,18-1 15,-18 1-15,17 141 16,1-35 0,-18 35-1,0-141 1,0-18 0,0-17 15,18-18 328,-18-18-343,17 1-1,19-1 1,-36 0 0,17 1-16,1-1 15,0 1 1,-1 17 15,1 0-15,17 0 15,-17 0-31,-18 17 16,0 1 93,0-1-93,0 1-1,0 0 1,0-1 0,0 1-16,0 17 31,0-17-16,-36-18 1,1 18 0,18-18-1,-1 0-15,0 0 32,-17-53-17,17 17 1</inkml:trace>
  <inkml:trace contextRef="#ctx0" brushRef="#br0" timeOffset="165367.84">13212 15752 0,'0'17'187,"17"89"-171,-17-53-16,0 0 15,0 35 1,0-53 0,0-17-1,0-36 63,-17-17-46,-1-18-32,18 0 15,0-88 1,0 71 0,0-1-1,18 53 1,-1 1-1,-17-1 17,35 18-17,-17 0 1,17 0 0,-17 18-16,17 35 15,1 17 1,-1 18-1,-18-17 1,-17-18 0,36-18 15,-36 0-15,0-17-1</inkml:trace>
  <inkml:trace contextRef="#ctx0" brushRef="#br0" timeOffset="166504.37">13635 15716 0,'0'18'172,"0"17"-157,17 0 1,1 1-16,0 34 16,-1-34-1,19 16 1,17-52 0,-18 18 15,0-18-16,-17 0 1,17-18 0,-17-70-1,-18 35 1,0 0 0,-53-35-1,18 71 1,17-1-1,-35 18 1,35 0 0,1 0-1,-19 53 1,36 53 0,0 0 15,0-18-16</inkml:trace>
  <inkml:trace contextRef="#ctx0" brushRef="#br0" timeOffset="176505.87">3387 16016 0,'17'0'312,"1"0"-296,-18 18-1,35-18-15,18 0 16,-18 0 0,1 0-1,-1 17 1,18-17-1,-18 0 1,-17 18 0,35-18-1,-18 0 1,18 0 0,0 0 15,0 18-16,0-18 1,17 0 0,18 0-1,-17 0-15,-18 17 32,17-17-17,-17 0 1,18 36-1,-1-36 1,1 0-16,-18 0 16,70 0 15,-52 0-15,35 0 15,17 0-16,-52 0-15,-36 0 16,71 0 15,-35 0-31,17-18 16,88 0 15,-52 18-31,17 0 16,-18 0 15,-70 0-31,0 0 31,53 0-15,0 0 0,-36 0-1,89-17 16,-71 17-31,0 0 16,18 0 15,-53 0-31,18 0 16,87-53 0,-17 35-1,-35 18 16,53-18-15,-71 18-16,-17 0 16,17-17-1,18-1 1,70 18 31,-88 0-32,36 0-15,-18 0 16,-18 0 15,0 0-31,89 0 32,-54 0-17,0 0-15,-17 0 16,0 0-1,-71 0 1,18 0 0,53-17 15,18-1-15,52 18-1,-88 35 1</inkml:trace>
  <inkml:trace contextRef="#ctx0" brushRef="#br0" timeOffset="187214.31">3969 17110 0,'17'0'250,"19"0"-250,-1 0 31,36 0-31,-1 0 16,-52 0-16,88 17 16,-18-17-1,18 18 1,-1-18-1,-52 0 1,35 0 0,1 0-1,-1-18 1,18 1 0,-89 17-16,54 0 15,35 0 1,-36 0-1,54 0 1,-36 0 15,-35 0-15,17 0 0,-17 0-1,53 0 1,-53 0-1,35-18 1,18 18 0,-18 0-1,1-18 1,16 18 0,-69 0-1,17 0 1,17 18-1,1-18 1,-18 0 15,35 0-15,0 0 0,0 0-1,18 0 1,-53 0-1,-18 0 1,36 0 0,-36 0-1,36 0 1,-1 0 0,1 0-1,-1 0 1,36 0 15,-71 0-15,18 0-1,53 0 1,-35-18 0,-36 18-1,71 0 1,-36-17-1,19 17 1,34-18 0,-17 18-1,-18 0 1,18 0 0,0 0-1,-71 0 1,71 0-1,-71 0 17,36 0-17,-1 0 1,1 0 0,-18 0-1,52 0 1,-69 0-1,34 0 1,-34 0 0,-19 0-1,1 0 1,17 0 0,0 0-1,-17 0 16,35 0-15,0 0 0,0 0-1,-18 0 1,18 0 0,-18 0-1,18-17 1,0 17-1,-18-18 1,18 18 0,-17 0-1,-1 0 1,-17 0-16,17 0 16,35 0-1,-52 0 16,0 0-15,17 0 0,18 0-1,-18 0 1,18 0 0,35 0-1,-70 0-15,17 0 16,18 0-1,-35 0 1,35 0 0,-18 0-1,18 0 1,17 0 0,-34 0-1,-1 0 16,53 0-15,-70 0 0,70 0-1,-18 0 1,-17 0 0,36 0-1,-72 0 1,19 0-1,16 0 1,1 0 0,36 0-1,69 0 1,-52 0 0,-18 0 15,53 0-16,-52 0 1,34 0 0,36 0-1,-89 0 1,19 0 0,34 0-1,-35 0 1,-17 0-1,17 0 1,0 0 0,0 0-1,18 0 1,-35 0 0,-1 0 15,36 0-16,-18 0 1,-17 0 0,35 0-1,-53 0 1,-18 0 0,53 0-1,-35 0 1,0 0-1,-18 0-15,1 0 16,16 0 0,37 0-1,-36 0 17,-1 0-17,19 0 1,-18 0-1,18 0 1,34 0 0,-52 0-1,18-35 1,35-1 0,-89 36-16</inkml:trace>
  <inkml:trace contextRef="#ctx0" brushRef="#br0" timeOffset="190569.49">15187 17110 0,'53'0'219,"35"0"-204,124 0 1,141-36-1,17 19-15,-123-1 16,176-17 0,195-89-1,-371 124 1,-53-17 0,-18 17-1,-105 0 16,-18 0-15,-1 0 0,1 0-1</inkml:trace>
</inkml:ink>
</file>

<file path=ppt/ink/ink1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5T06:08:10.2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1940 5433 0,'-70'35'203,"-54"0"-203,71 1 0,-123 105 16,105-88 0,-17 35 15,88-71-16,-17 19 1,17-19 0,0 54-16,0-1 15,0 1 1,0 211 0,0-35-1,0 18 1,52 211 15,-34 53-15,0-158-1,52 281-15,-70-422 16,0-72 0,0-34-1,18-18 1,-18 158 15,18-105-31,-18-106 16,0 0 15,0-18-15,17-17-1,1-1 1,0 1-1,17-18 1,0 18 0,0-1-1,1 1-15,17-18 16,88 35 15</inkml:trace>
</inkml:ink>
</file>

<file path=ppt/ink/ink1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5T06:08:21.0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2734 8678 0,'53'0'219,"17"-17"-204,36 17 1,0 0 0,-35 0-1,-1-18 1,-17 18-1,18 0 1,-36 0-16,53-18 31,53 1-31,-17 17 16,-71 0 0,35 0-1,-35 0 16,35 0-15,-35 0 0,70-18-16,-87 18 15,34 0 1,-34 0 0,16 0 30,-16 0-30,-1 0-16,-17 0 16,-1 0 15,36 0-15,-18 0-1,1 0 1,34 0-16,-34-18 15,34 18 1,1 0 15,-1 0-15,-17 0 0,0 0-1,0 0 1,0 0 15,17 0-15,-34 0-16,17 0 15,35 0 1,-18 0 0,1 0-1,52 0 16,-87 0-15,17 0 0,0 0-16,-1 0 0,-16 0 31,17 0-15,0 0-1,-1 0 1,19 0-1,0 0 1,17 0 15,-18 0-15,-17 0-16,0 0 16,18 0-16,-1 0 31,1 0-31,-18 0 15,53 0 1,-18 0 15,0 0-15,53 0-16,-53 18 31,18-18-15,35 18-1,-70-18 1,-1 0 0,19 0 15,87 0-31,-53 0 16,36 0-1,-35 17 16,-36-17-15,35 36 0,-35-36-16,-17 0 15,88 0 17,-53 0-17,17 0 1,71 0-1,-35 17 1,0-17 0,35 0 15,-53 0-15,18 0-1,17 0 1,-88 0-16,18 0 15,0 0 1,-89 0-16,89 0 16,-35 0-1,35 0 1,-36 0 15,1 0-15,35 0-1,-36 0 1,-17 0 0,53 0-1,-36 0 1,1 0 0,17 0-1,-70 0-15,52 0 16,19 0 15,34 18-15,-70-18-1,0 0 1,35 0 0,-35 0-1,0 0 1,35 0 15,-35 0-31,0 0 16,17 0-1,1 0 1,-36 0 0,54 0 15,-37 0-31,1 0 15,36 0 17,-54 0-17,18 0-15,53 0 16,-54 0 15,19 0-15,17-35-1,-52 35 1,34 0 15,-17-18-31,18 18 16,-36 0-16,18 0 31,0 0-31,17 0 16,-52 0-1,88 0 1,-71 0 0,18 0-1,35 0 1,-35 0 0,18 0-1,17 0 1,-35 0-1,0 0 1,35 0 15,-35 0-15,0 0 0,35 0-1,-53 0 1,18 0-16,35 0 15,-35 0 1,18 0 0,-18 0 15,-1 0-15,1 0-1,36 0 1,-54 0 15,18 0-15,35 0-1,-35 0 1,0 0-16,17 0 16,-17 0-1,18 0 1,-1 0 15,1 0-15,-36 0-1,53 0 1,-35 0 0,0 0-1,18 0 1,-18 0-1,0 0 1,35 0 0,-35 0-1,-18 0 1,53 0 15,-35 0-15,18 0-16,-18 0 15,-18 0 17,18 0-17,0 0 1,0 0 0,0 0-1,17 0 1,-35 0-1,18 0 17,18 0-32,-18 0 15,0 0 1,0 0 0,0 18-1,-1-18 1,37 0-1,-54 0 1,18 0 15,35 0-15,-35 17 0,-35-17-1,70 0 1,-35 0-1,0 0 1,17 0 0,-17 0-1,-18 0 1,54 0 0,-36 0-1,-18 0 16,53 0-15,-35 18 0,0-18-1,17 0 1,1 18 0,-1-18-1,19 0 1,-36 0-1,-18 0 1,53 0 0,-35 0-1,0 0 1,35 0 15,-53 0-15,18 0-1,35 0 1,-35 0 0,18 0-1,-18 0 1,17 0 0,-17 0-1,-35 0-15,53 0 16,-36 0-1,53 0 1,-35 0 0,0 0-1,0 0 1,-18 0-16,0 0 16,18 0-1,35 0 16,-35 0-15,0 0-16,0 0 31,18 0-15,-1 0 0,1 0-1,-18 0 1,0 0-1,17 0 17,1 0-32,-18 0 15,70 0 1,-17-18 0</inkml:trace>
</inkml:ink>
</file>

<file path=ppt/ink/ink1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5T06:08:26.2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2681 9648 0,'71'0'203,"17"0"-187,35 0-16,107 0 31,-107 0-31,89-17 16,70 17 0,53 0-1,-211 0 1,17 0-1,53 0 17,0 0-17,-18 17 1,1 1 0,-107-18-16,-17 18 15,0-18 1,-35 0-1,-1 0 1,1 0 15,0 0-15,-18-18 125,-18 18-126</inkml:trace>
</inkml:ink>
</file>

<file path=ppt/ink/ink1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5T06:08:37.2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15787 9701 0,'141'0'203,"71"0"-203,211 18 15,106 35 1,-141-18 0,-141-35-1,0 0 1,106 0-1,-106-17 17,0 17-17,-18 0 1,-158 0-16,105 0 16,-35 0-1,18 0 1,-53 0-1,-36 0 1,89 0 0,-53 0-1,-53 0 1,17 0 0,-17 17-1,-18-17 1,1 0-1</inkml:trace>
</inkml:ink>
</file>

<file path=ppt/ink/ink1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5T06:08:40.0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8608 9719 0,'-36'0'203,"-16"0"-203,-1-18 0,-88-52 15,35-54 17,35 71-17,36-52 1,35 52 0,53-36-1,106 1 1,-89 71-1,1 17 17,-1 0-17,-35 17-15,36 19 16,-53 16 0,35 19-1,-36 70 1,-17 18-1,-106 88-15,53-124 16,36-87 0,-18-1 15,-1 0-15,19-35-1,-1-17 1,-70-107-1,17-52 17,71 87-32,0-52 15,0 53 1,0 53 0,71-18-1,35 35 1,17 18-1,-35 36-15,-17 34 32,-18 107-17,-53-125-15,0-34 32,0 17-17,-18 18-15,1-35 47,-19 0-31,-17-1-1,36-17 17,-1 0-32,0-35 15,-17 0 1,35-54-1</inkml:trace>
</inkml:ink>
</file>

<file path=ppt/ink/ink1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5T06:08:44.4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2611 10689 0,'17'0'328,"1"0"-328,17 0 0,36 0 15,-54 0-15,36 0 16,18 0 15,-1 0-15,71 0-1,-17 0 1,35 0 0,-71 0-1,18 0 1,52 18 15,-52-18-15,0 17-16,0-17 15,-53 18 1,53 0 0,-53-18-1,52 35 1,-16-17 0,-19 17-1,107 0 1,-72-17-1,1-18 1,0 17 15,-71-17-15,18 0-16,-35 0 16,88 0 15,-36 0-16,19 0 1,-37 0 0,-16 0-1,34 0 1,-34 0 0,-19 0-1,54 0 1,-36 0-1,-17 0 1,-1 0 15,19 0-15,-19-17 0,-17-1-1,0-35 1,0 18-1,0 17 17,0 1-17,-35-1 1,35 0 0,0-17-1,-35 35 1,17-17-1,-17-19 1,-71-52 0,71 70 15,-54 1-31,37-1 16,-1 18 15,17 0-16,-87 0 1,52 0-16,-35 0 31,18 0-15,0 0 0,35 0-1,-53 0 1,18 0-1,53 0 1,-89 18 0,36-1-1,-18 19 17,-52 17-17,69-53 1,-16 17-16,-72 19 31,71-19-15,18-17-1,-71 18-15,54-18 32,16 0-17,-87 17 1,105-17-1,-17 0 1,0 0 0,35 0-1,18 0 1,0 0 0,17 0 15,36 0 125</inkml:trace>
</inkml:ink>
</file>

<file path=ppt/ink/ink1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5T06:08:51.9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6738 10724 0,'53'0'203,"0"0"-187,35 0-16,53 0 15,-35 0-15,70 0 16,-34 0 0,-1 0-1,-124 0 1,19 0 15,-36 18 0,17-18 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5T03:02:23.471"/>
    </inkml:context>
    <inkml:brush xml:id="br0">
      <inkml:brushProperty name="width" value="0.05292" units="cm"/>
      <inkml:brushProperty name="height" value="0.05292" units="cm"/>
      <inkml:brushProperty name="color" value="#FF0000"/>
    </inkml:brush>
  </inkml:definitions>
  <inkml:trace contextRef="#ctx0" brushRef="#br0">2716 15011 0,'89'-36'204,"69"1"-204,-105 17 15,35 18-15,-17-17 16,52 17-1,-17 0 1,-53 0 0,53 17-1,0 1 1,88 17-16,-53-17 16,-17-18-1,17 0 16,-71-18-15,18 18 15,18-35-31,18 35 16,17 0 0,88 71 15,-70-36-16,0-35 1,105 0-16,-35-35 16,-35-18-1,-35 17 17,-88 19-17,52 17 1,36 0-1,88 35 1,-88-17 0,35 17-1,-106-35 17,0 0-17,0 0-15,18 0 16,-35 0-1,105-18 1,-35 1 0,18 17 15,53 17-31,-1-17 16,1 0-1,53-17 1,-160-1-1,36 18 32,106-18-47,-105 1 16,34 17 0,106 53-1,-53 17 16,36-34-15,17-19-16,-176-17 16,18 0-1,17 0 1,-18-35 15,-52 35-15,17 0-1,-35 0 1,17 0 15,36 0-15,-18 0 0,124 18-1,-71-18-15,18 0 16,17 0-1,36-36 1,-18-17 0,0 36 15,71-1-31,-71 0 16,-36 18-1,89 0 1,-123 0 15,17 0 0,53-17-31,-53-36 16,0 53 0,18-35-1,-89 35 1,36 0-1,194 141 1,-229 194 0</inkml:trace>
</inkml:ink>
</file>

<file path=ppt/ink/ink1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5T06:08:53.0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8008 10742 0,'88'0'203,"36"-18"-203,52 18 15,18 0 1,53 0 0,-35 0 15,-159 0-31,17 0 16,36 0-1,18 0 1,-54 0-1,18 0 17,-17 0-32,-1 0 15,-34 0 1,17 0 0</inkml:trace>
</inkml:ink>
</file>

<file path=ppt/ink/ink1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5T06:09:03.5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11165 10654 0,'18'0'328,"0"0"-328,-1 0 31,1 0-15,17 0-1,1 0 1,-19 0 15,1 0 47,-1 0-46,1 0-17,0 0 1,-1 0 0,1 0 15,0 0-31,-1 0 15,1 0 1,0 0 0,17 0-1,18 0 1,-18 0 15,-17 0-15,35 0-1,-1 0 1,19 0 15,0 0-15,-1 0 0,-17 0-1,0 0-15,70 0 16,36 0-1,106-18 1,-71 1 0,53 17-1,53-18 1,-142 18 0,-34 0-1,-1 0 1,107-18-1,-54 1 1,106-36 15,-123 53-15,-36 0 0,19-36-1,-19 36 1,36-17-1,52 17 1,-140 0 0,35 0-1,17 0 1,-34 0 0,34 0-1,71-18 1,-53 18-1,-17-17 17,17 17-17,-53 0 1,0 0 0,53 0-1,18 0 1,-18 17-1,106 1 1,-71-18 0,-70 17-1,35-17 1,-88 0 0,0 18-1,35-18 1,-52 18-1,52-1 1,-35-17 0,17 0 15,-17 18-15,-35-18-16,52 18 15,-17-1 1,0-17-1,35 18 1,-35-18 0,18 18-1,-36-18 1,0 0 0,1 0-1,-19 0 1,1-18-1,-177-17 1,-193 35 15,52 0-15,-141-18 0,17 18-1,125 0 1,-90 0-1,-16 0 1,52 0 0,-176 0-1,105 18 1,125-1 0,-54 19-1,18-19 1,105-17-1,-175-35 17,140 0-17,53 35 1,54-18 0,-1 18-1,-17 18 1,17-1-1,53-17-15,53 0 32,-35 18-17,17 0 1,18-18 0,-52 17-1,87 1-15,-35-18 31</inkml:trace>
</inkml:ink>
</file>

<file path=ppt/ink/ink1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1:30.203"/>
    </inkml:context>
    <inkml:brush xml:id="br0">
      <inkml:brushProperty name="width" value="0.05292" units="cm"/>
      <inkml:brushProperty name="height" value="0.05292" units="cm"/>
      <inkml:brushProperty name="color" value="#FF0000"/>
    </inkml:brush>
  </inkml:definitions>
  <inkml:trace contextRef="#ctx0" brushRef="#br0">2910 6826 0,'18'-17'188,"17"17"-188,1-18 0,52 18 15,53-18 1,-35 18 0,-18-17-16,71-1 15,17 18 1,106-35 0,-141 17-1,-17-17 1,70 17 15,-35 18-31,17 0 16,36-17-1,-89 17 1,36-18 0,17 18-1,-87 0 16,16-18-15,19 18 0,-71 0-1,35 0 1,18 0 0,-18 0-1,18-17 1,17 17-1,-35 0 1,18 0 0,-88 0-16,52 0 15,19 0 1,-36 0 0,-18 17-16,35-17 31,-17 0-16,53 18 1,18-18 0,-71 0-1,35 18 1,0 17 0,18-35-1,-71 17 1,0-17-16,54 0 15,-37 0 1,107 18 0,-35 0-1,-18-18 1,-18 17 0,70 19 15,-69-36-16,-19 0 1,71 17 0,-35-17-1,18 0 1,-54 0 0,-35 18-1,89-18 1,-18 0-1,-36 0 1,36 0 0,-53 0-16,106 0 15,0 0 17,35 18-17,-36-18 1,1 0-1,106 0 1,-18 0 0,-71 0-1,89-18 1,-177 18 0,18 0-1,52 0 1,-52 0-1,71 0 1,-72 0 0,1 0-1,-18 0 1,-35 0 15,0 0-15,18 0-1,-18-18 1</inkml:trace>
  <inkml:trace contextRef="#ctx0" brushRef="#br0" timeOffset="3307.04">3351 8043 0,'71'0'250,"88"-35"-250,52 17 16,107-35 0,-89 36-1,89 17 1,140 17-1,-246 1 1,0 35 0,17-18-1,-106-17 1,89 0 0,-18 17-16,88 0 15,-105-17 1,-19-18-1,125 0 17,-248 0-32</inkml:trace>
  <inkml:trace contextRef="#ctx0" brushRef="#br0" timeOffset="5094.91">3351 9349 0,'53'0'188,"106"0"-173,35 0-15,194 0 16,35 0 0,-17 0-1,-53 0 1,-141 0-16,52 0 15,71 0 1,-17 0 0,-36-18 15,-70-17-15,17 35-1,-123 0-15,70 0 16,-35 0-1,-17 17 1,87-17 0,-87 0-1,-1 0 1,71 0 0,-105-17-1,52-1 1,-88 18-16,70 0 15,54 0 1,-19 0 0,125 0 15,-89 18-15,123 17-1</inkml:trace>
  <inkml:trace contextRef="#ctx0" brushRef="#br0" timeOffset="7716.96">4198 10548 0,'18'0'203,"17"0"-203,0-18 16,53 1-16,1-1 16,34 18 15,-35 0-31,124-18 15,-18 18 1,18-17 0,-54 17-1,1 0 1,106 0 0,-124 0-1,18 0 1,-89 17-1,89-17 1,-36 0 0,36 0-1,-35 18 1,-19-18 0,19 0-1,88 35 16,-89-35-15,124 18 0,-141 0-1,0-18 1,17 17 0,-52-17-1,-1 0 1,36 0-1,0 0 1,35 0 0,35 0-1,-34 0 1,-54 0 15,88 0-15,-35 18-1,0 0 1,18-1 0,-35 1-1,-54 17 1,71-35 0,0 18-1,0-18 1,71 17-1,-106-17 1,35 0 0,18 0-1,-36 0 1,1 0 0,70 0 15,-53 0-16,-35 0 1,88 0 0,-71 0-1,71 0 1,-53 0 0,-17 0-1,-54 0 1,1 0-16,-18 0 15,17 0 1,54-17 0,-71 17-1,70-53 1,1-18 15,-89 54-15</inkml:trace>
  <inkml:trace contextRef="#ctx0" brushRef="#br0" timeOffset="10454.56">13529 10689 0,'53'0'203,"0"0"-203,35 0 15,53 0 1,194 18 0,-35-18-1,-53 17-15,-71 1 16,-52-18-1,141 18 1,-19-1 0,90 1-1,-160 0 1,18-18 0,88 53-1,-141-53 1,-17 35-1,-1-35 17,-70 0-17,-17 0 1</inkml:trace>
  <inkml:trace contextRef="#ctx0" brushRef="#br0" timeOffset="14643.96">4251 11695 0,'35'0'250,"1"0"-250,52 0 0,18 0 16,-1 0 0,-16 0 15,-72 0-16,36 0-15,35 0 16,18 0 0,-18 0-1,1 0 1,-19 0 0,54 0-1,-36 0 1,18 0-1,-36 0 1,-17 0 0,35 0-1,-35 0-15,0 0 32,53 0-17,0 0 1,-53 0-1,0 0 1,17 0 0,-52 0-16,35 17 15,17-17 1,36 0 0,-18 0-1,18 0 1,0 0-1,35 0 1,-53 0 0,-17 0-1,-18 0-15,0 0 32,35 18-17,0-18 1,-53 0-16,89 0 15,-36 35 1,18-17 0,-18-18-1,-35 17 1,53-17 0,-53 18-1,35-18 1,-18 0-1,-34 0-15,52 0 16,-18 0 0,36 0-1,-18 0 17,-17-18-17,35 1 1,0-1-1,-36 18 1,36 0 0,-35-18-1,17 18 1,-35 0 0,17 0-1,-34 0 1,-1 0-1,18 0 1,-18 0 0,53 0-1,-35-17 1,53 17 15,-18-18-15,-17 18-1,-1 0 1,71-17 0,-35 17-1,-53-18 1,88 0 0,-70 18-1,52 0 1,54-17-1,-71 17 1,52 0 0,-52 17-16,18-17 15,34 0 17,72 18-17,-125-18 1,1 18-1,0-18 1,35 17 0,-35-17-1,88 18 1,-53-18 0,-35 0-1,18 17 1,-72-17-16,72 0 15,-18 0 1,17 18 0,-17-18-1,-53 0 17,35 18-17,-35-18 1,0 0-1,0 0 1,17 0 0,-17 0-1,36 17 1,-36-17 0,-1 0-1,1 0 1,36 0-1,-37 0 1,37 0 15,-36 0-15,-18 0 0,53 0-1,-35 0 1,0 0-1,17 0 17,-17 0-17,0 0-15,35 0 32,-35 0-17,0 0 1,18 0-16,-1 0 31,-17 0-31,36 0 31,-37 0-15,-16 0 0,52 0-16,-35 0 15,0 0 16,35 0-15,-53 0 0,18 0-1,35 0 1,-35 0 0,-17 0-1,52 0 1,-35 0-1,17 0 1,1 0 15,-18 0-15,0 0 0,35 0-1,-35 0 1,0 0-1,17 0 1,-17 0 0,0 0-1,35 0 1,-35 0 0,-18 0-1,54 0 1,-36 0-1,17 0 17,1 0-17,-18 0 1,-1 0 0,37 0-1,-36-17 1,-1-1-1,19 0 1</inkml:trace>
  <inkml:trace contextRef="#ctx0" brushRef="#br0" timeOffset="16816.84">3528 12771 0,'35'-18'188,"89"18"-188,-36 0 15,70-18-15,142 18 16,0 0 0,-123 0-16,228 0 15,-52 0 1,17 18 0,-52-18 15,-71 18-16,-35-18 1,140 0 0,-69 0-1,-89 17 1</inkml:trace>
  <inkml:trace contextRef="#ctx0" brushRef="#br0" timeOffset="19320.59">3369 13935 0,'35'0'203,"1"0"-187,105-18-1,53 18 1,0 0-1,17 0 1,-140 0-16,52 0 16,36-18-1,0 18 1,-89 0-16,72 0 31,-37 0-15,54 0-1,-18 0 1,-35 0 0,71 0-1,-72 0 1,1 0 0,35-17-1,-35-1 1,18 1-1,34-19 1,-52 36-16,18-17 16,52-19 15,-17 36-15,-53 0-1,35 0 1,35 18-1,-35 0 1,-35-1 0,18 19-1,-36-19 1,-18 1 0,54-18-1,-54 0 1,36 0-1,18 0 1,-71 0 0,17 0-1,18 0 17,-17 0-17,-1 0 1,89 0-1,-18 0 1,0 0 0,36 0-1,-71 0 1,-18 0 0,53 0-1,-18-18 1,1 18-1,52 0 1,-35-17 15,-17 17-15,52 0 0,-52 0-1,87 0 1,-70 17-1,-17 1 1,88-18 0,-71 35-1,-18-35 1,106 0 0,-123 0-1,0 0 1,18 18-1,-54-18 17,36 0-17,0 0 1,-53 0 0,0 0-1,35 0 1,-53 0-1,36 0 1,-1 0 0,1 0-1,-18 0 1,-36 0-16</inkml:trace>
  <inkml:trace contextRef="#ctx0" brushRef="#br0" timeOffset="20655.62">3528 15028 0,'211'0'172,"-105"0"-172,247-35 16,229 53 0,-106 35-16,54-36 31,-284-17-31,178 18 15,-248-18 1</inkml:trace>
  <inkml:trace contextRef="#ctx0" brushRef="#br0" timeOffset="23327.66">2681 5891 0,'-70'0'187,"17"36"-171,-18-1-16,-88 53 15,89-53 1,34-35-16,1 18 16,0-18-1,35 18 32,0-1-31,0 19-16,18 122 15,17 125 1,0 140 0,36 230-1,-71-177 1,35 723 15,-35-52-15,18-389-1,-36 1006 1,-17-441 0,-177-282-1,-105-36 1,105-405 0,124-406-1,88-88 1,17-36-1,107 1 1,70-18 0,0 0-1,-18 0 1</inkml:trace>
</inkml:ink>
</file>

<file path=ppt/ink/ink1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2:58.7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2752 5627 0,'53'0'235,"-1"0"-220,178 0 1,-1 0 0,-53 0-1,-105 0-15,53 0 16,17 0 0,17 0-1,-52 0 1,18 0-1,17 0 1,-53 0 0,-17 0-1,70 0 17,-18-18-17,-35 18 1,106 0-1,-105 0 1,-1 0 0,35 0-1,-17 0 1,0 0 0,53 18-1,-54 17 1,-34 0-1,88-17 1,-106-18 0,53 35-1,17-35 17,-35 0-17,36 0 1,34 0-1,-105 0 1,36 0 0,52 0-1,-36 0 1,19 0 0,105 0-1,-70 53 1,-36-53-1,71 0 1,1 0 0,-54 18-1,88-18 17,-123 0-17,17-35 1,1 17-1,-71 18 1,-18 0 0,18-35-1,17 17 1,19 18 0,16 0-1,-16 0 1,-1 0-1,71 0 1,-36-18 0,-17 18-1,35-17 17,-53 17-17,-35 0 1,0 0-1,0-18 1,-35 0 0</inkml:trace>
</inkml:ink>
</file>

<file path=ppt/ink/ink1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3:01.8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2805 7020 0,'35'0'219,"35"0"-219,54 0 0,52 0 15,-52 0 1,17 0-1,-71 0-15,107 0 16,-18 0 0,35 0-1,-71 0 1,1 0 0,158 0 15,-53 0-31,-53 0 31,18 0-15,-52 0-1,-1 0 1,70 0 15,-105 0-31,18 18 16,-36 0-1,18-18 1,0 0 0,52 17 15,-34-17-31,-18 0 16,52 18-1,-69-1 1,-1 1-1,53 0 32,0 17-47,-35-35 16,105 18 0,-122-1-1,16-17 1,54 18-1,0-18 1,17 0 0,71-18 15,-88 18-15,17 0-1,160-35 1,-125 35-1,-34 0 1,17 0 0,-71 0-1,-17 0 1,106 0 0,-142 0-1,54 18 1,17-18-1,-53 17 1,53-17 0,35 0-1,-70 0 1,53 0 0,88 0-1,-71 0 1,-17 0-1,88 0 17,-88 0-17,17 0 1,124 18 0,-141-18-1,0 18 1,-71-18-1,35 17 1,-35-17 0,-17 0-1,-18 0 1,35 0 0,-53 18-1,18-18 16,35 17-15</inkml:trace>
</inkml:ink>
</file>

<file path=ppt/ink/ink1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3:04.7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2522 8467 0,'53'0'203,"53"0"-187,-18 0-16,124 0 16,-18 0-1,-106 0-15,141 0 16,18 0 0,53 17-1,-176-17 1,52 0-1,-35 0 1,124 0 0,-71 0-1,-35 0 17,123-35-17,-70 35 1,52-18-1,-140 18 1,-1 0 0,1 0-1,52 0 1,-17 0 0,-36 0-1,54 0 1,-72 0-1,1 0 1,-53 0-16,71 0 16,17 0-1,70 18 17,-70 0-17,1-18 1,69 17-1,-70-17 1,18 0 0,17 0-1,-34 0 1,16 0 0,54 0-1,-71 0 1,-35-17-1,35 17 1,-17-18 15,17 18-15,53-18 0,-36 18-1,-52 0 1,53-17-1,-53 17 1,0 0 0,88-18-1,-88 18 1,-18 0 0,53 0 15,-18 0-31,1 0 31,87 0-31,-87 0 31,17 0-15,35 0-16,-34 0 16,-1 0-1,53 0 16,-88 0-15,17 0 0,36 0-1,-36 0 17,-52 0-32,52 0 15,-70 0 1,71 0-1,-19 0 1,-69 0 0,17 0 15,35 0-15,-35 18-1,0-18 1,17 0-1,-17 0-15,18 17 32,-1-17-17,1 0 1,-1 0 0,-17 0-1,0 0 1,35 0-1,-35 0 1,-35 0 15</inkml:trace>
</inkml:ink>
</file>

<file path=ppt/ink/ink1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3:07.0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2857 9825 0,'89'0'203,"52"0"-187,35 0-1,71 0 1,-123 0-16,211 35 31,-71-17-15,107 17-1,-107-35 1,36 18 0,-141-1-1,53-17 1,-1 36-1,107-1 1,-159-17 0,-54-1-1,54-17 1,0 35 0,0-17-1,35 17 1,88-17 15,-88 17-15,53-17-1,-88-18 1,-18 0 0,0 0-1,53 0 1,-88 0-1,88 0 1,-106 0 0,35-35-1,36 35 1,-71 0 0,53-18 15,53 0-16,-52 18 1,-19 0 0,-52-17-1,87-1 1,107-17 0</inkml:trace>
</inkml:ink>
</file>

<file path=ppt/ink/ink1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3:11.3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2946 11377 0,'70'0'172,"89"-18"-172,106 1 15,-54 17 1,1-18 15,158 18-15,-105-35-1,-18 0 1,17 17 0,-105 18-1,0-18 1,17-35-1,-87 36 1,-1 17 0,18 0-1,-71 0-15,88 0 16,-52 0 0,70 0-1,-35 0 1,-18 0 15,53 0-15,-88 0-1,35 0 1,36 0 0,-18 17-1,17-17 1,36 0-1,-53 0 1,-36 0 0,71 36-1,0-36 1,-35 0 0,88 17-1,-106-17 1,1 0 15,-1 0-15,-35 18-1,0-18 1,88 35 0,-53-35-1,0 18 1,141-18-1,-70 0 1,88-53 0,159-53-1,-159 71 1,-88 0 0,-107 17-16,72-17 15,-18 17 1,0-17 15,-71 35-31,53 0 16,-17 0-1,17 0 1,18 0 0,-53 0-1,88 17 1,0-17-1,-18 0 1,36 0 0,70 18-1,-70 17 1,53 18 0,-71-18 15,18-17-16,-71 17 1,106-35 0,-71 0-1,36 0 1,88 0 0,-106-35-1,71 17 1,-71 18-1,-53 0 1,-17 0 0,-1-17-1,1 17 1,-18 0 0,17 0-1,-17 0 1,0 0 15,18-18-15,-19-17-1,-16 17 1</inkml:trace>
</inkml:ink>
</file>

<file path=ppt/ink/ink1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3:13.8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4568 12629 0,'53'0'203,"53"18"-203,-18-18 0,36 0 16,-1 18-1,1-18 1,-54 0-16,19 0 16,34 0 15,53 17-15,-34-17-1,-19 0 1,53 0-1,-17 0 1,-18 0 0,212 0-1,-177 0 1,1-17 0,34 17-1,1-18 1,0 18-1,52 0 1,-87 0 0,-1 0-1,106 0 17,-123 0-17,-53 0 1,70 0-1,-35 0 1,36 0 0,17 0-1,-53 0 1,-18 0 0,54 0-1,-1-18 1,1 18-1,87-17 1,-70 17 15,141 0-15,-123-18 0,-53 18-1,-18-17 1,-35-1-1,388-211 1</inkml:trace>
</inkml:ink>
</file>

<file path=ppt/ink/ink1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3:15.6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4745 13952 0,'17'0'203,"36"0"-187,0 0-16,36 0 31,175 0-15,-17 0 0,-35 0-1,-159 0-15,123 0 16,53 18-1,36 0 1,35-18 0,-141 0-1,105 17 1,-88 1 0,-17-18-1,88 18 16,-123-1-15,70 1 0,88 17-1,-106-35 1,-35 35 0,106-17-1,-70-18 1,-19 0-1,54 0 1,-124 0 0,159 0-1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2:46:39.676"/>
    </inkml:context>
    <inkml:brush xml:id="br0">
      <inkml:brushProperty name="width" value="0.05292" units="cm"/>
      <inkml:brushProperty name="height" value="0.05292" units="cm"/>
      <inkml:brushProperty name="color" value="#7030A0"/>
    </inkml:brush>
  </inkml:definitions>
  <inkml:trace contextRef="#ctx0" brushRef="#br0">1729 6579 0,'35'0'218,"-17"0"-218,34 0 0,1 18 16,0 0 15,-17-18-15,-1 0-16,0 0 0,0 0 31,36 0-15,-36 0-1,18 0 1,35 0 0,-35 0-1,0 0 1,35 0 0,-35 0-16,0 0 31,-18 0-16,-17 0 1,0 0 15,-1 0-31,19 0 32,17 0-17,52 35-15,-34-35 16,17 17-1,0 1 17,-35-18-17,35 0 1,-52 0 0,-1 0-1,18 0 1,-18 0-16,0 0 15,54 0 1,17 0 15,-18 0-31,-18 18 16,1-18 0,17 17-1,-17-17 16,-1 0-31,36 0 32,0 0-17,-18 0 1,53 0 0,-17 0-1,-1 0 1,-52-17-16,70 17 15,0-18 1,-53 0 15,71 18-31,-53 0 16,-1 0 0,72 0-1,-18 0 16,-71 0-15,-18 0-16,19 0 16,16 0-16,-52-17 31,88-1-15,-52 18-1,34-17 1,71-1-1,-88 18 17,70 0-17,-70 0-15,18 0 16,52 18 15,-35-18-31,-53 0 16,71 0 15,-53 0-31,0 0 31,17 0-15,54 0 0,-36 0-16,-35 0 31,-71 0-31,71 0 15,-1 0 1,54 0 15,-35 0-31,17 0 16,35 0 15,-88-18-15,18 18-1,88 0 1,-17 0 0,-19 0-1,89 0 1,88 70-16</inkml:trace>
</inkml:ink>
</file>

<file path=ppt/ink/ink1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3:17.1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4480 15363 0,'71'0'187,"70"0"-171,71 0-16,211 18 15,-123 0 1,-36-18 0,142 0-1,-247 35-15,123-35 16,18 0 15,123 0-15,-158 0-1,-54 0 1,178 0 0,-90 0-1,19 0 1,176 53 0,-194-18-1,-53 18 1,52-35-1,-87-18 1,-18 0 0,71 0-1,-195 0 1,213-36 15</inkml:trace>
</inkml:ink>
</file>

<file path=ppt/ink/ink1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3:18.9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4868 17004 0,'71'0'188,"17"0"-188,0-18 15,159 18-15,-17 0 16,52-17-1,-159 17 1,195 0-16,-54 0 16,36 0 15,-53 0-15,-18 0-1,142-18 1,-160 0-16,1 1 15,123-36 17,-211 53-17,17-18 17,35 18-17,-35 0-15,18 0 16,106 0 15,-159 0-15,35 18-1,35-18 1,-52 0-16,34 0 16,54 17 15,-106 1-16,17-18 1,36 18 0,-36-18-16,71-18 31,53 18 0</inkml:trace>
</inkml:ink>
</file>

<file path=ppt/ink/ink1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3:24.9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13635 12030 0,'17'-18'235,"1"18"-204,0-18-31,-1 18 16,1 0-1,0 0 1,-1 0 15,-17 18-31,36 35 16,17 106-1,-36 352 1,-17-70 0,0 141-1,-53 71 1,18-53 0,17-248-1,18 248 1,0-282 15,0-160-15,36 248-1,-19-194 1,-17-124 0,0-17-1,0-36 1,-17-35 46,-1 0-46,0 0 0,-17 0-1,-124 0 1,-35 0-16,-53 88 31,89 0-15,140-88-16</inkml:trace>
</inkml:ink>
</file>

<file path=ppt/ink/ink1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2:02.296"/>
    </inkml:context>
    <inkml:brush xml:id="br0">
      <inkml:brushProperty name="width" value="0.05292" units="cm"/>
      <inkml:brushProperty name="height" value="0.05292" units="cm"/>
      <inkml:brushProperty name="color" value="#FF0000"/>
    </inkml:brush>
  </inkml:definitions>
  <inkml:trace contextRef="#ctx0" brushRef="#br0">1482 3422 0,'88'0'172,"0"0"-156,124-18-16,-1 18 15,213 0 1,-230 0-16,141 36 16,-88-19-1,106 54 1,-195-71-16,107 0 15,-89 0 1,54-36 0,-36 1-1,-53 0 1,0 35 0,-106 0 15,-17 0-16,35 0 1,-36 0 0,1 0-1,0 0 95,-1-35-110,1-1 0,0-69 15,34-266 17,-52-105-17,0 388-15,0-230 16,0-158-1,-35 158 1,18 230 0,17 35-1,-18 18 1,0 35 15,1 0 47,-1 0-62,0 0 15,-123 0-15,-194 35-1,-265-17 1,54-18 0,122 35-1,142-35 1,35 0-16,-18-17 16,19 17-1,34 0 1,106 0-1,18 0 1,53 0 0,17 0 15,-17 194 188,-1-18-219,-17 124 15,36-247-15,-71 176 32,17 371-17,53-441 1,18-71-1,0 53 1,36 0 0,-1 35-1,53 107 1,-70-160 0,-1-52-1,-17-36 1,0-17-1,18-1 1,17 1 0,-35-1 15,53 125-15,-35-19-1,-18-105 1</inkml:trace>
</inkml:ink>
</file>

<file path=ppt/ink/ink1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3:40.5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2716 5274 0,'36'0'218,"34"0"-202,18 0-16,54 0 16,34 0-1,0 0 1,71-18-1,-88 18-15,70 0 16,-70 0 0,70 18-1,-105-18 1,17 0 15,18 0-15,-89 0-1,54-18 1,34 18 0,-34 0-1,-1-35 1,124 35 0,-141-18-1,18 1 1,52-1-1,-52 1 1,105-19 0,-88 36-1,-18 0 1,-34 0 15,105 0-15,-36 18-1,36 0 1,-105 17-16,69-35 16,-52 0-1,35 0 1,53 0 0,-35 0-1,0 17 1,-124-17-16,106 18 15,-17 0 1,17-18 0,141 17-1,-88-17 17,53 0-17,-141 0 1,35-17-1,18 17 1,-18-18 0,-35 18-1,17 0 1,-17 0 0,17 0-1,19 0 1,-54 0-1,53-18 1,141-17 0,-194-18-1,36 18 1,70 35 15,-36-18-15,37-17-1,34 17 1,-70 18 0,-54-17-1,54-18 1,-106 35 0,18 0-1,34 0 1,-16 0-1,-19 0 1,71 0 0,-70 0 15,-36 0-15,0 17-1,-17 1 1,35-18-1,88 35 1,-35-17 0,88-18-1,141 0 1,-123 0 0,52 0-1,124 0 1,-176 0-1,0 0 1,-71 0 0,-106 0-16,53 0 31,-35 0-15,35 0-1,-35 0 1,0 0-1,18 0 1,-18 0 0,0 0-1,35 0 1,-53 0 0,18 0-1,35 0 1,-35 0-1,0 0 1,18 0 15,-18 0-15,17 0 0,1 0-1,-1 0 1,-34 0-1,-19 0-15,54 0 16,-18 0 0,0 0-1,35 0 1,-53 0 0,53 0-1,-35 0 1,0 0-1,0 0 1,17 0 0,1 0 15,0 0-15,-1 0-1,-17 0 1,18 0-1,-18 0 1,-1 0 0,37 0-1,-36 0 1,-18 0 0,53 0-1,-35 0 1,0 0-1,35 0 17,-53 0-17,36 0 1,-1 0 0,1 0-1,-18 0 1,17 0-1,-17 0 1,0 0 0,36 0-1,-37 0 1,-16 0 15,52 0-15,-35 0-1,17 0 1,-17 0 0,18 0-1,-18 0 1,35 0 0,-35 0-1,0 0 1,17 0-1,-17 0 1,0 0 0,35 0-1,-52 0 1,17 0 0,-1 0 15,37-18-16,-19 18 1,-17 0 0,18 0-1,-18-18 1,35 1 0</inkml:trace>
</inkml:ink>
</file>

<file path=ppt/ink/ink1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3:43.4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 6297 0,'35'0'172,"1"0"-172,52 0 16,-53 0-1,36 0-15,70 0 16,53 0-1,17 0 1,72 0 0,-195 0-1,0 0 1,71-18 0,-18 18 15,88 0-16,-70 0 1,-36 0 0,89 0-1,-88 0 1,87 0 0,19 0-1,-89 0 1,-18 0-1,106 18 1,-52-18 0,34 0-1,-17 0 1,-35 0 15,0 0-15,88 0-1,-106 0 1,-18 0 0,54 0-1,-54 0 1,36 0 0,123 0-1,-158 0 1,35 0-1,70 0 1,-17 0-16,-54 0 31,36 0-15,-70 0 0,-18-18 15,88 18-16,-106 0-15,18 0 32,52 0-17,-34 0 1,-36 0 0,71-17-1,-36 17-15,1 0 31,52-18-15,-70 18 0,-35 0-1,17 0 1,-35 0 0,-36 0 15,1 0-16</inkml:trace>
</inkml:ink>
</file>

<file path=ppt/ink/ink1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3:49.1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2663 7391 0,'18'0'219,"53"0"-219,-1 0 15,18 0-15,18 0 16,18 17-1,52-17 1,-35 0 15,-17 18-15,87-18 0,-140 0-1,17 0 1,0 0-1,1 0 1,-1 18 0,0-1-1,-35-17-15,53 18 16,17-18 0,18 18-1,-88-18 1,35 17-1,36-17 1,-1 0 0,1 0 15,52 0-15,-70 0-1,-35 0 1,123 18 15,-71-18-31,18 53 16,0-36-1,-53 1 1,1-18 0,52 0-1,-35 0 1,35 0-1,53 0 17,-71 0-17,-17 0 1,0 0 0,17 0-1,-17 0 1,71 0-1,-72-18 1,19 18 0,17 0-1,-18 0 1,-34-17 0,52-19-1,-18 36 1,-35-17-1,18 17 1,0-18 15,-53 18-15,53 0 0,-18 0-1,-53 0 1,71 0-1,-18 0 1,1 0 0,69 0-1,-70 0 1,1 0 0,16 0-1,-34 0 1,17 0-1,0 0 17,18-17-17,-18 17 1,36 0 0,-54 0-1,-34 0 1,-1 0-1,0 0-15,18 0 16,18 0 0,52 17-1,-17-17 1,-35 0 0,17 0-1,0 0-15,18 0 16,-53 0-1,53 0 1,-89 0 15,19 0-15,-1 0-16,-18 0 16,1 0-1,35 0 1,18 0-1,-19 0 1,54-17 0,-35 17-1,-1-18 1,1 18 0,0 0-1,-1-18 1,54 1-1,-19 17 17,-16 0-17,34 0 1,-35 0 0,36 0-1,17 0 1,-53 17-1,-35-17 1,123 0 0,-87 0-1,16 0 1,19 0 0,-36 0-1,18-17 1,0 17 15,-18 0-15,-18 0-1,19 0 1,-54 0 0,18 0-1,35 0 1,-35 0-1,-18 0 1,53 0 0,-35 0-1,18 0 1,-1 0 0,19 0-1,-54 0 16,53 0-15,-35 0 0,0 0-1,35 0 1,-53 0 0,18 0-1,36 0 1,-19 0-1,-17 0 1,18 0 0,-19 0-1,19 0 1,0 0 0,-18 0 15,-1 0-16,37 0 1,-36 0 0,-1 0-1,37 0 1,-54 0 0,18 0-1,35 0 1,-35 0-1,0 0 1,17 0 0,-17 0-1,18 0 1,-1 0 0,-17 0 15,0 0-16,36 0 1,-37 0 0,1 0-1,0 0 1,0 0 0,18 0-1,-54 0-15,36 0 31,0 0-31,0 0 16,35 0 0,-35-18-1,0 18 1,18 0 0,-18 0 15,0 0-16,35 0 1,-35 0 0,0 0-1,17 0 1,1 0 0,-18 0-1,35 0 1,-53 0-1,36 0 1,-1 0 0,-17 0-1,35 0 1,-52 0 0,16 0 15,37 0-16,-36 0 1,-1 0 0,19 0-1,-18 0 1,18 0 0,-1 0-1,1 0 1,-18 0-1,-1 0 1,19 0 0,-18 0-1,35 0 1,-35 0 0,-18 0 15,54 0-16,-37 0 1,1 0 0,18 0-1,-18 0 1,0 0 0,17 0-1,-52 0-15,35 0 16,0 0-1,17 0 1,1 0 0,-18 0-1,17 0 17,-17 0-17,0 0 1,35 0-1,-35 0 1,0 0 0,18-18-1,-18 18 1,0 0 0,17 0-1,18-35 1</inkml:trace>
</inkml:ink>
</file>

<file path=ppt/ink/ink1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3:52.4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2611 8343 0,'70'0'156,"18"0"-140,36-17-16,-1 17 15,1 0-15,176-18 16,-89 18-1,-34 0 1,246 18 0,-158-18-1,-54 17 1,124 1 0,-70-18-1,52 35 1,-140-35-1,-18 0 1,176 0 15,-159 0-15,-17 0 0,105 18-1,-52-18 1,0 0-1,70 0 1,-141 0 0,18 0-1,105 0 1,-105 0 0,-35 0-1,17 0 1,-35 0 15,35 0-15,53 0-1,-53 0 1,-35 0 0,0 0-1,88 0 1,-71 0-1,142 0 1,-124 0 0,0 0-1,70-18 1,1 0 0,70-17-1,-35 18 16,-106 17-15,36-18 0,70 0-1,-106 18 1,18 0 0,88 0-1,-36 0 1,-34 0-1,140 18 1,-158 0 0,-36-1-1,89-17 1,-106 0 0,53 0-1,-18 18 1,-18-1 15,-35-17-31,-17 0 16,-1 0 15,-17 0-15,36 0-1,-36 0 1,-18 0-1,53 0 1,-35 0 0,0 0-1,17 0 1,-17 0 0,0 0-1,35 0 1,-35 0-1,18 0 1,-36 0 0</inkml:trace>
</inkml:ink>
</file>

<file path=ppt/ink/ink1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3:58.4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2699 9525 0,'17'0'188,"54"0"-173,17 0-15,0 0 0,89 0 16,34 0 0,125 0-1,-90 18 1,-87-18-1,106 0 1,-89 17 0,89-17-1,105-17 17,-176-1-17,18-35 1,70 35-1,-106 1 1,-34-1 0,52 1-1,-36 17 1,19 0 0,52 0-1,-88 0 1,-53 0-1,71 0 1,-88 17 15,70-17-15,53 18 0,-88-18-1,17 35 1,-17-35-1,-18 0 1,-17 18 0,140-1-1,-122-17 1,52 18 0,0 0-1,-71-1 1,36-17-1,71 18 1,-19 0 0,-17-18 15,53 17-15,-52 1-1,-19-18 1,18 0-1,-53 35 1,-17-35 0,-36 0-1,18 0 1,106 35 0,35-17-1,-71 0 1,71-1-1,-53-17 17,-52 0-17,52 0 1,-35 0 0,-18 0-1,88 0 1,-52 0-1,-36 0 1,35 0 0,-70 0-1,18 0 1,17 0 0,-35 0-1,0 0 16,17 0-15,-17 0 0,18 0-1,-1 0 1,-17 0 0,0 0-1,35 0 1,-35 0-1,0 0 1,18 0 0,-18 0-1,0 0 1,35 0 0,-53 0-1,18 0 1,35 0 15,-35 0-15,18 0-1,-1 0 1,-17 0 0,0 0-1,53 0 1,-53 0-1,0 0 1,35 0 0,-53 0-1,18 0 1,35 0 0,-35 0-1,18 0 16,-18 0-15,17 0 0,-17 0-1,35 0 1,-35 0 0,-35 0-1,70 0 1,-35 0-1,0 0 1,18 0 0,-1 0-1,-17 0 1,35 0 0,-52 0-1,16 0 1,37 0 15,-36 0-15,-1 0-1,19 0 1,-18 0 0,35 0-1,-35 0 1,0 0-1,0 0 1,-35 0-16,34 0 16,19 0-1,-18 0 1,35 0 0,-53 0-1,36 0 16,-18 0-15,0 0 0,17-17-1,-17 17 1,0 0 0,35 0-1,-35 0 1,0 0-1,18 0 1,-1 0 0,-17 0-1,35 0 1,-52 0 0,17 0 15,35 0-16,-35 0 1,-18 0 0,53 0-1,-35 0 1,0 0 0,35 0-1,-35 0 1,0 0-1,18 0 1,-18 0 0,-1 0-1,19 0 1,-18 0 0,0 0-1,35 0 16,-35 0-15,-18 0 0,53 0-1,-35 0 1,18 0 0,-1 0-1,-17 0 1,0 0-1,35 0 1,-35 0 0,0 0-1,18-18 1,-18 18 15,0 0-15,35 0-1,-35 0 1,-18 0 0,53 0-1,-35 0 1,18 0 0,-18 0-1,17 0 1,-17-18-1,35 18 1,-35 0 0,-17 0-1,52 0 1,-35 0 15,0 0-15,17 0-1,-17 0 1,18 0 0,-1 0-1,1 0 1,-18 0 0,17 0-1,-17 0 1,0 0-1,35 0 1,-53 0 0,18 0-1,36 0 17,-36 0-17,-1 0 1,19 0-1,-18 0 1,17 0 0,1 0-1,-18 0 1,0 0 0,35 0-1,-35 0 1,0 0-1,35 0 1,-53 0 0,18 0-1,35 0 17,-35 0-17,0-17 1,18 17-1,-1 0 1,1 0 0,0 0-1,-19 0 1,19-53 0,-36 53-1,-105-18 1</inkml:trace>
</inkml:ink>
</file>

<file path=ppt/ink/ink1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4:01.0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1993 8855 0,'-17'0'187,"-36"0"-187,-53 17 16,35-17 0,1 18-1,34 0 16,19-18-31,-18 17 16,17-17 0,18 18 15,0 0-15,0-1-16,18 1 15,-18 35 16,70 123-15,18-17 0,-17 88-1,-36-36 1,-17-87 0,-18-106-1,17 52 16,-17-35-15,18-35 0,0 53-1,-1-53 1,-17 18 0,36 0-1,-19 17 1,18-17-1</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2:47:11.215"/>
    </inkml:context>
    <inkml:brush xml:id="br0">
      <inkml:brushProperty name="width" value="0.05292" units="cm"/>
      <inkml:brushProperty name="height" value="0.05292" units="cm"/>
      <inkml:brushProperty name="color" value="#7030A0"/>
    </inkml:brush>
  </inkml:definitions>
  <inkml:trace contextRef="#ctx0" brushRef="#br0">3404 14376 0,'36'0'219,"16"0"-219,72-18 15,17 18 1,35-35-1,-123 35-15,89-36 16,-1 19 15,88-54-15,-53 71 0,-17-17-1,-53 17 1,-53 0-16,70 0 15,36 0 1,17 0 0,-70 35-16,18-17 31,-18-1-15,-1-17-1,19 0 1,105 18-1,-52-1 1,-36-17 0,0 36 15,-53-19-15,35-17-1,54 18 1,-71-18-16,17 0 15,-70 0 1,0 0 0,0 0-1,0 0 1,17 0 0,-17 0-1,35 0-15,142-53 16,-124 18-1</inkml:trace>
  <inkml:trace contextRef="#ctx0" brushRef="#br0" timeOffset="11102.79">4269 15169 0,'70'0'187,"1"0"-171,-36 0-16,71 18 15,141 17 1,-106-17 0,-35-18-1,-18 0-15,18 0 31,70 0-15,71 18 0,-53-18-1,-70 0-15,70 17 32,-89-17-32,54 18 31,35-18-31,-88 18 31,-53-18-15,70 0 15,-34 0-15,16 35-16,1-35 15,-18 0 1,36-18-16,-18 18 31,70-17-15,-70 17-1,53 0 1,-36 0 0,142 0-1,-106 0 1,35 0-1,-18 0 1,18 0 0,-35 0 15,0-18-15,-107 18-16,72-18 31,-36 1-31,18-19 31,123-17-15,-158 53-1,35-17-15,-36-1 32,-52 18-32,70 0 0,-35 0 31,88-17-16,-17-1 1,-36 18-16,106 0 47,-106 0-31,-18 0-1,36 0 1,0-18-1,-35 18 1,105-17 0,-52 17-1,34 0 1,36 0 0,-35 0-1,-18 0 1,36 0-1,-89 17 1,35-17 0,36 0-1,-71 0 1,53 0 0,53 0 15,-70 0-16,-18 0 1,35 0 0,-18 18-1,-17-18-15,35 0 32,-53 0-32,-17 18 31,-18-18-16,17 17 1,-17-17 0,36 0 15,-54 0-15,18 0-1,35 0-15,-35 0 16,0 0 15,17 0-15,1 18-1,-18-18 1,35 0 0,-53 0-1,18 0 1,35 0-1,-35 0-15,0 0 32,18 0-17,-18 0 17,0 0-17,35 0 1,-53 0-1,36 0 1,-1 0 0,1 0-1,-18 0 1,17 0 0,-17 0-1,0 0 1,18 0-1,-19 0 1,1 0 0,36 0 15,-36 0-15,-1 0-1,19 0 1,-18 0-1,17 0 1,-17 0 0,18 0-1,-18 0 1,35 0 0,-35 0-1,0 0 1,17 0-1,-17 0 1,0 0 0,18 0 15,-18 0-15,0 0-1,35 0 1,-35 0-1,17 0 1,-17 0 0,18 0-1,-18 0 1,17 0 0,-17 0-1,0 0 1,35 0-1,-35 0 1,0 0 0,18 0 15,-18 0-15,0 0-1,17 0 1,1 0-1,-18 0 1,35 0 0,-35 0-1,0 0 1,17 0 0,-17 0-1,0 0 1,18 0-1,-19 0 1,1 0 0,36 0 15,-37 0-15,1 0-16,18-35 15,-18 17 1</inkml:trace>
  <inkml:trace contextRef="#ctx0" brushRef="#br0" timeOffset="12960.05">3351 16087 0,'53'-18'203,"71"0"-188,-1 18-15,36-17 0,106-1 16,-54 0 0,89-34-1,-88-19 1,-18 53-1,-18 18 17,-52 0-32,-54 0 31,89 0-31</inkml:trace>
  <inkml:trace contextRef="#ctx0" brushRef="#br0" timeOffset="16363.29">4198 16969 0,'-35'0'203,"-18"17"-203,-18 1 16,36 0-16,-88-1 31,34 1-15,54-18-16,-53 0 15,35 0 1,-71 0-16,36 0 16,35-18-1,-35 1 17,53 17-17,0-18 1,-54-17-1,54-36 1,18 36 0,-19-71-1,36 18 17,-35 0-17,35-1-15,0 54 16,0 0-1,0 17 1,0 1 0,35-19-1,1 1 1,-1 17 15,71-17-15,35-18-16,-71 35 31,36 1-15,18-1-1,-71 18 1,-1-17 0,72 17-1,-54 0 16,-17 0-15,89 0-16,-90 0 31,37 0-15,34-18 0,-70 18-1,70-18 1,54-35-1,-36 36 1,0-19 0,88 1-1,-52 18 1,-1 17 0,71-18-1,-88 18 1,-36-18 15,18 18-15,-52 0-1,16 0 1,54 0 0,-71 18-1,-35 0 1,53-1-1,-53 1 1,-18-1 0,71 19-1,-35-19 1,52 19 0,54-1-1,-54 0 1,-52-35-1,52 53 17,-52-53-17,-1 0 1,71 18-16,-52-18 16,-19 0 15,1 0-16,-18 0 1,-36 17 0,18 1-1,1-18 1,-1 18 0,0-1 15,-17 1-16,-18 0 1,35-1-16,-17 19 16,-18-19 15,17 54-15,-17-54-1,0 36 1,0 53-16,0-53 15,-17-35 1,-36 35 15,35-18-15,-17-18 0,-18 19 15,0-1-16,-53-17 1,-52 17-16,69 0 16,1-35-1,18 18 17,-1 35-32,1-36 31,-54 1-16,1-18-15,-36 0 32,-35 0-1,106 18-15,-36-18-1,-88 0-15,107 0 16,-54 0 15,0 0-15,71 0-16,-36 0 15,-17 0 17,36 0-32,-37 0 15,-16-18 1,52 18-1,18 0 17,17 0-17,1 0 1,-1 0 0,-35-18-1,36 18 1,-1 0-1,-17-17 1,35 17 15,0 0-15,-18 0 0,36 0-16,-18 0 15,-53 0 16,36 0-15,-1 0 0,-52 0-1,88 0 1,-36-35 0,36 35-1</inkml:trace>
  <inkml:trace contextRef="#ctx0" brushRef="#br0" timeOffset="19532.72">4692 14323 0,'-53'17'219,"0"-17"-203,18 18-16,-36-18 15,18 18-15,-52-1 32,16 1-32,-34 0 15,52-18 1,-17 17 15,-53-17-15,18 18-1,34-18 1,-17 0 0,54 0-16,-1 0 31,0 18-16,17-18 1,-16 0 15,34 0-31,-17 0 16,-18 0 0,-18-36-1,54 19 16,-54-36-31,53-36 32,18 37-17,0-37 1,0-16 0,0 52-1,53-18 1,0 18-1,18-17 1,35-1-16,-1 36 31,-34-18-15,-1 53 15,36-18-15,18-17-1,-36 35 1,18 0 0,0 0-1,-71 0 1,71-18 0,-36 18-1,1 0 1,52-35-1,-70 35 1,71-18 0,-1 1-1,-35-1 17,18 18-17,106-35 1,-89 0-1,1 17 1,-36 18 0,0 0-1,-17-18 1,88-17 0,-54 17-1,36 1 1,54-1-1,-54 18 1,17 0 0,19 0-1,-71 18 17,17-1-17,18 36 1,-35 0-1,-71-35 1,36 35 0,-18-36-1,-18-17 1,18 53 0,-18-53-1,18 18 1,71-18-1,17 0 1,-35 0 0,88 0 15,-124 0-15,-35 18-16,36-1 15,-53-17 1,-1 18-1,19-18 17,-19 17-17,54 36-15,-36-35 32,-17 0-32,17-18 31,0 35-16,-17-17 1,-18 17 0,17 0 15,-17-17-31,0 17 16,0 36 15,0-18-31,-35 35 15,-53 18 17,35-71-17,35 0 1,-34 0 0,34-35-16,0 0 31,-17 0-31,-71 18 15,-123 35 1,211-53 15</inkml:trace>
</inkml:ink>
</file>

<file path=ppt/ink/ink1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4:03.5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21608 8855 0,'17'0'203,"36"0"-203,18 0 16,-18 0-16,0 0 31,0 0-31,-36 0 16,1 0-16,-1 0 31,1 0-16,-18 17 17,18-17-17,-18 18 1,35 17 0,0 18-1,-35-18 1,53 107-1,-35-1 1,17 53 0,-17 88-1,-1-176 1,1-36 0,0-17 15,-18-17-31,0-19 15,17-17 1,-34 0 93,-1 0-93,-53 0 0,-52 35-16,-882 177 15</inkml:trace>
</inkml:ink>
</file>

<file path=ppt/ink/ink1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4:08.6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2752 10654 0,'17'0'219,"19"0"-204,-1 0-15,35 0 16,89 0 0,-35 0-1,105 0 1,0 18 0,-70-18-1,0 17 1,88-17-1,-89 18 1,1-18 15,-88 17-31,52-17 16,89 36 0,141-19-1,-159-17 1,-71 0-1,106 0 1,-52 0 0,17 0-1,88 0 1,-141 0 0,89 0-1,105-17 1,-194 17-1,-35 0 1,70 35 0,-35-17 15,-17-18-15,123 35-1,-106-35 1,-71 0-1,71 18 1,-17-18 0,-1 17-1,71-17 1,-88 0 0,0 0-1,70 0 1,-52 18 15,-1-18-15,71 0-1,-70 0 1,-36 0 0,53 0-1,0 0 1,-17-18-1,105 18 1,-123 0 0,70 0-1,36 0 1,-36 0 0,-52 0-1,52 0 1,-70 0-1,35 0 1,71 0 15,-71 0-15,53 0 0,35 18-1,-141-1 1,36-17-1,-18 18 1,-53-18 0,-1 0-1,37 0 1,-54 0 0,18 0-1,35 0 1,-35 0 15,18 0-15,-19 0-1,19 0 1,-18 0 0,35 0-1,-35 0 1,-18 0-1,54 0 1,-37 0 0,1 0-1,36 0 1,-54 0 0,18 0-1,35 0 16,-35 0-15,17 0 0,-17 0-1,18 0 1,-18 0 0,35 0-1,-35 0 1,-18 0-1,53 0 1,-35 0 0,0 0-1,35 0 1,-52 0 0,17 0 15,-18 0-31,18 0 15,0 0 1,17 0 0,-17 0-1,18 0 1,-18 0 0,35 0-1,-35 0 1,17 0-1,-17 0 1,0 0 0,35 0-1,-52 0 1,17 0 0,-1 0-1,-16 0-15,17 0 31,0 0-15,17 0 0,-17 0-1,18 0 1,-1 0 0,-17 0-1,0 0 1,35 0-1,-35 0 1,0 0 0,35 0-1,-52 0 1,16 0 0,37 0-1,-36 0 16,-18 0-15,53 0 0,-35 0-1,17 0 1,1 0 0,-18 0-1,0 0 1,35 0-1,-35 0 1,0 0 15,17 0-15,-17 0 0,0 0-1,35 0 1,-35 0-1,0 0 1,18 0 0,-18 0-1,17 0 1,1 0 0,-18 0-1,0 0 1,35 0-1,-35 0 1,-18 0 15,53 0-31,-35 0 32,0 0-17,35 0 1,-35 0-1,-17 0 1,52 0 0,-35 0-1,17 0 1,1 0 0,-18 0-1,0 0 1,35 0 15,-35 0-15,17 0-1,-17 0-15,0 0 16,0 0 15,35 0-15,-35 0-1,-18 0 1,54 0 0,-37 0-1,19 0 1,0-18 0,-54 18-16</inkml:trace>
</inkml:ink>
</file>

<file path=ppt/ink/ink1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4:10.8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3104 11994 0,'89'0'141,"34"0"-126,142 0 1,-1 0 0,301-17-1,-283 34 1,35 1-1,-87 17 1,-107-35 0,89 53-1,0-35-15,-18-18 16,88 35 0</inkml:trace>
</inkml:ink>
</file>

<file path=ppt/ink/ink1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4:15.7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2857 13070 0,'89'0'172,"105"-35"-172,-36 35 16,248 0-1,-159 0 1,18 0-1,193 35 17,-246-17-17,17-18 1,-105 0-16,123 18 16,-71-18-1,-35 0 1,53 0-1,-53 0 1,36 17 0,34-17-1,-87 0 1,52 18 0,-52-18-1,17 18 1,35-18-1,-35 0 17,-52 0-17,16 0 1,107 0 0,-18 0-1,0 0 1,-123-18-16,52 18 15,18-18 1,106 18 0,-70 0-1,-54 0 1,89 0 0,-124 0-1,53 0 1,35 0-1,-87 0 17,16 0-17,1 0 1,53 0 0,-18 0-1,53 0 1,-53 0-1,-17 0 1,87 0 0,-105 0-1,18 0 1,-1 0 0,1 0-1,-54 0 1,89 0 15,-71 0-15,0 0-1,89 0 1,-124 0 0,17 0-1,1 0 1,-18 0-1,35 0 1,-18 0 0,-17 0-1,0 0 1,35 0 0,-35 0-1,-17 0 1,52 0 15,-35 0-15,0 0-1,35 0 1,-35 0 0,0 0-1,17 0 1,1 0-1,-18 0 1,17 0 0,-17 0-1,0 0 1,35 0 0,-35 0 15,-18 0-16,54 0 1,-36 0 0,0 0-1,35 0 1,-53 0 0,36 0-1,-54-17-15,36 17 16,18 0-1,-18 0 1,17 0 0,-17 0-1,0-18 1,-18 18-16,18 0 16,0 0-1,-18 0 1,54-18-1,-19 18 17,1 0-17,-18 0 1,-1 0 0,37 0-1,-36 0 1,-18 0-1,18 0 1,17 0 0,-17 0-1,35 0 1,-52 0 0,17 0 15,35 0-16,-35 0 1,17 0 0,1 0-1,-18 0 1,0 0 0,35 0-1,-35 0 1,-18 0-1,36 0 1,-18 0 0,-1 0-1,37 0 1,-36 0 0,-18 0-1,53 0 1,-35 0 15,18 0-15,-1 0-1,1 0 1,-36 0 0,53 0-1,-35 0 1,0 0-1,18 0 1,-19 0 0,1 0-1,36 0 1,-54 0 0,18 0 15,35 0-16,-35 0 1,17 0 0,-17 0-1,18 0 1,-18-17 0,35 17-1,-35 0 1,-18 0-1,53-18 1,-35-17 0,-35 35-1</inkml:trace>
</inkml:ink>
</file>

<file path=ppt/ink/ink1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4:17.8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2628 14270 0,'71'0'219,"17"0"-219,-35 0 15,159-18 1,123 1 0,-159-19-1,-52 36 1,70 0-1,-89 0 1,89 0 0,71 0-1,-159 0 17,53 18-17,52-18 1,-87 35-16,70-35 15,-35 0 1,-1 0 0,-105 0-1,53 0 1,35 18 0,-88-18-1,35 0 1,0 0-1,-17 0 1,-36 0 0,1 0-16,16 0 31,-16 0-15,70 0-1,140 0 1</inkml:trace>
</inkml:ink>
</file>

<file path=ppt/ink/ink1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4:22.3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3175 15381 0,'53'0'203,"35"0"-203,-17 0 15,70-18 1,-35 18-16,70 0 31,-53 0-31,72 0 31,-37 0-15,54 0 0,-89 0-1,18 0 1,89 0 0,-71 18-1,-1-18 1,89 18-1,-53 17-15,18-17 32,35-1-17,-159 1 1,36-18 0,52 18-1,0-18 1,18 0 15,0 0-15,-53 0-1,-17 0 1,88 0-16,-89 0 16,1 0 15,34 0-16,-52 0 1,18 0 0,70-18-1,-53 0-15,-35-17 32,35 17-17,-53 18 16,18-17-15,35 17 0,-71 0-16,36-18 31,35 18-15,-70 0-1,-1 0 1,19 0-1,16 0-15,-52 0 32,53 0-17,-70 0 1,16 0 0,1 18-1,0-18 1,35 0-1,54 0 1,-90 0 0,37 0-1,-1 0 17,-18 0-32,72 0 15,87 0 16,-70 0-15,-36 0 0,71 0-16,-18-36 15,-87 36 1,87 0 15,-35 0 0,18 18-15,53 17-16,-71-17 16,-53 0 15,71-1-15,-18-17-1,-53 18 1,-35-18-16,35 0 0,-17 0 15,-36 18 1,124-18 15,-89 17-31,1-17 32,-18 0-17,17 0 1,1 0 15,-18 0-15,0 0-1,35 0 1,-35 0-16,0 0 16,17 0 15,-17 0-31,0 0 31,35 0-15,-35 0-16,0 0 15,18 0 17,-1 0-32,-17 0 46,35 0-30,-52 0-16,-1 0 16,71 0 15,-71 0-31,36 0 16,-1 0 15,-17 0-31,0 0 15,17 0 1,19 0 0,-72 0-1,89 0 17,-53 0-17,0 0 1,53 0-1,-89 0 1,54 0 0,0 0 15,-1 0-31,-35 0 16,71 0-1,-71 0 1,36 0-1,17 0 1,-35 0 0,-18 0-1,36 0 1,-18 0 15,-18 0-15,71 0 15,-53 0-31,-18 0 16,71 0-1,-53 0 1,0 0 0,17 0 15,1 0-31,-18 0 15,35 0 1,-35 0 0,-18 0-1,53 0 1,-35 0 15,0 0-15,18 0-1,-18 0 1,0 0 0,17 0-1,1 0 1,-36 0 0,36 0-1,17 0 1,-53 0-1,53 0 17,-52 0-32,17 0 31,52 0-15,-52 0-1,-17 0 1,69 0-1,-52 0 1,0 0 0,18 0-1,-18 0 1,-18 0 0,71 0-1,-71 0 1,36 0-1,-18 0 1,-1 0 0,37 0-1,-36 0 1,0 0 15,17 0-15,1 0-1,-18 0 1,35 0 0,-53 0-1,18 0 1,53 0 0,-36-35-1,-34 17 1,-1 18-1</inkml:trace>
</inkml:ink>
</file>

<file path=ppt/ink/ink1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4:24.0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2558 16475 0,'70'0'156,"89"0"-140,106 0-16,140 0 15,-158 0 1,18 0-16,105 0 16,-123 0-1,106 0 1,-106-18-1,0 0 1,0 18 15,-53-17-15,-53 17 0,141 0-1,-123 0 1,0 17-1,52-17 1,-34 0 15,158-123-15</inkml:trace>
</inkml:ink>
</file>

<file path=ppt/ink/ink1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4:53.4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3316 7461 0,'35'-17'204,"-17"17"-189,70 0-15,53-18 16,89 0-1,-107 1 1,-35 17-16,1-18 16,-1 18-1,70-18 1,-52 18 0,18 0-1,87 0 1,-105 0-1,18 0 17,-1 0-17,-35 0 1,18 18 0,53-18-1,0 0 1,-71 0-1,53 0 1,-53 0 0,0 0-1,71 0 1,-53 0 0,53 0-1,35 0 1,-88-18 15,-18 18-15,88-17-1,-17 17 1,-36 0 0,54 0-1,-89 0 1,0 0-1,106 0 1,-70 17 0,34 1-1,54-18 1,-124 0 0,-17 18-1,88-18 1,-36 0 15,-17 0-15,106 0-1,-124 0 1,18 0 0,35 0-1,-35 0 1,-18 0-1,0 0-15,35 0 16,-52 0 0,-36 0-1,71 0 1,-71 0 0,54 0-1,16 0 1,-16 0 15,52 0-15,35 0-1,-70-18 1</inkml:trace>
</inkml:ink>
</file>

<file path=ppt/ink/ink1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4:54.9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3016 8008 0,'36'0'141,"87"-18"-141,0 1 16,195 17-1,-18 0 1,35 0 0,-123 0-1,-1 0 1,1 0-1,-89 0-15,-17 0 16,53 0 0,106 0-1,-54 0 17,-34 0-17,34 0 1,-105 0-1,18 0 1,17 0 0,-53 0-1,0-18-15,-17 18 16,-36-18 0</inkml:trace>
</inkml:ink>
</file>

<file path=ppt/ink/ink1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4:57.4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10442 7655 0,'53'0'204,"0"-17"-204,18-1 15,34 18 1,1-18-1,71-17-15,-36 17 32,-71 18-17,54 0-15,-54 0 32,1 0-17,35 18 1,-53 17-16,35 1 31,53 87-15,-35 1-1,0-36 1,-1 35 15,-16 1-31,-1 70 31,53 88-15,-35-159-16,-36 1 31,54 17-31,-89-53 16,18-17 0,0 17 15,-53-70-16,18 17 1,-1 0 0,-17-17-1,0-1 32,0-34 78,0-18-109,-17 35-16,-19 0 15,19 0 1,-1 0-16,-88-36 31,-35 1-15,-88 35 0,158 0-1,18 0 1,0 0-1,36 0 1,17-18 15,17 36 32,1-18-63,0 18 31,-1-1-31,19 19 16,-19-36-1,71 35 1,-35-35-16,106 17 31,-35-17-15,70 18-1,-124 0 1,-17-18 0,-18 0-1,-17 0 1,-18 17 0,18-17-1,-18-35 63,0 17-62,0-105 0,53-195-1,-36 213 1,-17 52-16,18 17 15,-18 1 1,0 18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2:47:42.846"/>
    </inkml:context>
    <inkml:brush xml:id="br0">
      <inkml:brushProperty name="width" value="0.05292" units="cm"/>
      <inkml:brushProperty name="height" value="0.05292" units="cm"/>
      <inkml:brushProperty name="color" value="#7030A0"/>
    </inkml:brush>
  </inkml:definitions>
  <inkml:trace contextRef="#ctx0" brushRef="#br0">16228 5821 0,'53'0'188,"0"-35"-157,35 17-31,106-35 16,-88-18-1,35 36-15,0 18 31,-53-1-15,106-17-16,-70 35 31,-1 0-15,53 0 0,-34 0-1,-1 0 1,141 0-16,0-18 31,36 0-31,176-52 31,-177 52 1,-70 18-32,229-18 15,-352 18 16,-18 0-15,-36 0 0</inkml:trace>
  <inkml:trace contextRef="#ctx0" brushRef="#br0" timeOffset="3658.03">3739 6615 0,'18'0'187,"35"0"-171,35 0-16,-17-18 15,88 18 1,-89 0 0,54-18-1,-1 1-15,0 17 16,-52 0 15,35 0-15,53 0-1,-18 0-15,-53 0 32,53 17-17,-35-17 1,-36 18 0,89-18-1,-35 18 1,-19-18-1,1 0 17,0 17-32,-18-17 31,18 0-15,18 0-16,-1 0 31,106-17-16,-123 17 1,-18 0 0,54 0-1,-19 0 1,0-18 0,89 18-1,-71-18 1,-53 18-1,71 0 1,-35-17 0,-18 17 15,123-18-31,-106 18 16,-17 0-1,53 0 16,-53 0-31,0 0 32,105 0-17,-105 0 1,0 0 0,35 0-1,-70 0 1,-19 0-1,72-18 1,-54 18 0,36-17 15,35 17-15,-70 0-16,17 0 31,36 0-16,-36 0 1,0 0 0,88 0-16,-17 0 31,0 0 0,17 0-15,-70 0-16,35 0 31,-53 0-31,71 0 16,-35 0-1,17 0-15,18 0 16,-54 0 15,54 35-15,70-35-1,-105 0 1,-36 0 0,71 18-1,-36-18 17,18 17-17,-105-17-15,105 0 16,-35 0-1,17 0-15,54 0 16,-72 0 15,125 0-15,-125 0-16,37 0 31,52 0-15,-89 0-1,1 0 1,124 0 0,-89 0-16,17 0 31,-16 18-15,16-18-1,-52 0 16,0 0-15,-35 0 0,-19 0-1,1 0 1,18 0-16,-18 0 16,0 0 15,35 18-16,-53-18 1,18 0 0,35 0-1,-35 0 1,18 0 0,-54 0-1,19 0 1,34 0-1,-17 0-15,35 0 32,-35 0-32,-17 0 15,52 0 17,-35 0-32,0 0 31,-18 0-31,0 0 15,18 0 1,35 0 0,-35 0-1,-18 0 1,54 0 0,-36 0-1,17 0 16,-17 0-15,18 0 0,-18 0-1,-1 0 1,37 0 0,-54 0-1,53 0 1,-35 0-1,0 0 1,0 0 0,-35 0-16,34 0 15</inkml:trace>
  <inkml:trace contextRef="#ctx0" brushRef="#br0" timeOffset="7932.37">2910 7585 0,'18'0'188,"53"0"-188,105 0 15,-17-18 1,-18 0 15,-88 18-31,53 0 16,-1 0-16,89 0 31,-105 0-15,17 0-1,-18 0 1,-35 0 0,0 0-1,-1 0 1,-16 0-1,17 0 1,52 0 0,-16 0-1,34 0 1,54-17 0,-72-1 15,19 18-31,52 0 31,-17 0-15,-18 0-1,88 0 1,-105 0 0,-36 0-16,141 0 15,-105 0 16,17 0-15,18 0 0,-53 0-1,-36 0 1,71 0 15,-35-17-15,0 17-1,0 0 1,-18 0 0,-35 0-1,35 0 1,-53 0 0,1 0-1,52 0 1,-35 0-1,35 0 1,88 0 0,-52-18-1,34 18 1,-52-18 15,0 18-31,53-53 16,17 53-1,106-35 1,-87 35 0,-72 0-1,194-18 1,-87 18 0,-19 0-1,19 0 1,-89 0-1,35 0 1,71 0 0,-88 18-1,-71 0 1,53-18 15,-53 0-15,36 35-1,-1-17 1,-34-18 0,-19 0-1,1 17 1,-1 1 0,-34-18-1,52 35 1,-18-35-1,54 35 1,35 1 0,-1-19-1,-17 19 1,18-1 15,-71-17-15,53-18-1,71 35 1,-106-35 0,0 0-16,17 17 31,-17-17-15,18 0-1,52 0 1,-35 0-1,-53 0 1,53 0 0,-17 0-1,-18 0 1,52 0 15,-16 0-15,-37 0-1,72 0 1,-54 0 0,1 0-1,105-35 1,-70 35-16,-53 0 31,35 0-15,-18-17-1,-17 17 1,106 0 0,-124 0-1,-35 0 17,-36 0-32</inkml:trace>
  <inkml:trace contextRef="#ctx0" brushRef="#br0" timeOffset="54592.51">2681 5609 0,'71'0'219,"-1"0"-204,-17-17-15,106 17 16,35 0 0,-35 0-1,-89 0 1,36 17 0,-18 1-16,36-1 31,-18-17-16,-18 0 1,71 0 0,-18 0-1,-36 0 1,89 18 0,-70 0-1,17-1 1,18-17 15,0 18-31,-36 0 16,-52-18-1,17 0 1,0 0 0,0 0-1,89-18 16,-72 0-15,-34 18 0,17-35-1,0 35 1,-17-18 0,-1 1-1,1 17-15,52 0 16,-52 17 15,88-17-31,-53 18 16,-36-18 15,-17 0-31,18 0 16,34 0-1,37 0 1,87-18-1,-88 18 1,18-17 0,-89 17-16,89 0 15,17 0 1,1 0 0,-71 17-16,35-17 15,18 36 1,123-36 15,53 0-15,18-18-16,-142-35 31,195 0-15,-159 36-16,-106-19 31,-106 36-31,71 0 15,-53 0 1,18 0 0,34 0-1,-34 0-15,88 18 32,-53-18-17,-18 0 1,35 18 15,-105-18-31,105 35 0,-34-17 16,105-1 15,-89 18-15,1-35-1,0 0 1,-53 18-16,18 0 15,17-18 1,18 0 0,-53 0-16,52 0 15,1 17 1,18-17 0,17 0-1,-53 0 16,53 0-15,-35 0-16,-18 0 16,18 0-1,35 0 1,-88 36 15,0-36-31,-18 17 31,0-17-15,-17 18-16,53-18 16,-36 0-1,53 0 17,18-18-17,-35 18 16,70-17-15,-71-19 0,36 19-1,-35 17 1,70-18 0,-35 18-1,-18 53 1,0-53-1,-53 0-15,-17 0 32,-1 0-1,19 0-15,-19 0-1,1 0 32,0 0-16,-1 0-15</inkml:trace>
  <inkml:trace contextRef="#ctx0" brushRef="#br0" timeOffset="58563.25">2734 5662 0,'-35'0'171,"-18"18"-139,-18-18-32,54 0 15,-89 17 1,-18-17 0,36 0-1,18 0 1,17 0-16,-18-17 15,-17-19 1,35-16 0,-70-72-1,105 53 1,-35-52 0,35 70-1,1 0 1,17-17-1,0-19 17,0 37-32,0 34 31,0-17-31,0-1 16,17 19-16,54-19 15,52-34 16,1 17-15,-1 53 0,-52 0-1,-36 0 1,89 0 0,-71 0-1,-1 0 16,54 0-15,18 0 0,-36 0-1,18 18 1,53 34 0,-107-52-16,1 18 31,36 0-31,-1-1 31,18 1-15,158 0-1,-105-1 1,35 1 0,-106-18-1,18 18 16,35-18-15,18 0 0,-36 0-1,-52 0 1,52 0 0,-70-36-1,18 19 1,-18-1-16,70 0 15,-35 1 1,54-1 0,-54 18-16,0 0 15,35-18 1,-52 18 0,52 0-1,-34 0 16,-37 0-15,54 0 0,-17 0-1,-19 0 1,54 0 0,-54 0-1,1 0 1,-36 0-16,35 0 15,36 18 1,71-18 0,-54 0-1,36 18 1,0-18 0,-71 17-1,35-17 16,1 0-15,-54 0-16,71 0 16,18 0-16,-35-17 31,34 17-15,-69 0-1,52-18 1,70 18-1,-69-35-15,-19 35 32,-52 0-32,34 0 0,37 0 15,-37 0 17,125-18-1,-125 18-31,37-17 15,34-1 17,-35-17-32,35 35 31,54-18-31,-107 0 31,-17 1-15,53-19-1,-53 19 1,70 17 0,-52 0-1,-19 0-15,-16 0 32,52 0-1,-18 0-31,71 0 31,-53 0-31,-35 0 16,0 17-1,35-17 1,-53 0 0,0 0-1,177 36 16,-124-36-15,71 17 0,-106 1-1,35-18 1,0 0 0,-106 0-16,106 18 31,-17-18-16,34 0 1,-105 0-16,71 0 0,-1 0 31,18 0-15,-70 0 0,0 0-1,34 0 1,-69 0-1,17 0 1,17 0-16,1 0 31,-18 0-15,17 0 0,1 0-1,-18 0 16,35 0-15,-53 0 0,18 0-1,0 0-15,35 0 32</inkml:trace>
  <inkml:trace contextRef="#ctx0" brushRef="#br0" timeOffset="60266.17">15769 4657 0,'0'17'219,"0"1"-204,0 17-15,0-17 16,0 17-16,0 0 16,0 1 15,0 34-15,0-34-16,0 16 15,0 19 16,-17-36-15,-1-17 0,18 52-1,0-52 1,0 0 0,0-1-1,-18 1 16,1 0-15,-19 17-16,19 0 16,-1-17 15,0 17-15,1 0-16,17-17 31,0 0 63,-18-1-63,0-17 47,18 18-62,-17 0-1,-1-1-15,1-17 16,-1 36-1,18-19 1,-35-17 0,35 18-1,-18-1-15,-17-17 32,35 18-17,0 0 1,-18-18-1,0 0 1,18 17-16</inkml:trace>
  <inkml:trace contextRef="#ctx0" brushRef="#br0" timeOffset="80512.53">3722 10125 0,'35'0'219,"18"0"-204,70-18-15,54 18 16,35 0-1,52 0 17,-123-18-17,18 18-15,0-17 32,-71 17-32,106 0 0,-71 0 15,124 0 16,-70 0-15,87 0 0,124-18-16,-176 18 31,70-35-15,159 35-1,-264 18 1,-19-18-1,160 0 17,-106 0-17,-1 0 1,71-18 0,-140 18-1,34-18 1,53 18-1,-123 0 1,0-17 0,53 17-1,-71 0 1,0 0 0,18 0 15,-53 0-31,17 0 15,36 0 17,-35 17-17,-18-17 1,88 0 0,-53 0-16,71-17 15,70 17 16,36 0-31,-54-18 32,177 18-17,-123 0 1,-36 0 0,36 0-1,-124 0 1,0 0 15,-53 0-15,18 18-1,0-18 1,-53 17 0,17-17-1,-17 0 1,35 0-1,-52 0 1,17 0 0,35 0-1,-35 0 1,0 0 0,17 0-1,-17 0 1,0 0-1,35 0 17,-70 0-17</inkml:trace>
  <inkml:trace contextRef="#ctx0" brushRef="#br0" timeOffset="82928.64">2893 10954 0,'53'0'188,"70"0"-172,1 17-16,175-17 31,1 18-31,-176 0 0,211-1 15,18-17 1,35 18 15,-265-18-15</inkml:trace>
  <inkml:trace contextRef="#ctx0" brushRef="#br0" timeOffset="86422.96">3828 10107 0,'-36'0'203,"1"18"-203,-35-1 16,17 1-16,-53 17 16,-35-17-1,70 0-15,-88-1 16,71-17 15,-71 0-15,54 0-1,-19-17 1,-35-19-16,89 1 16,17-18-1,-53-35 1,71 17 15,17 36-15,-35-18-1,0-17-15,36 52 32,-36-35-17,35 0 16,0 18-31,1-53 16,17 35 0,0 0-1,0-53 1,0 53 15,0 18-15,0-1-1,0 19 1,0-1 0,0 1 15,0-1 16,17-17-32,1 17 1,17 0 0,1-17-1,-1 35 1,-17-18-16,34 1 31,-16 17-15,34-35-1,-52 35 1,17 0 0,18 0-1,0 0 1,-35 0 0,52 0-1,-17 0 1,-35 0 15,17 0-31,-17 0 31,-1 0-15,19 0-16,-19 0 16,1 0-1,35 0 16,-18 0-15,0 0 0,71 0-1,-88 17 1,52-17-16,54 0 31,-36 0-15,-17 0 15,34 18-15,-34-18-1,-36 17 1,71 1-16,-18-18 31,18 18-15,18 17-1,-1-17 1,-17-18 0,53 53-1,-89-36 1,36 1 0,106-1-1,-71 1 1,-71 17 15,160 18-31,-142-17 16,53-19-1,124 19 17,-36-19-32,-53-17 31,36 0-16,-36 0 1,-17 0 0,88-17-1,-123-1 1,-1 18 0,36-18-1,-53 18-15,17-17 47,36-1-31,-36-17-1,-35 17 1,89 0 0,-71 18-1,-18-17 1,18 17-16,0 0 31,-36 0-31,54 0 31,-36 0-15,18 0 0,52 17-1,-17-17 1,-17 18-1,35-18 1,-36 0 15,-17 0-15,88 0 0,-35 0-16,-18 0 31,53 0-16,-71 0 1,1 0 0,176 0-1,-89-18-15,125-70 16,-142 88 0</inkml:trace>
  <inkml:trace contextRef="#ctx0" brushRef="#br0" timeOffset="88278.32">15593 10001 0,'141'0'171,"53"0"-155,282 0 0,0 0-1,-229 0-15,318 0 0,-107 0 16,389 0 15,-529 0-15,-19 0 15,125 0-15,-248 0-1,-123 0-15</inkml:trace>
  <inkml:trace contextRef="#ctx0" brushRef="#br0" timeOffset="91096.28">6350 10971 0,'18'0'187,"-1"0"-171,19 0-1,-19 0-15,71 0 16,1 0-16,105 0 31,-18 0-15,-53 0-16,107 0 31,-71 0-15,17 0 15,106 0-15,-123 0-1,17 0 1,71 0 0,-123 0-1,17 18 1,-18-18-1,-52 0 1,17 0 0,88 18-1,-70-18 1,18 0 0,52 0-1,-35 0 1,-53 0-1,124 0 17,-88 0-17,17 0 1,123 0 0,-140 0-1,-1 0-15,71 0 31,-53 35-15,0-17 0,36-1-1,-54 1-15,-17-18 16,71 0 0,-72 0-1,19 0 32,70 0-31,-71-18-16,71-17 15,141-36 17,-176 71-17,18 0 1,17 0-1,-36 0 1,54 0 0,17 0-1,36 53 1,-89-53 0,124 36-16,-106-19 31,-35 1-16,53 17 1,-71-35 15,18 0-15,35 0 0,-53 18-16,-88-18 15,70 17 1,-70-17-1</inkml:trace>
  <inkml:trace contextRef="#ctx0" brushRef="#br0" timeOffset="94946.15">2452 12065 0,'88'0'188,"53"0"-188,71 0 15,193-35 16,-228 35-31,246 0 16,-17 0-16,88 0 31,-212-18-31,-17 0 32</inkml:trace>
  <inkml:trace contextRef="#ctx0" brushRef="#br0" timeOffset="98761.38">4022 13353 0,'17'0'204,"19"0"-204,-19 0 15,107-18 1,-18 18-1,35-18 17,-53 1-32,18-19 15,88 36 1,-88-17 15,-54-1-31,-16 18 16,140 0-1,-70-35 1,35 0 0,88 17-16,-52 18 31,17 0-31,35-18 31,-105 18-15,34 0 15,54 0-31,-71 18 16,0-18-1,0 18 17,-35-1-17,35-17 1,53 0-1,-53 0 1,-17 0 0,17 0-1,-35 0 1,-18 0 0,-35 0-16,53 36 0,35-19 31,-53 18 0,53 1-15,-53-19-1,1-17-15,52 36 32,-36-36-17,54 0 1,-18 0-16,-70 17 31,17-17-15,53 18-1,-70-18 1,17 0 0,18 0-1,-18 0-15,18 0 47,0 0-47,17 0 31,71 0-15,-17 0 0,-54 0-1,106 0 1,-123 0-16,-35 0 31,70 0-31,-53 0 16,18 0-1,17 0 17,-34 0-17,-37 0 1,19 0-1,17 0 1,0 0 0,-35 0 15,-17 0-31,16 0 16,1 0-1,18 0 1,-18 0-1,0 0 1,17 0 0,-17 0-16,18 0 31,-18 0-15,-36 0-16,54 0 0,-18 0 31,17 0 0,-17 0-31,0 0 16,0 0 15,18 0-15,-18 0-16,0 0 31,35 0-16,-53 0 1,36 0 0,17-18-1,-35 18 1,17 0 0,-17 0-16,0 0 31,0 0 0,35 0-15,-53 0-1,54 0 1,-36 0 0,-1 0-1,1 0 1,18 0-1,0 0 1,-1 0 0,1 0-1,-36 0 1,53 0 0,-35 0-1,0 0 1,17 0-1,1 0 17,-18 0-17,0 0 1,35 0 0,-53 0-1,54 0 1,-37 0-16,19 0 31,-18 0-15,17 0-16,-17 0 31,0 0-15,-35 0-16,53 0 15,-36 0 16,53 0-15,-35 0 0,0 0-1,35 0-15,-53 0 16,18 0 15,35 0-15,-35 0-1,0 0 1,18 0 0,-1 0-1,-17 0 1,35 0 0,-52 0-1,17 0 1,53-35-1,-71 0 17</inkml:trace>
</inkml:ink>
</file>

<file path=ppt/ink/ink1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5:22.0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3157 14658 0,'53'0'219,"0"18"-204,71-18 1,17 0 0,0 0-1,-88 0-15,70-18 16,-17 0 0,35 1 15,-17-1-31,17 0 15,35 18 1,-105 0 0,105-35-1,-35 17-15,0 18 32,-70-17-32,70-18 31,53 35-16,-35-18 1,-18 0 0,0 18 15,-70 0-31,-1 0 16,71 0-1,0 0 1,-17 0-1,35-17 1,-36-1 0,-52 18-1,87-35 1,-52 35 0,35-18-1,36 18 32,-71-18-47,-18 18 16,0 0-1,35-17 1,-34 17 15,140-18-15,-106 18-16,-17 0 15,53 0 1,-36 0 0,54 35-1,70-17 17,-124 0-17,-52-1 1,-1-17-1,-17 0 1,-17 0 0,69 0-1,36 0 1,-70 53 0,194 71-1</inkml:trace>
</inkml:ink>
</file>

<file path=ppt/ink/ink1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5:24.1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2963 15205 0,'53'0'203,"35"-18"-203,212-17 16,35 35-1,-17 0 1,-18 0 0,-89 0-1,72 0 1,-195 0-16,35 0 16,-34 0-1,-1 0 1,71 0-1,-36 0 1,18 0 15,35 0-15,-87 0 0,-1 0-1,18 0 1,-53 0-1,35 17 1,18 1 0,17 0-1,-35-18 1,18 0 0,-35 17-1,-1-17 1,54 0-1,-36 18 1,71-18 0,-89 0-1,36 0 17,0 0-17,-18 0 1,0-18-1,36 18 1,-1 0 0,18-17-1,-35 17 1,35-18 0,-17 18-1,17 0 1,-18 0-1,18 0 1,-88 0 15</inkml:trace>
</inkml:ink>
</file>

<file path=ppt/ink/ink1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6:20.2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3669 10566 0,'53'0'187,"88"0"-187,-35 0 16,105 0-16,213 17 15,-124 1 1,194-18 0,-54 35 15,-157-17-16,211 0 1,-247-1 0,-106 1-1,53-18 1,-53 17 0,35-17-1,53-17 16,-87-1-15,-37 1 0,89 17-1,-88 0 1,0 0 0,123-18-1,-105 0 1,-18 18-1,52 0 1,1 0 0,-18 0-1,18-35 1</inkml:trace>
</inkml:ink>
</file>

<file path=ppt/ink/ink1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7:06.5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3369 3704 0,'35'0'203,"18"0"-203,71-17 31,17 17-31,123 0 16,-52 0-1,88-18 1,-88 18 0,-1 0-1,1 0 1,-89 18-1,-17-18 1,-35 17-16,35 1 16,17-18-1,-17 0 1,35 0 15,-70 0-15,52 0-1,-35 0 1,18 0 0,70 0-1,-52 0 1,-18 0 0,17 0-1,-52 0 1,17 0-1,53 0 1,-35 0 0,17 0-1,54 0 17,-107 0-17,54 0 1,17 0-1,-18 0 1,1 0 0,70 0-1,-88 0 1,0 0 0,35 0-1,-53 0 1,35 0-1,142 0 1,-159 0 0,105 0-1,36 0 1,-88 0 15,0 17-15,17 1-1,-17-18 1,-36 0 0,72 0-1,-90 0 1,19 0 0,52 0-1,-88 0 1,1-18-1</inkml:trace>
</inkml:ink>
</file>

<file path=ppt/ink/ink1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7:08.0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2152 4639 0,'70'0'156,"54"0"-140,264 0-1,18 0 1,-106 0 0,458-71-1,-405 71 16,-18-52-15,-123-1-16,123 35 16,-18 18-1,142-35 1,-195 35 0,-17 35-1,53-17 1,-53 17-1,0-17 1,0 17 0,-159-18-1,0-17 1,71 0 0</inkml:trace>
</inkml:ink>
</file>

<file path=ppt/ink/ink1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7:09.2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2064 5486 0,'70'0'157,"89"0"-142,106 0-15,-124 0 16,476-36 0,-211 36-1,17 0 16,-35 18-15,-123-18 0,70 18-1,0-1 1,-176-17 0,17 0-1,18 0 1,-141 0-1,35-17 1</inkml:trace>
</inkml:ink>
</file>

<file path=ppt/ink/ink1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7:10.7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8167 6562 0,'88'0'156,"18"0"-140,17 0-16,265 0 16,-176 0-16,35 17 15,-35 19 1,246-1 0,-211 0-1,-35 0 16,52 36-15,-70-53-16,-88-1 16,18 1-1</inkml:trace>
</inkml:ink>
</file>

<file path=ppt/ink/ink1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7:12.7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3069 7161 0,'35'0'156,"36"0"-156,52 0 16,-17 0-16,141-17 31,-159 17-31,142 0 16,-54 0 0,124 0-1,-88 0 1,-36 0-1,36 17 1,-54 1 0,19-18-1,70 35 1,-124-17 0,-17-18-1,18 0 1,-19 0-1,37 0 17,140 0-17,-124 18 1,-69-18 0,87 17-1,-35-17 1,-35 18-1,106-18 1,-89 17 0,-52-17-1,70 36 1,-35-36 0,17 0-1,89 0 1,-89 0-1,54 0 1,34 17 0,-17 1 15,-35-18-15,35 18-1,53-18 1,-71 0-1,124 0 1,-35 0 0,-159 0-1,-89 0-15,54 0 16,-18 0 0,35 0-1,-53 0 1,18 0-1,0 0 17,35 0-17,-17-106 1</inkml:trace>
</inkml:ink>
</file>

<file path=ppt/ink/ink1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7:14.1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3122 7867 0,'124'0'187,"34"-35"-187,36 35 16,424-18 0,-124 18-1,-195 35 1,-175-17-16,193-18 16,-105 18-1,-18-18 1,0 0-1,-35 0 1,53-18 0,-124 18-1,-35 0 1</inkml:trace>
</inkml:ink>
</file>

<file path=ppt/ink/ink1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7:17.9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3951 8643 0,'177'0'187,"-72"0"-187,160 0 16,35-53 0,35 18-1,18 17 1,-230 18-16,142-17 15,-18 17 1,70 0 0,-140 52-1,-19-34 1,72 35 0,-89-53-1,35 18 1,53-1-1,-140-17 1,16 0 15,89 0-15,-52 0 0,-1 0-1,17 18 1,-105-18-1,53 0 1,-18 0 0,1 0-1,-1 0 1,71 0 0,-54-18-1,1 18 16,35-17-15,-52-1 0,69-17-1,142 35 1,-141-18 0,-53 18-1,141-18 1,-159 18-1</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2:49:37.425"/>
    </inkml:context>
    <inkml:brush xml:id="br0">
      <inkml:brushProperty name="width" value="0.05292" units="cm"/>
      <inkml:brushProperty name="height" value="0.05292" units="cm"/>
      <inkml:brushProperty name="color" value="#7030A0"/>
    </inkml:brush>
  </inkml:definitions>
  <inkml:trace contextRef="#ctx0" brushRef="#br0">4251 5574 0,'18'0'203,"52"0"-187,-17 0-16,-18 0 0,54 0 15,34-18 1,-17 18-1,35 0 17,-88 0-32,70 0 15,-52 0 1,88 0 0,-71 0-16,0 0 31,18 0-16,-53 0 1,88 0 0,-18 0-1,18 0 1,18 0 0,-71 0-1,36 0 1,-89 0-16,106 0 0,-17 0 15,52 18 17,-88-18-17,18-18-15,35-17 16,106-18 0,-88 35-1,0-35 16,-18 53 1,-88 0-17,53 0 1,-18-17 0,18 17-16,17 0 15,89 0 16,-124 0-15,53 0 0,-88 0-1,53 0-15,0-18 32,123 18-17,-70-17 1,17 17-1,-105 0 17,70 0-32,70 0 31,-52 0-31,0 0 16,-36 0 15,71 0-16,-35 0-15,35 0 32,36 0-17,-54 0 1,18-18 0,159 18-1,-106-18 1,-71 18-1,-88 0-15,53 0 32,89 0-17,52 36 1,-123-19 0,-18 1-1,53-1 1,0-17-16,-18 0 31,-52 0-31,87 36 31,-87-36-31,176 0 32,-106 0-17,-53 0 1,18 0-1,52 17 17,-34 1-32,34-18 31,36 0-15,-70 0-1,105 18 1,-106-18-1,36 0-15,52 17 32,-87-17-17,35 0 1,34 0 0,-69 0-16,-18 0 31,17 0 0,-70 0-31,17 0 31,54 0-15,-71 0 0,-18 0-16,35 0 31,-70 0-16,-18 0 1,54 0 0,-36 0-1,17 0-15,-17 0 32,18 0-17,-19 0 1,37 0-1,-54 0 17,18 0-32,35 0 31,-35 0-31,-18 0 16,53 0 15</inkml:trace>
  <inkml:trace contextRef="#ctx0" brushRef="#br0" timeOffset="2270.69">3334 6456 0,'70'0'156,"71"0"-140,-52 0-16,105 0 16,-106 0-1,88-18-15,36 1 16,70-19 0,53 1-1,-105-18 1,-36 53 15,229-35-15,-247 35-16,36 0 31,158 0-15,-140 0-1,-72 0 1,19 0-1,-54 0 17,71 17-32,18-34 15,-106-1 1,-36 18 0,19 0-1,-37 0 1,-34 0 15</inkml:trace>
  <inkml:trace contextRef="#ctx0" brushRef="#br0" timeOffset="6029.55">8625 6421 0,'53'0'171,"71"0"-171,-36 0 16,106 0 0,35 0-1,-70 0-15,53-36 32,-18 19-17,106-19 1,-195 19-1</inkml:trace>
  <inkml:trace contextRef="#ctx0" brushRef="#br0" timeOffset="7897.38">13370 6403 0,'88'0'172,"1"0"-157,211 0 1,-124 0-1,-70 0-15,105 0 32,36 0-32,194 0 31,-194 0-15,-70 0-1,193 0-15,-141 0 31,-52 0-31,87-18 32,-17-17-17,0 17 1,88-35 0,-105-17-1,-19 17 1</inkml:trace>
  <inkml:trace contextRef="#ctx0" brushRef="#br0" timeOffset="10333.79">3263 7408 0,'71'0'203,"35"0"-203,-1 0 15,72 0 1,123 0 0,-177 0-16,106 18 15,18-18 1,18 35-1,-18-35 1,0 0 15,88 0-15,-141 0-16,18-17 31,105-19-15,-176 36-1,18 0 1,159-17 0,-107 17-1,-52 0-15,17 0 32,-70 0-17,35 0 1,89 0-1,-89 0 1,-18 0 15,54 0-15,-19 0 0,1 0-1,106 0 1,-124 0-1,-18 0 1,124 0 0,-53 17-1,0-17 1,18 36 0,-71-19-1,-35 1 1,88 0-1,-106-18 1,18 0 15,88 0-15,-88 0 0,53 0-1,-18 0-15,-71 0 16,124 0-16,-70 0 15,87 17 17,-52-17-17,35 0 1,88 0 0,-193 0-1,34 0 1,-105 0-16,105 0 15,18-35 1,-53 35 15,89-18-31,-54 18 16,-35 0 0,71-17 15,-71 17-31,1 17 15,-1 1 1,-35-18 0,35 18-1,18-1 1,70 1 0,-52 17-1,-54-35 1,107 18-1,-89-18 1,0 0 0,53 0 15,0 0-15,0 0-1,106-53-15,-70 53 16,-19 35 15,142-35-15,-141 18-1,0-18 1</inkml:trace>
  <inkml:trace contextRef="#ctx0" brushRef="#br0" timeOffset="17163.79">3757 9560 0,'35'0'203,"18"0"-187,35 0-16,36-17 31,-1 17-16,1 0 1,52 0 0,-52 0-16,52 0 15,-17 0 1,0 0 0,-54 0-1,1 0 1,141 0-1,-88 0 1,-18 0 15,53 0-31,-70 0 16,17 0 0,53 17 15,-53-17-16,-53 0 1,53 0 0,-17 0-1,-1 0 1,89 0 0,-71 0-1,-18 0 1,71 0-1,-70 0 1,-1 0 15,160 0-15,-195 0 0,18 0-16,17 0 31,-52 0-16,17 0-15,18 0 32,-18 0-32,-35 0 31,53 0-15,-54 0-1,1 0 1,-17 0-1,-1 0 1,18 0 15,17 0-15,1 0 0,17-17-1,53 17 1,-53-18-1,1 18 1,52 0 0,-18 0-1,-35 0 1,106 0 0,18 0-1,17-18 1,-17 1-1,-35 17-15,34 0 32,89 0-1,-141 0-15,-36 0-1,142 0 1,-53 0-1,-1 0 1,18 0 0,-52 0-1,87 0 1,36 0 0,-141 0-16,17 0 31,213 17-16,-160-17-15,53 0 47,71 0-31,-89 0 0,-105 0-1,106 0-15,-107 0 31,-52 0-15,71 0 0,-36 0-1,-71 0 1,-17 0-16,-17 0 16,52 0-1,35 0 1,-52 0-1,-54 18-15</inkml:trace>
  <inkml:trace contextRef="#ctx0" brushRef="#br0" timeOffset="19852.34">2840 10442 0,'123'0'140,"36"0"-140,35 0 16,-70 0-16,158 35 16,124-17 15,-283-18-31,194 18 15,-17-18 1,318 0 0,-283 0-1,18 0 1,229 35 15,-247-17-15,-88-1-16,106-17 15,-124 0 17,-53-17-32,230-54 31,-265 53-15</inkml:trace>
  <inkml:trace contextRef="#ctx0" brushRef="#br0" timeOffset="23677.62">3069 12788 0,'53'0'187,"-18"0"-171,71 18-16,0-18 16,-18 17-1,159-17-15,-18 18 31,54-18-15,-89 18 0,-18-1-1,159 19 1,-158-19 0,-36 1-1,88-18 1,0 0-1,1 0 1,34 0 15,-34 0-15,87 0 0,53 35-1,-158-35 1,-18 35-1,18-35 1,141 18 0,-195-18-1,177 0 1,36 0 0,-89 0-1,159 0 1,-123 0-1</inkml:trace>
  <inkml:trace contextRef="#ctx0" brushRef="#br0" timeOffset="25413.66">2646 15187 0,'53'18'171,"70"-18"-155,71 17 0,36-17-1,16 0-15,-104 0 16,105 0 0,-18 0-1,388 0 1,-317 0-1,53 0 1,176 0 15,-176 0-15,52 0 0,160 0-1,-265 0 1,105 0-1,19 53 1,-195-35 0,36-18-1,246-35 1,-246-36 0,105 1-1,71 52 1,-335 18-1</inkml:trace>
  <inkml:trace contextRef="#ctx0" brushRef="#br0" timeOffset="28436.03">2946 17427 0,'53'0'188,"35"0"-188,0 0 15,35 0-15,195 0 31,105-17-15,-123 17-16,88-18 16,212 18-1,-265 0 1,71-18 0,-36 1 15,-158-36-16,35 17 1,70 1 0,-176 35-1,-35 0 17,35 18-17,-52-18 1,-37 0-16,37 0 15,-72 0 17,1 0-17,0 0 17,-1 0 30,36 0-46,0 0-16</inkml:trace>
</inkml:ink>
</file>

<file path=ppt/ink/ink1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7:21.6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3722 13458 0,'17'0'234,"36"0"-218,36 0-16,52 0 15,176 18 1,-158-18-1,-18 18 1,18-18 0,-36 0-1,-35 0 1,54 17 15,-54-17-31,0 0 16,35 0-1,36 18 1,-18-18 0,18 18-1,35-18 1,-35 0 0,-36 0-1,124 0 1,-88 0-1,0-18 1,17 0 15,-70 18-15,0 0 0,88 0-1,-53 0 1,0 0-1,18 0 1,-71 0 0,35 0-1,89 0 1,0 0 0,-18 0-1,123 0 1,-158 0-1,35 0 1,18 18 0,-54 0 15,-52-18-15,106 0-1,-36 0 1,124 0-1,-123 0 1,-72 0 0,-52 0-1</inkml:trace>
</inkml:ink>
</file>

<file path=ppt/ink/ink1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7:23.2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3140 14287 0,'35'0'140,"71"0"-140,17 0 16,36 0-16,159 0 31,-107 0-15,213 0 0,-72-17-1,-140-1 1,35-17-1,18 17 1,-36 18 0,0 0-1,-88 0 1,36 0 0,70 0-1,-71 0 1,-17 0-1,-1 0 1,1 0 0,18 0-1,122 0 17,-175 18-17,-18-18 1,-18 0-16,18 18 15,70-18 1,18 17 0,88 18-1,-123-17 1,141-18 0,-106 18-1,-35-18 1,123 0-1,-106 17 1,54 36 15</inkml:trace>
</inkml:ink>
</file>

<file path=ppt/ink/ink1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7:24.8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2628 15081 0,'53'0'141,"106"-17"-125,-36-1-16,212 0 15,-123 1 16,141 17-15,-18 0 0,-106 0-1,159 0 1,-52 0 0,-72 0-1,36 17 1,-53-17-1,0 0 17,-106 0-32,71 0 15,-54 0-15,89 0 16,-53 18 0,-53-18 15,71 18-16,-106-1 1,17-17 0,54 0-1,-54 0 1,1 36 0,123-36-1,-124 0 1,1 0-1,52 0 1,-123 0 0</inkml:trace>
</inkml:ink>
</file>

<file path=ppt/ink/ink1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7:27.5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11448 8308 0,'53'0'219,"70"-35"-203,-35 17-16,36 0 15,158-17 1,-123 17-1,-54 1 1,-87 17 0,0 0-1,-18 17 63,0 1-78,0 0 47,0-1-47,17 19 16,19 69 0,17 54-1,0 123 1,-1-35-1,-34-70 1,53 52 0,-18 18-1,17 176 1,-52-282-16,52 142 16,-34-125-1,-1 1 1,-18 106-1,-17-106 1,18-36 0,-18 71-1,18-106 17,-18 71-17,0 0 1,0-53-1,0-71 1,0 35 0,0-52-1,0 17 1,0 1 0,0-1-1,0-18 1,0 36-1,-18-53 32,18 18-31,0 0 0,-35-1-1,-18 19 1,0-19-16,-106 54 15,-141 88 1,-70-36 0,-18 0-1,0 36 1,300-159 0,-1 18-1,72-18-15</inkml:trace>
</inkml:ink>
</file>

<file path=ppt/ink/ink1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7:41.165"/>
    </inkml:context>
    <inkml:brush xml:id="br0">
      <inkml:brushProperty name="width" value="0.05292" units="cm"/>
      <inkml:brushProperty name="height" value="0.05292" units="cm"/>
      <inkml:brushProperty name="color" value="#FF0000"/>
    </inkml:brush>
  </inkml:definitions>
  <inkml:trace contextRef="#ctx0" brushRef="#br0">13582 8714 0,'-35'0'234,"-1"0"-218,19 0-16,-36 17 15,35 1-15,-17 0 16,-18 34 15,0 72-15,18-18-16,17 0 16,1-18-1,17-53 1,0 36-1,0-36 1,17-35 0,18 0-1,36 0 1,17-88 0</inkml:trace>
  <inkml:trace contextRef="#ctx0" brushRef="#br0" timeOffset="4141.83">13882 8890 0,'0'18'188,"-18"-18"-188,-17 35 15,17 18 1,18 0-16,0 17 16,0 36-1,18-35 1,35-18-1,-36-18 1,19-35 0,-1 0-1,-17 0 1,35-53 0,-18-35-1,-35 0 1,0-71-1,-53 88 17,-18 36-17,1 0 1,52 35 0,1 0-1,-1 0 1,18 35-1,0 0 1,0 71 0,0-71-1,35 1 1,0-1 0,-35-17-1,18-18 1,17 0-1,-17-36 17,35-52-17,-53 18 1,18-1 0,-1 36-1,-17 17-15,35 0 16,-35-17-1,53 0 1,-35 35 0,0 0-1,-1 0 1,36 106 0,-18-53-1,1 52 1,-36-34 15,0-53-15,0 35-1,0-36 1,0-52 46,0-18-46,0 35-16,-18-87 16,18 52-1,0-18 1,18 36 0,-1 0-1,1 35 1,0-18 15,17 18 0,-17 0-31,-1 18 16,1 17 0,0 18-1,-1 0 1,-17 35-1,53 35 1,-53-70 0,0-35-1,0-1 1,18-17 62,-1 0-62,1-17-1,17-36 1,-17 18 0,17-18-1,-17 17 1,-18 1-1,0 0 1,0 17-16,0-52 16,0 17-1,0-35 1,0 52 0,0 19-1,17 17 48,-17 17-32,18 19-15,17 87-1,-17-70 1,-18 0-1,0 0 1,0-18 0,0-17-1,0-71 95,0 18-95,0-1-15,0-52 16,0 35 0,0 36-16,0-54 15,0 53 1,0 1-1,18-1 1,-18 0 0,17-17-1,1 35 1,-18 18 15,0 17 0,35 53-15,-35 18 0,0-71-16,18 18 15,-18 0 1,0 0 0,35 18-1,-35-36 1,35 0-1,-17-17 1,0-18 15,35 0-15,17 0 0,-17-71-1,35-17 1,-35-18-1,-35 36 1,-18-54 0,0 36-1,-18 53 1,1 35 0,-1 0 30,18 17-30,0 36 0,0 36 15,0-54-31,0 18 16,0-18-1,35 53 1,-17-35-1,-1-35 1,1-1 0,0-17-1,-1 0 1,1 0 0,0 0 15,-1 0-16,1 0-15,-18-35 16,35 0 0,18-53-1,-18 52 1,-17 1 0,35 0 15,-35 0-16,17-1 1,18-17 0,0 36-1,-18 17 1,0-18 0,18 18-1,-18 0 1,-17 0-1,-53 18 220,17-1-235,-35 19 15,36-1 1,17-17 15,0 17-15,0 0 0,0 36-1,105 34 1,-69-52-1,17-35 1,0 17 0,-18-35-1,0 0 1,18 0-16,0-35 16,88-141-1</inkml:trace>
  <inkml:trace contextRef="#ctx0" brushRef="#br0" timeOffset="5110.89">16739 8149 0,'0'106'172,"0"-53"-172,0 70 15,0-17 1,18 53 0,0-88-1,-1-36-15,19 53 16,-1-35-1,0-18 1,-17-35 0,-1 0-1,89-88 1</inkml:trace>
  <inkml:trace contextRef="#ctx0" brushRef="#br0" timeOffset="6013.14">16351 8678 0,'36'-17'188,"34"17"-188,18-18 0,124 0 15,35-17 1,-159 17 0,53 1-1,-53-1-15,-52 18 16</inkml:trace>
  <inkml:trace contextRef="#ctx0" brushRef="#br0" timeOffset="16546.73">17515 8643 0,'0'-18'281,"0"1"-281,0-1 0,0-35 16,-35 0-1,17 53 17,1 0-17,-1 0 1,1 36-16,-36 16 31,53 37-15,-18 17-1,18 35 1,0-18 0,0-17-1,0-88 1,0-1 0,18-17-1,52 0 16</inkml:trace>
  <inkml:trace contextRef="#ctx0" brushRef="#br0" timeOffset="17914.49">17851 8819 0,'-18'0'234,"0"0"-218,1 18 0,-1 17-16,-53 71 15,71-53 1,0-18 0,53 71-1,0-88 1,-17-1-1,-1-17 1,-18 0-16,19 0 16,34-70-1,-34-124 1,-36 70 15,0-34-15,-36-36-1,-52 17 1,88 142 0,0-18-16,-35 53 15,17 0 1,18 18 0,0 52-1,0 89 1,0 53-1,53 35 1,-18-142 0,18 19 15,-17-71-15,-19-53-1,36 0 1</inkml:trace>
</inkml:ink>
</file>

<file path=ppt/ink/ink1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08:09.017"/>
    </inkml:context>
    <inkml:brush xml:id="br0">
      <inkml:brushProperty name="width" value="0.05292" units="cm"/>
      <inkml:brushProperty name="height" value="0.05292" units="cm"/>
      <inkml:brushProperty name="color" value="#FF0000"/>
    </inkml:brush>
  </inkml:definitions>
  <inkml:trace contextRef="#ctx0" brushRef="#br0">1746 3298 0,'18'0'250,"0"0"-234,-1 0-16,1 0 15,35 0 1,-18-17 15,18-1-15,17-35 0,-17 18-1,-17 0 1,-1 35-1,-17 0-15,34 0 16,1 17 0,53 54-1,-35-18 1,-18-36 0,-18 1-1,-17-18 1,35 0 15,-36 0 0,1-18-15,17 18 0,0 0-1,18 0 1,53 18-1,-35 0 1,-18-18 0,17 0 15,-35 0-15,-17 0-1,17 0 1,-17 0-1,-4040 0-15,8097 0 32,-4040 0-17,18 0 1,-18 0 0,1 0-1,-1 0 1,0 0-1,-17 0 1,35 0 0,35 0 15,-70 17-15,35 1-16,17-18 15,-52 0 1,35 0-1,-18 0 1,-17 0 15,-1-18-15,1 1 0,17-1-1,-17 18 1,17 0-1,0 0 1,36 0 0,-53 0-16,34 0 15,19 0 1,-18-18 0,-35 18-1,-1-17 1,18-1-1,-17 18 17,0 0-17,-1 0 1,54 0 0,-53 0-1,34 0 1,-34 0-1,17 0 1,1-17 0,-1-19-1,0 36 17,0 0-32,-17 18 15,35 0 1,35 34-1,-35-52 1,0 18 0</inkml:trace>
  <inkml:trace contextRef="#ctx0" brushRef="#br0" timeOffset="1818">5909 3298 0,'35'-17'187,"1"17"-187,52 0 16,-18 0-16,107 0 16,34 0-1,125 35 1,-160-17-1,-53 17 17,1-35-17,-71 18 1,-36-18 0,1 17-1,0-17 1</inkml:trace>
  <inkml:trace contextRef="#ctx0" brushRef="#br0" timeOffset="3205.91">8749 3281 0,'88'0'203,"36"0"-203,-36 0 16,265 0-1,-142 0-15,54 0 32,-18-18-17,194 18 1,-194 0 0,-89 0-1,107 0 1,-106 18-1</inkml:trace>
  <inkml:trace contextRef="#ctx0" brushRef="#br0" timeOffset="5090.85">14146 3193 0,'36'-18'141,"52"18"-141,0 0 31,0 0-31,106 0 16,-88 0-1,53 0 1,35 0 0,18 35-1,-1-35 1,-52 18-16,17 0 15,-87-18 1,-19 0 0,71 0 15,0 0-15,18 0-16,53 0 15,-89 0 16,-52 0-15,70 0 15,-18 0-15,1 0-16,-1-18 16,36-17-1,-71 35 1,106-36 15,-53 1-15,36 35-16,17-35 15,53 35 1,-124 0 0,107-18 15,-54 1-31,-53 17 31,36 0 0,-35-36-31,-1 36 16,71-17 15,-53 17-15,-53 0-16,36 0 15,-54 0 1,1 0 15,0 0-15,-19 0 0,54-18-16,0 0 15,18 1 1,-71-1 15,35 18 0</inkml:trace>
  <inkml:trace contextRef="#ctx0" brushRef="#br0" timeOffset="37828.86">1923 4939 0,'35'0'203,"0"0"-203,53 0 16,-35 0-16,88 18 16,18-18-1,18 17 1,-107-17-16,54 18 16,-36-1 15,-18 1-16,-17 0-15,18-18 16,-1 17 0,1-17-1,-18 0-15,17 0 16,1 0 0,-18 0-1,-36 0 1,1 0-1,0 0 1,-1-17 15,-17-1 32,0 0-32,0-17-31,0-35 16,0-19-1,-35 36-15,35-88 16,-18 18 0,-17-53-1,18 87 1,-1 54-1,-17-36 1,17 54 0,0 17-1,18-18 1,-17 18 31,-1 0 31,0 0-62,1 0-1,-89 0 1,-17 0-1,-72-17 1,-69 17 0,88 17-1,-71 18 1,158 18 15,-34-53-15,-18 18-1,53 0 1,-1-18 0,-16 0-1,69 0 1,19 0 0,-19 0-1,36 17 63,0 1-15,0 35-63,18 70 15,-18-70-15,0 124 16,0-54 0,0-105-16,0 52 15,0-52 1,18 17 0,-18-17-16,17 0 15,1 17 1,-18 0-1,0-17 1,35-18 140,-17 0-124,17 17-17,0-17 1,54 36-1,-54-36-15,35 0 16,-17 0 0,53 0-1,-35 0 17,-18 0-17,0 0 1,158-36-1</inkml:trace>
  <inkml:trace contextRef="#ctx0" brushRef="#br0" timeOffset="43859.08">2558 6015 0,'35'0'219,"0"0"-219,36 0 16,-36 0-16,124 0 15,-36 0 1,-17 17 0,53-17-1,-53 18 1,-36-18 0,54 0-1,-36 0 16,18 0-15,52 0 0,-69 0-1,-36 0 1,52 0 0,-34 0-1,-18 18 1,17-18-1,1 0 1,-18 0 0,35 0-1,-17 0 1,34 0 0,-87 0-16,35 0 15,35 0 1,-52 0 15,52 0-15,-35 0-1,17 0 1,36 0 0,-18 0-1,53 0 1,-52 0-1,-1 0 1,0 0 0,-53 0-1,18 0 1,0 0 0,0 0-1,0 0 16,17 0-15,-52 0 0,53 0-1,-1 0 1,18 0 0,1 0-1,-1 0 1,-35 0-1,-36 0 1,36 0 0,-35 0-16,-1 0 15,36 0 1,0 0 0,-17 0-1,-1 0 16,53 0-15,-35 0 0,18 0-1,-19 0 1,-16 0 0,17 0-1,-18 0 1,18 0-1,-36 0 1,36 0 0,-35 0-1,35 0 1,18 0 0,-19 0-1,19-18 16,35 18-15,-36 0 0,-70-18-1</inkml:trace>
  <inkml:trace contextRef="#ctx0" brushRef="#br0" timeOffset="47502.06">8484 6068 0,'36'0'250,"16"0"-250,-34 0 16,106 0-1,-36 17 1,-53-17 0,89 0-1,-72 0 1,37 0 0,-54 0-16,71 0 15,-18 0 1,0 0-1,-53 0-15,36 0 32,0 0-17,52 0 1,-35 0 0,53 0-1,36 0 1,-89 0-1,0 0 1,53 0 0,-53-17-1,1 17 1,52 0 0,-35 0-1,-36 0 1,36 0-1,-71 0 1,18 0 15,18 0-15,-1 0 0,-17 0-1,71 0 1,-54 0-1,18 0 1,36 0 0,-71 0-1,17 0 1,1 0 0,-18 0-1,0 0 1,0 0-1,70 0 17,-70 0-17,106 0 1,-36 0 0,-35 0-1,1 0 1,-19 0-1,-17 0 1,35 0 0,0 0-1,36 0 1,35-18 0,-106 18-1,17 0 1,-17 0 15,18 0-15,-1 0-1,18 0 1,-17 0 0,0 0-1,17 0 1,-35 0-1,0 0 1,52 0 0,-69 0-1,34 0 1,1 0 15,17 0-15,-35 0-1,53 0-15,-71 0 32,36 0-17,34 0 1,-52 0 0,0-18-1,-18 18 1,-17 0-1,0 0 1,17 0 0,-35-17-1,18 17 1,-1 0 0,1-18 15,0 1 0,-1 17-15,1-18-16,-18-17 31</inkml:trace>
  <inkml:trace contextRef="#ctx0" brushRef="#br0" timeOffset="52527.55">3263 6897 0,'53'-18'187,"71"1"-171,-54-1-16,89 0 15,35 1 1,106-19 0,-89 36-1,-52-35 1,88 17-1,-70 18 1,-36-17 0,35 17-1,-105 0 1,-1 0 15,-52 0-31,17 0 16,53 0-1,0 0 1,71 17 0,-71-17-1,36 0 1,-54 36 0,1-36-1,0 0 1,-36 0-1,18 0 1,0 17 0,0-17-1,17 18 1,-35-18 0,1 0-16,52 0 15,-18 0 16,-17 0-15,0 18 0,0-1-1,18-17 1,17 0 0,0 18-1,53-18 1,-70 18-1,-1-1 1,1 1 0,-18-1-1,0-17 1,-18 0 15</inkml:trace>
  <inkml:trace contextRef="#ctx0" brushRef="#br0" timeOffset="18824.2">8872 6985 0,'53'0'219,"0"0"-204,35 0-15,-35 0 16,106 0-1,0 0 17,-124 0-32,106 0 15,0-18 1,71 18 0,-89-17-1,-52 17 1,52 0-1,-52 0 1,17 0 0,18 0-1,-53 0 1,35 17 0,36-17-1,-71 0 1,52 0 15,-16 18-15,-37-18-1,19 0 1,35 0 0,-53 0-1,35 18 1,18-18-1,-36 0 1,19 17 0,-1-17-1,-18 0 1,-17 18 0,-17-18-16,34 18 15,18-18 16,0 0-15,1 0 0,-1 17-1,35 1 1,-70-18 0,53 0-1,-35 0 1,34 0-1,-34 0 1,52 17 0,-34-17-1,17 0 1,35 0 0,-71 0-1,-17 0 16,71 0-15,-72 0 0,54 0-1,53 0 1,-71 0 0,-35 0-1,53 0 1,-53 0-1,0 0 1,176-17 0,-35-36-1,18 35 1,0 1 0,-107 17-1,1 0 16,18 0-15,-19 0 0,19 0-1,70 0 1,-123 0 0,52 0-1,18 0 1,-35 0-1,-18 17 1,71-17 0,-53 0-1,-18 0 1,53 18 0,-88-18 15,35 0-16,-17 0 1,-18 0 0,0 0-1,17 0 1,1 0 0,-18 0-1,17 0 1,-17 0-1,0 0 1,35 0 0,-35 0-1,-18 0 1,54 0 0,-37 0-1,1 0 16,36 0-15,-36 0 0,-1 0-1,19 0 1,0 0 0,-19 0-1,37 0 1,34-35-1</inkml:trace>
  <inkml:trace contextRef="#ctx0" brushRef="#br0" timeOffset="21945.91">3034 7955 0,'35'0'250,"0"0"-250,54 0 0,34 0 15,-17 0 1,35 0 0,-53 0-1,0 0 1,36 0-1,-18 0 1,-36 0 0,54 0 15,-54 0-15,19 0-1,34 0 1,-35 0-1,53-18 1,53 18 0,-88 0-1,35 0 1,18 0 0,-53 0-1,53 0 1,35 0-1,-106 0 1,-18 0 0,-17 0-1,18 0 1,-1 0 0,1 0-1,52-17 1,-70 17-1,106-18 1,-71 18 0,0 0-1,-17 0 1,53-17 0,-72 17-1,19 0 1,52-18-1,-17 18 1,0 0 0,35-18 15,-70 18-15,35 0-1,52 0 1,19 0-1,-54 0 1</inkml:trace>
  <inkml:trace contextRef="#ctx0" brushRef="#br0" timeOffset="40436.38">16298 11007 0,'-17'0'234,"-1"-18"-187,0 0-47,1-17 16,17 17 15,-36 1-31,36-1 31,0 1-15,-17-19-1,17 1 1,-18 17 0,1-35-1,-1 36 1,18-1 0,0 1-1,0-1-15,-18 0 16,18-17-1,-17 35 1,17-18-16,0 1 16,-18-1-1,18 0 17,0 1-1,-18-19-16,18 1 1,-17 35 0,17-35-1,0 17 1,0 1 31,0-1-32,0 0 1,0 1 0,17-1-1,1 18 1,0-18 0,-1 1 15,1-1-16,17-35 1,-17 36 0,17-1-1,-17 18 1,-1 0 0,1 0-1,0 0 1,17-18-1,0 18 1,1 0 0,16 0-1,-34-17 17,0 17-32,-1 0 15,1 0 1,0 0-1,17 0 1,-17 0 0,17 0-1,-18 0 1,1 0 0,17 17-1,1 1 1,-36 0 15,17-18-31,1 53 31,0-1 1,-1-34-17,-17 0 1,18 35-1,-18-36 1,18 19 0,-18-19-1,0 1-15,0-1 16,0 1 0,0 17-1,0-17 1,0 0-1,0 35 17,0-36-17,-18 1 1,-17 35 0,35-18-1,-36-17 1,19 17-1,-19-35 1,-17 0 0,-105 0-1,52 0 1,35 0 0,-17 0-1,53 0 1,17 0-16</inkml:trace>
  <inkml:trace contextRef="#ctx0" brushRef="#br0" timeOffset="44439.89">4198 10830 0,'35'-17'140,"18"-1"-140,35 18 32,-52 0-17,87 0 1,-52 0 0,-1 0-1,-52 0-15,35-18 16,53 18-1,52-17 1,-87 17 0,52-18-1,1 18 1,-53 0 0,-1 0-1,54 0 1,-72 0 15,54 0-15,-35 0-1,-36 0-15,53 0 16,-35 0 0,53 0-1,-53 0 1,18 0-1,34 0 1,-16 0 0,-1 0-1,53 0 1,-71 18 0,19-18-1,16 0 16,-16 0-15,-54 0 0,106 17-1,-70-17 1,-1 0 0,54 0-1,-36 0 1,0 0-1,18 0 1,-53 0 0,35 0-1,-18 0 1,-52 0-16,70 0 16,-35 0-1,71 0 1,-71 18 15,17-18-15,1 0-1,-18 0 1,-18 0 0,71 0-1,-53 0 1,53 0-1,17 0 1,-70 0 0,35 0-1,18 0 1,-18 0 0,-17 0-1,52 18 16,-52-1-15,-18-17 0,70 0-1,-52 18 1,-1-18 0,1 0-1,35 0 1,-53 0-1,88 18 1,-53-18 0,18 0-1,52 0-15,-69 17 32,16 1-17,1-18 1,-35 17 15,-1-17-15,36 0-1,-35 0 1,35 0 0,35 0-1,-53 0 1,0 0-1,36 0-15,-72 0 32,19 0-17,35 0 1,17 36 0,-17-36-1,-35 0 1,17 0-16,0 0 31,36 0-15,-54 0-1,-17 0 1,88 0 0,-70 0-1,52 0-15,18 0 31,-52-18-15,-37 18 0,37 0-1,-36 0 1,17 0 0,1 0-1,34 0 1,-16 0 15,34 0-15,-70 0-1,18 0-15,-18 0 32,17 0-17,-17 0 1,0 0-1,-18 0-15,0 0 32,18 0-17,0 0-15,18 0 16,52 0 0,-52-18 15,70 18-16,-35 0 17,-36-17-32,36-1 0,35 1 15,-52 17 17,16-18-32,-34 18 0,52 0 31,36 0-16,-88 0 1,70 0 0,53 0-1,-71 0-15,1 0 16,70-18 15,-106 18 0,-70 0-31</inkml:trace>
  <inkml:trace contextRef="#ctx0" brushRef="#br0" timeOffset="49985.04">3404 11959 0,'18'-17'219,"17"17"-219,-35-18 0,18 18 16,-1 0-16,36-18 15,0 18 1,36-53 0,-54 53-1,35-35 1,1 0-1,-18 35 1,0 0 0,17-36 15,-17 36-15,18-17-1,35 17 1,-18-18-1,-18 18 1,-17 0 0,-17 0-16,34 0 15,-35 0 1,54 0 0,-37 0-1,-16 0 1,52 0 15,-53 0-15,18 0-1,0 0 1,0 0 0,-35 0-1,70 0 1,-35 0-1,0 0 1,17 0 0,-17 0-1,-18 0 1,54 0 0,-36 0-1,17 0 1,1 0-1,-1 0 1,1 0 0,-1 0 15,-17 0-15,-18 0-1,36 0 1,-53 0-1,35 0 1,17 18 0,-17-18-1,0 17 1,18-17 0,-1 0-1,-17 0 1,0 18 15,0 0-15,-18-18-1,36 0 1,-18 0 0,17 17-1,18-17 1,-35 0-1,18 36 1,-1-36 0,19 17-1,-37-17 1,19 18 0,-18-18-1,-18 0 16,18 0-15,-35 0 0,17 0-1,18 0 1,0 0 0,-18 0-1,53 18 1,-35-18-1,18 0 1,17 17 0,-17-17-1,-18 0 1,35 18 0,-53-18-1,53 0 1,-17 0 15,35 0-15,-36 0-1,54 0 1,-71 0 0,52 18-1,1-1 1,-53-17-1,18 18 1,17-18 0,-18 0-1,-34 0 1,70 0 0,-54 0 15,54 0-16,-70 0 1,16 0 0,-16 0-1,17 0 1,-18 0 0,18 0-1,17 0 1,1 0-1,0 0 1,34 0 0,-52 0-1,18 0 1,17 0 0,-17 0-1,-36 0 16,88 0-15,-17 0 0,0 0-1,-35 0-15,52-18 16,18 18 0,-17-17-1,70-1 1,-53 0-1,-18 1 1,18 17 0,-52-18-1,16 18 1,-69 0 0,34 0-1,1 0 16,-1 0-15,-17 0 0,71 0-1,-71 0 1,70 0 0,18-18-1,-70 18 1,35 0-1,17-17 1,-52 17 0,-1 0-1,-17 0 1,-18 0-16,36 0 16,-36 0-1,53 0 16,-52 0-15,-19 0 0,36 0-1,0 0 1,-18 0 0,54 0-1,-19 0 1,18 0-1,71 0 1,-53 0 0,0 0-1,70 0 1,-17 0 15,-36 0-15,71 0-1,-70 0 1,-1 0 0,36 0-1,-71 0 1,18 0 0,35 0-1,-53 0 1,1 0-1,122-53 1,-105 53 0</inkml:trace>
  <inkml:trace contextRef="#ctx0" brushRef="#br0" timeOffset="115621.46">13212 12047 0,'35'-17'219,"18"17"-219,17 0 16,1 0-1,-18 0-15,35 0 16,-35 0 0,53 0-1,-18 17 1,0-17 0,18 18-1,-53 0 1,17-18-1,-52 17-15,17 1 16,36-18 0,-18 0 15,53 0-15,-53 18-1,105-18 1,-70 17-1,1-17 1,52 53 0,-53-53-1,0 0 1,36 18 0,-36-18-1,18 17 1,52-17-1,-69 0 1,-36 0 0,52 0-1,-52 0 17,18 0-17,17 0 1,-17 0-1,-1 0 1,36 0 0,-53-17-1,17-36 1,-34 53 0,-19-18-1,1 18 1,53-35-1,-71 17 1,35-17 0,-18 17 15,1 1-15,-18-1 15,0 0-31,0-17 15,0-71 1,0-35 0,-18 88-1,1-35 1,17 35 0,-18 18-1,18 17 1,-17-17-1,-1 35 1,0-18 0,1 18 15,-1-17-15,18-1-1,-35-17 1,-1 17-1,-16 1 1,-1-1 0,-18-17-1,18 35 1,-53-53 0,53 17-1,18 36 1,-71 0-1,0-17 1,54 17 0,-37 0 15,36 0-15,18 0-1,-71 0 1,36 0-1,-1 0 1,-17 0 0,35 0-1,-17 0 1,-36 0 0,0 17-1,0 36 1,-35-17-1,35-19 1,0-17 0,18 18 15,17-18-15,19 18-1,-107-18 1,35 0-1,36 0 1,-71 17 0,71-17-1,35 18 1,0 17 0,36-35-1,-19 0 1,1 0-1,18 0 1,-19 18 0,-34 17 15,17-35-15,0 18-1,35-18-15,-17 0 16,0 0-16,35 17 78,0 1-78,0 52 16,-18-52-1,18 106-15,0-107 16,0 107-1,0-54 1,0 36 0,0-88 15,0 17-15,0-17-1,0-1-15,18 1 16,35 17-1,17-17 1,-17-1 0,-18-17-1</inkml:trace>
  <inkml:trace contextRef="#ctx0" brushRef="#br0" timeOffset="117771.93">2187 14023 0,'53'-18'187,"18"1"-171,52-1-1,-52 0-15,193 18 0,-140 0 16,70 0 15,-71 18-31,36 0 16,176 35 15,-176-36-15,0-17-1,-36 18 1</inkml:trace>
  <inkml:trace contextRef="#ctx0" brushRef="#br0" timeOffset="121162.05">3916 14958 0,'17'0'203,"19"0"-188,-1 0-15,71 0 16,17 0 0,-34 0-1,34 17 1,-35-17-16,0 18 31,18-18-15,-35 0-1,17 18 1,-35-18 0,53 0-1,-53 0 1,35 0-1,53 0 1,-70 0 0,17 0-1,35 0 1,-70 0 0,18 0 15,17 0-16,18 0 1,-18 0 0,71 0-1,-54 0 1,1-18 0,0 0-1,-18 1 1,36-1-1,17 0 1,-53 1 0,18 17-1,0 0 1,-18 0 0,-18 0 15,72-35-16,-37 17 1,-34 18 0,88-18-1,-71 18 1,35 0 0,-17 0-1,-35 0 1,-18 0-1,35 0 1,-35 0 0,70 0-1,36 18 1,-71 0 0,-17-1 15,52-17-16,-87 0 1,52 0 0,0 0-1,-18 0 1,19 0 0,-36 18-16,35-18 15,-18 0 16,19 0-15,-37 17 0,-34-17-1,88 0-15,-71 0 16,36 0 15,-1 18-15,54-18-1,-36 0 1,35 0 0,-70 0-1,36 0 1,-37 0 0,1 0-1,0 0 1,-35 0-1,17 0 1,-17 18 0,35-1-1,-18-17 1,36 36 0,-36-19 15,0-17-16,0 0 1,1 0 0,-1 0-1,-17 0 1,35 0 0,-1 0-1,-16 0 16,-1 0-31,0 0 16,1 0 0,87 0 15,-35-17-15,-17-1-1,35-17 1,-53 17-1,-18 0 17,71 1-17,-18 17 1,35 0 0,-52 0-16,52 0 15,-17-18 1,71 1-1,-54-1 1,-17 0 0,53 18-1,-54 0 17,1 0-17,18 0 1,-36 0-1,18 0 1,70 0 0,-35 0-1,-17 18 1,52 35 0,-123-36-1,0 1 1,106 17-1,-89-17 1,-34-18 0,52 0 15,-35 0-15,0 0-1,-18 0 1</inkml:trace>
  <inkml:trace contextRef="#ctx0" brushRef="#br0" timeOffset="125536.27">4128 16122 0,'52'0'187,"1"0"-171,53 0 0,35 0-1,-53 0 1,71 0-1,-18 0 1,18 0 0,88 0-1,-141 0 1,-18 0 0,18 0-1,0 0 1,-18 0 15,88 0-15,-70 0-1,35 0 1,-105 0-16,52-18 16,35 18-1,36 0 1,-71 0-1,53-17 1,18 17 0,-53-18-1,0 0 1,52 1 15,-52-1-15,35 18-1,-52 0 1,-19 0-16,18 0 16,-17 0-1,-36 0 1,124 0 0,-18 0-1,53-18 1,-106 18-16,71-35 15,-53 35 1,35 0 0,18-17-1,-18-1 17,53 0-17,-88 18 1,-1 0-1,54 0 1,-18 0 0,106-53-1,-17 18 1,-89 35 0,-35-18-1,35 18 1,-36-35-1,1 35 1,88 0 0,-70 0 15,-36 0-15,18 18-1,-36-18 1,1 0-1,35 0 1,-53 0 0,17 0-1,71 17 1,-88-17 0,53 18-1,-35 0 1,17-1-16,-18-17 31,72 0-15,-1 18-1,-53-18 1,141 35 15,-52-17-15,-54 17-1,177-17 1,-106-1 0,-18-17-1,36 0 1,-89 0 0,19 0-1,-1 0 1,-36 0-1,19 0 1,-1 0 0,-34 0 15,16 0-15,-52 0-16,0 0 15,-17 0-15</inkml:trace>
</inkml:ink>
</file>

<file path=ppt/ink/ink1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5:15.281"/>
    </inkml:context>
    <inkml:brush xml:id="br0">
      <inkml:brushProperty name="width" value="0.05292" units="cm"/>
      <inkml:brushProperty name="height" value="0.05292" units="cm"/>
      <inkml:brushProperty name="color" value="#FF0000"/>
    </inkml:brush>
  </inkml:definitions>
  <inkml:trace contextRef="#ctx0" brushRef="#br0">5927 18433 0,'17'0'188,"19"0"-188,105 17 16,0 19-1,-35-19 1,-1 1-1,37 17 1,-54-35-16,53 53 31,-18-35-15,-34-18 0,140 0-1,-123 17 16,35 1-31,18-18 16,-71 0 0,18 0-1,105 0 1,-70 0 15,0 0-31,36 0 16,-71 18-1,35-18 1,53 0 0,-71 0 31,18 0-47,-17-18 15,-36 18 1,36 0-1,52 0 17,-17 0-17,-1 18-15,19-18 16,-1 0 0,36 0-1,141 0 1,-195 0-1,-34 0 17,-1 0-32,18 0 15,53 17 1,-52-17 0,34 18-1,-105-1 1,52-17-1,-52 0-15,87 0 16,1 0 0,-53 0-1,35 18 17,-53-18-32,18 0 15,-35 0-15,34-18 16,37 18-1,52-17 1,-36 17 15,19 0-15,34 0 0,-34 0-1,-18 0 1,140-18 15,-122 18-31,-1 0 16,124 0-1,-159 0 1,-53 0 0,-17 0-1,-18 0 1,0 0-1,35 0 17,-35 0-17,0 0 1,17 0 0,1 0-1,-18 0 1,35 0-1,-53 0 1,18 0 0,35 0-1,-35 0 1,0 0 0,18 0-1,-18 0 1,0 0-1,35 0 1,-35 0 0,0 0 15,17 0-15,1 0-1,-18 0 1,35 0-1,-53 0 1,18 0 15,35 0-31,-35 0 16,0 0 0,18 0-1,-18 0 1,-1 0-1,37 0 17,-36 0-17,-1 0 1,19 0 0,0 0-1,-18 0 1,35 0-1,-53 0 1,18 0 0,35 0-1,-35-17 1,0 17 0,17 0-1,-17 0 1,18 0 15,17-18-15,-35 18-1,-18 0 1,54 0 0,-37 0-1,1 0 1,18 0-1,-18 0 1,0 0 0,35 0-1,-17-18 1,-19 18 0,19 0-1,-18-17 1,0 17-1,35 0 17,-53-36-17,36 19 1,-1-1 0,-34 18-1</inkml:trace>
</inkml:ink>
</file>

<file path=ppt/ink/ink1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5:28.395"/>
    </inkml:context>
    <inkml:brush xml:id="br0">
      <inkml:brushProperty name="width" value="0.05292" units="cm"/>
      <inkml:brushProperty name="height" value="0.05292" units="cm"/>
      <inkml:brushProperty name="color" value="#FF0000"/>
    </inkml:brush>
  </inkml:definitions>
  <inkml:trace contextRef="#ctx0" brushRef="#br0">3140 6632 0,'35'0'203,"-17"0"-188,17 0-15,35 0 16,54-17 0,-71 17-1,35-18 1,-17 18 15,-1 0-15,-17 0-1,-18-18 1,18 18-16,-17 0 0,-1 0 16,71 0-1,-53 0 1,52-17 15,19 17-15,-89 0-1,18 0 1,53 0 0,-71 0-1,36 0 1,-18 0-1,0 0 1,-18 0 0,53-18-1,-17 18 1,-36 0 0,18 0-1,0 0 16,-36 0-15,72-18 0,-54 18-1,0 0 1,53-17 0,-35 17-1,18-18 1,-18 18-1,17-18 1,-17 1 0,18-1-1,-1 18 1,-17 0 0,35 0 15,-52 0-16,-19 0 1,36 0 0,-35 0-1,17 0 1,36 0 0,-36 0-1,0 0 1,18 0-1,-18 0 1,18 0 0,-17 0-1,-1 0 1,0 0 0,53 0 15,-35 0-16,18 0 1,-36 0 0,18 0-1,18 18 1,-54-18 0,19 0-1,16 0 1,-16 0-16,-1 0 15,0 0 1,53 35 0,-52-35-1,-1 0 1,18 0 15,-35 18-15,-1-18-1,71 17 1,-52 1 0,17-18-1,0 18 1,-36-1 0,1-17-1,35 0 1,-36 0-1,1 0 1,35 0 0,17 0-1,-52 0 1,35 0 0,-18 0 15,1 0-16,69 0 1,-52 0 0,0 0-1,35-17 1,-35 17 0,0 0-1,35-18 1,-17 18-1,-18 0 1,70 0 0,-17-18-1,-53 18 17,53 0-17,-53 0 1,-18 0-1,36 0 1,-18 0 0,-18 0-1,35 0 1,-17 0 0,18 0-1,17 0 1,0 0-1,-17 0 1,35 0 0,-53 0-1,17 0 17,36 0-17,-53 0 1,18 0-1,17 0 1,18-17 0,-54-1-1,37 18 1,-36 0 0,17 0-1,54 0 1,-71 18-1,52-18 1,54 0 0,-88 0-1,17 0 17,35 0-17,-17 0 1,0 0-1,17 0 1,19 0 0,-37 0-1,72 17 1,-89-17 0,0 0 15,53 0-16,-35 0 1,35 18-16,-35-18 16,18 0 15,-19 0-15,-69 0-16,34 0 15,-17 0 1,88 0-1,-105 0 1,34 0 0,36 0-1,17 18 1,-70-18 0,35 0-1,1 0 1,-36 0-1,0 0 1,-36 0-16,89 0 16,-53 0 15,53 0-15,-36 0-1,1 0 1,-18 0-1,-18 0-15,18 0 16,0 0 0,-18 0-1,0 0-15,18 0 16,0 0 0,18 17-1,-18-17 1,17 0-1,1 0 17,-1 0-17,-17 0 1,18 0 0,-18 0-1,0 0 1,35 0-1,-53 0 1,53 0 0,-35 0-1,0 0 1,0 0 0,18 0-1,-18 0 16,17 0-31,1 0 16,-18 0 0,0 0 15,35 0-15,-35 0-1,0 0 1,17 0-1,-17 0 1,0 0-16,35 0 31,-53 0-15,18 0 0,36 0 15,-37 0-16,19 0 1,0 0 0,-18 0-1,-1 0 1,37-17-16</inkml:trace>
  <inkml:trace contextRef="#ctx0" brushRef="#br0" timeOffset="12948.09">2011 7761 0,'17'0'203,"36"0"-203,18 0 16,-1 0-1,54 0 1,-106 0-16,105 0 16,-35-18-1,71 1 1,-88 17 0,17 0 15,53-18-16,-53 18 1,18-17 0,123 17-1,-35-18 1,-106 18 0,89 0-1,-89 0 1,-17 0-1,70 0 1,-53 0 0,18 0-1,17 0 1,-70 0 0,-18 0-1,18 0 16</inkml:trace>
  <inkml:trace contextRef="#ctx0" brushRef="#br0" timeOffset="18055.78">2752 8819 0,'17'0'218,"1"0"-202,0 0-16,34 0 16,1 0-1,-17 0-15,17 0 16,35 0-1,53 0 17,-53-17-17,-17 17 1,-18 0 0,35 0-1,-53 0 1,36 0-1,17 0 1,-18 0 0,36 0-1,-35 0 1,17 0 0,-17 0-1,-54 0-15,71 0 16,-52 0-1,34 0 17,-17 0-17,-18 0 1,54 0 0,-37 0-1,37 0 1,16 0-1,-52 17 1,0-17 0,18 18 15,-53-18-15,17 0-1,0 18 1,36-18-1,-18 0 1,52 0-16,-52 0 31,18 0-15,-1 0 0,1 0-1,-36 0 1,36 0-1,-18 0 1,-18 0 0,36 0-1,-19 0 17,19 0-17,0 0 1,-36 0-1,35 0 1,1 0 0,0 0-1,-19 0 1,37 0 0,-54 0-1,18 0 1,17 0-1,-34 0 1,34 0 0,1 0-1,-1 0 1,1-18 0,52 18-1,-52 0 16,-18 0-15,35 0 0,-53 0-1,1-18 1,16 18 0,-16 0-1,-1 0 1,53 0-1,-35 0 1,35-17 0,18 17-1,-18 0 1,-52 0 0,52 0-1,-53 0 1,0 0-1,71 0 17,-70 0-17,16 0 1,19 0 0,0 0-1,-1 0 1,54-18-1,-72 18 1,19 0 0,0 0-1,-18 0 1,-36 0 0,1 0-16,-1 0 15,1 0 1,70 0-1,-35 0 17,18 0-17,35 0 1,-1 0 0,-69 0-1,140 0 1,-70 0-1,17 0 1,36 0 0,-53-17-1,17 17 1,54 0 0,-107 0-1,36 0 1,-35 0-1,-1 0 17,1 0-17,17 0 1,-17 0 0,-18 17-1,88-17 1,-53 0-1,18 0 1,70 0 0,-52 0-1,-19 0 1,72 0 0,-89 0-1,-17 0 16,52 0-15,-70 0 0,0 0-1,35 18 1,-17-18 0,-36 0-1,53 0 1,-35 0-1,0 0 1,0 0 0,0 0-1,17 0 1,1 0 0,-1 0-1,-34 0 16,52 0-15,-35 0 0,0 0-1,17 0 1,-17 0 0,0 0-1,35 0 1,-35 0-1,-18 0 1,54 0 0,-36 0-1,-1 0 1,19 0 0,-18 17 15,0-17-16,35 0 1,-17 18 0,-36-18-1,53 0 1,-35 0 0,0 0-1,35 0 1,-53 0-1,18 0 1,36 0 0,-37 0-1,1 0 1,18 0 0,-1 18 15,19 52-16</inkml:trace>
  <inkml:trace contextRef="#ctx0" brushRef="#br0" timeOffset="49196.62">2822 9878 0,'35'0'219,"-17"0"-204,17 0 1,1 0 0,-1 0-16,0 17 15,1-17 1,16 0 15,-34 0-15,17 0-1,-17 0 1,35 0 0,-35 0-1,-1 0 1,18 0-16,-17 0 15,53 0 1,-18 0 0,-36 0-1,36 0 1,18 0 0,-18 0-1,-18 0 1,18 18-1,-18-18 1,0 0 15,18 0-15,0 0 0,-18 0-1,36 0 1,-18 0-1,0 0 1,17 0 0,-52 0-1,53 0 1,-1 0 0,1 0-1,17 0 16,0 0-15,-35 0 0,0 0-1,35-18 1,-35 18 0,35 0-1,-35 0 1,18 0 15,-18 0-15,70-35-1,-70 35 1,18 0 0,17 0-1,-35 0 1,-18 0-1,53 0 1,-35 0 0,35 0-1,18 0 1,-35 0 0,-1 0-1,36 0 1,-71 0-1,18 0 17,18 0-17,-36 0-15,36 0 16,-1 0 0,1 0-1,17-18 16,35 18-15,-52 0 0,-18 0-1,70 0 1,-70 0 0,53 18-1,-35-18 16,17 18-15,53-18 0,-70 17-1,-1 1 1,1 0 0,-1-18-1,1 0 1,52 0-1,-17 0 1,-18-18 0,71 18-1,-53 0 1,0 0 0,-1 0-1,-16 0 1,-19 0 15,71-18-15,-52 18-1,-19 0 1,71 0 0,-35 0-1,-53 0 1,35 0-1,-53 0 1,18 18 0,36-18-1,-54 18 1,35-18 0,1 0-1,-1 0 1,1 0 15,0 0-15,-18 0-1,-36 0 1,71 0 0,-70 0-1,53 0 1,-1 0-1,1 0 1,17 0 0,53 0-1,-53 17 1,36 1 0,52 17-1,-70-35 1,53 36 15,-1-36-15,-34 0-1,-36 0 1,106 0 0,-88-18-1,0 0 1,70 1-1,-70 17 1,17 0 0,19 0-1,-19 0 1,-17 0 0,53 0-1,-54 0 1,1 53 15,-70-18-31,-1 0 16</inkml:trace>
  <inkml:trace contextRef="#ctx0" brushRef="#br0" timeOffset="63887.99">3016 12153 0,'18'0'219,"52"0"-204,1 0-15,35 0 16,35 0 0,35 0-1,-87 0 1,-19 0-1,71 0 1,-70 0 0,-1 0-1,89-17 1,-35 17 0,-19 0-1,36 0 1,-52-18-1,-1 18 1,35-18 15,-17 1-15,18 17 0,-1 0-1,-35 0 1,1 0-1,16-36 1,1 36 0,-35 0-1,52-17 1,-52 17 0,-18 0-1,70 0 1,1-36-1,-36 19 17,53 17-17,-35 0 1,-53 0 0,88 0-1,-53-18 1,0 18-1,71 0 1,-71 0 0,-35 0-1,0 0-15,17 0 16,1 0 0,35 0-1,53 0 1,-71 0-1,18 0 1,17 0 15,-52 0-15,-1 0 0,-34 18-16,52-18 15,0 0 1,53 35-1,-53-35 1,-35 0 0,35 0-1,-35 0 1,0 0 0,0 0-1,-35 0-15,105-18 16,-52 18-1,105 0 17,-70 18-17,-53 0 1,53-18 0,-53 0-1,52 0 1,19 17 15,-54 1-31,54 0 16,35-1 15,-106 1-15,105-18-16,1 0 31,-71 0-16,36 0 1,35 0-16,-1 0 31,-34 0-15,70-35 0</inkml:trace>
  <inkml:trace contextRef="#ctx0" brushRef="#br0" timeOffset="69661.07">2840 13176 0,'35'0'204,"71"36"-189,123-19 1,-52-17-1,-89 18 1,53-18 0,-18 17-1,1-17 1,-54 0-16,89 0 16,-18 0-1,18 18 1,-71-18-1,18 0 17,106 0-17,-89 0 1,1 0 0,34 18-1,-87-18 1,0 0-1,34 0 1,19 0 0,-36-18-1,-17 0 1,70 18 0,229 18-1</inkml:trace>
  <inkml:trace contextRef="#ctx0" brushRef="#br0" timeOffset="93794.47">2011 14376 0,'35'0'203,"18"0"-187,53 0 0,0 0-1,-36 0 1,36 0 0,-53 0-1,0 0 1,53 0-1,-71 0 1,53 0 15,36 0-15,-18 0 0,-36 0-1,71 0 1,-53 0-1,36 0 1,-18 0 0,-53 0-16,35 0 15,-35 0 1,35 0 0,-53 0-16,18 0 31,53 0-16,-71 0 1,53 0 15,1 0-15,-19 0 0,18 0-1,53 0 1,-70 0-1,-18 0 1,53 0 0,-53 0-1,53 0 1,-1 0 0,19 0-1,-18-18 1,88 18-1,-88 0 17,-18 0-17,70 0 1,-87 0 0,0 0-1,34 0 1,-69 0-1,17 0 1,35 0 0,0 0-1,-35 0 1,70 18 0,-52-18-1,35 17 1,-18-17-1,-17 0 1,-19 0 15,1 0-15,-17 0 0,87 0-1</inkml:trace>
  <inkml:trace contextRef="#ctx0" brushRef="#br0" timeOffset="98768.85">3528 15469 0,'17'0'203,"1"0"-188,17 0-15,54 0 16,16 0 0,-16-17-1,16 17 1,-52 0-16,18 0 16,17 0-1,-35 0 1,18 0-1,-36 0 1,35 0 0,-17 0-1,35 0 1,18 0 15,-18 0-15,-17 0-1,17 0 1,-35 0 0,18 0-1,-18 0 1,17 0 0,-17 0-1,53 17 1,-18-17-1,0 0 1,1 0 0,-19 0-1,-17 18 1,35-18 15,-53 0-15,18 0-1,36 0 1,-19 0 0,-35 0-1,71 0 1,-53 0 0,18 0-1,17 0 1,-18 0-1,-17 0 1,18 0 0,-1 0-1,19 0 17,-1 0-17,-18 0 1,1 0-1,70 0 1,-35 0 0,-71 0-1,71 0 1,-53 0 0,35 0-1,0 0 1,1 0-1,-54 0 1,0 0-16,18 0 16,0 0-1,53 35 1,-71-35 15,-17 0-15,52 0-1,-52 0 1,0 0 0,52 0-1,-17 0 1,53 0 0,17 0-1,-17 0 1,-18 0-1,18 0 1,18 0 15,-19 0-15,54 0 0,-18 18-1,-35-18 1,53 0-1,-71 0 1,0 17 0,53-17-1,-52 18 1,69-18 0,36 35-1,-105-35 1,52 0-1,-18 18 1,-52-18 0,17 0-1,18 0 1,-36 0 15,-34 0-15,69 0-1,-52 18 1,0-18 0,18 0-1,-18 0 1,0 0 0,35 0-1,-35 0 1,0 0-1,17 0 1,-17 0 15,18 0-15,-18 0 0,17 0-1,-17 0 1,35 0-1,-35 0 1,-18 0 0,54 0-1,-36 0 1,-1 0 0,19 0-1,-18 0 1,18 0-1,-1 0 1,-17 0 0,0 0-1,35 0 17,-35 0-17,0 0 1,17 0-1,-17 0 1,0 0 0,-17 0-16,17 0 15,-1 0 1,-16 0 0,52-18-1,-18 18 1,1 0-1,-18 0 1,0 0 15,0 0-15,35 0 0,-35 0-1,0 0 1,17 0-1,-17 0 1,35-18 0,-35 18-1,0 0 1,18 0 0,-1 0-1,-17 0 1,36 0-1,-54 0 1,18 0 15,35 0-15,-35 0 0,0 0-1,17 0 1,-17 0-1,0 0 1,35 0 0,-17-17-1,-36-1 1,-17 0 0</inkml:trace>
  <inkml:trace contextRef="#ctx0" brushRef="#br0" timeOffset="116719.83">3087 16669 0,'17'0'266,"1"0"-251,17 0-15,71 0 16,-18 0-1,1-18 1,-54 18-16,53 0 16,-17 0-1,17 0 1,-71 0-16,36 0 16,18 0-1,-1 0 16,1 0-15,0 0 0,52-18-1,1 1 1,-36 17 0,35-18-1,1-17 1,-54 35-1,142-35 1,-71 35 0,35 0-1,54 0 17,-124-18-17,17 18 1,36 0-1,-36 0 1,-17 0 0,53 35-1,-71-17 1,18-18 0,17 18-1,-35-18 1,18 0-1,0 17 1,-35-17 0,-18 0 15,70 18-15,-70-18-1,53 0 1,0 0-1,-71 0-15,106 0 16,-35-18 0,88 18-1,-124-17 1,72 17 15,34 0-15,-35 0-1,-35 0 1,17 0 0,-34 0-1,-19 0 1,54 0 0,-19 0-1,-34 0 1,70 0-1,-35 0 1,-35 0 0,34 0-1,-16 0 1,16 0 0,72 0-1,-89 0 1,18 0-1,70 0 17,-88 0-17,36 0 1,-18 0 0,0-18-1,17 18 1,53 0-1,-105 0 1,17 0 0,36 0-1,-89 0 1,53 0 0,36 0-1,17 0 1,-18 0-1,54 0 1,-125 0 15,37 18-15,-36-18 0,17 0-1,36 17 1,-36-17-1,-17 0 1,53 18 0,-18-18-1,-52 0 1,122 0 0,-34 0-1,-36 0 1,89 0-1,-54 0 17,-35 0-17,89 17 1,-72-17 0,-16 0-1,69 0 1,36 36-1,53 34 1,124 107 0</inkml:trace>
</inkml:ink>
</file>

<file path=ppt/ink/ink1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7:36.188"/>
    </inkml:context>
    <inkml:brush xml:id="br0">
      <inkml:brushProperty name="width" value="0.05292" units="cm"/>
      <inkml:brushProperty name="height" value="0.05292" units="cm"/>
      <inkml:brushProperty name="color" value="#FF0000"/>
    </inkml:brush>
  </inkml:definitions>
  <inkml:trace contextRef="#ctx0" brushRef="#br0">2999 5468 0,'17'0'188,"19"0"-173,69 0 1,-69 0-16,69 0 16,-34 0-1,70 0 16,-35 0-15,-35 0 0,34 0-1,89 0 1,-17 0 0,52 0-1,-88 0 1,36-18-1,140 1 1,-70 17 0,-35 0-1,-18 0 1,-53 0 0,-53 0-1,18 0 1,0 0 15,0 17-15,-1-17-1,-16 0 1,-19 0 0,71 18-1,-17-18 1,-18 0-1,17 0 1,-17 18 0,-18-18 15,0 0-15,194 0-16</inkml:trace>
  <inkml:trace contextRef="#ctx0" brushRef="#br0" timeOffset="3853.12">3757 6914 0,'53'-17'172,"0"17"-172,0-18 0,70 1 16,18-1-1,53 18 1,-70-18-1,88 18-15,-54 0 16,19 0 0,-36 0-1,0 0 1,71 0 0,-124 0-16,71 0 15,-1 0 1,1 0 15,-88 0-31,123 0 16,35 18-1,18 0 1,-53-1 0,-18-17-1,71 18 1,-159-1-16,106 1 15,-35 0 1,141-18 0,-71 0-1,1-18 1,-142 18 0</inkml:trace>
  <inkml:trace contextRef="#ctx0" brushRef="#br0" timeOffset="5239">3087 7955 0,'88'0'141,"124"0"-141,52 0 16,1 0-16,141 0 15,-142 0-15,371 106 16,-282-18-1,123 18 1,-105-53 0,-160-35-1,19-1 1,-72-17-16,160 0 16,-71 0 15,88-17-16,-35-1 1,-36 18 0,71-35-1,-123 17 1,-36 18 0</inkml:trace>
  <inkml:trace contextRef="#ctx0" brushRef="#br0" timeOffset="9282.04">3404 11501 0,'71'0'234,"-36"17"-234,53-17 16,53 18-1,-70-18-15,105 17 16,36 1 0,106 35-1,-213-35 1,54-1 0,123 36-1,-70-35 1,-53-1-1,-18-17 1,-71 18 0,36-18-1,53 0 1,-18 0 15,18 0-15,70 0-1,-141 0 1,53 0 0,36 0-1,-54 0 1,54 0 0,-54 0-1,1-18 1,105 18-1,-17 0 1,-36 0 0,124 0-1,-36-17 1,36 17 15,-35 0-15,-195 0-16,160 0 15,-195 0 1</inkml:trace>
  <inkml:trace contextRef="#ctx0" brushRef="#br0" timeOffset="11319.05">3351 14093 0,'36'0'203,"17"0"-188,17-17 1,-17 17-16,88-35 0,-53 35 16,142-18 15,-89 18-15,53-18-1,106 18 1,-89 0-16,54 0 15,88 0 17,88-17-1,-18-19-15,-88 36-1,-123-17-15,-53 17 16,70-36 15,-106 19-15,-34-1-1,-37 1 1</inkml:trace>
  <inkml:trace contextRef="#ctx0" brushRef="#br0" timeOffset="14041.34">4039 15328 0,'18'0'156,"53"0"-140,-1 0-16,36 0 15,88 0 16,-18 0-15,-88 0-16,54 0 16,-54 0-1,71 0 1,-18 0 0,17 0-1,54 0 1,-71 0-1,-35 18 1,17-18 0,19 17-1,-19-17 1,106 18 15,-88-18-15,-17 18-1,52-18 1,-35 35 0,-52-35-1,-1 0-15,71 0 16,-54 0 0,19 0-1,-1 0 1,1-18-1,-1 1 1,-70 17-16,88-18 16,-35 18-1,71 0 1,-72-18 0,37 18-1,16-17 16,-17-1-15,-52 18 0,69 0-1,-69-17 1,-1 17 0,88 0-1,-17 0 1,-18 0-1,0 0 1,-70 0-16,34 0 16,37 0-1,69 0 17,-34 0-17,87 0 1,71 0-1,-141 35 1,18 0 0,35-35-1,-71 18 1,71-18 0,88 35-1,-176-35 1,-71 0-1,-17 0 1,-53 0 0</inkml:trace>
  <inkml:trace contextRef="#ctx0" brushRef="#br0" timeOffset="16583.34">13159 15434 0,'53'-18'250,"-18"18"-250,-18-17 16,54-1-16,35-17 15,35 17 17,-88 1-17,0 17 1,-36-36-16,36 19 15,-17-1 1,-1-17 0,18-36-1,0 36 1,0-18 0,-36 35-1,1-17 1,0 0-1,-1 17 1,1-17 0,-1-53-1,-17 52 1,0-69 15,-52-19-15,34 89-1,0 17 1,-17-17 0,0 17-1,-18-17 1,-18 0 0,18 17-1,-17 0 1,-54 1-1,107 17-15,-107-18 16,36 18 0,-71-18-1,18 18 17,-18 0-17,-52 0 1,123 0-1,17 0 1,-17 0 0,52 0-1,-69 0 1,-36 0 0,17 0-1,36 0 1,-18 0-1,53 0 1,-17 18 15,34-18-15,19 0-16,-54 0 16,18 18-1,-35-18 1,35 0-16,-35 0 15,-18 0 1,-17 17 0,70-17-1,-18 0 1,1 0 0,-1 0-1,36 0 1,-53 18-1,35 0 1,-18-18 15,-70 0-15,53 35 0,17-35-1,-35 35 1,53-35-1,1 18 1,-19-18 0,0 18-1,18-1 1,-52-17 0,52 0 15,35 0-16,-35 0 1,18 0 0,0 18-1,-1-18 1,1 0 0,17 0-1,-17 17 1,0 1-1,17 0 1,-35-1 0,36 1-1,-1-18 1,18 18 46,18-1 1,-18 1-47,0 0 15,17 17-31,1 0 0,0 18 31,-18-18-31,17 18 16,-17-18-1,0 1 1,0-1 0,0 0-1,0-17 1,0 0-16,0 17 47,-17 0-32,17-17-15,-194 317 16</inkml:trace>
</inkml:ink>
</file>

<file path=ppt/ink/ink1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7:58.909"/>
    </inkml:context>
    <inkml:brush xml:id="br0">
      <inkml:brushProperty name="width" value="0.05292" units="cm"/>
      <inkml:brushProperty name="height" value="0.05292" units="cm"/>
      <inkml:brushProperty name="color" value="#FF0000"/>
    </inkml:brush>
  </inkml:definitions>
  <inkml:trace contextRef="#ctx0" brushRef="#br0">11007 4392 0,'0'35'218,"0"-17"-218,0 17 16,17 53 0,19 142-16,-19-1 15,-17-53 1,35 36 0,1-106-1,-36 0 1,0-18 15,0-70-15,0 17-1,0-17 1,0-1 0,17-17 249,1-17-249,17 17-1,-35-18 1,36 18-16,52-35 16,-35 17-1,-18 0 1,36-35 0,-19 53-1,-16-35 1,52-35 15,-35 17-15,-36 35-1,19-17 1,-1 17 0,-17-35-1,-18 0 1,0 0-1,0-52 1,0-89 0,-18 105-1,-17 1 1,17 70-16,-17-34 31,17 16-15,-35 19-1,0-36 1,0 53 0,1-18-1,-19-17 1,0-18 0,36 53-1,-18-35 1,18 35-1,17 0 1,-17 0 15,17 0-15,1 0-16,-19 0 16,1 0-1,18 0 16</inkml:trace>
  <inkml:trace contextRef="#ctx0" brushRef="#br0" timeOffset="2987.74">12118 4374 0,'0'18'157,"35"88"-142,-35-53-15,35 53 16,1 52 15,17-34-15,0 88-1,-18-107 1,-18 19 0,-17-54-16,0-17 15,0 18 1,0-36 0,0-17-1,0 17 1,0 0 62,0-52 0,0-1-62,0-52-16,-35-125 15,18 54 1,-1-17 0,18 52-1,-18 71 1,18-89-1,0 53 1,0-17 0,-35-18-1,35 36 17,0 35-17,-18-1 1,1-34-1,-1 17 1,18 0 0,0 35-1,18 36 204,17 0-219,-17-1 16,-1 1-1,1 0 1,0 17 0,-1-35-1,18 0 1,-17 0-1,0 0 1,-1 0 0,1 0 15,0 0-15,17 0-1,-17 0 1,-1 0-16,1 0 47,0 0-32,-1 0 79,-17-18-94,18 1 31,17-1-15,-35 0 0,18 1-1,-18-36 1,17 53-16,-17-36 15,0 19 1,18-36 0,17 18-1,1-1 32,-19 19-31,1-1-16,-1 0 15,-17 1 1,0 105 187,0 18-203,0 88 16,0-18-1,36 36 17,-19-18-17,-17-71-15,18 36 16,-18-71 0,35 18-1,-35-71 1,36 1-1,-1 52 1,-18-53 0,1 18-1,-18-18 1</inkml:trace>
  <inkml:trace contextRef="#ctx0" brushRef="#br0" timeOffset="4127.08">13317 4163 0,'18'88'188,"0"35"-188,-1 54 15,36 70 1,-18-88-1,36 123 1,-53-106 0,-1-35-1,19-35 1,16-71 0,-34-17-1,35 0 16,-35-1-15,52-17 0,-52 0-16,52 0 15,36-17 1,-53-19 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2:50:10.937"/>
    </inkml:context>
    <inkml:brush xml:id="br0">
      <inkml:brushProperty name="width" value="0.05292" units="cm"/>
      <inkml:brushProperty name="height" value="0.05292" units="cm"/>
      <inkml:brushProperty name="color" value="#7030A0"/>
    </inkml:brush>
  </inkml:definitions>
  <inkml:trace contextRef="#ctx0" brushRef="#br0">6773 6032 0,'18'0'156,"17"0"-125,18 0-31,35 0 16,71 0-1,-106 0-15,123 0 16,-34 0 0,16 0-1,-34 0 1,-36 18 0,35-18-1,-52 0-15,52-18 16,19 18 15,-90 0-15,54-17-1,-18-1 1,71-17 0,-71 17-1,54 1 1,-107 17 15,35 0-15,-17 0-1,-35 0-15,17 0 16,0 0 15,-17 0-15,0 0 15,-1 0-15,1 0-1,0 0 1,52 0 15,18 0-15</inkml:trace>
  <inkml:trace contextRef="#ctx0" brushRef="#br0" timeOffset="2836.65">6544 7620 0,'35'-18'172,"89"18"-156,-54 0-16,36-17 0,35-1 31,18 0-31,17 1 31,212-1-15,-141 1 0,53 17-1,-70 0 1,69 0-1,-16 0 1,-107 0 0,36 0-1,176-18 17,-177 18-17,-17-53 1,0 35-1,-35 1 1,-53 17 0,35-18-1,-106 18-15,107-35 16</inkml:trace>
  <inkml:trace contextRef="#ctx0" brushRef="#br0" timeOffset="6051.51">11236 8802 0,'-18'0'234,"-35"0"-218,18 17-1,-141 19 1,17-1-1,106-35-15,-194 88 16,18-70-16,-195 52 16,178-34-1,-143 17 17,90-1-32,122-52 15,-105 53-15,-18-35 31,0-18-15,53 0 0,89 0 15,-19-18-15,71-17-1,18 0-15,18 0 16,52 17 15</inkml:trace>
  <inkml:trace contextRef="#ctx0" brushRef="#br0" timeOffset="7286.26">8361 10301 0,'53'0'187,"70"0"-187,71 0 0,-88 0 16,141-35-1,106 35 1,-212-18 0,247 18-1,-35-35 1,70 0-1,-211 35 1</inkml:trace>
  <inkml:trace contextRef="#ctx0" brushRef="#br0" timeOffset="8967.27">7796 11818 0,'53'0'172,"71"0"-157,-1 0-15,18 0 16,71 0-1,35 0-15,106 18 16,176-18 15,-247 0-15,18-18 0,123-35-1,-246 35-15,-71 18 31,52-35-15,-52 18 0,0-1 15</inkml:trace>
  <inkml:trace contextRef="#ctx0" brushRef="#br0" timeOffset="10303.83">9278 13247 0,'124'0'141,"34"0"-141,36 0 16,177-53-1,17 0 1,-124 0-1,107-18 1,-301 54 0,389-107-16</inkml:trace>
  <inkml:trace contextRef="#ctx0" brushRef="#br0" timeOffset="11785.42">9331 14658 0,'53'0'156,"70"35"-141,-3915-17 1,8078 35 0,-4039-53-1,53 17 1,-141-17 0,70-35-1,71-18 16,-141 18-31</inkml:trace>
  <inkml:trace contextRef="#ctx0" brushRef="#br0" timeOffset="13370.84">7549 16210 0,'142'0'156,"-19"0"-141,71 0-15,-35 0 16,317 0 0,-300 0-16,177 0 15,53-18 1,-71-52 0,-176 70-16</inkml:trace>
</inkml:ink>
</file>

<file path=ppt/ink/ink1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8:44.9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2417 14570 0,'35'0'203,"0"0"-188,36 0-15,105 17 16,-35 1 0,-35-18-1,17 18 1,-34-1 0,-19-17-1,71 0 1,-35 0-1,-18 0 1,53 0 15,-52 0-15,-1 0 0,35 0-1,-34 0 1,-37 0-1,54-17 1,-70 17 0,16 0-1,-16 0 1,-19 0 0,-52 0 124,17 0-124,-70 0-1,-212 0 1,142 0 0,-1 0-1,-106 0 1,107 0 0,-1-18-1,-53 18 16,89-18-15,34 18 0,1 0-1,35 0 1,36 0 0,-19 0-1,1 0 1,18 0-1,-1 0-15,36 0 94,-18 18-94,17-18 0,1 0 31,17 0-15,36 18 0,140 17-1,-52-17 1,-4004-1 0,8008 18-16,-3899-35 15,-70 18 1,-53-18-1,53 0 1,-35 0 0,-71-35-1,89 35 1,-124 0 0,-1 17-1,-34-17 1,-18 18 15,0 0 16,-18-18 15,1 0-46,-1 0-16,-35 0 16,-423-36-1,106 54 1,-1-18 0,1 0-1,264 0 16,18 0-15,-18-35 0,88 35-1,1 0 1,-19 0 0</inkml:trace>
</inkml:ink>
</file>

<file path=ppt/ink/ink1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8:47.8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2611 11430 0,'70'0'187,"54"0"-187,-1 0 0,1 0 16,52 0 0,-106 0-16,195 0 15,-53 0 1,-1 18 0,-87-1-1,-54-17 16,19 18-15,-54-18 0,-35 18 15,0-1-15,-18-17 30,-17 0-30,-71 0-16,-176 0 16,-177 53-1,124-35 1,-106 17 15,141-17-15,194-18-1,36 0 1,35 0-16,17 0 16,-17 0-1,17 0 1,36 0 62,17 0-78,177 0 16,105 0-1,-35 0 1,71 0 15,-265 0-31,283 53 16,-142-18-1,53 0 1,-105 0 0,17-35-1,-124 0 1,-17 0 0,-18 0-1,-70 0 95,-106-53-110,-88 36 15,-106-1 1,-36 18-1,54 0-15,17 0 16,88 0 0,53 0-1,107 0 1,16 0 0,19 0-1,34 0 48,19 0-48,-1 0-15,35 0 32,36-17-32,141 17 15,141-18 1,18 18-1,-247-18 1,17 18 0,36-17-1,-106 17 1,-1-18 0,1 18-1,-88 0 1,-1 0-1,-34-18 110,-36-17-109,-123-35-16,-71-1 16,-318-52-1,265 123 1,0 0 0,106 17-1,71 1-15,88-1 16,-1-17-1,19 0 1</inkml:trace>
</inkml:ink>
</file>

<file path=ppt/ink/ink1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8:50.3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2663 8326 0,'18'0'219,"35"-18"-204,18 0-15,17 18 16,-35 0-16,123-17 15,0 17 1,18 0 0,36 0-1,-89 0 1,88 0 0,-105 0-1,-89 0 1,18 0-1,-71 0 95,-123 0-110,53 0 15,-177 0 1,-264 70 0,-18-35-1,248 18 1,-1-17 0,176-1-16,54-35 15,17 0 1,70 0 62,1 0-62,35 0-16,35-18 15,159 18 1,53-35-1,53 17 1,70 18 0,-247 0-1,18 0 1,36 0 0,-142 18-1,-17 0 1,-1-18-1,-17 0 17,-53 17-17,18-17-15,-54 0 78,19 0-78,-107 0 16,-458 0 0,282 0-1,-35 88 1,247-88-16,-36 36 16,107-36-1,-1 0 1,36 0 31,-1 0-32,125 17 1,105-17 0,-36-35-1,177 35 1,-176 0-1,-106 0 1,-71 0-16,-17 0 16,-1 0 15,-34 0 47,-1 0-78,-17-18 16,-300-17-1,158 35-15,-158-17 16,-18 17 0,-17 0-1,282 0 1,52 0-1</inkml:trace>
</inkml:ink>
</file>

<file path=ppt/ink/ink1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8:14.833"/>
    </inkml:context>
    <inkml:brush xml:id="br0">
      <inkml:brushProperty name="width" value="0.05292" units="cm"/>
      <inkml:brushProperty name="height" value="0.05292" units="cm"/>
      <inkml:brushProperty name="color" value="#FF0000"/>
    </inkml:brush>
  </inkml:definitions>
  <inkml:trace contextRef="#ctx0" brushRef="#br0">2240 5644 0</inkml:trace>
  <inkml:trace contextRef="#ctx0" brushRef="#br0" timeOffset="4278.2">2240 5450 0,'35'0'235,"1"0"-235,-19 0 0,54-17 15,-18 17 1,0 0 15,17-18-15,-34 18 0,16 0-1,-16 0 1,-19 0-16,54 0 15,-18 0 1,53 0 0,-18 0-1,-18 0 1,19 0 0,-36 0-1,-18 0 1,53 0-1,-53 0 1,1 0 15,52 0-15,0 0 0,-17 0-1,52 18 1,-70-18-1,0 0 1,35 0 0,-35 0-1,18 0 1,-1 0 0,1 0-1,34 0 1,-16 0-1,-1 0 17,18 0-17,-18 0 1,-35 0 0,53 0-1,-36 0 1,18 0-1,53 0 1,-17 0 15,-53 0-15,52 0-16,-70 0 16,35 0-1,-17 0 1,87 0-1,-34 0 1,105 17 15,-123-17-15,0 0 0,-18 0-1,-35 0 1,0 0-1,53-17 1,-71-1 0,53 0-1,36-17 1,-36 18 0,0 17-1,0 0 16,-70 0-31,52 0 16,19 0 0,16 0-1,-52 0 1,36 0 0,34 0-1,-70 0 1,0 0-1,35 17 1,-70-17-16,52 0 16,-17 0-1,35 0 1,-17 18 0,-1-18-1,89 0 1,-35 0-1,-36 0 17,53-35-17,-88 35 1,35 0 0,-17 0-1,-1 0 1,-52 0-1,52-18 1,-17 18 0,0 0-1,35 0 1,-35 0 0,-17 0-1,34 0 16,-17 0-15,35 0 0,0 0-1,1 0 1,17 0 0,17 0-1,-52 0 1,-1 0-1,142 0 1,-124 0 0,35 0-1,54 0 1,-71 18 0,-1-18 15,72 0-16,-54 0 1,-17 0 0,88 17-1,-88-17 1,0 18 0,88-18-1,-88 0 1,52 17-1,-69-17 1,-36 0 0,17 0-1,-17 0 1,18 0 0,-18 0-1,52 0 16,-52 0-15,18 0 0,-18 18-1,0-18 1,0 0 0,35 0-1,-35 0 1,0 0-1,17 0 1,1 0 0,-1 0-1,-17 0 1,0 0 0,35 0 15,-35 0-16,0 0 1,18 0 0,-18 0-1,0 0 1,35 0 0,-35 0-1,0 0 1,17 0-1,1 0 1,-18 0 0,35 0-1,-53 0 1,18-18 15,35 18-15,-35 0-1,0 0 1,35-17 0,-53 17-1,18 0 1,18 0 0,0 0-1,-1 0 1,-17 0-1,18 0 1,-19 0 0,37 0-1,-54 0 1,18 0 15,35 0-15,-35 0-1,0 0 1,17 0 0,-17 0-1,0 0 1,35 0 0,-35 0-1,0 0 1,18 0-1,-1 0 1,-17 0 0,36 0-1,-37 0 1,-16 0 0,52 0 15,-35-18-16,0 18 1,17 0 0</inkml:trace>
  <inkml:trace contextRef="#ctx0" brushRef="#br0" timeOffset="10406.27">1870 6491 0,'53'0'204,"70"0"-204,-35 0 15,71 0-15,0-18 16,17 18-1,159 36 1,-176-19 0,0-17 15,17 18-15,-52 0-1,-18-18 1,35 17 15,-71-17-31,18 18 16,-17 0 15,-36-18-15,36 0-1,-18 0-15,53 17 16,17 18-1,-17-35-15,70 18 16,-88-18 0,-17 0-1,70 18 17,-17-18-1,-1 0-31,36 0 15,-53 0 1,-36 0 0,71 0 15,-70 0-15,70 0-1,-18 0 1,-17 0-1,71 0 1,-107 0 0,36 0-1,35 0 1,-35 0 0,17 0-1,36-18 1,-18 18-1,-70 0 17,193 0-17,-122 0-15,52 0 16,0 0 15,-89 0-15,37 0-1,34 0-15,-35 0 32,-35 0-17,0 0 1,35 0 0,-53 0-1,18 0 1,-36 0-1,-17 0 1,18 0 0,-36 0-16,0 0 15,36 0 1,0 0 0,-54 0-16,36 0 15,18 0 1,-18 0-1,17 0 1,-17 0 0,35 0 15,-35 0-15,-18 0-1,54 0 1,-36 0-1,-1 0 1,37 0 0,-36 0-1,-18 0 1,53 0 0,-35 0-1,18 0 1,-19 0 15,19 0-15,-18 0-1,35 0 1,-35 0 0,0 0-1,17 0 1,1 0-1,35 0 1,88 0 0</inkml:trace>
  <inkml:trace contextRef="#ctx0" brushRef="#br0" timeOffset="12560.46">2593 8961 0,'35'0'187,"18"0"-187,53-18 16,53 0-1,-124 18-15,106-17 16,18-1 15,35-17-15,-18-36-1,-17 71 1,53-17 0,-54-1-1,-52 18 1</inkml:trace>
  <inkml:trace contextRef="#ctx0" brushRef="#br0" timeOffset="15048.23">3669 9754 0,'18'-17'203,"17"17"-187,-18 0-16,89 0 16,0 0-1,-18 0 1,1 0-16,69 0 15,-52 0 1,88 0 0,-88 17-1,0-17 1,53 0 15,-54 0-15,19 0-1,35 0 1,-71 0 0,-18 0-1,89 0 1,-35 0 0,-1 0-1,53 0 1,-52 0-1,-36 0 1,53 0 0,-70 0 15,52 0-15,-35 0-1,-35 0-15,36 0 16,-1 0-1,18 0 1,-18 0 0,18 18-1,35 0 1,-18-1 0,-35 1-1,71-18 1,-35 0-1,-54 0 1,54 0 0,-19 0-1,-16 0 17,52 0-17,-53 0 1,-35 0-1,53-18 1,-53 18 0,17 0-1,54-17 1,-36 17 0,18-18-1,88 0 1,-106 18-1,-18 0 1,54 0 15,-71 0-15,35 0 0,35 0-1,-52 0 1,17 0-1,71 0 1,-106 0 0,70 0-1,89 0 1,-124 0 0,18 0-1,106 0 1,-71 0-1,-35 0 1,70 0 0,-88 0-1,0 0 17,71 0-17,-71 0 1,1 0-1,52 0 1,0 18 0,141 88-1,-211-36 1</inkml:trace>
  <inkml:trace contextRef="#ctx0" brushRef="#br0" timeOffset="16968.73">2787 12100 0,'53'0'187,"53"0"-187,-36 0 16,54 0-1,52 0 1,159 0 0,-229 0-1</inkml:trace>
  <inkml:trace contextRef="#ctx0" brushRef="#br0" timeOffset="19389.43">3828 12982 0,'70'0'218,"18"0"-218,-17 0 16,123-17 0,-35 17-1,-1 0 1,-16 0-1,69 0 1,1 0 0,17 0-1,-123 0-15,35 0 16,-17-18 15,-36 18-31,88-18 16,-52 18-1,34 0 1,-52-17-16,18-1 16,-36 18 15,141-18-15,-123 1-1,53 17 16,-53-36-31,-36 36 16,89 0 15,-53 0-15,17 0 0,54 0-1,-89 0-15,0 18 16,18-18 15,-53 0-31,53 0 16,-53 18 15,-18-18-15,71 0-16,-18 0 15,18 0 16,-53 0-31,-18 0 16,35 0 15,-34 0-31,17 0 0,52 0 16,-16 0 0,-19 0-1,-35 0 1,71 0 15,-70 0-31,122 0 16,19 0 15,-54 0-15,-17 0-1,70 17 16,-52-17-31,-18 0 16,17 0 15,1 0-31,-18 0 32,52 18-17,-34-18-15,-18 0 16,52 0 15,1 0-31,-71 0 16,53 0 15,-52 0-15,-37 0-1,19 0 1,-18 0-1,0 0 1,35 0 0,-35 0-1,-18 0 1,53 18 0,-17-18-1,-18 0 1,17 0-1,-17 0 17,0 0-17,36 0 1,-37 0 0,1 0-1,18 0 1,52 0-1,-17 0 1</inkml:trace>
  <inkml:trace contextRef="#ctx0" brushRef="#br0" timeOffset="20924.8">2981 15011 0,'88'0'156,"36"17"-156,-1-17 16,18 18-16,212-18 15,-18 18 1,-35-18 0</inkml:trace>
  <inkml:trace contextRef="#ctx0" brushRef="#br0" timeOffset="22746.48">3916 15946 0,'17'0'234,"19"0"-234,17 0 16,0 0-16,35 0 15,0 0 1,71 0 0,-36 0-1,-17 17 1,88 1-1,-88-18 1,0 0 0,35 0 15,-71 0-15,124 0-1,-52 0 1,-37 0-1,1 0 1,88 0 0,-88 0-1,106 0 1,140 0 0,-157 0-1,-72 0 1,124 0-1,18 0 1,-36 17 0,53 19 15,-88-36-15,-18 17-1,-87-17-15,105 36 16,0-36-1,300 35 1,-247-35 0,-36 0-1,-17 0 1,-88 0 0,18-18-1,87 18 1,-87 0-1,-1 0 1,106 18 0,-70-18 15,-18 0-15,71 18-1,-89-18 1,89 0-1,-177 17-15</inkml:trace>
</inkml:ink>
</file>

<file path=ppt/ink/ink1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8:59.9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2805 5027 0,'35'0'203,"35"0"-203,-17 0 16,71-18-1,35 18 1,17 0 0,-70 0-16,105 0 15,-69 0 1,34 0 0,-35 0-1,-35 0 1,35 0-1,18 0 1,-53 0 15,-18 0-15,53 0 0,-35 0-1,17 0 1,54 0-1,-89 0 1,71 0 0,-71 0-1,-35 0 1,35 0 0,88 18-1,-35-18 1,-35 0-1,35 0 1,-35 0 15,-35 0-15,34 0 0,19 0-1,70 0 1,-88 0-1,0-18 1,-18 18 0,-35 0-1,17 0 1,71-17 0,-17 17-1,70 0 1,141 0 15,-194 0-15,0 0-1,106 17 1,-88-17 0,17 0-1,124 0 1,-88 0-1,-106 0 1,17 0 0,18 0-1,-35 0 1,18 0 0,-71 0-1,-1 0 16,37 0-15,-54 0 0,18 0-1,35 0 1,-35 0 0,18 0-1,-19 0 1,19 0-1,-18 0 1,35 0 0,-35 0-1,-18 0 1,53 0 0,-35 0-1,0 0 16,18 0-15,-18 0 0,17 0-1,1 0 1,-1 0 0,-17 0-1,-35 0-15,35 0 16,0 0-1,0 0 1,35 0 0,-53 0-1,18 0 1,35 0 0,-35 0-1,35 0 16,-35 0-15,-17 0 0,52 0-1,-35 0 1,0 0 0,17 0-1,1 0 1,-18 0-1,17 0 1,-34 0 0,52 0-1,0 0 1,-53 0 0,0 0-1,54 0 16,-36 0-15,35 0 0,-35 0-1,35 0 1,-35 0 0,0 0-1,0 0 1,0 0-1,35 0 1,-35 0 0,0 0-1,35 0 1,-53 0 0,0 0-1,54 0 16,-37 0-15,1 0 0,36 0-1,-37 0 1,19 0 0,-18 0-1,18 0 1,-19 0-1,19 0 1,-18 0 0,0 0-1,35 0 1,-35 0 0,-18 0-1,53 0 16,-35 0-15,0 0 0,35 0-1,-52 0 1,17 0 0,35 0-1,-35 0 1,17 0-1,1 0 1,-18 0 0,0 0-1,35 0 1,-53 0 0,18 0-1,35 0 16,-35 0-15,0 0 0,18 0-1,-18 0 1,-1 0 0,37 0-1,-54 0 1,36 0-1,-54 0-15,36 0 16,18 0 0,-18 0-1,17 0 1,-17 0 0,0 0-1,35 0 16,-35 0-15,0 0 0,-35 0-16,35 0 15,-1 0 1,19 0 0,-53 0-16,17 0 15,35 0 1,1 0-1,0 0 1,-19 0-16,37 0 31,-1 0-15,-53 0 0,0-35-1</inkml:trace>
</inkml:ink>
</file>

<file path=ppt/ink/ink1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9:03.1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1905 7373 0,'53'-35'204,"17"17"-204,1 0 15,-36 1-15,89 17 16,-54 0-1,36-18 17,-53 18-17,18 0 1,87 0 0,36 0-1,-35-17 1,35 17-1,-70 0 1,-1 0 0,89 0-1,-53-36 1,-71 36 0,71-35-1,-71 35 16,123-18-15,-87 18 0,17-17-1,-35 17 1,-53 0-16,70 0 16,-17 0-1,53 0 1,-18 0-1,-53 0 1,71 0 0,-89 0-1,-17 0 1,0 0 0,0 0-1,-35 0 1,70 0 15,-35 0-15,35 0-1,36 0 1,-19-18 0,-52 18-1,53 0 1,-35 0-1,-36 0 1,18 0 0,-18 0-1,0 0 1,-17 0 0</inkml:trace>
</inkml:ink>
</file>

<file path=ppt/ink/ink1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9:06.2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1887 8590 0,'36'0'188,"-19"-18"-188,19 18 15,34-17-15,1 17 16,70-18 0,18 18-1,-54 0 1,-16 0-1,16 0 17,-34 0-17,17 0 1,36 0 0,-54 0-1,36 0 1,-18 0-1,18 0 1,-53 0 0,53 0-1,-36 0 1,-17 0 0,53 0-1,-71 0-15,54 0 16,34 0-1,53 0 1,-87 0 0,-36 0-1,52 0 1,-52 0 15,53-17-15,18-1-1,-36 18 1,35-18 0,18 1-1,-52 17 1,34-18 0,71-35-1,-35 53 1,35-35-1,53 17 1,-141 1 0,-1-1 15,72 0-15,-54 18-1,-35-17 1,71 17-1,-35-18 1,-71 18 0,88 0-1,-53 0 1,35 0 0,36-18-1,-71 18 1,36 0-1,17 0 1,-71 0 15,89-35-15,0 35 0,-18 0-1,71 0 1,-71 0-1,0 0 1,53 0 0,-53 0-1,-17 0 1,70 35 0,-53-35-1,-18 0 1,71 0-1,-106 0 1,36 36 15,52-36-15,-105 0 0,17 0-1,18 17 1,-53-17-1,17 18 1,19-18 0,-37 0-1,1 18 1,18-18 0,-18 0-1,17 17 1,19-17-1,-36 0 1,-18 0 15,53 0-15,-35 0 0,0 0-1,35 0 1,-53 0-1,18 0 1,35 0 0,-35 0-1,18 0 1,35 0 0,-53 0-1,0 0 1,35-35 15,0 35-15,-70 0-16</inkml:trace>
</inkml:ink>
</file>

<file path=ppt/ink/ink1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9:13.3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2981 10672 0,'53'0'141,"70"0"-125,-34 0-16,34 0 15,-52 0-15,52 0 16,18 0-1,71 0 1,35 35 15,-36-35-15,89 0 0,-70 0-1,122 0 1,19-18-1,-212 1 1,52-1 0,124 18-1,-176 0 1,-18 0 0,18 0-1,-71 0 16,71 18-15,70-1 0,-123 1-1,-18-18 1,36 17 0,-71-17-1,35 0 1,71 0-1,-71 0 1,18 0 0,35 0-1,-88 0 1,17 0 0,36-17-1,0-1 1,-36 18 15,72-17-15,-54 17-1,35 0 1,-52 0 0,-18 0-1,35 0 1,0 0-1,-17 0 1,87 0 0,-34 0-1,-54 0 1,71 0 0,-70 0-1,-18 0 16,0 0-15,53 0 0,-53 0-1,88-18 1,-53 0 0,35 1-1,-17 17 1,-35 0-1,-18 0 1,70-18 0,1 0-1,-19 18 1,54 0 0,-35 0-1,17 0 16,35 0-15,-88 0 0,18 0-1,0 0 1,0 0 0,-18 0-1,36 0 1,-54 0-1,36 0 1,53 0 15,-53 0-15,-1 0 0,54 0-1,-106 0 1,18 0-1,17 0-15,-35 0 16,-18 0 15,53 0-15,-35 0 0,0 0-1,35 0 1,-35 0 15,0 0-31,18 0 31,-1 0-15,-17 0 0,18 0-1,-18 0 1,-1 0-1,37 0 1,-36 0-16,-18 0 31,53 0-15,-35 0 0,0 0-1,35 0 1,-53 0 15,36 0-31,-1 0 16,-17 0-1,0 0 1,18 0 0,-18 0-1,-18 0 16,36 0-15,-18 0 0,-1 0-1,37 0 1,-36 0 0,-1 0-1,19 0 1,0 0-1,-19 0 1,37 0 0,-54 0-1,53 0 1,-35 0 0,0 0 15,35 0-16,-70 0 1,52 0 0,1 0-1,-1 0 1,-17 0 0,18 0-1,-18 0 1,0 0-1,17 0 1,-17 0 0,0-17-1,35 17 1,-35 0 0,18 0-1,-18 0 16,17 0-15,-17 0 0,35 0-1,-35 0 1,-17 0 0,52 0-1,-35 0 1,0 0-1,35 0 1,-53-36 0,18 36-1,35 0 17,-35-17-17,18-36 1,-124 35-1</inkml:trace>
</inkml:ink>
</file>

<file path=ppt/ink/ink1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9:34.5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2928 12876 0,'18'0'188,"35"0"-172,17-17-16,18-1 15,53-17 1,-70 35-16,105-35 15,54 17 1,17 18 0,-89-18-1,1 18 1,123 0 0,-105 0-1,-18 0 1,-1 0-1,-17 0 17,-17 0-17,88 0 1,-89 18 0,36-18-1,17 0 1,-17 0-1,17 0 1,54 18 0,-142-18-1,18 0 1,35 0 0,-35 35-1,-1-18 1,72 19-1,-89-19 17,35-17-17,-52 0 1,35 18 0,-18-18-1,141 0 1,-123-18-1,53 18 1,0-17 0,-36 17-1,-17 0 1,106 0 0,-18 0-1,-71 0 1,36 0-1,-89 0 17,19 0-17,-19 0 1,36-18 0,-18 18-1,71 0 1,-53-18-1,-18 18 1,53 0 0,-35 0-1,35 0 1,35 0 0,-34 0-1,16 0 1,89 0-1,-88 18 1,-18-18 0,88 0 15,-87 0-15,34 0-1,-70 0 1,35 0-1,-53 0 1,53 0 0,-70 0-1,52 0 1,-70 0 0,18 0-1,-18 0 1,35 0-1,-35 0 17,35 0-17,-35 0 1,-18 0 0,53 0-1,-35 0 1,0 0-1,18 0 1,-18 0 0,-1 0-1,19 0 1,0 0 0,-18 0-1,17 0 1,1 0-1,-18 0 17,35 0-17,-53 0 1,18 0 0,35 0-1,-35 0 1,0 0-1,18 0 1,-19 0 0,19-18-1,17 1 1,-35-36 0,-35 53-1</inkml:trace>
</inkml:ink>
</file>

<file path=ppt/ink/ink1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9:37.1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2028 14146 0,'53'0'219,"71"0"-219,-54 0 16,19-17-1,210 17 1,-52 0 0,71 0 15,-159 0-15,52 0-1,19 0 1,70 0-1,-159 0 1,53 0 0,-53 0-1,-18 0-15,71 17 16,-88-17 0,35 0-16,18 18 31,106-18-16,-89 0 1,0 0 0,36 0-1,-89 0 17,36 0-17,88 0 1,-106 18-1,-35-18 1,35 0 0,0 17-1,36-17 1,52 0 0,-70 0-1,-1 0 1,72-17-1,-19-1 1,1 18 0,0-18 15,-71 18-15,35 0-1,177 0 1,-194 0-1,17 0 1,-35-17 0,0 17-1,53 0 1,18 0 0,-88 0-1,52 0 1,-70 0-1,17 0 17,36 0-17,-35 0-15,70 0 16,35 0 15,-35 0-15,-53 0-1,-18 0 1,54 0 0,-71 0-1,105 0 1,-105 0 0,0 0-1,70 0 1,-87 17 15,16-17-15,-16 0-1,16 0 1,-52 0 0,36 18-1,-37-18 1,-16 0-1,52 0 1,-35 0 0,17 0-1,19-53 1,-54-17 0,-88-36-16</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2:50:35.421"/>
    </inkml:context>
    <inkml:brush xml:id="br0">
      <inkml:brushProperty name="width" value="0.05292" units="cm"/>
      <inkml:brushProperty name="height" value="0.05292" units="cm"/>
      <inkml:brushProperty name="color" value="#7030A0"/>
    </inkml:brush>
  </inkml:definitions>
  <inkml:trace contextRef="#ctx0" brushRef="#br0">3175 5786 0,'53'-18'156,"-18"18"-140,18 0-1,-18 0 1,36 0-16,17 0 31,0 0-15,-17 0-1,-18 18 1,70 17 0,-17 0-1,-53-35 1,53 0 0,-71 0-1,36-18 1,-1-34-1,18 34 1,-35 18 0,71 0-1,-54 0 17,36 0-17,-18 0 1,-17 0-1,-18-35 1,53-1 0,-36 19-1,1 17 1,35 0 0,-53 0-16,0 0 15,52 0 16,-16 0-15,-1 0 0,53-53-1,-35 18 1,35 17 0,-18 18-1,-35 0 1,-35 0 15,71 0-15,-89 0-1,53 0 1,36 0 0,-54 0-1,19 0 1,34-18-1,-52 18 1,34 0 0,36 53 15,-17 18-15,-1-36-1,54 0 1,-89-35-1,-35 0 1,35 0 0,-17-17-1,-1-1 1,36 18 0,0 0-1,0-18 1,70 18-1,-88 0 1,1 0 0,16-53 15,-34 36-15,35-18-1,-18 17 1,0 18-1,-17 0 1,52 35 0,-17 18-1,-53-35 1,70-18 0,1 0-1,-36 0 1,88-71-1,-17 71 1,-53 0 0,0 0 15,-18 18-15,18 35-1,0-36 1,-18-17-1,-18 0 1,54 0 0,-89-53-1,18 36 1,-18 17 0,1 0-1,17 0 1,17 53-16,-52-36 15,52 19 1,19-36 31,16 0-31,-52 0-1</inkml:trace>
  <inkml:trace contextRef="#ctx0" brushRef="#br0" timeOffset="1736.23">3845 7585 0,'106'-18'109,"53"18"-77,-18-18-32,194-17 15,-194 35-15,300 0 32,-106 0-17,283 35 1,-283-17-1,-71 35-15,195-18 16,-159-17 15,-88-18-15,123 18 0,-141-1-1,-18-17-15,0 18 16,-70 17-1,-53-35 17,106 0-1,70 0-31,-158 0 16</inkml:trace>
  <inkml:trace contextRef="#ctx0" brushRef="#br0" timeOffset="3522.89">11836 7532 0,'70'0'203,"36"-18"-203,-18 18 16,36-17-16,87-1 16,54-17-1,-142 35-15,124-18 16,-70 18 0,246 0-1,-158 0 16,-54 0-15,160 0 0,-18-18-1,-106-17-15,176-18 16,-88 35 0,18 18-1,-124 0 16,0 36-15,-52-36 0,70 35-1,-89-17 17,-52-18-17,159 0 1</inkml:trace>
  <inkml:trace contextRef="#ctx0" brushRef="#br0" timeOffset="5016.16">4092 9049 0,'88'0'125,"124"0"-109,-71 17-1,124-17 1,158 36 0,-335-19-16,336-17 15,-19 0 1,72 53 0,-142-53-1,17 18 1,37-18-1,-125-18 1,18 1 0,53-36 15,-176 53-15,0 0-1,17 0 1</inkml:trace>
  <inkml:trace contextRef="#ctx0" brushRef="#br0" timeOffset="7465.27">12771 9031 0,'52'0'156,"72"18"-156,-36-18 16,159 0-1,159 17 1,-53-17 15,-18 18-15,88-18-1,18 18-15,159 17 32,-212-17-17,-35-1 1,-18 18-16,-106-35 31,-17 18-15,17-18-1,-88 18 1,18-1 0,70-17-1,-123 0 1</inkml:trace>
  <inkml:trace contextRef="#ctx0" brushRef="#br0" timeOffset="11615.52">3898 10742 0,'88'0'172,"106"-18"-157,18 18-15,0-17 16,193-18-1,442 17 1,-371 0 15,-52-35-15,-230 53-16,-53-70 16</inkml:trace>
  <inkml:trace contextRef="#ctx0" brushRef="#br0" timeOffset="16950.18">3193 6050 0,'-71'0'187,"18"0"-171,-70 0 15,-1 18-31,36-1 16,-18-17-1,18 0 1,53 0-16,-36 0 16,1 0-1,52 0 1,0 0-16,1 0 16,-1 0-1,0 53 16,18 18-15,-17-36 0,-36 71-16,18 0 15,-18 105 1,-71 230 15,71-194-15,36-123-1,-19 35 1,36 52 0,-53 36-1,36 53 1,17-194 0,-18-36-1,18-17 1,0-35-16,0 35 15,0-35 17,0-1-1,0 1-15,18 0-1,52 17 1,-17 0-1,88 53 1,-52-52 0,-19-1-1,-35 0 1,1-35-16,17 0 16,105 0 15,54-35-16,70-53 1,18 52 0,353-69-1</inkml:trace>
  <inkml:trace contextRef="#ctx0" brushRef="#br0" timeOffset="18868.75">2540 9260 0,'-35'0'188,"-18"0"-188,-53 0 0,71 0 16,-1 0-1,-69 0 1,69 0-1,-34 0 1,52 0 0,18 18-1,0 0-15,-35-1 16,17 54 0,18 105-1,-17 36 16,17 53-15,-53-19 0,35-87-1,0 0 17,18-53-17,0-71 1,0-17-16,71 17 31,17-17 0,106 17-15,-70-35-16,193-53 16,-176 18-1</inkml:trace>
  <inkml:trace contextRef="#ctx0" brushRef="#br0" timeOffset="21117.07">3263 10901 0,'-35'0'188,"-18"17"-188,-70 19 15,70-36-15,-106 17 16,0-17 0,0 36-1,1-36 1,-1 17 15,-53 19-15,142-36-16,17 0 31,35 0 0,18 17-15,0 18 15,0 71 0,0 141-15,0-123 0,0-36-16,18 18 31,-1-53-31,19 70 15,-19-17 1,1 0-16,-18-36 16,0-52 15,35 35 0,0 17-31,54-70 31,34 36-15,-17-36 0,53 17-16,141-17 15,-53-35 1,-36-18 15</inkml:trace>
  <inkml:trace contextRef="#ctx0" brushRef="#br0" timeOffset="22992.73">4427 12382 0,'141'0'172,"1"0"-141,69 0-31,213 36 16,52-1-1,-123-17 1,246 17 0,-228-35-1,-89-18 1,18-35 0</inkml:trace>
  <inkml:trace contextRef="#ctx0" brushRef="#br0" timeOffset="26933.76">2699 12682 0,'-36'0'203,"-16"0"-203,-19 0 32,-17 0-32,-71 0 15,36-17 1,87 17-1,-70 0 1,71 0 0,-18 0-1,18 0 1,0 0 0,35 17-1,-18 1 16,18 17-15,-18-35-16,18 88 16,-35-35-16,18-17 47,17 17-47,-18-1 15,0 37 1,1 122-1,-1-105 1,0 71 0,18-72-1,0-87-15,0 53 16,0-18 0,0-1-1,0 1-15,18-35 31,0 35-15,-1-18-16,-17-17 31,18-1-15,88 1 375,-18-18-391,35 0 0,89 0 15,17 0 1,106-35 15,1-36-31,175-87 16</inkml:trace>
  <inkml:trace contextRef="#ctx0" brushRef="#br0" timeOffset="28715.24">11959 14129 0,'88'0'203,"53"0"-203,-35-18 15,35 18-15,283-18 32,-1-34-17,-229 52-15,141 0 0,71-18 32,-18-17-17,212-1 1,-248-17-1,72 18 1,-36 18 0,-53-1-1,-106 18 1</inkml:trace>
  <inkml:trace contextRef="#ctx0" brushRef="#br0" timeOffset="31274.26">2540 14587 0,'-53'0'203,"18"-17"-203,-89-1 0,71 0 16,-35 18-1,35 0 1,36 0-16,-1 0 16,-35 0-1,53 18 16,-35 70-15,17 36 0,18 70-1,-17 211-15,17-87 16,0 17 15,17-53-15,-17-70-1,18 0 1,-1-124 0,1-53-1,106 36 1,-72-18 15,231 35-15,-72 18-1</inkml:trace>
  <inkml:trace contextRef="#ctx0" brushRef="#br0" timeOffset="33065.18">6685 15734 0,'88'0'156,"124"0"-156,-18 0 16,-35 0-16,158 0 16,107 0-1,-1 35 17,-282-35-17,0 0 1,0 18-1,-70-1 1,-36-17 0</inkml:trace>
  <inkml:trace contextRef="#ctx0" brushRef="#br0" timeOffset="34279.78">10795 15557 0,'71'0'219,"-1"-17"-219,36 17 16,17 0-16,124-35 15,36 17 1,-142-17-16,282 17 16,-158 0 15,-177 18-16</inkml:trace>
  <inkml:trace contextRef="#ctx0" brushRef="#br0" timeOffset="35280.99">13494 15469 0,'17'0'187,"36"0"-171,0 0-16,0 0 16,53 0-1,35 0 1,-88-17-16,88 17 31,-53-18-15</inkml:trace>
  <inkml:trace contextRef="#ctx0" brushRef="#br0" timeOffset="36165.39">15381 15575 0,'88'0'172,"124"-18"-156,-89 18-1,1-35-15,229 0 16,-106 35-1</inkml:trace>
</inkml:ink>
</file>

<file path=ppt/ink/ink1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9:23.659"/>
    </inkml:context>
    <inkml:brush xml:id="br0">
      <inkml:brushProperty name="width" value="0.05292" units="cm"/>
      <inkml:brushProperty name="height" value="0.05292" units="cm"/>
      <inkml:brushProperty name="color" value="#FF0000"/>
    </inkml:brush>
  </inkml:definitions>
  <inkml:trace contextRef="#ctx0" brushRef="#br0">13070 5397 0,'-17'0'219,"-1"18"-219,-17 0 15,17-18-15,-88 17 16,-17 19-1,70-19 1,-70 36 0,70-35-16,-36-18 31,36 0-15,1 0-1,-19 18 1,-17-18-1,17 0 1,18 0 0,-17 0-1,-18 0 1,17 0 0,0-18-1,1-17 1,35 35-1,-36-36 1,36 1 15,17 17-15,-17-35 0,0 1-1,17 16-15,-17-17 16,17 18-1,-17-71 1,35 18 0,0-18-1,0 0 1,17 71 0,1 0-1,17 0 1,-17-1-1,35 19 1,17-19 0,36 1 15,0-18-15,53-17-1,-36 52 1,1-17-1,17-1 1,-53-16 0,36 16-1,105 19 1,-70-19 0,-1 36-1,54-17 1,-36 17 15,36 0-15,70 0-1,-105 0 1,-19 17 0,37 1-1,-37 0 1,1 17-1,0 18 1,-36-18 0,1-17-1,123 35 1,-142-36 0,54 19-1,0-1 1,-71-18 15,36-17-15,123 36-1,-89-36 1,-52 0 0,53 0-1,-53 17 1,-18-17-1,71 18 1,-71-18 0,18 0-1,35 18 1,-88-18 0,0 0-1,0 17 1,-18-17 31,-17 36-47,-18-19 15,52 1 1,-34 17 0,35 0-1,-53 1 1,18-1-1,-1 0-15,-17-17 16,36 52 0,-36-52-1,0 35 1,17 0 0,-17-18-1,0 18 1,0 0 15,0-35-15,-35 17-1,17 0 1,-17-17 0,0-1-1,-1 1 1,1 0-1,-35-1 1,-19 19 0,19-19-1,-54 1 1,19-18 0,52 0-1,-71 18 1,71-18 15,-53 0-15,1 0-1,-1-53 1,-53 53 0,36-18-16,-54 0 15,54 1 1,-71 17-1,17 0 1,-70-18 0,53 18-1,71 0 1,35 0 0,-36 0-1,89 0-15,-124 0 16,0 0-1,-52 0 17,122 0-17,37 0 1,-54 0 0,53 0-1,-53 0 1,-35 0 15,35 0-15,53 0-16,-53 0 15,36 0 1,17 0 0,-18 0-1,18 0 1,0 0 15,18 0-15,0 0-1,-18 0 1,-18 0 0,54 0-1</inkml:trace>
  <inkml:trace contextRef="#ctx0" brushRef="#br0" timeOffset="4706.31">11571 11342 0,'-53'17'219,"36"1"-203,-36-18-16,-18 18 15,-52-18 1,52 17 0,-17 1-1,17-18 1,36 18-16,-88-18 15,34 0 1,-69 0 0,87 0-1,-35 0 1,-17 0 15,52 0-15,-35-18-1,1-35 1,16 35 0,1 18-1,-18-52 1,71 34 0,-18-17-1,35 35-15,-17-71 16,18 18-1,-1 18 1,-17-18-16,17 0 16,0 0 15,18-17-15,0 34-1,0 19 1,0-54-1,0 53 1,0-34 0,53-1-1,-17 17 1,-1 1 0,0 17-1,0-17 1,-35 17-1,18-52 1,17 35 15,1-36-15,16-35 0,-34 71-1,35-18 1,0 0-1,0 0 1,17 18 0,1-18-1,0 18 1,17 17 0,35-17-1,-35 17 1,36 18-1,52-35 1,-35 0 0,-52 17 15,140-17-15,-17 35-1,-54 0 1,72 0-1,-107 0 1,36 0 0,88 0-1,-88 17 1,-1 1 0,1 17-1,0-35 1,17 18-1,106-18 1,-158 18 15,-1-18-15,71 17 0,-35 1-1,17-1 1,36 1-1,-71 0 1,0-1 0,36-17-1,-54 0 1,1 0 0,34 0-1,-52 0 1,18 0-1,52 0 17,-35 0-17,-35 0 1,53 0 0,-89 0-1,19 0 1,34 36-1,18-19 1,-17 1 0,-54-18-16,71 0 15,-35 18 1,-18-1 0,36-17-1,-54 18 1,36 0-1,53-1 17,-106 1-17,17 17 1,1-17 0,35 17-1,106 36 1,-89 17-1,-17-18 1,88 1 0,-106-18-1,0-18 1,0-17 0,1 35-1,-19-18 1,36 18 15,-53-53-15,35 53-1,-17 0 1,-18-18 0,-18 53-1,18 0 1,-36-35-1,-17-18 1,36 1 0,-36-19 15,-71 19-15,36-19-16,-124-17 15,-17 36 1,35-1 15,35-17-15,0-18-1,-53 17 1,-35-17 0,-17 0-1,-125-17 1,125-1-1,-107-17 1,36-1 0,123 36-1,-52-70 1,-125 34 0,125 36-1,52-17 1,-53-18-1,54 35 1,-36-18 15,-36 18-15,71 0 0,1-18-1,-36 18 1,35 0-1,35 0 1,-34 18 0,70 17-1,-36-17 1,-88 52 0,89-34-1,-53-19 1,-1 19 15,89-36-15,0 17-1,-89 1 1,72-18 0,16 18-1,-69 34 1,52-52-1,-18 18 1,-34 0 0,69-18-1,-16 0 1,-37 0 0,72 0-1,-1 0 1,-35 0-1,54 0 1,16 0 0,-52 0 15,53 0-31,-18-18 31,-18 18-31,36 0 16,0 0 15,-71 0-15</inkml:trace>
</inkml:ink>
</file>

<file path=ppt/ink/ink1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9:46.0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9878 7214 0,'17'0'250,"36"0"-250,0 0 16,53 0-1,-18 0 1,-17 18 0,-18-18-1,17 0-15,18 0 16,-17 18 15,17-18-15,-35 0-1,35 0 1,-35 0 0,18 0-1,-1 0 1,-34 0 0,17 0-1,-18 0 1,0 0-1,18 0 17,0 0-17,-35 0 1,-1 0 0,-17-18 15</inkml:trace>
</inkml:ink>
</file>

<file path=ppt/ink/ink1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9:47.5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12206 7144 0,'18'0'313,"-1"0"-313,1 0 15,0 0-15,140 0 31,-34 0-31,35 0 16,-1 0 0,-87 0-1,70 0-15,0 0 32,0 0-17,-88 0 1,0 0-1,0 0 17</inkml:trace>
</inkml:ink>
</file>

<file path=ppt/ink/ink1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9:48.5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15046 7108 0,'71'0'172,"87"0"-157,36 0-15,141-17 16,-211 17 0,105 0-16,18-18 31,141 18-16,-229 0 1,-36 0 0,54 0-1,-124 0 1</inkml:trace>
</inkml:ink>
</file>

<file path=ppt/ink/ink1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9:49.5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18150 7250 0,'89'0'172,"-1"0"-156,35 0-16,107 0 16,69 17 15,-193-17-31,53 18 15,-53-18 1,35 0 0</inkml:trace>
</inkml:ink>
</file>

<file path=ppt/ink/ink1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9:51.8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2469 8273 0,'36'0'203,"34"0"-203,71 0 15,0 0 1,71 0 0,35 0-1,-123 0 1,34 17-1,54 1 1,-36 0 0,-34-18-1,52 35 1,-89-35 0,36 17-1,106 36 1,-53-35 15,-52-18-15,-90 18-16,37-1 15,-1-17 1,18 18 0,70-18-1,-35 0 1,36 18-1,-89-1 1,-18-17 0,19 18-1,-1-18 1,-18 0 0,-34 0-1,-19 0-15,1 0 16</inkml:trace>
</inkml:ink>
</file>

<file path=ppt/ink/ink1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9:55.4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6862 8414 0,'70'-18'203,"54"-17"-203,-1 17 16,142 1-1,-71-1 1,-89 0-16,54 18 31,-53 0-15,-71 0 0,71 0-1,-53-17 1,-35 17-16</inkml:trace>
</inkml:ink>
</file>

<file path=ppt/ink/ink1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9:56.3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8749 8378 0,'35'0'156,"0"0"-125,18 0-31,18 0 16,17 0-16,36 0 16,52 0 15,-88 0-16,-35 0 1,0 0-16</inkml:trace>
</inkml:ink>
</file>

<file path=ppt/ink/ink1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29:58.4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10054 8396 0,'53'0'203,"-18"0"-203,36-18 16,-18 18-16,70 0 15,-70 0 1,18 0 0,-1-17-1,-34 17 1,-1 0 0,71-18-1</inkml:trace>
</inkml:ink>
</file>

<file path=ppt/ink/ink1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0:09.4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9596 10707 0,'17'0'250,"36"0"-250,35 0 16,-17 0-16,88-35 31,17 35-15,-35 0-1,-17-36 1,70 36 0,-18 0-1,-17 0 1,52-17 0,-87-1-1,-18 18 1,70-18-1,-35 18 1,-17 0 0,-89 0-16,53 0 15,-17 0 17,35 0-17,-1 0 1,-52 0-1,71 0 1,-71 0 0,0 0-1,17 0 1,-17 0 0,0 0-1,0 18 1,-18-18-1,18 0 1,18 0 0,-1 0-1,-17 0 17,53 0-17,-35 0 1,-1 0-1,1 0 1,-18 0 0,-1 0-1,1 0 1,18 0 0,-36 0-1,71 0 1,-71 0-1,54 0 1,-19 0 15,-17 0-15,-18 0 0,18 0-1,18 0 1,-54 0-1,72 0 1,-37 0 0,-16 0-1,70 0 1,-71 0 0,35 0-1,1 0 1,17 0-1,-35 0 17,18 0-17,-36 0 1,0 0 0,36 0-1,-36 0 1,-17 0-1,52 0 1,-34 0 0,-19 0-1,71 0 1,-17 0 0,17 0-1,0-18 1,-17 18-1,35 0 1,35 0 15,-18-17-15,-52 17 0,88 0-1,-71 0 1,53 0-1,18 0 1,-54 0 0,19 0-1,-1 0 1,-52 0 0,52 0-1,71 0 1,-70 0-1,-18 0 17,-18 0-17,-17 0 1,-1 0 0,18 0-1,-35 0 1,0 0-1,18 0 1,-18 0 15,35 0-15,-35 0-16,0 0 16,17 0-1,-17 0 1,0 0-1,35 0 1,-35 0 15,0 0-15,18 0 0,-1 0-1,-17 0 1,18 0-1,-18 0 1,-1 0 0,37 0-1,-54 0 1,18 0 0,0 0-1,-18 0-15,18 0 16,0 0-1,17 0 1,-17 0 0,18 0-1,-1 0 17,1 0-17,-36 0 1,53 0-1,-35 0 1,0 0 0,35 0-1,-52 0 1,17 0 0,35 0-1,-35 0 1,0 0 15,17 0-15,-17 0-1,18 0 1,-1 0 0,1 0-1,-36 0 1,53 0-1,-52 53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3T08:17:33.4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2064 8678 0,'53'0'204,"70"0"-189,-35 0-15,1 0 16,87 0-1,-35 0 1,-53 0 0,71 0 15,-88 0-31,87 18 16,-17 0-1,-35-1 1,35 1-16,-70-18 15,52 0 1,-70 0 0,35 0-1,54-18 1,-89 18 0,52-17 15,-34 17-16,17 0 1,-35 0 0,70 0 15,-34-18-31,-36 18 16,52 0-1,-52 0 16,36-18-15,-54 18 0,18 0-16,-18 0 15,0 0 1</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2:51:39.902"/>
    </inkml:context>
    <inkml:brush xml:id="br0">
      <inkml:brushProperty name="width" value="0.05292" units="cm"/>
      <inkml:brushProperty name="height" value="0.05292" units="cm"/>
      <inkml:brushProperty name="color" value="#7030A0"/>
    </inkml:brush>
  </inkml:definitions>
  <inkml:trace contextRef="#ctx0" brushRef="#br0">3263 9984 0,'18'-18'203,"52"0"-203,19 18 15,122-17 1,54 17 0,35-18 15,-212 18-31,141-18 16,89 18-1,-18 0 1,-142-17-1,1 17-15,35-18 32,-53 18-17</inkml:trace>
  <inkml:trace contextRef="#ctx0" brushRef="#br0" timeOffset="1716.09">9737 5186 0,'35'0'204,"88"0"-204,-52 0 15,141 0 1,105-35 15,-105 17-31,17 18 31,0-18-15,-123 18-16,53-17 16,70-19-1,18 36 1,-141-17-1,-18 17 1,-35 0 0</inkml:trace>
  <inkml:trace contextRef="#ctx0" brushRef="#br0" timeOffset="3299.82">10248 7426 0,'71'0'203,"87"0"-187,37 0-16,-90 18 0,195-18 31,229 0-15,-264-36-16,52-17 46,-193 36-46</inkml:trace>
  <inkml:trace contextRef="#ctx0" brushRef="#br0" timeOffset="6815.65">11977 9825 0,'-35'0'203,"-1"0"-187,1 0-16,-89 0 16,19 17-1,-36-17 1,-177 0-16,89 0 31,88 0-31,-71 0 16,-35 18-1,0-18 1,53 0 0,123 0-1,19 0 16,-1 0-15</inkml:trace>
  <inkml:trace contextRef="#ctx0" brushRef="#br0" timeOffset="8108.41">9313 12065 0,'53'0'171,"71"0"-171,-1 0 16,89 0-16,141 0 16,-106-18-1,194 18 1,-89-35-16,-175 17 31,52 1 0,-88-18-15,-53-18-16,53 0 16</inkml:trace>
  <inkml:trace contextRef="#ctx0" brushRef="#br0" timeOffset="9383.78">9948 14499 0,'53'0'157,"71"0"-157,-1 0 15,230 0 16,-141 0-31,17 0 0,141-35 32,142-53-32,-318-1 31,-88 72-15,264-36-1</inkml:trace>
  <inkml:trace contextRef="#ctx0" brushRef="#br0" timeOffset="13267.92">17233 3792 0,'35'0'203,"-17"0"-203,17 0 16,-4021 0-1,8096 0 1,-4057 0 15,17 0-31,-34 0 16,-1 0-1,35 0-15,19 0 32,52 0-17,-88 0-15,35 0 31,18 0-15,17-17 0,-35 17-1,18 0 1,-35 0 0,-1 0-1,-17 0 16,-18 0-31,-17 0 32,17 0-17,18 0 1,-17 0-16,34 0 31,-35 0-15,1 0-1,34 0 1,-34 0 0,-1 0-1,35 0 1,-34 0 0,-1 0-1,53-18 16,-53 18-31,1-18 16,34 18 0,-34 0 15,16 0-15,19-17-1,-36 17-15,18-18 31,35 1-15,-17 17-16,-1-18 31,54 0-15,-71 18 0</inkml:trace>
  <inkml:trace contextRef="#ctx0" brushRef="#br0" timeOffset="15472.62">16863 4216 0,'17'0'172,"19"0"-172,-19 0 0,54 0 16,17 0 0,18-18-1,53 18 16,-4093 0-31,8079 0 16,-4039-18 0,-53 18-1,35 0-15,0-17 32,1 17-17,17 0-15,-54-18 31,54 18-31,-53 0 16,18 0 15,-36-18-31,18 18 16,35 0 0,-17-17-16,-1 17 46,-17 0-30,18 0 0,-18 0-16,-18 0 15,18 0 17,0 0-17,-18 0 1,36 0-1,-36 0-15,35 0 16,19 0 0,-1 0 15,-18 0-15,1 0-1,17 0 16,-17 0-15,-18 0 0,-18 0-1,18 0 1,17 0 0,1 0-16,-18 0 15,35 0 1,0 0 15,-17 0-15</inkml:trace>
  <inkml:trace contextRef="#ctx0" brushRef="#br0" timeOffset="17033.24">17127 4710 0,'71'0'156,"70"0"-156,-18 0 16,72 0-16,228-18 31,-70 18-16,-230-18-15,283-35 0,0-17 16,34 17 15,-157 53-15,-54-35 0,0 35 15</inkml:trace>
  <inkml:trace contextRef="#ctx0" brushRef="#br0" timeOffset="20349.38">16933 6473 0,'36'0'188,"34"18"-173,1-18-15,87 35 16,1-17 0,88 0-1,-88-18 16,-18 0-15,0 0 0</inkml:trace>
  <inkml:trace contextRef="#ctx0" brushRef="#br0" timeOffset="21498.94">19068 6615 0,'53'0'203,"-1"0"-203,54 0 16,53 0-1,-106 0-15,70-18 0,1 18 16,-1-18 15</inkml:trace>
  <inkml:trace contextRef="#ctx0" brushRef="#br0" timeOffset="23366.06">17515 6950 0,'53'0'203,"0"0"-203,35 17 16,-52-17 0,34 0-16,89 0 0,-53 18 15,70-18 16,-52 0-15,17 0-16,18 0 16,-71 0-1,0 0 17,18 0-17,17 0 16,-17 0-15,88-35 0,-70 35-1,-36 0 1</inkml:trace>
  <inkml:trace contextRef="#ctx0" brushRef="#br0" timeOffset="24636.33">17233 7232 0</inkml:trace>
  <inkml:trace contextRef="#ctx0" brushRef="#br0" timeOffset="26615.95">17163 7373 0,'70'0'125,"71"0"-125,71 0 0,-124 0 16,265 0-1,-141 0-15,176 18 16,17 35-1,72-36 1,-89 19 15,-124-36-31</inkml:trace>
  <inkml:trace contextRef="#ctx0" brushRef="#br0" timeOffset="31831.9">16739 9684 0,'36'17'188,"-19"-17"-173,89 0 17,-53 0-32,18 0 31,-19 0-31,19 0 16,17 0-1,36 0 1,-71 0-1,35 0 1,18 0 0,-36 0-1,1 0 1,52 0 0,-52 0-1,17 0 1,35 18 15,-70-18-15,36 0-1,-54 0-15,53 0 16,-35 0-16,53 0 16,-18 0 15,-18 0-16,1 0 1,70 0 0,-17 0-1,-36 0 1,-18 0 0,-34 0-16,34 0 15,-17 0 1,35 0 15,-70 0-31,35 0 16,35 0-1,-17 0 1,-1 0 0,18 0-1,-35 18 1,0-18-1,-18 0 1,36 0 0,-18 0-1,18 17 1,-36-17 0,106 0-1,-71 0 1,54 0 15,-89 0-15</inkml:trace>
  <inkml:trace contextRef="#ctx0" brushRef="#br0" timeOffset="44680.96">15628 12365 0,'35'0'203,"36"0"-203,17 0 15,36 0 17,34 17-17,-87-17-15,52 0 16,-17 0 0,-18 0-16,-52 0 0,69 0 15,-52-17 1</inkml:trace>
  <inkml:trace contextRef="#ctx0" brushRef="#br0" timeOffset="46039.21">17145 12347 0,'106'0'203,"17"0"-203,-35 0 0,54 0 15,105 0 1,-106 0-16,88-17 16,-158-1-1</inkml:trace>
  <inkml:trace contextRef="#ctx0" brushRef="#br0" timeOffset="49281.84">16898 12965 0,'88'0'172,"177"17"-157,-106 18-15,158 1 0,-17-19 16,247 1 15,-424 0-31,248-18 0,-89 0 16,141-53 15,-229 35-15,18-52-16</inkml:trace>
  <inkml:trace contextRef="#ctx0" brushRef="#br0" timeOffset="51848.21">16775 15381 0,'53'0'187,"105"0"-171,-52 0-16,106 0 16,264 0-1,-335 0-15,212 0 16,35 0 0,18-35-1,-283 17-15,159 1 16,-35-1-1,106 18 17,-282 0-17</inkml:trace>
  <inkml:trace contextRef="#ctx0" brushRef="#br0" timeOffset="63180.75">9772 15522 0,'-53'0'204,"18"-17"-204,-36-19 15,18 1-15,-123-36 0,88 1 31,-159-159-15,141 35 0,-18 17-1,19-34 17,-19 16-32,89-16 31,-53-142-16,70 194 1,0 53 0,18-229-1,0 71 1,-17 70-16,-1 17 31,0 54-15,18-1-1,0-140 1,53 105 0,18 18-1,-18 0 1,0 17 0,53-52 15,-1-18-16,-69 106 1,52 52 0,18-16-1,17-1 1,-52 35 0,35 0-1,-18 18 1,-18 0-1,1 0 17,-18 0-17,-18 0-15,71 0 16,-88 0-16,105 0 16,-35 0-1,71 53 16,-18-17-31,-17-19 32,52 54-17,-70-18 1,-18-18 0,71-17-1,-89-1 1,1-17-1,-1 18 17,1-18-17,0 0 1,87 0 0,-34 0-16,17 0 31,35 17-16,-52-17 1,-18 0 0,176 0-16,-53-70 31,18 17-15,88-70-1,-123 87 1,-18 19-1,-18 17 17,-123 0-17,35 0-15,18 35 32,-71-17-17,36-1 1,88 1-1,-18 17-15,18-35 32,17 0-17,-53 0-15,36 18 32,53-1-17,-71 1 1,-18-18-1,54 18 17,-71-18-17,52 0 1,89 0 0,-141 0-16,53 0 31,123-53-16,-70 35 1,-53-17 0,35 17-1,-106 18 1,53 0 0,35 0-1,-17 0-15,-18 0 16,53 0 31,-88-17-32,-35 17 1,123-18 0,-71 18-1,36 0 1,53-18-1,-107 18 1,37 0 0,16 0-1,-34 0 1,17 0 0,35 0-1,-17 0-15,0 0 31,35 0 1,-71 18-17,-35-18-15,1 0 16,-19 18 0,36-1 15,17 36-16,-52-35 1,35 17 0,0-17-1,-71-1 1,36 1 0,70 52-1,-88-52 1,17 0-1,54 35 17,-71 0-17,17-18 1,71 53 0,-106-35-1,36-18 1,17 18-1,-35 0 1,0 0 0,18 70-1,-19-34 1,19 69 0,-18-87-1,-35 17 1,-1-17-1,19 70 17,-36-35-17,0 52 1,-18 1 0,18-88-1,-18 17 1,-88 53-1,-70-35 1,88-36 0,-36 36-16,89-35 15,-18-1 17,0 36-32,36-18 15,-19-17 16,-17 52 1,36-34-32,17 34 31,0 53-15,0-52-16,0-36 31,0 36-31,0-19 15,0-34 17,-18 52-17,18-52-15,0-18 32,0 0-17,0 17-15,0-17 31,0 71 1,0-54-17,-53 89 1,-123 106 0,-36-124-1,36-18 1,-54 18-1,107-70 1,0 17 0,-54 0-1,36-17 1,-53-1 0,-124 19-1,89 16 1,-53-16-1,-53 34 17,106-35-17,123-52 1,-212 17 0,107-53-16,-36 0 15,-89-18 16,37 0-15,34 18 0,-17 0-1,105 36 1,-70-19 0,-52-17-1,140 0-15,-18-35 16,-405-71 31,194-88-32,-17 0 1,-336-71 0,494 177-1,18-35 1,-142-18-1,195 35 1,17 35 0,-106-52-1,89 52 1,-89-17 0,-52 17-1,229 36-15,-36 18 31,-35-1 1,107 18-17,-19 0-15,0 0 32,-17 0-32,53 0 31,-53 35-16,35-35 1,-35 18 0,-36 17-1,36-35 1,-18 18 0,18 17-1,17-35 1,36 0-1,-35 0 17,-1 0-32,36 0 15,-71 0 1,35 0 15,18 0-15,-70-53-1</inkml:trace>
</inkml:ink>
</file>

<file path=ppt/ink/ink2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0:19.3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2558 12841 0,'17'0'219,"36"0"-219,35 0 15,-35 0 1,159 0 0,-53-35-1,-36 17 1,36 18-1,-36-17 1,36-1 0,35 18-1,-88 0 1,0-18 15,17 18-15,-34 0-1,-1 0 1,88 0 0,-52 0-1,-54 0 1,54 0 0,-36 0-1,-35 0 1,-18 0-16,36 0 15,-1 0 1,18 0 0,18 0-1,-18 0 1,36 0 0,-71 0-1,35 0 1,-18 0-1,19 0 1,-19 0 15,54 0-15,-36-17 0,-18 17-1,1 0 1,-18 0-1,17 0 1,19 0 0,-36 0-1,17 0 1,36 0 0,-35 0-1,52-36 1,0 36-1,-34-17 1,-19 17 0,18 0 15,1 0-15,-19 0-1,71-18 1,-35 18-1,-35 0 1,34-18 0,-52 18-16,18 0 15,-18 0 1,53 0 0,-53 0-1,17 0 1,1 0-1,52 0 1,-70 0 15,53 0-15,-35-17 0,-1 17-1,18 0 1,-35 0-1,-18 0 1,54 0 0,-54 0-1,0 0 1,18 0 0,-18 0-1,1 0 1,34 0-1,-34-18 1</inkml:trace>
</inkml:ink>
</file>

<file path=ppt/ink/ink2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0:21.7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9648 12894 0,'-35'0'250,"0"0"-250,17 0 15,-70 0 17,35 0-32,-35 0 15,-36 0 1,19-18-1,34 18 1,1-17 0,17 17-1,-36 0 1,19 0 0,-18 0-1,17 0 1,1 0-1,-72 0 1,37 0 0,34 0 15,-70 0-15,35 0-1,18 0 1,-71 0-1,71 0 1,35 0 0,-53 0-1,53 0 1,-53 0 0,-17 0-1,52 0 1,-34 0-1,-19 17 1,36 1 0,17-18 15,1 0-15,17 0-1,18 0 1,-71 0-1,35 0 1,36 0 0,-36 0-16,19 0 15,-37 0 1,54 0 0,-53 0-1,53 0 1,-18 0-1,0 0-15,0 0 16,-35 0 0,-18 0 15,-18 0-15,19 18-1,-37-18 1,72 0-1,-18 0 1,-36 17 0,18-17-1,0 0 1,-105 18 0,87-18-1,54 0 1,-71 18-1,35-18 1,-53 0 15,-53 0-15,54 0 0,69 0-1,-69 0 1,70 35-1,35-18 1,-53-17 0,35 0-1,-35 36 1,18-36 0,18 0-1,34 0 1,-52-36-1,53 36 1,-36-35 15,1-18-15,-18 36 0</inkml:trace>
</inkml:ink>
</file>

<file path=ppt/ink/ink2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0:31.4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2487 9013 0,'71'0'156,"-1"0"-156,54 0 15,281 53 1,-193-35 0,-18 17-1,88-17 1,-70 35 15,-18-18-15,-123-17-16,52-1 15,36 1 1,70 0 0,-53-18-1,-52 0 1,35 17 0,-89-17-1,54 0 1,-1 0-1,106-35 1,-105 17 0,-1 1-1</inkml:trace>
</inkml:ink>
</file>

<file path=ppt/ink/ink2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0:33.2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11853 4957 0,'53'0'218,"71"0"-218,70 35 16,17 0 0,19 0 15,-54 1-15,-141-19-16,71 1 15,0-18-15,53 35 16,-71-35-1,53 18 1,-53-18 0,0 0-1,-35 0 17,36 0-17,-19 0 1,-17 0-1,-35 0 1,17 0 0,-17 0-1,35 0 1</inkml:trace>
</inkml:ink>
</file>

<file path=ppt/ink/ink2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0:46.3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18486 13017 0,'70'0'234,"71"0"-234,-70 0 16,105 0 0,36 0-1,-89 0-15,54 18 16,-19-18 15,-34 0-15,-71 0-1</inkml:trace>
</inkml:ink>
</file>

<file path=ppt/ink/ink2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0:49.3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1940 14235 0,'18'0'250,"35"0"-250,35 0 0,-17-18 16,17 18-1,-18 0 1,-34 0-16,52 0 16,-18 0-1,54 0 1,-18 0-1,-36 0 1,71 0 0,-35 0-1,0 0 1,35 0 0,0 0-1,18 0 16,35 0-15,-53 0 0,-53 0-1,18 18 1,-53-18 0,0 0-1,0 17 1,0-17-1,-18 0 1,53 0 15</inkml:trace>
</inkml:ink>
</file>

<file path=ppt/ink/ink2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0:51.5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4886 14429 0,'53'0'188,"0"-18"-173,70 18-15,89-18 16,-53 1-1,52 17 1,-87 0 0,35 0-1,35 0 1,-71 35 0,-35-35-1,53 18 16,-35-1-15,18-17 0,70 0-1,-88 0 1,17 18 0,53-18-1,-70 0 1,35 0-1,36 0 1,-89 0 0,18 18-1,-18-18 17,-53 0-17,-17 0 1,17 0-1,18 0 1,-18 0 0,1-36-1</inkml:trace>
</inkml:ink>
</file>

<file path=ppt/ink/ink2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0:53.2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9137 14429 0,'35'0'203,"18"0"-203,106 0 16,-53 0 0,-18 0-1,71 0 1,-54 0-1,37 0 1,69 0 0,-52 0-1,-71 0 1,124 0 0,-89 0-1,18 0 1,18 0-1,-71 0 1,-17 0 0,-53 0-16,70 0 15,-35 0 17,17 0-17,54-18 1,-36 18-1,18 0 1,53 0 0,-107 0-1,19 0 1,-36 0-16,18 0 16,18 0-1,-1 0 1,54-18-1,-71 18 17,53 0-17,-36-17 1,-52 17 0,17 0-1,0-18 1,-17 0-1,0 18 1</inkml:trace>
</inkml:ink>
</file>

<file path=ppt/ink/ink2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0:56.3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13935 14499 0,'35'0'235,"0"0"-235,18 0 15,106-17 1,0 17-16,-1-18 15,-34 18 1,-54 0 0,19 0 15,-19 0-15,36 0-1,0 0 1,-18-18-1,36 18 1,-36 0 0,-35 0-1</inkml:trace>
</inkml:ink>
</file>

<file path=ppt/ink/ink2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0:58.0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15787 14482 0,'17'0'203,"54"0"-203,17 0 16,71 0-16,-53-18 15,17 0 1,54 1-1,-107 17 1,18-18 15,-17 0-15</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2:52:50.726"/>
    </inkml:context>
    <inkml:brush xml:id="br0">
      <inkml:brushProperty name="width" value="0.05292" units="cm"/>
      <inkml:brushProperty name="height" value="0.05292" units="cm"/>
      <inkml:brushProperty name="color" value="#7030A0"/>
    </inkml:brush>
  </inkml:definitions>
  <inkml:trace contextRef="#ctx0" brushRef="#br0">5239 5609 0,'17'-17'187,"54"17"-187,17 0 0,0 0 31,212 0-31,-53 0 16,-159 0 0,124 0-1,-36 0 1,248 0 0,-230 0-1,-36 0-15,1 0 16,88 0 15,-70 0 0,-36 0-15,-53 0-16,35 0 0,-17 0 31,159 0-15,-106 0-1,-1 0 1,1 0 0,-88 0-1,52 0 1,36 0 0,-71 0-1,53 17 1,0-17-1,-35 0 1,-53 0 0,123-17-1,-52-1 17,17 0-17,35 18 1,-52 0-1,-71 18 1,105 0 0,-34-18-16,-18 0 31,141-18-15,-141 18-1,17-18 1,71-17-1,229-53 1</inkml:trace>
  <inkml:trace contextRef="#ctx0" brushRef="#br0" timeOffset="2605.3">5450 10054 0,'18'0'156,"53"0"-140,17 0 0,141 0 15,-70 0-15,17 0-1,-105 0-15,17 0 16,177 0-1</inkml:trace>
  <inkml:trace contextRef="#ctx0" brushRef="#br0" timeOffset="4689.01">7814 9966 0,'18'0'141,"-1"0"-126,36 0 1,18 0-16,35 0 15,17 0 17,1 0-17,-54 0-15,89 0 16,-36 0 0,89-18-1,-89 1 1,-17 17-1,0-18 1,-18 0 0,-17 1-1,35 17 1,-53-18 0</inkml:trace>
  <inkml:trace contextRef="#ctx0" brushRef="#br0" timeOffset="7490.57">5750 10672 0,'36'0'235,"16"0"-235,19 0 15,-18 0 1,-18 0-16,106 0 15,-17 0 1,70 0 15,-71 0-15,-35 0 0,54 0-1,-54 0 1,53 0-1,-35 0 1,-18 0-16,88 0 16,-35 0-16,-52 0 15,-1 0 1,0 0-16,71 0 16,35 0 15,-71 0-31,-17 0 31,0 0-15,-36 0-1,-17 0 17,71-18-17,-1-17 1,-34 17-16,16 18 15,-52-18 1,53 18-16,-35 0 16,52 0 15,-35-17-15,18 17-16,71 0 15,70-53 16</inkml:trace>
  <inkml:trace contextRef="#ctx0" brushRef="#br0" timeOffset="9055.56">5803 11271 0,'106'0'172,"17"-17"-157,1 17-15,193-36 16,89 36 15,-282 0-31,228 0 16,36 0-1,18 0 1,70 0 0,-140 0-1,-125-53 1,-87 36 0</inkml:trace>
  <inkml:trace contextRef="#ctx0" brushRef="#br0" timeOffset="11062.42">5997 12524 0,'53'0'234,"35"0"-218,-17 0-16,158-18 15,71-17 1,-35 35 15,-195 0-31,212 0 0,-35 0 31,106 53-31,-229-18 16,34 0 15,36 0-15,-70-35-16,-1 18 31,36-18 0,-124 0-31,106 0 16</inkml:trace>
  <inkml:trace contextRef="#ctx0" brushRef="#br0" timeOffset="13608.04">5539 13264 0,'17'0'218,"36"0"-218,-18-17 16,36 17-16,0-18 31,34 18-15,-16 0-1,-19 0 1,-17 0 0,71 0-1,-19 18 1,-34-18 0,88 0-1,-18 17 1,-71-17-1,36 0 1,-53 0-16,106 0 31,-53 0-15,88 0 0,-88 0-1,-36 0 1,36 0-1,0 0 1,-71 0 0,71 18-1,-53-18-15,-18 0 32,71 18-17,-53-18-15,53 17 16,-53-17-1,35 18 32,0-18-47,0 0 16,-17 18 0,35-18-16,-1 0 15,107 17 1</inkml:trace>
  <inkml:trace contextRef="#ctx0" brushRef="#br0" timeOffset="18771.59">5838 14570 0,'53'0'172,"18"0"-157,17 0-15,283-36 16,-142 19-1,194-1 1,124-17 0,-212 17-1,-17 1 1,70 17 0,-230 0-1,-34-36 1,35 19 15,-124 17-15</inkml:trace>
  <inkml:trace contextRef="#ctx0" brushRef="#br0" timeOffset="20976.68">5644 15540 0,'89'0'172,"105"0"-156,-71 17-16,159 36 15,71-17 1,229-1 15,-352-35-15,122 0 0,-211-35-16,159-1 15,-106-17 1</inkml:trace>
  <inkml:trace contextRef="#ctx0" brushRef="#br0" timeOffset="24852.12">5627 16722 0,'-18'-36'172,"-17"19"-172,0-89 31,-54-123-15,72 70-1,-1 53 1,1 0 0,17 53-16,0-35 15,0-18 1,35-35-1,-18 53 1,19 17 15,34-17-31,1 35 16,-36 0 0,18 18-1,-35 35-15,35-35 31,-36 17-15,18 1 0,1 17-16,34-53 15,-17 35 1,53-17 0,-53 35-1,-18-18 1,1 0-1,16 1-15,1-19 32,0 36-1,-17 0-31,-1-17 16,18 17 15,0 0-16,17 0 1,18 0 0,-35 53-16,-17-36 31,-1 19-15,18-1-16,-36 36 31,19-19-16,-1 19-15,-35 0 47,0 105-31,0-70 0,0-36-16,0 71 31,0-52-16,0-36 1,0 52 0,-35-34-1,17 17 1,-35 18 0,18-35-1,0-19 1,-18 37-1,-71-36 1,18-36 0,-246 36-1,140-53 1,53 0 0,-194-141-1,336 141 16</inkml:trace>
  <inkml:trace contextRef="#ctx0" brushRef="#br0" timeOffset="33805.31">13106 8343 0,'35'18'188,"0"-18"-188,-17 0 31,52 0-31,19 35 16,16-17-1,54 17 1,-53-35-16,194 18 16,-53 35-1,70-53 1,-70 17 0,88-17-1,18 0 1,-123 0-1,69 0 1,-52 0 0,-176 0-1,35 0 1,-18-35 0</inkml:trace>
  <inkml:trace contextRef="#ctx0" brushRef="#br0" timeOffset="35987.96">10760 8502 0,'-71'0'250,"-105"0"-250,88 0 31,-318 0-15,35 18-16,195-18 15,-230 52-15,-35-34 16,142-18-1,175 18 1,-264-18 0,53 17-1,70-17 1,107 0 0,-1 0-1,53 0 1,53 0-1,35 0 1</inkml:trace>
</inkml:ink>
</file>

<file path=ppt/ink/ink2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0:58.9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17427 14340 0,'71'0'204,"-18"0"-173,35 0-31,106-17 15,-88-1 1</inkml:trace>
</inkml:ink>
</file>

<file path=ppt/ink/ink2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1:10.5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 6315 0,'53'0'187,"0"0"-187,35 0 16,124 0-1,-18 0 1,-124 0-16,195 17 16,-1 1-1,-17 17 1,-105-35-16,34 36 31,-53-19-15,124 1-1,-88 17 1,-53-35 0,53 0-1,-89 0 1,18-18-1,89 1 1,-89 17 0,35 0-1,-17 0 1,18 0 0,-36 0-1,35-18 1,-52 18 15,35 0-15,35-17-1,-35 17 1,17 0 0,18 0-1,-70 0 1,17 0-1,18 0 1,17 0 0,-34 0-1,34 0 1,-52 17 0,-18-17-1,-1 0 1,37 0 15,16 0-15,72 18-1,-36-18 1,-35 0 0,0 35-1,-53-35 1,-1 0-1,54 0 1,-53 0 0,35 0-1,-17-18 1,-36 1 0,1-1 15,-1 18-16</inkml:trace>
</inkml:ink>
</file>

<file path=ppt/ink/ink2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1:12.9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4057 8996 0,'53'0'172,"17"0"-157,-17 0 1,18 0-16,70 0 16,0 0-1,53 17 1,53 1 0,-88-18-1,-53 18 1,88-1-1,-71 1 1,89-18 0,-53 18-1,-36-18 1,53 0 15,-87 17-15,16-17-1,54 18 1,-35 0 0,-18-18-1,70 35 1,-70-35-16,-36 0 31,71 17-15,-17 1-1,-36 0 1,18-1-16,-18 1 16,-17-18 15,17 18 0,-18-1-15,1 19-1,52-36 1,-34 0-16,-1 0 16,53-18 15,-53 18-15,-17 0-1,17 0 1,-18 0-1,-34-18 1</inkml:trace>
</inkml:ink>
</file>

<file path=ppt/ink/ink2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1:16.0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9931 9296 0,'53'0'234,"-18"0"-234,71 0 16,-18 0 0,53 0-1,-53 0 1,0 0 0,36 0-1,-18 0 1,-36 0-1,142 17 1,-124-17 0,36 0-1,17 0 1,-71 18 0,36-18-1,53 0 16,-36 35-15,-70-35 0,53 0-1,-71 0 1,36 0 0,-1 18-1,1-18 1,17 0-1,53 0 1,-52 0 0,-37 0-1,54 0 1,-35 0 0,52 0-1,18 0 16,-88 0-15,-17 0 0,17-18-1,-53 1 17</inkml:trace>
</inkml:ink>
</file>

<file path=ppt/ink/ink2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1:17.5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14429 9119 0,'35'0'250,"18"0"-235,17 0-15,-3933 0 16,8026 0 0,-4075 0-16,71 0 15,18 0 1,69 0-1,-34-35 1,-53 35 0,53 0-1,-89 0 1,36 0 0,35 0-1,-106 0 16,-17 18-15,-54-18 0,1 0-1</inkml:trace>
</inkml:ink>
</file>

<file path=ppt/ink/ink2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1:19.2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18186 9225 0,'106'0'156,"35"0"-141,-18 0-15,89 0 16,105 0 0,-123 0-1,0 0 17,-70 0-32,70 18 15,-71-18 1,-17 0-1,0 0 1,0-18 0</inkml:trace>
</inkml:ink>
</file>

<file path=ppt/ink/ink2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1:26.1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4198 10672 0,'53'-18'172,"35"18"-156,106-18-1,18 1 1,52-1-1,-105 18-15,18-18 32,-36 1-17,159-1 1,-142 18 0,54 0-1,0 0 1,-36 0-1,36 0 1,176 0 0,-194-18-1,-18 18 1,195-53 0,-160 53 15,-52 0-16,53 0 1,-36 0 0,89 0-1,17 0 1,-159 0 0,71 36-1,71-36 1,-18 17-1,-106-17 1,176 0 0,-34-53-1,-19 53 1,-34 0 0,-107 0 15,-17 0-16,70 18 1,-70 0 0,0-18-1,17 17 1,-70 1 0,18-18-1,35 0 1,-18 0-1,35 0 1,1 0 0,-1 0-1,36 0 1,-71 0 15,36 0-15,52 0-1,-70 0 1,0-18 0,17 18-1,-35 0 1,-17 0 0,70 0-1,-35 0 1,17 0-1,54 0 1,-107 0 0,19 0-1,-19 0 1,-17 0 15,-18 0-15,18 0-1,-17-17 1,-1 17 0,0-18-1,-17 18 1,17 0 0,0-18-1,1 1 1,-1-1-1,35 1 1,-34-1 0,-19 0-1,36 18 1,-35-17 31,0-19-32,-1 36 1,1-17 0,-1-1-1,1 0 1,0 18 0,-1-17-1,-17-1-15,36 18 16,-36-17-1,35-19 1,-17 36 0,-1-17-1,18-1 1,-17 0 31,17 18-32,1-17 1,-19-1 0,1 0-1,0 1 1,-18-1 0,0 1-1,17-19 1,-34 1-1,-72-89 1,36 36 0,1 18-1,-1 52 17,53-35-17,-18 53 1,0-35-1,1 35 1,-1 0 15,0 0-15,18-18 0,0 1 46,-17-1-46,-1 18-16,1 0 31,-1 0 0,18-35-15,-18 35-1,1-18 1,-19 18 0,1 0-16,-53-35 15,0 35 1,-36 0 0,107 0-1,-19 0 1,-34-18-1,34 1 1,-16-19 0,-107 36-1,-71-53 1,-34 53 15,-36-17-15,0 17-1,0 0 1,-88 17 0,212 36-1,-36-17 1,-158-1 0,211-18-1,0 1 1,1 17-1,16 1 1,37-19 0,-72 1-1,89-18 1,17 18 15,-17-1-15,35 1-1,-53-18 1,-52 35 0,-19 18-1,-34-18 1,-1 18 0,53-18-1,-35 18 1,-123 18-1,140-36 1,54-17 0,-106 0-1,-36 17 1,124-18 15,-88-17-15,140 18-1,-16 0 1,-160-1 0,36-17-1,88 0 1,35 0 0,-71 18-1,71-18 1,-88 0-1,36 0 1,34 0 0,-35-18-1,54 1 1,-1-1 15,-35-35-15,53 36-1,17-1 1,-35-35 0,18 35-1,53 1 1,-71 17 0,35 0-1,-176 35 1,-105 53-1,175-70 1,54 17 0,-71-17-1,105-18 1,1 17 15,-70-17-15,52 0-1,53 0 1,-18 0 0,54-17-1,-19-19 1,36 1 0,0 18-16,0-19 15,0 1 16,0 17-31,0 1 47,0-1-31,0 0 0,36 1-1,69-54 1,54 54-1,123 17 1,-123 17 0,-18 36-16,124 18 31,-36-18-15,36-36-1,-1 54 1,-87-71-1,105 17 1,124-17 0,-107 0-1,37-17 1,105 17 15,-247 17-15,-18 19-16,141-1 31,-122-17-15,-37-1-1,36 19 1,-17-36 0,17 17-16,106-17 31,-195 0-16,19 0 1,88 0 0,-36 0-1,18 0 1,-18 0 15,-35 0-31,18-35 31,229 17-15,-141 1 0,-70 17-16,87 0 31,-52-18-31,0 18 31,-1 0-15,-105 0-1,17 0-15,89 0 32,-35 0-32,-36 0 31,88 0 0,-123 0-15,53 0-16,87 0 31,-140 0-31,-17 0 16,16 0 15,-34 0-15,17 0-16,0 18 31,-17-18-31,-36 0 15,53 0 17,-70 0-17,0 0 1,-1 0 31,1 0 47,35 0-94,-18 35 15,18-35 1,18 0-16,-1 0 15,1 0-15,17 0 16,53 0 0,18-35 31,17 35-47,-123 0 15,0-18 1</inkml:trace>
</inkml:ink>
</file>

<file path=ppt/ink/ink2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1:37.4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1817 16157 0,'35'0'203,"36"0"-203,17 0 0,-18 0 16,19 0-16,16 0 15,54-17 1,141 17 0,-88 0-1,-36 0 1,-35 0 0,-70 0 15,70 0-16,35 17 1,-52-17 0,17 0-1,-35 0 1,-18 0 0,35 0-1,71 0 1,-35 0-1,0-17 1,0 17 0,-54 0-1,54-18 1,212 0 0,-195 18 15,36 0-16,-107 0 1,37 0 0,-72 0-1,89 0 1,-53 0 0,0 0 15,-1 0-16,-34 0-15,0 0 16,70 0 0,-18 0-1,-35-17 1,71-1 0,-53 18 15,35-18-16,-18 1-15,1-19 32,123 19-17,-159 17 1,18 0 0,17-18 15,-70 18-16,35 0 1,54 0 0,-19 0-1,1 0 1,17 0 0,-88 0-16,17 0 15,1 0 16,-18 0-15,35 0 0,53 0-16,-53 0 31,-17 0-15,52 0-1,-35 0 1,-35 0-1,53 0 1,-35 0 0,-1 0-1,36 0 1,-18 0 0,-35 0 15,53 0-16,-18 0 1,-53 0 0,36 0-1,-18 0 1,-18 0 0,71 0-1,-35 0 1,52 0-1,36 0 1,-53 0 0,17 0-1,71 0 1,-53 0 15,18 18-15,35-18-1,-71 0 1,-17 0 0,88 0-1,-35 53 1,-35-53 0,70 0-1,-71 0 1,1 0-1,-36 0 1,0 17 0,18-17-1,-18 0 1,-35 0 0,35 0 15,-35 0-16,-18 0 1,18 0 0,35 0-1,-35 0 1,0 0 0,18 0-1,-18 0 1,35 0-1,-35 0 1,0 0 0,0 0 15,17 0-15,1 0-1,17-35 1,-35 0-1</inkml:trace>
</inkml:ink>
</file>

<file path=ppt/ink/ink2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1:45.4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2734 14164 0,'53'0'188,"-35"0"-172,17 0-16,35 0 15,1 0 1,-36 0-16,53-35 15,-35 17 1,88-17 0,-35 35-1,18 0 1,87 53 0,-158-36-1,0-17 16,0 0-15,-18 0 0,1 0-1,52-53 1,-53 53 0,36 0-1,70-17 1,-35-1-1,17 18 1,18 0 0,-88 0-16,18 0 15,-36 0 1,53-35 0,-52 35-1,16 0 1,54 0-1,18 18 17,-18-1-17,35 1 1,-71-18 0,-17 0-1,18 0 1,-18-18-1,0-17 1,52 0 0,1-1-1,-53 36 1,106 0 0,-53 36-1,-36-1 16,89 35-15,-71-34 0,-35-36-1,35 0 1,-35 0 0,-17 0-1,69 0 1,-52 0-1,18 0 1,52 0 0,-52 0-1,17 0 1,18 0 15,-36 0-15,-34 0-1,70-18 1,-54 18 0,19-18-1,35 1 1,-53 17 0,0 0-1,35 0 1,-35 0-1,35-35 1,18 17 15,-18 0-31,-17 18 16,52 0 0,-17 18-1,-53 35 16,53-36-15,-18 1 0,-18-18-1,71 0 1,-70 0 0,17 0-1,-52 0 1,-19 0-1,1 0 1,17 0 0,0 0-1,36 18 17,35-1-17,-18 1 1,71-18-1,-53 0 1,-1 0 0,1 0-1,-71-18 1,18 18 0,-17 0-1,17 0 1,-18 0-1,53 0 1,-53 0 0,54 0-1,-1 0 1,-18 0 15,-17 0-15,88-17-1,-105 17 1,34-18 0,1 18-1,-1 0 1,18 0 0,36-18-1,-1 1 1,1 17-1,105-35 1,-70 17 0,17 0-1,18 18 17,-70 0-17,-36 0 1,35 0-1,-52 0 1,0 0 0,34 0-1,1 0 1,-35 36 0,70-19-1,-35-17 1,-18 18-1,53-18 1,-70 17 15,34-17-15,54 18 0,-88-18-1,35 18 1,-18-18-1,-18 0 1,-17 0 0,18 0-1,-18 0 1,0 17 0,35-17-1,-35 0 1,-18 0-1,53 0 1,-35 0 0,18 0-1,-18 0 17,-18 36-17</inkml:trace>
</inkml:ink>
</file>

<file path=ppt/ink/ink2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1:52.4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3087 6244 0,'17'0'250,"36"0"-234,18 0-16,-1 0 15,72-17 1,-125 17-16,89 0 15,-53 0 1,70 0 0,-52-18-1,17 18 1,106 0 0,-88 0-1,-18 0 1,142 0 15,-125 0-15,89 18-1,36-1 1,-124 1 0,-18-18-1,35 17 1,-52-17-1,17 18 1,18-18 0,35 0-1,-35 0 1,52 0 0,-69 0-1,17 0 1,35 0 15,-88 0-15,35 0-1,-18 18 1,1-18 0,-54 17-1,19-17 1,17 0 15,-36 0-31,1 0 16,17 0 15,-17 0-15,35 0-16,-36 0 31,1 0-16,17 0 1,-17 0 0,17 0-1,-17 0 17,0 0-17</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2:53:34.380"/>
    </inkml:context>
    <inkml:brush xml:id="br0">
      <inkml:brushProperty name="width" value="0.05292" units="cm"/>
      <inkml:brushProperty name="height" value="0.05292" units="cm"/>
      <inkml:brushProperty name="color" value="#7030A0"/>
    </inkml:brush>
  </inkml:definitions>
  <inkml:trace contextRef="#ctx0" brushRef="#br0">11430 4957 0,'53'0'219,"0"0"-219,17 0 16,89 0 15,0 0-31,-106 0 0,70-18 31,-17 0-31,35 18 31</inkml:trace>
  <inkml:trace contextRef="#ctx0" brushRef="#br0" timeOffset="1144.83">10883 5415 0,'53'0'188,"71"0"-188,-36 0 16,123 0-1,-69 0-15,228 0 0,-88 0 31,36-18-15,-107 1 0,36-18 15</inkml:trace>
  <inkml:trace contextRef="#ctx0" brushRef="#br0" timeOffset="3582.32">4498 7655 0,'-18'18'250,"-17"0"-250,0-1 15,-36 18 1,1-17-1,-19-18 1,72 0-16,-89 0 16,53 0-1,-35 0 1,53 0 15,-18-53-15,-71-35-1,71 17 1,-35 1 0,53-1-1,17 36 1,18-36 0,0-17-1,0 35-15,0-35 16,0 18-1,18-19 1,17 19 0,0 17-1,1 18 17,-1-1-17,-17 19 1,70-19-1,-53 19 1,36 17 0,52-18-1,-52 18 1,-1 0-16,36 0 31,-53 0-15,17 0-1,-52 0-15,17 18 16,18-1 0,-17 1-1,-19 17 17,71 18-17,-35-17 1,35 52-16,-35-18 31,-17-17-15,17 0-1,-36 0-15,1-18 16,17 18 15,-35-17-15,18 16-1,-1 1 1,1-17 0,-18 17 15,0 0-31,-18-36 16,1 18-1,-18 1 16,17-19-31,-53 54 16,-35-18 15,54-36-15,34 1 0,-35 0-1,0-18-15,35 0 31</inkml:trace>
  <inkml:trace contextRef="#ctx0" brushRef="#br0" timeOffset="5615.54">7885 7726 0,'-53'0'219,"17"0"-219,1 0 15,0 0-15,0 0 16,-36-35 0,53 17-1,-17-70 1,0 0-1,-36-18 1,54 53-16,-1 17 31,18-52 1,0 35-17,0-17 1,53-18-1,-35 35 1,34-18 0,37 18-1,-1 0 1,-18 18 0,54-18-1,-18 35 1,0 18-1,35 0 1,-71 0 0,18 0-1,-17 18 17,17 17-17,-53-17 1,89 88-1,-89-53 1,36 53 0,-18 17-1,-36-70 1,19 53 0,-36-36-1,0-34 1,0 52-16,0 18 31,0-36-15,-18 18 15,-17 18-31,-1-53 31,1-18-31,0 1 31,-36 17-15,-17-36 0,-35-17-1,34 0 1,-34 0-16,-71 0 31,70 0-15,54 0-16,-18-17 31,70 17-15</inkml:trace>
  <inkml:trace contextRef="#ctx0" brushRef="#br0" timeOffset="7449.96">11571 7779 0,'-35'-18'203,"-18"0"-203,0 1 15,-53-54-15,-17 1 16,-1-18 0,71 17 15,18-17-16,35 35-15,-18-53 16,18-17 0,0 52-1,18-17 1,0 70 15,70-17-15,18-36-16,0 36 15,-36 0 17,71 35-17,-53 0 1,36 0 0,17 35-1,-70 0-15,17 1 16,-18 69-1,1-34 17,-1 17-32,19 18 47,-54-53-32,18-18 1,-36 18-1,-17-35 1,36 52 0,-36 19-1,0-37-15,-18 37 16,-17-1 0,17-53-1,-17 18 1,-71 18 15,0-54-15,-247 1 15,106-18-31,124 0 16,-53 0 15,140-18-31,19 18 31</inkml:trace>
  <inkml:trace contextRef="#ctx0" brushRef="#br0" timeOffset="9364.79">15434 7673 0,'-53'0'172,"0"0"-172,-35 0 16,17-18 0,1-17-1,52 17-15,-17-17 31,-18-53-31,18 35 32,35 0-17,0 0-15,0-70 32,0 17-32,0 35 15,0 1 16,0 34-15,53 19 0,-18-18-1,0 17 1,53-17 0,1-18 15,-19 35-16,1 0-15,52 1 32,-17 17-17,-53 17-15,53 19 32,-53-1-17,0 0 1,0 18-1,-1 71 1,1-71 0,-35 35-1,0-71 1,-18 89 0,0-53-16,0 71 15,0-71 1,0 35-1,0-35 1,0-18 15,-18 18-31,-35-18 16,-35 18 15,-71-18-15,-247-35-1,265 0 1,71 0 0,52 0-16</inkml:trace>
  <inkml:trace contextRef="#ctx0" brushRef="#br0" timeOffset="11215.34">19456 7708 0,'-53'0'141,"35"0"-126,-52 0-15,17 0 16,-53 0 0,88 0-16,-52-53 15,-19 0 1,1-52-1,35 34-15,0 0 32,18 1-17,0-1 1,17 36 0,18-53-1,0 17 1,0-17 15,53 0-15,18 17-1,17 18 1,88-35 0,-70 53-1,0 17 1,0 18-1,-71 0-15,36 0 16,-1 36 0,1-1-1,-18 0-15,17 18 16,1 35 0,-18-35-1,-36-18-15,-17 18 16,0-17 15,18-1-15,-18 53-16,0-35 15,0 35 17,-18-35-32,-17 18 31,0-18-16,-18 0 1,18-1 0,-89 19-1,18-36 17,-35-35-32,-18 36 31,36-36-31,70 0 15,18 0 1</inkml:trace>
  <inkml:trace contextRef="#ctx0" brushRef="#br0" timeOffset="17069.22">3528 10283 0,'53'0'188,"0"0"-188,52 0 0,107 0 15,0 0 1,-18 18 15,-53-18-31,159 0 0,53 0 16,-106 0 15,105 0-15,-175 0-1,-89 0 1</inkml:trace>
  <inkml:trace contextRef="#ctx0" brushRef="#br0" timeOffset="18731.74">3810 12612 0,'35'0'218,"89"0"-202,-71 0-16,105 0 31,-69 0-31,158 0 0,-124 0 16,18 0 15,-70 0-15</inkml:trace>
  <inkml:trace contextRef="#ctx0" brushRef="#br0" timeOffset="20215.5">3722 15064 0,'53'0'219,"35"0"-219,-18 0 0,1 0 16,35 0-1,88 0 1,-53 0-1,35-36 1</inkml:trace>
  <inkml:trace contextRef="#ctx0" brushRef="#br0" timeOffset="21787.41">3369 17533 0,'106'0'234,"35"0"-218,18 0-1,70 0 1,-105 0-16,228 0 16,-87 0-1,35-35 1,-142 17 0,-34 18-1</inkml:trace>
  <inkml:trace contextRef="#ctx0" brushRef="#br0" timeOffset="24095">7761 10248 0,'18'0'171,"70"0"-171,35 0 16,36 0 0,18 0-1,-19-17 1,-70 17-16,71 0 16,-35-18-1,-1 18 1,-105 0-1</inkml:trace>
  <inkml:trace contextRef="#ctx0" brushRef="#br0" timeOffset="25441.64">7444 12788 0,'53'-17'172,"211"-1"-172,-105 18 15,158 0 1,195 0 0,-265 0-1,-71 0 1</inkml:trace>
  <inkml:trace contextRef="#ctx0" brushRef="#br0" timeOffset="32349.96">11236 10336 0,'71'0'172,"-1"0"-156,36 0-1,35 0-15,247-35 0,-35 35 32,123 0-17,-229 35 1,-88-17-1,-106-18-15</inkml:trace>
  <inkml:trace contextRef="#ctx0" brushRef="#br0" timeOffset="33515.15">11042 12823 0,'53'0'157,"0"0"-142,35 0-15,71 0 31,-71 0-31,71 0 0,-1 18 32,54 0-32,88-18 15</inkml:trace>
  <inkml:trace contextRef="#ctx0" brushRef="#br0" timeOffset="34831.61">11077 15134 0,'35'0'172,"36"0"-172,17 0 16,18-17-16,0 17 0,106 0 31,-54 0-15,54 0-1,-177 0 1,195 0-1</inkml:trace>
  <inkml:trace contextRef="#ctx0" brushRef="#br0" timeOffset="37281.14">15064 10336 0,'53'0'172,"-1"0"-172,72 0 0,-18 0 16,0 0 0,70 18-1,18 17-15,88 1 31,-158-1-31,-18-35 16,-1 17 15,-52-17-15</inkml:trace>
  <inkml:trace contextRef="#ctx0" brushRef="#br0" timeOffset="38648.08">14817 12612 0,'70'-18'172,"54"18"-172,-36-17 16,35-1-1,71-35 1,-53 53-1,89-35 1,-107 35 0,-17 0-16,35 0 31</inkml:trace>
  <inkml:trace contextRef="#ctx0" brushRef="#br0" timeOffset="40541.48">15169 15469 0,'71'0'172,"52"0"-157,1 0 1,-1-35 0,283 35-16,-194 0 31,-36 0-15,1-18-1</inkml:trace>
  <inkml:trace contextRef="#ctx0" brushRef="#br0" timeOffset="42310.78">19138 10213 0,'71'0'219,"52"-18"-219,-35 18 16,265 0 15,-176 0-15,-89 0-16,53 0 15,-53 0 1,-53 0-16,18 0 31</inkml:trace>
</inkml:ink>
</file>

<file path=ppt/ink/ink2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1:53.6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7673 6332 0,'88'0'187,"124"-17"-187,141-19 16,-124 19-1,177-1 1,-71 18 15,-124 0-15,19 0-1,-142 0-15,265 0 16,-106 0 0,17 18-1,-87-18 1,-19 35 0,89-35-1,-159 0 1,-17 0-1,-36 0 1</inkml:trace>
</inkml:ink>
</file>

<file path=ppt/ink/ink2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1:58.9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1870 10707 0,'70'0'172,"142"-18"-172,-89 18 16,124-17 15,71 17-16,158-36-15,-335 36 0,141 0 16,71-17 0,88 17 15,-229 0-15,-18 0-1,18 0-15,-89 17 16,-88 1-1</inkml:trace>
</inkml:ink>
</file>

<file path=ppt/ink/ink2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2:02.3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2011 11659 0,'17'0'312,"1"0"-296,0 0 15,-1 0-31,19 0 16,-19 0 0,1 0-1,17 0 1,-17 0-1,17 0 1,18 0 0,-18 0-1,-17 0 1,53 0 0,-36 0-1,0 0 1,36 0-1,-36 0 17,0 0-17,36 0 1,-36 0 0,18 0-1,0 0 1,-36 0-1,54 0 1,-36 0 0,18 0-1,0 0 1,35 0 0,-17 0-1,-1 0 1,1-17-16,0 17 15,17 0 17,-18 0-17,19 0 1,-37 0 0,-34-18-1,70 18 1,-52 0-1,34 0 1,1 0 0,17 0-1,0-18 1,-35 18 0,-18 0-1,18 0 1,0 0-1,0 0 17,53 0-17,-36 0 1,54 0 0,35-17-1,-89 17 1,-17 0-1,35 0 1,-52 0 0,16 0-1,19 0 1,-18 0 0,-35 0-1,17 0 16,0 17-15,0-17 0,36 0-1,-18 0 1,0 0 0,35 18-1,-35-18 1,0 0-1,-18 0 1,0 0 15,36 0-31,-1 18 16,19-18 0,-36 0-1,52 0 1,-52 0 15,36 0-15,-19 17-1,-17-17 1,0 0 0,70 0-1,-87 0 1,34 0-1,1 0 1,-18 0 0,-18 0-1,18 18 1,17-18 0,-34 0 15,-1 18-16,18-18 1,-18 0 0,18 0-1,-18 0 1,1 0 0,17 0-1,-18 0 1,0 0-1,0 0 1,18 0 0,0 0-1,0 0 1,-18 0 0,1 0 15,34 0-16,-52 0 1,52 0 0,-34 0-1,34 0 1,-52 0 0,17 0-1</inkml:trace>
</inkml:ink>
</file>

<file path=ppt/ink/ink2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2:06.0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2699 12277 0,'0'-53'281,"0"35"-281,0-52 16,0 34 0,0-17-1,0 18 1,0 17-16,0-17 16,0 18-1,0-19 1,0 1-1,0 17 1,0 1 0,0-19-16,0-17 31,0 18-15,0-18-1,0-53 1,0 71-1,0 0 1,0-18 0,0 35-1,-18-17 1,18 17 15,-18 1-15,36 17 109,0 0-125,-1 0 15,54 0 1,35 0 0,-36 0-1,1 0 1,-36 0-16,18 0 16,-18 0-1,18 17 1,0-17-1,0 0 1,0 0 0,18 0 15,-36 0-15,71 0-1,-36-17 1,18 17-1,18 0 1,-35 0 0,-36 0-1,36 0 1,-54 0 0,19 0-1,17 0 1,-18 0-1,0 0 17,18-35-17,-18 35 1,-17 0 0,0 0-1,-1 0 1,1 0-1,-1-18 1,19 18 0,-19 0-1,-17 35 142,0-17-142,0-1 1,0 1-1,0 35 1,0 18 0,-53-1-1,53 1-15,-17 17 16,17 0 0,-18-17-1,1-1 1,17-35 15,0 1-15,-18-19-1,18 36 1,0-17 0,0-19-1,0 18 1,-18 1-1,18-1 1,0-17 0,0 17-1,0 0 1,0-17 0,0 17-1,0-17 1,0 17 15,-35-35 47,35-18-62,-18 18-1,18-17 1,0-1 0,-17 18-1,-19 0 1,-34-18 0,-18 18-1,-18 0 1,-71-17 15,-87 17-15,158-18-1,-17 1 1,17 17 0,35 0-1,18 0 1,0 0-1,36 0 1,-19 0 0,1 0-1,0 0 1,17 0 0</inkml:trace>
</inkml:ink>
</file>

<file path=ppt/ink/ink2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2:07.3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3387 12347 0,'17'53'187,"-17"-18"-187,18 36 16,0 35-1,-1 0 1,1-36 0,-18-35-1,0 1 16,17-19-15,-17 1-16,18-18 16,0 0 31,-1 0-47,1 0 15,35 0 1,18 0-1,70 0 1,88-18 0,-53 18-16,1 0 31,105 0-15,-123 18-1,-1-18 16,-16 0-15,-72 0-16,-17 0 31,18-18-15</inkml:trace>
</inkml:ink>
</file>

<file path=ppt/ink/ink2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2:18.0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5891 12947 0,'159'-35'204,"-35"17"-204,299-17 15,-158 35 1,-54 0-1,1 0 1</inkml:trace>
</inkml:ink>
</file>

<file path=ppt/ink/ink2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2:19.0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6191 13494 0,'124'0'171,"-1"-53"-155,36 35-16,176-35 16,-282 53-16,229 0 15,-70 0 1,-53 0 0</inkml:trace>
</inkml:ink>
</file>

<file path=ppt/ink/ink2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2:20.1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7391 12382 0,'-53'106'203,"-18"71"-203,-17-1 16,-71 247 0,-17 18-1,52-123 1,71-212-16,-52 70 15,-72 89 1,-17 123 0,141-318-1,53-52 1</inkml:trace>
</inkml:ink>
</file>

<file path=ppt/ink/ink2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2:27.430"/>
    </inkml:context>
    <inkml:brush xml:id="br0">
      <inkml:brushProperty name="width" value="0.05292" units="cm"/>
      <inkml:brushProperty name="height" value="0.05292" units="cm"/>
      <inkml:brushProperty name="color" value="#FF0000"/>
    </inkml:brush>
  </inkml:definitions>
  <inkml:trace contextRef="#ctx0" brushRef="#br0">3545 12365 0,'-35'17'203,"-18"-17"-203,0 18 16,0 0-16,-35 17 16,53-35 15,0 0-16,17 0-15,-17 0 16,-18 0-16,18-18 16,-18 1-1,-36-36 1,72 35 0,-1 1-16,-17-1 15,-18-17 1,35-18-1,-17 53 1,-18-36 0,35 1-1,1 18 17,-18-36-17,35 35 1,-18 0-1,-17-70 1,17 53 0,18 17-1,0-35 1,0 18 0,0 0-1,0-18 1,0 18-1,0-1 1,53-17 0,-18-17 15,-17 52-15,17 1-1,18-1 1,-18 0-1,53 1 1,-35 17 0,0-36-1,53 19 1,-18-1 0,-35 18-1,-17 0 1,34 0-1,-17 0 1,53-18 0,-71 18-1,18 0 17,18 0-17,-36 0 1,18 0-1,0 0 1,17 0 0,-34 0-1,-1 0 1,0 0 0,0 0-1,18 0 1,0 0-1,-35 0 1,17 18 15,-17 0-15,17-18 0,18 35-1,-53-17 1,35-1-1,-17-17 1,17 18 0,-17 17-1,-1-35 1,1 35 0,-18-17-1,0 0 1,18-1-1,-18 19 1,17-1 0,-17 0 15,0-17-15,0 17-1,0 0 1,0 1-1,0-1 1,0-17 0,0 35-1,0-18 1,-17-18 15,17 1-15,-18 0-1,0 17 17,1-35-17,-18 18 1,17-1 0,0 1-1,1-18 1,-19 18-1,1-1 1,0 1 0,17-18-1,1 35 1,-19-35 0,1 0-1,17 18-15,1-18 16,-19 0-1,19 0 1,-19 17-16,19-17 16,-1 0 15,-35 18-15,18-18-1,17 18 1,-17-18-1,0 0 1,0 17 0,-1-17-1,1 0 1,17 18 0,-88 0-1,89-18 1</inkml:trace>
  <inkml:trace contextRef="#ctx0" brushRef="#br0" timeOffset="2789.8">1870 14534 0,'106'-17'156,"88"17"-156,-71 0 16,124 0-1,194 0 1,-176 0 0,-54-35 15,36-1-16,-176 36-15</inkml:trace>
  <inkml:trace contextRef="#ctx0" brushRef="#br0" timeOffset="4226.21">2117 15593 0,'17'0'250,"1"0"-250,35 0 15,0 0-15,70 0 16,36 0 0,141 0 15,-124 0-15,54 0-1,87 0 1,-193 0-1,17 0 1,0 0 0,18 0-1,-18 0 1,70 0 0,-70 0-1,-52 0 1,52 0-1,-53 0 17,0 0-17,-35-18 1</inkml:trace>
</inkml:ink>
</file>

<file path=ppt/ink/ink2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2:40.008"/>
    </inkml:context>
    <inkml:brush xml:id="br0">
      <inkml:brushProperty name="width" value="0.05292" units="cm"/>
      <inkml:brushProperty name="height" value="0.05292" units="cm"/>
      <inkml:brushProperty name="color" value="#FF0000"/>
    </inkml:brush>
  </inkml:definitions>
  <inkml:trace contextRef="#ctx0" brushRef="#br0">4445 4710 0,'35'0'234,"36"0"-234,-18 0 16,105 0-1,-52 0 1,18 0-1,17 17 1,-106-17-16,106 0 16,-35 0-1,0 0 17,-71 0-32,53 0 15,18 0 1,124 0-1,-72 0 1,-17 0 0,36 0-1,-124 0 1,35 0 0,53 0-1,-35 0 1,0 0-1,35-17 1,-53 17 0,-35 0-1,35 0 1,-17 0 15,-18 0-15,105 0-1,-69 0 1,16 17 0,1-17-1,-35 0 1,-36 0 0,53 0-1,-35 0 1,0 0-1,88 35 1,-17-35 0,-1 0-1,18 0 17,-35 18-17,0-18 1,53 0-1,-18 18 1,-18-18 0,36 0-1,-71 0 1,18 17 0,70-17-1,-52 18 1,-36-18-1,36 0 1,-1 0 0,-70 0 15,35 0-15,-35 0-1,35 0 1,-17 0-1,-1 0 1,36 0 0,-35 0-16,35 0 15,52 0 1,-17 0 0,-52 0-16,69 18 15,1-18 1,0 0-1,-36 0 1,36 35 0,35-35-1,-35 0 17,-36 0-17,71 0 1,-105 0-1,16 0 1,37 0 0,-72 0-1,-17 0 1,35 0 0,-53 0-1,18 0 1,36 0-1,-37 0 1,1 0 0,36 0 15,-54 0-15,18 0-1,35 0 1,-35 0-1,0 0 1,17 0 0,-17 0-1,18 0 1,-18 0 0,-36 0-16,54 0 15,-36 0 1,53 0-1,-35 0 1,0 0 15,35 0-15,-52 0 0,17 0-1,35 0 1,-35 0-1,-18 0 1,53 0 0,-52 0-1</inkml:trace>
  <inkml:trace contextRef="#ctx0" brushRef="#br0" timeOffset="3421.07">4868 6015 0,'18'0'235,"35"0"-220,-35 0-15,70 0 16,-53 0 0,71 0-1,-36 0 1,72 0 0,-72 0-16,-17 0 15,0 0 16,53 0-15,-71 0 0,88 0-1,1 0-15,-18 0 16,17 0 15,-35 0-15,-17 0 15,35 0-15,-36 0-16,1 0 15,70 0 17,0 0-17,-53 0 1,53 0-1,-35 0-15,-70 0 16,69 0 15,-34-18-31,17 18 16,18 0 15,-71 0-31,53 0 16,-17 0-1,17 0 17,-35 0-17,-18 0 1,54 0 0,-54 0-16,0 0 15,106 0 16,-35 0-31,18 0 16,87-17 15,-140 17-31,70 0 16,35 0 0,18 0 15,36 0-16,34 0 1,-70 0 0,0 0-1,177 0 1,-213 0 0,-52 0-1,53 0 16,-36 0-31,19 0 16,52 0 0,-89 0-1,-34 0 1,52 0 15,-34 17-15,17-17-1,70 0 1,-53 0 0,1 0-1,17 0 1,-70 0 0,34 18-1,89-18 1,-17 0-1,87 0 1,107 0 0,-195 0-1,-52 0 17,17 0-17,-71 0 1,36 0-1,71 0 1,-72 0 0,54 0-1,-88 0-15,52 0 16,-17 17 0,-35-17-1,-36 0-15,35 0 16,-17 0-1,18 0 1,-1 0 0,1 0-1,-1 0 1,-17 0 0,0 0 15,0 0-16,35 0 1,-35 0 0,-17 0-1,52 0 1,-35 0 0,123-17-1</inkml:trace>
  <inkml:trace contextRef="#ctx0" brushRef="#br0" timeOffset="6558.52">3052 7232 0,'52'0'203,"19"0"-187,35 0-16,88 0 15,-18 0 1,-35 0 0,-88 18-16,88-18 15,36 0 1,105 0-1,-123 0 17,-53 17-17,17-17 1,53 0 0,-52 0-1,88 18 1,-89-18-1,-17 0 1,-18 0 0,53 17-1,-53-17 1,71 0 0,-35 0-1,-1 0 1,36 0-1,-89 0 1,71 0 15,36 0-15,-36 0 0,-53 0-1,53 0 1,-35 0-1,-35 0 1,70 0 0,-18 0-1,1 0 1,52 0 0,-70 0-1,-18 0 1,89-17 15,-19-1-15,19 1-1,70-1 1,-106 18 0,-18-18-1,89 1 1,-71 17-1,35 0 1,-70 0 0,-35 0-1,52 0 1,-52-18 0,52 18-1,54 0 1,-36-18-1,-35 18 1,35 0 15,-53 0-15,35 0 0,54 0-1,-18 0 1,-1 0-1,36 0 1,-70 0 0,17 0-1,53 0 1,-71 0 0,-34 0-1,69 0 1,-52 0 15,18 0-15,52 0-1,-88 0 1,36 0 0,-36 0-1,-53 0-15,53 0 16,1 0-1,-19 0 1,-52 0-16,70 0 16,-18 0-1,-17 0 1,18 0 0,-18 0-1,35 0 1,-35 0-1,-18 0 17,36 0-17,-36 0-15,18 0 16,0 0 0,35-17-1,-17-1 1</inkml:trace>
  <inkml:trace contextRef="#ctx0" brushRef="#br0" timeOffset="10333.57">4604 8608 0,'35'-18'250,"0"0"-234,-17 18-16,52-17 15,-34 17-15,17-18 16,17 18-1,89-35 1,-88 35 0,34-18-16,1 18 31,-18-35-15,18 17-16,106 18 31,-89 0 0,36 0-15,35 0-1,-35 0 1,0 0 0,88 0-1,-106 36 1,0-36-1,-35 0 1,-18 0 0,18 0-1,35 17 1,-35-17 0,-1 0-1,19 18 1,-54-18-1,19 0 17,-1 0-17,0 0 1,-35 0 0,88 0-1,-70 0 1,-36 0-1,35 0 1,1 0 0,0 0-1,17 0 1,-18 0 0,1-18-1,52 18 1,-87 0 15,-1 0-15,35 0-1,-52 0 1,17 0 0,18 0-1,-17 0 1,-1 0-1,0 36 1,18-36 0,-18 0-1,54 17 1,-72-17-16,18 0 31,36 0-15,-36 0-1,1 0 17,16 0-17,-34 0 1,0 0 0,17 0-1,0 0 16,-17 0-15,17 0-16,-17 0 31,17 0-15,-17 0 0,-1 0-1,36 0 1,-35 0-16,17 0 47,1 0-47,-1 0 15,18 0 1,53 0 0,-18 0-1,-18 0 1,19 0-1,34-17 1,-17-1 0,70 0-1,-52 18 1,17-17 0,53 17-1,-71 0 1,-17 0 15,71 0-15,-19-36-1,1 36 1,53 0 0,-106 0-1,-18 18 1,70-18-1,-34 0 1,-18 0 0,88-18-1,-53 18 1,-18 0 0,54 0-1,-89 0 1,0 0-1,-35 0 17</inkml:trace>
  <inkml:trace contextRef="#ctx0" brushRef="#br0" timeOffset="13339.45">3828 9807 0,'17'0'203,"54"0"-187,-1 0-16,36 0 15,-35 0-15,-1 0 16,36 0 0,-18 0-1,1 0 1,-1 0-1,70 18 1,-52-18 0,0 0-1,18 17 1,-54-17 15,18 0-15,-17 18-1,17-18 1,-35 0 0,106 18-1,-18-18 1,0 17 0,18-17-1,-89 18 1,36-18-1,71 0 1,-72 18 0,1-18-1,-18 0 17,18 0-17,-70 0 1,69 0-1,-52 0 1,0 0 0,71 0-1,-54 0 1,1 0 0,17 0-1,-35 0 1,35 0-1,-35 0 1,35 0 0,18 0 15,-18 0-15,-17 0-1,35 0 1,-71 0-16,35 0 15,19 0 1,34 0 0,-52 0-1,-1 0 1,36 0 0,-53 0-1,35 0 1,-17 0-1,35 0 1,-71 0 0,71 0-1,-71 0 17,35 0-17,1 0 1,0 0-1,17 0 1,71 0 0,-36 0-1,-52 0 1,70 0 0,-71 0-1,-17 0 1,71 0-1,-19 0 1,1 0 0,35 0 15,-52 0-15,-19 0-1,18 0 1,-35 0-1,0 0 1</inkml:trace>
  <inkml:trace contextRef="#ctx0" brushRef="#br0" timeOffset="16492.14">12647 9842 0,'35'0'172,"18"0"-156,18 0-16,17-17 15,106 17 1,35-18 0,-140 18-16,105 0 15,-71 0 1,159 0-1,-52 0 1,-36 0 0,0 0-1,-36 0 1,1 0 0,106 0 15,-142 0-16,1 0 1,52 0 0,-52 0-1,34 18 1,72-18 0,-125 0-1,-16 0 1,69 0-1,-17 0 1,54 17 0,-1-17 15,-53 0-15,-18 18-16,53-18 31,-34 18-16,16-18 1,1 0 0,-71 0-1,18 0 1,53 0 0,-53 0-1,17 0-15,36 0 31,-71 0-15,53 0 0,18 0 15,-36 0-15,-17 0-1,35 17 1,-52-17-1,34 0 1,1 0-16,-36-17 16,-35-107 15</inkml:trace>
  <inkml:trace contextRef="#ctx0" brushRef="#br0" timeOffset="20149.14">4339 9842 0,'-35'0'218,"-18"0"-218,-18 0 16,-17 0 0,-53 0-1,53-17 1,17-18 0,-34-1-1,34-17 1,0 18-1,1 0 17,-1-18-17,54 18 1,-19-1 0,36 19-1,0-1 1,0 0-1,0-17-15,0 0 16,0-18 15,36 0-15,17-18 0,17 19-16,-35-1 15,54-36 1,-1-16-1,53 52 17,-18-35-17,-17 52 1,88-17 0,-88 36-1,-18-1 1,53 18-1,-88 0 1,18 0 0,35 0-1,-36 0 1,54 0 0,34 0-1,-69 0 1,17 0-1,17 0 17,-52 0-17,17 0 1,35 0 0,-35 0-1,53 18 1,18-1-1,-71 1 1,1 0 0,52-1-1,-53 1 1,35-18 0,-34 18-1,-36-18 1,35 17-1,-53 1 17,-17-1-17,35-17 1,-36 0 0,1 18-1,-1 17 1,1-35-1,0 36 1,35-1 0,-53-17-1,17 17 1,1 0 0,-18-17-16,0-1 15,18 19 1,-18-1 15,17 18-15,1-18-1,-18 18 1,0 0 0,0 0-1,0 17 1,0-17-1,0-35 1,-18 17 0,1 1-1,-19-1 1,-70 35-16,36 1 16,-177-1 15,-88 89-16,176-159 1,53 36 0,-105-19-1,17-17 17</inkml:trace>
  <inkml:trace contextRef="#ctx0" brushRef="#br0" timeOffset="23070.27">13264 9878 0,'-52'17'203,"-1"1"-203,-18 0 16,36-18-16,-18 17 0,-71-17 15,19 0 1,-54 0 15,88 0-31,-17 0 16,53 0-1,17 0 1,-35-35-16,0 0 16,0-18 15,18-18-15,0 18-1,0-35 1,35 53-1,-18 17 17,18-17-17,0-18 1,0 0-16,0-17 16,18 17-1,34-18 1,19-35 15,35 36-31,17-1 16,160 1-1,-89-1 1,-18 18 0,53 18-1,-70 17 16,35-17-15,71 17 0,-142 18-1,36-17 1,123-19 15,-123 36-31,-36 0 16,18 0-1,-52 18 1,-19 0 0,54 17-1,-36-17 1,-18 17 15,19 18-15,-37-18-1,1 0 1,53 71 0,-53-35-1,-18-1 1,1-17 0,-19-18-1,1 18 16,0-35-15,-1 17 0,19-35-16,-36 36 15,17-1 1,-17 0 15,18 0-15,-18-17-1,0 35 1,0-18 0,0 18-1,0 0 1,-18-18 0,-17 1-1,0-1 1,-1 0-1,19-17 1,-71-18 0,17 0-1,-53 0 1,-17 17 15,53 1-15,35 17-1,18-17 1,17-18 0,-17 0-1,-18 18 1,36-18 0,-36 0-1,-36 0 1,-16 0-1,-54 0 1,-106 0 0,106-18-1,54 0 1,-160-52 15,106 70-15,-17-35-1,88 35 1,17 0 0,36 0-1,-18 0 1,35 0 0,-17 0-1,-18 0 1,36 0-1,-19 0 1,-105 17 0,35-17-1,36 0 1,-54 0 15,54 0-15,-1 0-1,54 0 1</inkml:trace>
  <inkml:trace contextRef="#ctx0" brushRef="#br0" timeOffset="42030.09">4780 12241 0,'35'0'187,"1"0"-171,17 0-16,70 0 15,53 0 1,36 36 0,106-19 15,-195-17-16,36 18 1,88-18 0,-88 0-1,-18 18 1,53-18 0,-53 0-1,70 0 1,125 17-1,-178-17 1,1 0 0,17 18-1,-34-18 17,-19 0-17,89 17 1,-106-17-1,-36 0 1,54 0 0,-54 0-16,36 0 15,35 0 1,53 0 0,-106 0-1,18 0 1,35 36-1,-17-19 1,-1-17 0,54 18 15,-89-18-15,18 18-1,17-18 1,1 0-1,-1 17 1,159-17 0,-105 0-1,-54 0 1,159 0 0,-70 0-1,17 0 1,106 18-1,-176 0 1,35-18 15,0 0-15,-106 0 0,71 0-1,35 0 1,-35 0-1,-18 0 1,53-36 0,-53 19-1,53-1 1,-106 18 0</inkml:trace>
  <inkml:trace contextRef="#ctx0" brushRef="#br0" timeOffset="45271.38">5362 13688 0,'36'0'157,"16"0"-142,37 0-15,140 0 16,-106 0-1,-34 17 1,69-17 0,1 0-1,-35 0 1,87 0 0,-70 0 15,-35 0-16,141 0 1,-71 18 0,36-18-1,0 18 1,-36-1 0,18 1-1,194 0 1,-176-18-1,-53 0 1,-53 17-16,70-17 16,36 0-1,-18 0 1,0 0 15,-53 0-15,88 0-1,-70 36 1,-18-36 0,35 17-1,-52-17 1,35 18 0,70-18-1,-106 17 1,1-17-1,-18 0 1,-53 0-16,52 0 16,19 0-1,70 0 1,-35-17 0,-1 17 15,36 0-16,-35-18 1,-18 18 0,0 0-1,124 0 1,-106-35 0,-1 35-1,89-18 1,-123 18-1,35-35 1,-89 35 0,71 0-1</inkml:trace>
  <inkml:trace contextRef="#ctx0" brushRef="#br0" timeOffset="50147.4">3246 14922 0,'52'0'234,"72"-17"-234,88-1 31,-54 18-15,1 0 0,106 0-1,-107 0 1,1 0 0,18 18-1,-36-1 1,-35-17-1,123 18 1,-123-18 0,17 0-1,1 0 17,-89 0-32,124-18 15,-18 18 1,53 0-1,-88 0 1,-1 0 0,19 0-1,-71 0 1,35 0 0,18 0-1,-36 0 1,54 0-1,-1 0 1,-70 0 0,18 0-1,17 0 17,0-17-17,53-1 1,-17 18-1,-18 0 1,88 0 0,-106 0-1,-18-17 1,36 17 0,18 0-1,-54 0 1,107 0-1,-36-18 1,-18 0 0,-52 18-1,-54 0-15,54 0 32,-18 0-17,106 0 1,-36 0-1,18 0 1,0 0 0,-70 0-1,-1 0 1,1 0 0,17 0-1,-17 0 1,105 0-1,-88 0 1,-35 0 0,53 0-1,-71 0 17,36 0-17,-1 18 1,36-18-1,-35 0 1,88 18 0,-71-18-1,0 0 1,0 0 0,36 0-1,-1 0 1,54 0-1,-54 0 1,0 0 0,89-18 15,-71 18-15,-35 0-1,53 0 1,-71 0-1,0 0 1,71 0 0,-36 18-1,107 17 1,-36-18 0,-88 1-1,-53 0 1,35-18-1,-35 0 1,0 0 0,17 0 15,-17 0-15,-18 0-16</inkml:trace>
  <inkml:trace contextRef="#ctx0" brushRef="#br0" timeOffset="55790.98">4145 16228 0,'35'0'187,"18"0"-171,18 0-16,17 0 15,0 0 1,-35 0-16,18 0 16,-18 0 15,70 0-16,-52 0 1,87 0 0,125 17-1,-142-17 1,-53 18 0,35-18-1,-70 0 1,18 0-1,52 18 1,-52-1 0,35-17 15,0 18-15,-53-18-1,-1 0 1,19 18-1,-18-18 1,0 0 0,35 0-1,-17 0 1,-1 0 0,36 0-1,-53 0 1,-18 0-1,53 0 1,-52 0 0,-1 0-1,18 0 17,-36 0-17,36 0 1,0 0-1,0 0 1,35 0 0,-52 0-1,-1 0 1,53 0 0,-53 0-1,36 0 1,0 0-1,-36 0 1,18 0 0,0 0 15,-36 0-15,36 0-1,0 0 1,18 0-1,-1 0 1,36 0 0,-18 0-1,0 0 1,36 0 0,-71 0-1,35 0 1,-17 0-1,52-18 1,-52 18 15,87-18-15,-52 18 0,-18 0-1,18 0 1,-18 0-1,-17 0 1,52 0 0,1 0-1,-18 0 1,17 18 0,-17-18-1,-53 0 1,18 0-1,-36 0-15,35 0 16,1 0 0,123 0 15,-88 0-15,17 0-1,-35 0 1,-17 0-1,-36 0 1,36 0 0,-1 0-1,-17 0 1,106 0 0,-71 18-1,-17-18 1,52 0-1,-87 0 1,16 0 15,1 0-15,0 0 0</inkml:trace>
  <inkml:trace contextRef="#ctx0" brushRef="#br0" timeOffset="58245.15">4022 17339 0,'70'0'172,"71"0"-172,71 0 16,35 0-1,-18 0 1,124-18 0,-141 18-16,176 0 15,-88 0 1,282 36-1,-230-19 1,-122 1 0,158 0-1,-177-1 1,-16 1 15,16-1-15,-70-17-1,0 0 1,-35 0 0</inkml:trace>
  <inkml:trace contextRef="#ctx0" brushRef="#br0" timeOffset="62568.61">5327 13917 0,'-71'0'188,"-70"0"-173,18 18-15,-265 17 16,211-35-1,-52 0 1,-36 0 0,89 0-1,88-18 1,35 1-16,0-1 16,-18 0-1,1-52 16,52 35-31,-35-71 16,0 0 0,53 35-1,0-17 1,0 53 0,36-89-1,34-34 1,71 17-1,53-53 1,-123 158-16,194-140 16,-18 123-1,35 18 1,-88 17 0,17 18 15,89 35-16,-194 1 1,-53-19 0,18 19-1,-1-36 1,1 0 0,52 35-1,1 0 1,-36 0-1,18 18 1,-71-35 0,18 52-1,-35-34 1,-18-19 0,0 19-1,0 17 16,0-18-15,0-18 0,0 19-1,0 17 1,-36-18 0,1 0-1,35-17-15,-35 35 16,-1-18-1,-17 36 1,18-18 0,0-18-1,-141 124 1,-71-36 0,-18 1 15,-352 34-16</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2:54:26.590"/>
    </inkml:context>
    <inkml:brush xml:id="br0">
      <inkml:brushProperty name="width" value="0.05292" units="cm"/>
      <inkml:brushProperty name="height" value="0.05292" units="cm"/>
      <inkml:brushProperty name="color" value="#7030A0"/>
    </inkml:brush>
  </inkml:definitions>
  <inkml:trace contextRef="#ctx0" brushRef="#br0">5045 5292 0,'53'0'219,"0"0"-204,35 0-15,35 0 31,-17 0-31,-35 0 16,17 0-16,35-18 31,-17 18-31,53 0 32,-53 0-17,0 0 1,35 0-1,-71 0 1,54 0 0,52-18-1,-17 18-15,0 0 47,17-17-47,-53-1 31,-34 18-15,-19-18-16,36 1 16,35-1-1,-53 18 1,0 0 0,-17 0-1,0-17 1,87-19-16,-52 36 31,53 0-15,70 0-1,-105 0 1,-1 0 0,36 0 15,-71 0-16,36-17 1,52 17-16,-70 0 16,-18 0 15,53 0-15,-53 0-1,1 0 1,87 17-1,-70 1 1,17 0 0,-17-1-1,0-17 1,0 0 0,35 0 15,-53 0-16,18 0 1,88 0-16,-141 0 16,35 18 15,18-1-15,-36-17-16,36 18 31,53-18-16,0 0 1,17 0 0,-70 0-1,0 0 1,35 0 0,53 0-1,-53 0 1,-35 0-1</inkml:trace>
  <inkml:trace contextRef="#ctx0" brushRef="#br0" timeOffset="2387.38">5733 6279 0,'35'0'203,"35"0"-203,36 0 16,35 0 15,1 18-31,16-18 15,124 18 1,-87-1 0,-72 1-1,-52-18 1,52 18 0,18-18-1,159 35 1,-106-17-1,-35-18 1,0 0 0,-18 0-1,-18 0 1,124 0 0,-123 0 15,-1 0-16,36 0 1,-1 0 0,-52 0-1,124-18 1,-142 18 0,35-18-1,1 18 1,-18-17-1,35-1 1,53 0 0,-88 18-1,17 0 1,-70 0 0,18 0-16,17 0 31,53-17-16,53-1 1,-35 18 0,-54 0-1,37 0-15,52 0 32,-18 0-17,141 0 1,-175 0-16,-72 0 31</inkml:trace>
  <inkml:trace contextRef="#ctx0" brushRef="#br0" timeOffset="5037.52">4921 7796 0,'53'18'235,"35"-18"-235,-35 0 0,53 0 15,-18 0 1,53 0 0,1 0-1,-90 0 1,72 0 0,17 0-16,35 53 15,-52-35 1,17-1 15,124 1-15,-54-18-16,-34 0 31,17 0-15,0 0 15,-18 0-16,159 0 1,-158 0 0,-54 0-16,177 0 15,-124 17 1,1 19 0,-1-19-1,-35 1 1,-17-18-1,52 0 17,-70 0-17,0 0 1,17 0 0,-52 18-1,70-18 1,53 0 15,-35 17-31,-1-17 16,1 0-1,0 0 1,-18 0 0,106-35-1,-88 35 1,-36 0 15,54-18-15,-54 18-1,71-17 1,71 17 0,-71 0 15,-53 0-16,123 0 1,-105 0 0,35 0-16,18-36 31</inkml:trace>
  <inkml:trace contextRef="#ctx0" brushRef="#br0" timeOffset="6711.91">5539 8855 0,'105'0'141,"37"0"-141,-37 0 16,160 0-1,-177 0 1,265-53-1,-141 53 1,87 0 0,-140 0-1,71 0 1,105 17 0,-159-17 15,18 18-16,141 0 1,-123-18 0,-89 0-1,54 0 1,-71 17 0,-1-17-1,125 18-15,-72-18 31,-52 0-15,88 0 0,-88 0-1,35 0 1,-35-18 0,88 1 15</inkml:trace>
  <inkml:trace contextRef="#ctx0" brushRef="#br0" timeOffset="8814.79">5115 10513 0,'53'0'188,"0"0"-188,35 0 16,-17 0-16,70-18 15,0 18 16,88 0-15,-17 0 0,-53 0-1,52 0-15,-105 0 32,53-18-17,159 18 1,-160-17-1,-52 17 1,53-35 0,0 17-1,-1 0 1,178 1 0,-142-19 15,17 36-16,-123 0-15,124 0 0,-53 18 32,-18 0-17,18-18 1,-71 0 0,35 0-1,89 0 1,-53 0-16,-53 17 31,52-17-31,-17 0 31,53 0-15,-52 0 0,16 0-1,-17 0 16,124-17-15,-53-36 0,35 35-1,70-35 1</inkml:trace>
  <inkml:trace contextRef="#ctx0" brushRef="#br0" timeOffset="10554.1">5433 11465 0,'53'0'156,"53"0"-156,-36 0 16,54 0-16,264 53 16,35 0-16,212 18 31,-176-54-15,-36 1 15,53-18-16,-211-35-15,-124 35 32,35-36-17,-158 36-15</inkml:trace>
  <inkml:trace contextRef="#ctx0" brushRef="#br0" timeOffset="13019.22">4886 13070 0,'35'0'188,"53"0"-188,-35 0 16,106 0-1,-106 0 1,88 0-1,53 0 1,-35-17 0,88 17-1,-88 0 1,-54 0 0,89 0-1,-17 0 1,-18 0-1,17 0 1,-53 0 0,-52-18-1,70 18 1,18 0 0,0 0 15,52 0-16,-105 0 1,-18 0 0,89 0-1,-19 0 1,-34 0 0,88 18-1,-107-18 1,37 17-1,34 1 1,-17-18 0,17 0-1,0 0 1,-34 18 0,-54-18 15,123 0-16,-87 0 1,17 17 0,35-17-16,-52 0 15,-1 0 1,89 0 15,-53 18-15,-53-18-1,123 35 1,-53-35 0,54 0-1,158 0 1,-194 0 0,-36 18-1,72-18 16,-36 18-15,17-18 0,54 52-1</inkml:trace>
  <inkml:trace contextRef="#ctx0" brushRef="#br0" timeOffset="14719.27">5221 14129 0,'88'-18'203,"124"18"-203,-106 0 0,141-18 16,17 18 0,124 0-1,-264 0 1,140 0 0,-70 0 15,89 18-16,-107-18 1,18 18 0,71-18-1,-54 0-15,19 0 16,140-18 15,-211 18-31,-53 0 31,141 35-31,-89 1 32,-52-1-17,141 35 1,-88-17 0,-53-35 15</inkml:trace>
  <inkml:trace contextRef="#ctx0" brushRef="#br0" timeOffset="23132.53">4886 15575 0,'35'0'172,"36"0"-157,17 0-15,53 0 16,18 0 0,-36 0-1,-52 0-15,52 0 16,1 0 0,158 0-1,-123 18 16,-53-1-31,88-17 16,-53 0 0,18 0 15,123 0-15,-124 0-1,-52 0 1,124 0-1,-54-17 1,0 17 0,36 0-1,-88 0-15,-19 0 32,1 0-17,53 0 16,-18 0-15,35 0 0,-34 0-16,-37-18 31,195 0-15,-123 18-1,-54 0 1,54 0-1,-36 0 1,-18 0 0,177 0-1,-124-17 1,-35 17 0,53 0 15,18-35-31,35 17 15,-53 18 17,-106 0-32,18-18 0,0 18 31,53 0-15,-53 0-16,-1 0 31,89 0-16,-88 0 1,53-17 0,88 17-1,18-18 1,-71 18 0,194 0-1,-159 18 1,0-18-1,89 35 1,-142-35 0,-52 18 15,34-18-15,36 0-16,-141 0 31,106 0-16,-71 0 1</inkml:trace>
  <inkml:trace contextRef="#ctx0" brushRef="#br0" timeOffset="25619.04">5309 16792 0,'53'0'141,"35"0"-125,36 0-1,52 0 1,54-17 0,-89 17-16,194-18 15,-71 18 1,318 0-1,-229 0 1,-106 0 0,177 18-1,-72-18 1,-175 0 0,52 0 15,-53 0-31,1-18 31,87 0-15,-140 18-1,-18-17 1,70 17 0,18 0-1,18 17 1,352 54-1</inkml:trace>
</inkml:ink>
</file>

<file path=ppt/ink/ink2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3:49.772"/>
    </inkml:context>
    <inkml:brush xml:id="br0">
      <inkml:brushProperty name="width" value="0.05292" units="cm"/>
      <inkml:brushProperty name="height" value="0.05292" units="cm"/>
      <inkml:brushProperty name="color" value="#FF0000"/>
    </inkml:brush>
  </inkml:definitions>
  <inkml:trace contextRef="#ctx0" brushRef="#br0">4992 5644 0,'35'0'172,"71"0"-156,-36 0-1,177 0 1,-70 0-1,70 18-15,35 17 47,-141-35-47,18 0 16,17 18 15,-105-18-31,105 0 16,18 18-16,-17 17 31,-19-35-15,1 35-1,141-35 1,-177 0 0,1 0-16,88-17 31,-71 17-16,35-18 1,53 18 0,-88 0 15,18 0-31,176 0 16,-88 35-1,53 0 16,35 1-15,-158-19 0,34-17-16,89 0 15,-88 0 1,0 0 0,70 0 15,-194 0-16,-35 0-15,35 0 47,-53 0-47,18 0 32,35 0-17,-17 18 1,-18 0-16,17-18 15,-17 0 1,0 0 15,-17 0-31,17 0 16,-1 0 0,37 0-1,-54 0-15,18 0 16,35 0 15,-35 0-15,0 0 15,0 0-15,-36 0-16,36 0 15,18 0-15,-18 0 31,35 0-15,-53 0 0,18 0-16,35 0 31,-35 0-31,35 0 31,-52 0-15,17 0-1,35 0 1,-35 0 0,0 0-1,17 0 17,-17 0-17,18 0 1,-1 0-16,1-18 15,-36 18 1,18 0 15,-18 0-31,18 0 16,0 0 0,18 0-1,-18 0-15,0 0 31,17 0-15,1 0 0,-18 0 15,-1 0-31,-34 0 16,53 0-16,-18 0 31,0 0-16,17 0 1,-17-18 0,35-35-1,-17 18-15</inkml:trace>
  <inkml:trace contextRef="#ctx0" brushRef="#br0" timeOffset="2219.33">3034 6703 0,'18'0'235,"34"0"-235,1 0 31,53 0-31,0 0 16,17-18-1,-87 18 1,123-18-16,52 1 15,195-36 17,-142 35-32,160-70 15,281 35 1,-405 18 0,71 0-1,17-1 16,-177 19-15,-17-36 0,53 53-1,-123-18 1,-36 1 0,-35 17-1,0-18 1,-18-17-1,89 17 1</inkml:trace>
  <inkml:trace contextRef="#ctx0" brushRef="#br0" timeOffset="8214.84">4621 8855 0,'36'-18'250,"34"0"-250,1 1 15,105-18 16,-17 17-15,-106 0-16,70 1 16,-34-19-1,52 36 1,-18-17 0,-52 17-1,87-18 1,-69 18-1,-1 0 1,-18 0 0,71-18-1,-70 1 1,88-1 0,-36 0-1,18 18 1,36-17-1,-89-18 17,0 35-17,18 0 1,-53 0 0,0-18-1,35 18 1,-17 0-1,17-18 1,18 18 0,-54 0-1,-16-17 1,17 17 0,35-18-1,0 18 16,36-18-15,-36 1 0,-18 17-1,18 0 1,-17 0 0,-36 0-1,1 0 1,16 0-1,-16 0 1,17 0 0,0 0-1,0 0 1,-1 0 0,1 0-1,0 0 1,35 17 15,-70-17-15,17 18-1,18-18 1,-17 0 0,-1 0-1,35 18 1,-34-18-1,34 0 1,18 0 0,-17 17-1,35-17 1,-18 0 0,-17 36-1,17-19 16,18-17-15,-53 18 0,35-18-1,-18 0 1,1 0 0,-1 0-1,71 0 1,-35 0-1,0 0 1,-18 0 0,-35 0-1,18 0 1,-18 0 0,-18 0-1,71 0 16,-71 0-15,36 17 0,-1-17-1,-17 0 1,-18 0 0,18 0-1,0 18 1,-35-18-1,35 0 1,17 18 0,-34-18-1,69 0 1,-34 17 15,17-17-15,36 0-1,-71 0 1,17 0 0,-17 18-1</inkml:trace>
  <inkml:trace contextRef="#ctx0" brushRef="#br0" timeOffset="12822.09">5715 9648 0,'53'0'218,"0"0"-218,70 0 16,-70 0-16,212 0 16,35 0 15,-142 0-16,-34 0 1,140 0 0,36 0-1,-123 0 1,17 0 0,-88-17-1,52 17 1,-69 0-16,69-18 15,-52 18 1,0 0 0,53 0-1,-18 0 1,70 0 0,-87 0 15,17 0-16,18 0 1,-106 0 0,53 18-1,52-18 1,54 17 0,-89-17-1,36 0 1,-53 0-1,0 0 1,53 0 0,-106 0-16,141 0 15,-71 0 1,18-17 0,-17 17 15,-19 0-16,72 0 1,-89 0-16,88 0 16,-17 0-1,106 35 1,-124-17 0,35 17-1,36-17 1,-106-1-1,17 1 1,89-18 0,-71 0-1,-18 18 1,54 17 15,-71-35-15,0 0-1,-18 0 1,-18 0 0,-17 0-1,35 0 1,-35 0 0,-17 17-1,52-17 1,-35 0-1,17 0 1,1 0 0,-18 0-1,0 0 1,17 0 0,36 18 15,17 35-16,-17 123 1</inkml:trace>
  <inkml:trace contextRef="#ctx0" brushRef="#br0" timeOffset="17428.43">5521 10707 0,'18'0'250,"17"0"-250,71 0 16,-36 0-1,1 0-15,-18 0 16,17 0 0,54 0-1,-54 0 1,1 0 0,35 0 15,-53 0-31,70 0 15,-52 0 1,52 0 0,-52 0-1,-18 0 1,35 0 0,-53 0-16,36 0 15,17 0 1,53 0-1,-71 0 1,19-18 0,-1 18 15,-53 0-31,36 0 16,-36 0-1,36 0 1,-54 0-16,36 0 15,18 0 1,52-17 0,-70 17-1,53 0 1,-53 0 0,17 0-1,-17 0 1,18 0-1,-18 0 1,-18 0 0,18 0 15,0 0-15,-18 0-1,53 0 1,-17 0-1,-36 0 1,71 0 0,-35 0-1,-36 0 1,35 0 0,-34 0-1,17 0 1,17 0-1,-17 0 1,-18 0 0,71 0 15,-18 0-15,18 0-1,18 0 1,-36 0-1,-53 0 1,71 0 0,-53 0-1,53 0 1,88-18 0,-53 18-1,-35 0 1,35 0-1,-53 0 17,18 0-17,53 0 1,-36 0 0,1 0-1,-1 0 1,-17 0-1,53 0 1,17 0 0,-17 0-1,-1 0 1,-16 0 0,-37 0-1,54 0 1,-18 0-1,-17 0 1,17 0 0,35 35 15,-70-35-15,0 18-1,0-18 1,-36 0-1,1 0 1,-54 0-16,36 0 16,0 0-1,0 0 1,-35 0-16,52 0 16,-17 0-1,0 0 1,18 0 15,-18 0-15,0 0-1,35 0 1,-35 17 0,17-17-1,-17 0 1,0 0-1,35 0 1,-35 0 0,0 0-1,18 0 1,-1 0 0,-34 0-1,-1 0 1,53 0 15,-35 0-15,35 0-1,-35 0 1,-18 0 0,18 0-1,35 0 1,-35 0-1,18 0 1,-36 0 0,36 0-1,-1 0 1,1 0 0,-18 0-1,17 0 1,-17 0 15,0 0-15,35 0-1,-35 0 1,-17 0 0,52 0-1,-35 0 1,0 0-1,17 0 1,-17 0 0,0 0-1,35 0 1,-35 0 0,0 0-1,18 0 1,-1 0 15,-17 0-15,18 0-1,-18 0 1,-1 0 0,37 0-1,-36 0 1,-1 0-1,19 0 1,-18 0 0,0 0-1,0 0 1,0 0 0,17 0-1,1 0 1,-18 0 15,0 0-15,35 0-1,-35 0 1,-18 0 0,53 0-1,-35 0 1,0 0-1,35 0 1,-35 0 0,18 0-1,-18 0 1,0 0 0,35 0-1,-53-35 16,-88 18-15</inkml:trace>
  <inkml:trace contextRef="#ctx0" brushRef="#br0" timeOffset="19982.16">6809 11871 0,'-36'0'203,"1"0"-203,17-18 15,-52 1 1,52-19 0,-17 1-16,35-53 15,0 17 17,0 18-17,0 36 1,0-1-16,0 1 15,18-36 17,-1 53-17,-17-18 1,0 0 15,18 1-31,-4040-1 31,8079 0 1,-4039 1-17,17-1 1,-35 1-16,35-1 16,1 0-1,-1 1 1,-17 17 15,-1-18-15,1 18-1,17-18 17,-17 18-17,-1 0 1,1 0-1,17 0 1,1 0 0,-19 0-1,18 0 1,-17 0-16,17 0 16,1 18 15,-19-18-16,1 18 1,0-1 0,-1-17-16,1 18 47,-18 0-32,0-1 1,17 18-1,-17 1 1,0-19-16,0 36 16,0-35 31,0 0-16,0-1 0,0 1-15,-17-1-16,-1 19 47,1-19-47,-19 1 15,-34 17-15,17-17 16,-124 52 15,1 19-15,141-89-1</inkml:trace>
  <inkml:trace contextRef="#ctx0" brushRef="#br0" timeOffset="22706">4780 12806 0,'35'17'203,"-17"-17"-203,35 18 0,53 0 16,0-1 15,-36-17-15,1 0-16,-18 0 16,-18 0-1,36 0 16,-36 0-15,-18-17-16,54 17 16,-36 0-1,18 0 1,53-18 0,-88 18-1,35 0 16,-1-18-15,1-17 0,18-18-1,-1 36 1,1-19 0,0 36-1,34 0 1,1 18-1,-18 0 1,54-1 0,-37 1-1,-69 0 1,-1-18-16,0 0 31,-17 0-15,0 0-1,-1 0 17,18 0-17,-17 0-15,35 0 16,18 0 0,34 0-1,-34 0 1,-18 0-1,0-18 1,-18 18 0,18-18-1,-35 18 1,17 0-16,0 0 16,18 0-1,18 0 16,-1 0-15,-17 0 0,18 0-1,-36 0 1,0 0 0,0 0-1,-17 0 1,17 0-1,1 0 1,17 0 0,17 36-1,36-36 1,-35 17 0,-36 1-1,53-1 1,-70-17 15,-1 0-15,1 0-1,17 0 17,-17 0-17,-1 18-15,19-18 16,70 0-1,35 0 1,-88 35 0,52-35-1,-69 0 1,52 0 0,-70 0 15,34 0-16,-16 0 1,-1 0 0,18-17-1,-18 17 1,89-18 0,17 18-1,-53 0 1,-17 0-1,17 0 1,-71-18 0,19 18-1,-19 0 17,36 0-17,-35 0 1,17 0-16,-17 0 15,70-17 1,-17 17 0,34 0-1,-52 0 1,18 0 0,-18 0-1,70 0 1,-35 0-1,18 0 1,-53 0 0</inkml:trace>
</inkml:ink>
</file>

<file path=ppt/ink/ink2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4:21.946"/>
    </inkml:context>
    <inkml:brush xml:id="br0">
      <inkml:brushProperty name="width" value="0.05292" units="cm"/>
      <inkml:brushProperty name="height" value="0.05292" units="cm"/>
      <inkml:brushProperty name="color" value="#FF0000"/>
    </inkml:brush>
  </inkml:definitions>
  <inkml:trace contextRef="#ctx0" brushRef="#br0">3122 5450 0,'53'0'188,"0"0"-188,17 0 15,72 0 1,-107 0-16,106 0 15,35 0 1,107 0 0,-107 0-1,-70 0 1,70 0 0,-35 0-1,-17 0 1,70 0-1,-53 0 1,-53 0 15,124 0-15,-89 0 0,18-17-1,89 17 1,-125 0-1,37-18 1,34 18 0,-35 0-1,-53 0 1,71 0 0,-71 0-1,0 0 1,89 0-1,-36 0 1,18 0 0,52 0-1,-122 0 17,-37 0-17,90 0 1,-37 0-1,-16 0 1,34 18 0,18-18-1,-53 0 1,177 0 0,-106 0-1,-1 0 1,-87 35-1</inkml:trace>
  <inkml:trace contextRef="#ctx0" brushRef="#br0" timeOffset="2407.05">5503 7532 0,'18'0'250,"35"0"-234,70-35-16,-70 35 16,106-18-1,-36 18-15,1-18 32,-1 18-17,36 0 1,-18 0-1,-35 0 1,71 18 0,-72-18-1,19 18 1,35-18 0,-36 0-1,36 17 1,0-17-1,-54 18 1,19-1 0,35 1-1,-36-18 1,18 0 0,53 18 15,-53-1-31,-35-17 31,88 18-15,-35-18-1,0 18 1,88-18 0,-159 17-1,35-17 1,-105 0-1</inkml:trace>
  <inkml:trace contextRef="#ctx0" brushRef="#br0" timeOffset="3644.47">11783 7302 0,'88'0'203,"71"0"-203,-18 0 0,106-35 16,70 35-1,89 0 1,-194 0 0,-1 18-1,124-1 17,106 1-32,-247-18 15,-17 0 1,70 18 15,-159-18-31,177 17 16,-71 19-1,70-36-15,89 0 16,-106 0 0,141 0 15,-53 17-31,0 89 15,-158 0 17</inkml:trace>
  <inkml:trace contextRef="#ctx0" brushRef="#br0" timeOffset="7851.31">4974 8537 0,'35'0'203,"18"0"-187,36-35-16,-37 35 16,1 0-16,53 0 15,-18 0 1,18-18-1,18 18 17,-18 0-17,123 0 1,-106 0 0,-17 0-1,18 0 1,-19 18-1,37 0 1,69-1 0,-52 1-1,-53-1 1,17-17 0,-52 0 15,-1 0-16,72 18 1,16-18 0,1 0-1,35 0 1,-88-18 0,-18 18-1,106 0 1,-18 0-1,-17 18 1,88-18 15,-159 0-31,89 0 16,-54 0 0,1 0-1,-1 0 16,-88 0-31,89-18 16,-71 18 0,88-17-1,-18 17 1,-17-18 0,35 18-1,-52 0-15,-1 0 16,18-17-1,-36-1 1,-52 18-16,105-18 16,-17 1-1,106-19 1,-71 19 0,-53-36 15,71 35-16,-18 18 1,18-35 0,141 17-1,-124 18 1,-53 0 0,213 0-1,16 53 1,-34 35-1,52 18 1,-176-53 0,-53-18-1,71-17 1,-53 0 0,0-1 15,105-17-16,-105 0 1,-18 18 0,0-18-1,-35 18 1,-36-18 0,19 0-1,-36 0 1,-18 0-1,53 0 1,-35 0 0,18 0-1,-19 0 1,19 0 0,-18 0 15,35 0-16,-35 0 1,0 0 0,18 0-1,-19 0 1,1 0 0,18 0-1,-18 0 1,17 0-1,1-18 1,0 0 0,-19 18-1,19 0 1,-18 0 15,0 0-15,35 0-1,-53 0 1,18 0 0,35 0-1,-35 0 1,18 0 0,-54 0-16,36 0 15,0-17 1,0 17-1,35 0 17,-35 0-17,18 0 1,-18-18 0,0 18-1,35 0 1,-35 0-1,0 0 1,17 0 0,1 0-1,-18 0 1,35 0 0,-53 0-1,18 0 1,35 0-1,-35 0 1,0 0 0,18 0 15,-18 0-15,0 0-1,35 0 1,-53 0-1,36 0 1,-1 0 0,1 0-1,-18 0 1,-18 0 0,0 0-16,18 0 15,0 0 1,35 0-1,-35 0 1,-18 0 0,54 0-1,-36-18 1,17 1 15,-52 17-15</inkml:trace>
  <inkml:trace contextRef="#ctx0" brushRef="#br0" timeOffset="10266.84">4533 6509 0,'-35'0'172,"0"17"-156,-36-17-16,18 0 16,18 36-1,-36-19 1,54 1-16,-19-18 15,19 0 17,-1 0-17,18 18 17,0-1 14,0 1-30,0 17 0,0 159-1,35 106 1,-35-141 0,53 70-1,-35-88-15,0 141 16,52-88-1,-52-52 1,-18-37 15,0-52-15,0-35 0,0 35-1,0-36 1,0 1-1,17-18 32,19 0-15,34-70-32,71 17 15,-70 35 1,-1-17-16</inkml:trace>
  <inkml:trace contextRef="#ctx0" brushRef="#br0" timeOffset="11371.43">3440 6068 0,'-18'35'171,"18"0"-155,-35 142 0,17-19-1,-17 1-15,35-71 16,-18-35 0</inkml:trace>
  <inkml:trace contextRef="#ctx0" brushRef="#br0" timeOffset="12155.99">3122 6473 0,'71'0'172,"52"-17"-172,-17 17 16,194-18-1,-194 1 1</inkml:trace>
  <inkml:trace contextRef="#ctx0" brushRef="#br0" timeOffset="13140.51">3052 6244 0,'35'0'187,"0"53"-187,18 88 16,53-35 0,-53-18-16,0-35 15,-18 18 1,-35-36-1</inkml:trace>
  <inkml:trace contextRef="#ctx0" brushRef="#br0" timeOffset="14123.18">2981 6791 0,'18'-35'172,"35"-1"-172,52-17 16,-34 1-16,35 16 15,17-34 1,1-36-16,-1 0 16</inkml:trace>
  <inkml:trace contextRef="#ctx0" brushRef="#br0" timeOffset="15461.27">3510 6050 0,'-35'0'156,"17"0"-140,-17 0-16,-53 35 16,17-17-1,54 0-15,-54-18 16,36 17-1,-1 36 17,1-17-17,0-19-15,0 107 16,35-19 0,0 1-1,0 35 1,0-105-1,0 17 1,53 0 15,35-1-15,-18-16 0,89-36-1,-53 0 1,-71 0-1,-17-36 1,17 19 0,-17-36-1,17-159 1,-35 53 0,-18 36-1,-35 17 1,36 106-1,-19-17 1,-16 17 15,-37 0-15,72 0 0</inkml:trace>
  <inkml:trace contextRef="#ctx0" brushRef="#br0" timeOffset="21171.02">3528 10495 0,'35'0'203,"18"-18"-187,-18 18-16,195-52 16,-89 34-1,35 18 1,71-18 0,-106 18 15,-17 0-16,211-17 1,-159 17 0,-17 0-1,17 0 1,-17 0 0,0-53-1,35 53 1,-71 0-1,-35 0 1,36 0 0,-1 0-1,-52 0 1,88-18 0,-36 0-1,-17-17 16,35 18-15,-53-1 0,18-35-1,88 35 1,-88 18 0,-35 0-1,87-35 1,-70 35-1,1-18 1,52 18 0,0 0-1,0 0 1,35 0 15,-52 0-15,-18 0-1,35 0 1,-35 0 0,-36 0-1,1 0-15,17 0 16,18 0 0,53 0-1,35 18 1,-71 0-1,1-18 1,70 53 0,-89-53-1,19 0 1,70 0 0,-53 0-1,-18 0 16,54 0-15,-71 0 0,0 0-1,52 0 1,-70 0 0,-17 17-1,17-17 1,-35 0-1,35 18 1,-17-18 0,-18 0-1,-18 0 17,53 0-17,-35 0 1,0 0-1,35 0 1,-52 0 0,52 0-1,-35 0 1,0 0 0,35 0-1,-53 18 1,36-18-1,-1 0 1,1 0 15,-18 0-15,17 0 0,-17 0-1,0 0 1,35 17-1,-35-17 1,-18 0 0,54 0-1,-36 0 1,17 0 0,1 0-1,-18 18 1,-1-18-1,37 0 1,-36 0 0,0 0-1,17 0 17,-17 0-17,0 0 1,35 0-1,-35 0 1,0 17 0,17-17-1,1 0 1,-18 0 0,18 0-1,-19 0 1,1 0-1,36 0 1,-37 0 0,1 0-1,18 0 1,-18 0 0,0 0 15,17 0-16,-17 0 1,18 0 0,-1 18-1,1-18 1,-18 0 0,17 0-1,-17 0 1,0 0-1,35 0 1,-52 0 0,17 0-1,35 0 17,-35 0-17,0 0 1,17 0-1,-17 0 1,18 0 0,-1 0-1,1 0 1,-36 0 0,53 0-1,-35 0 1,35 0-1,-52 0 1,-1 0 0,53 18 15,-35-18-15,18 0-1,-18 0 1,-1 0-1,1 0 1,36 0 0,-37 0-1,1 0 1,18 0 0,-18 0-1,17 0 1,1 0-1,-18 0 1,0 0 0,35 0-1,-35 0 17,-35 0-17,70 0 1,-35 0-1,17 0 1,-17 0 0,-35 0-16,35 0 15,-18 0 1,53 0 0,-35 0-1,0 0 1,-18 0-1,1 0-15,16 0 32,1 0-17,18 0 1,-18 0 0,0 0-1,35 0 1,-35 0-1,17 0 1,-17 0 0,18 0-1,-18 0 1,35-18 0,-35 18-1,-18-18 1,18 18-1,-18 0-15,18 0 16,0 0 0,35 0-1,-35 0 17,0 0-17,35 0 1,-35 0-1,0 0 1,18-17 0,-18 17-1,0 0 1,35 0 0,-35 0-1,-18 0 1,53 0-1,-35 0 17,18 0-17,-1 0 1,-17 0 0,0 0-1,0 0 1,35-18-1,-35 18 1,18 0 0,-18 0-1,0 0 1,35 0 0,-35 0-1,-18 0 1,53 0-1,-35 0 17,18 0-17,17 0 1,-53 0 0,18 0-1,35 0 1,-35-17-1,0-1 1,-18 71 0</inkml:trace>
  <inkml:trace contextRef="#ctx0" brushRef="#br0" timeOffset="24575.23">2716 11359 0,'36'-17'187,"87"-1"-187,-35 18 16,71-17-1,106 17 1,-142 0-16,89 0 16,-1 0-16,19 0 31,105 17-16,-176 1 1,88-18 0,-71 0-1,36 17-15,-1-17 47,-70 0-31,18-17-1,159-1 1,-107 18 0,-70 0-16,89 0 31,-54 0-15,36-17-1,88 17 1,-124 0-1,36 0-15,70 0 32,-123 0-17,-36-18 1,89 18 15,-36 0-15,1-18-16,52 18 15,-123 0 17,-53 0-17,123 0 1</inkml:trace>
  <inkml:trace contextRef="#ctx0" brushRef="#br0" timeOffset="28697.24">4710 13317 0,'52'0'188,"72"0"-188,-1 0 15,89 0-15,35-17 16,-53 17-1,-70 0-15,122-18 16,1 18 0,-70 0-1,-89 0-15,53 0 16,-35 0 0,53 0-1,-89 0-15,54 0 16,-1 0 15,-17 0-15,-71 0-16,71 0 15,-18 0 1,71 0 0,35 0-1,-53 0 1,36 18-1,-36-1 1,0 19 0,53-19-1,-141 1 1,17-18 0,54 0-1,-71 0 16,35-18-15,18-17 0,123-36-1</inkml:trace>
  <inkml:trace contextRef="#ctx0" brushRef="#br0" timeOffset="31521.77">4868 14464 0,'53'0'188,"106"0"-188,-71-18 15,124 18 1,123 0 0,-18 0-1,-158 0-15,106 36 16,88-1 0,158 18-1,-211-53 1,-53 35-1,0-17 1,53-18 15,-159 0-15,18 35 0,17-35-1,-70 0 1,17 18-1,-70-18 1,-18 0 0,1 0-1,-19 0-15,19 0 16,-1-18 0,18-17-1,-18 35 1,-17-18-1</inkml:trace>
  <inkml:trace contextRef="#ctx0" brushRef="#br0" timeOffset="34243.14">4974 15452 0,'124'0'172,"87"0"-157,248-36-15,17 54 16,230 0 0,-495-1-1,266 54-15,-54-1 16,-176 1-1,70-18 1,-70-18 15,-70 0-15,-124-35 0,-18 0-1</inkml:trace>
</inkml:ink>
</file>

<file path=ppt/ink/ink2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5:04.820"/>
    </inkml:context>
    <inkml:brush xml:id="br0">
      <inkml:brushProperty name="width" value="0.05292" units="cm"/>
      <inkml:brushProperty name="height" value="0.05292" units="cm"/>
      <inkml:brushProperty name="color" value="#FF0000"/>
    </inkml:brush>
  </inkml:definitions>
  <inkml:trace contextRef="#ctx0" brushRef="#br0">10178 4180 0,'0'36'188,"17"52"-188,1-18 0,17 89 16,0 18-1,-17-89 1,0 35-16,17-35 31,-17 18-15,-1-35-16,1-1 15,0 36 1,-18-71 15,0 1 0,0-1-15,35-35 234,0 0-234,53-35-1,-17 35 1,-1-36-16,-17 1 31,18-18-15,-18 36-1,-36-19-15,89-69 16,-88-1 15,17-18-15,-35-35 0,0 71-1,0 0 1,-35 18-1,0 17 1,-54-36 0,19 1-1,-1 0 1,36 17 0,17 36-16,-17 18 15,0-19 1,-18 36-1,35 0 1,1 0 0,-36 0-1,0 0 17,-35 0-17,-1 18 1,54-18-1,0 0 1,17 0 0,18 18-1,0-1 17,-35 36-17,17-35 1</inkml:trace>
  <inkml:trace contextRef="#ctx0" brushRef="#br0" timeOffset="1871.83">11589 3916 0,'-36'35'219,"-16"71"-219,16-36 15,-34 36-15,17 0 16,35-71-16,1 71 15,17-18 1,17 36 15,1-89-31,17 71 16,18-53 0,18 35-1,-36-70 1,18 17-1,0-17 1,17-18 0,1 0-1,35 0 1,-1-36 0,-34 1-1,17-124 1,-17 18-1,-54 0 17,-17-35-17,-70 35 1,-1 35 0,-105-123-1,123 176 1,0 35-1,0-17 1,35 35 0,1 0-1,-1 0 1,1 35 0,-19 53-1,1 71 1,17-71-1,1 18 1,17 17 15,0-70-15,0-17 0,17 34-1,19-17 1,-1-35-1,18 35 1,-18-36 0,18 19-1,0-19 1,-35-17 0,52 0-1,1 0 16,17 0-15,-35 0 0,70 0-1,-17-17 1,-53 17 0,-18-18-1</inkml:trace>
  <inkml:trace contextRef="#ctx0" brushRef="#br0" timeOffset="3174.92">12506 3704 0,'0'18'203,"18"35"-188,-1 17-15,19 36 16,-1-18 0,0 0-1,-17-35-15,-1 53 16,19 0 15,-1 88-15,0-123-1,0-18 1,-35-18 0,36 0-1,-1-35 17,18 0-17,0 0 1,141-70-1,-106-36-15,177-71 16</inkml:trace>
  <inkml:trace contextRef="#ctx0" brushRef="#br0" timeOffset="4376.17">11183 5803 0,'124'-53'141,"34"-17"-141,107-18 15,317-265 1,-423 282-16,493-246 16,-317 158-1,89-17 1,-301 140 0,-52 19-1</inkml:trace>
</inkml:ink>
</file>

<file path=ppt/ink/ink2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5:40.9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1834 13000 0,'71'0'219,"52"-18"-219,177-17 15,53 35 1,-106-18 0,35 18-1,-35 0 17,-35 0-17,-18 0 1,-88 0-1,0 0 1,-18 0-16,53 0 16,0 0-1,88 0 1,-158 0 0,52 0-1,36 0 1,-35 0-1,-1 0 1,53 0 0,-70 0-1,0 0 1,0 0 0,0-17-1,35 17 16,71 0-15,-89-18 0,-17 18-1,53-18 1,-36 18 0,53-17-1,71 17 1,-123 0-1,-18 0 1,88 0 0,-36 0-1,1 0 17,88 0-17,-88 0 1,-18 0-1,88 17 1,-70-17 0,-35 0-1,87 0 1,-34 0 0,-1 0-1,53 0 1,-70-17-1,-35 17 1,-1 0 0,-70 0-1,17 0 17,-17 0-17,0 0 1,18 0-1,-1 0 1,1 17 0,-18-17-1,17 0 1,-17 0 0,0 0-1,18 0 1,-18 0-1,0 0 1,35 0 0,-35 0 15,17 0-15,-17 0-1,0 0 1,18 0-1,-1 0 1,-17 0 0,0 0-1,35 0 1,-35 0 0,0 0-1,18 0 1,-18 0-1,0 0 17,-18 0-32,18 0 15,0 0 1,0 0 0,17 0-1,1 0 1,-18 0-1,35 0 1,-53 0 0,53 0-1,-35 0 1,0 0 0,35 0-1,-52 0 1,16 0 15,37 0-15,-36 0-1,-1 0 1,19 0 0,-18 0-1,18 0 1,-1 0-1,1 0 1,-36 0 0,53 0-1,-35 0 1,0 0 0,35 0-1,-53 0 1,18 0 15,36 0-15,-37 0-1,1 0 1,18 0 0,-18 0-1,17 0 1,1 0-1,-1 0 1,-34 0 0,52 0-1,-35 0-15,0 0 32,17 0-17,-17 0 1,0 0 15,35 0-15,-35 0-1,0 0 1,18 0 0,-18 0-1,35 0 1,-35 0-1,0 0 1,0 0 0,35 0-1,-35 0 1,0 0 0,17 0-1,-17 0 1,0 0 15,35 0-15,-52 0-1,16 0 1,37 0 0,-36 0-1,17 0 1,1 0-1,-18 0 1,-1 0 0,37 0-1,-36 0 1,-18 0 0,53 0-1,-35 0 1,0 0 15,35 0-15,-53 0-1,18 0 1,36 0 0,-37 0-1,19 0 1,-18 0-1,17 0 1,-17 0 0,36 0-1,-37 0 1,-16 0 0,52 0-1,-35 0 1,35 0 15,-35 0-15,-18 0-1,53 0 1,-35 0 0,0 0-1,35 0 1,-52 0-1,34 0 1,1 0 0,-1 0-1,-17 0 1,18 0 0,-18 0-1,0 0 1,35-17 15,-18-71-15,-246 88-16</inkml:trace>
</inkml:ink>
</file>

<file path=ppt/ink/ink2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5:45.4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1834 15169 0,'36'0'219,"17"0"-219,-36 0 15,71-17-15,71-1 16,123 18-1,-105 0 1,-18-17 0,52 17-1,-87-18 1,17 18 0,53 0 15,-88 0-16,-36 0 1,-52 0-16,88 0 16,-18 0-1,-18 0 1,54 0 0,-36 0-1,-17 18 1,-36-18-16,0 0 15,18 0 1,0 0 0,-35 0-16,52 0 31,-17 0-15,53 0-1,-71 0 1,53 0-1,-17 0 1,0 0 0,-36 0-1,18 0 1,0 0-16,0 0 16,-36 0-1,54 0 1,-36 0-1,0 0 1,54 0 0,-19-18-1,54 0 1,-36 18 15,-35 0-15,17 0-16,18-17 15,36-1 1,-54 18 0,1 0-1,70-53 1,-88 53 0,53-18-1,0 18 1,-36 0-1,-17 0 1,35 0 15,-35 0-15,18 0 0,17 0-1,0 0 1,36 0-1,-1-17 1,-35-1 0,-35 18-1,106 0 1,-35 0 0,-19 0-1,160-18 1,-71 18-1,-88 0 1,123 0 15,-88 18-15,-35-18 0,70 18-1,-34-1 1,-37-17-1,89 36 1,-123-19 0,52-17-1,-34 18 1,-19-18 0,-17 18-1,35-18 1,-52 17-1,17-17 1,35 0 0,-35 18 15,0-18-15,17 0-1,1 0 1,-18 0-1,35 0 1,-35 0 0,-18 0-1,53 0 1,-35 0 0,0 0-1,18 0 1,-19 0-1,37 0 1,-36 0 15,-1 0-15,19 0 0,-18 0-1,18 0 1,-1 0-1,1 0 1,-36 0 0,53 0-1,-35 0 1,0 0 0,35 0-1,-53 0 1,18 0-1,36 0 1,-37 0 0,1 0 15,18 0-15,-18 0-1,17 0 1,1 0-1,-1 0 1,-34 0 0,52 0-1,-35 0 1,0 0 0,35 0-1,-53 0 1,18 0-1,35 0 17,-35 0-17,0 0 1,35-18 0,-70 18-1</inkml:trace>
</inkml:ink>
</file>

<file path=ppt/ink/ink2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5:48.0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1834 16334 0,'53'0'203,"71"0"-203,70 0 16,-18 0-16,195 35 15,-107 0 1,371 18 0,-335-35-1,0-18 1,317 70 15,-405-52-15,88-18-1,88 18 1,-176 17 0,-71-35-1,53 0 1,-36 0-1,-52 0 1,53 0 0,-53 0-1,-53 0 1,53 0 15,-36 0-15,-17-18-1,35 1 1,-52-19 0,-19 36-1,36 0 1,18-35 0,-36 0-1,53-1 1,-53 1-1,1 18 1,70-125 0,-36 54-1,54-18 1,-1 36 0,-70 35 15,-35 35-16,-36 0 79,0 17-94,-105 1 16,-89 17-1,-176 36 1,53 17 0,141-35-16,-71-18 15,-70 36 1,18-54 15,211 19-15,-18-36-1,-34 0 1,-36-53 0,17 35-1,-123-17 1,142 17 0,-1-17-1,-53-18 1,36 18-1,17 35 1,-35-18 0,35 18-1,-123 0 1,-141-35 15,158 35-15,18 0-1,-141 0 1,229 0 0,36 0-1,35 0 1,17 0 0,54 0-1,-19 0 1</inkml:trace>
</inkml:ink>
</file>

<file path=ppt/ink/ink2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5:19.629"/>
    </inkml:context>
    <inkml:brush xml:id="br0">
      <inkml:brushProperty name="width" value="0.05292" units="cm"/>
      <inkml:brushProperty name="height" value="0.05292" units="cm"/>
      <inkml:brushProperty name="color" value="#FF0000"/>
    </inkml:brush>
  </inkml:definitions>
  <inkml:trace contextRef="#ctx0" brushRef="#br0">2910 5345 0,'36'0'156,"17"0"-140,35 0-16,141 0 15,-70 0 1,141-18 15,0 18-31,-89 0 31,19 0-31,-72 0 32,-17 0-17,142 18 1,-142-18-1,-35 0 1,17 0 0,-52 0 15,52-18-15,36 18-1,-71 0 1,35 0-1,19 0 1,-37-18 0,1 18-1,71 0 1,-36 0 0,-18 0-1,18 18 1,-70-18 15,17 18-15,18-18-1,-36 17-15,19-17 16,105 0 15,-124 0-15,18 0-1,-17 0 1,0 0 0,17 0-1,53 0 1,-18 0 0,1 0-1,-89 0-15,71 18 16,-53-18-1,35 17 1,0 1 15,0-18-15,1 0 0,69 18-1,-69-1 1,52 1-16,-71-18 15,18 0 17,54 0-17,-54 0 1,53 0 0,0 0-1,-106 0-15,71 0 16,-18 0 15,0 0-15,54-18-1,-37 18 1,1-17 0,-53 17-16,71 0 15,-1 0 1,106 0-1,-87 0 1,16 0 0,107-18-1,-159 18 1,17 0 0,54 0-1,-36 0 1,35 18-1,-52 17 1,105 18 0,-123-53-1,17 18 1,-35-1 15,-35-17-15,18 0-1,-18 0 1,17 0 0,1 0-1,-18 0 1,0 0 0,17 0-1,1 0 1,-18 0-1,35 0 1,-53 0 0,18 0 15,35 0-15,-35 0-1,0 0 1,18 0-1,-1-17 1,1 17 0,70-36-1</inkml:trace>
  <inkml:trace contextRef="#ctx0" brushRef="#br0" timeOffset="2204.69">2381 6685 0,'53'-18'172,"53"-17"-172,-18 35 16,141-70-1,160 17 1,-195 17-1,-36 1 1,177 0 0,-88 35-1,-123 0 1,140 0 0,-105 0-1,35 18 1,-17-18-1,-107 17-15,54-17 32,-1 18-17,71-18 1,-53 17 0,53 19-1,-106-36 1,-17 17-1,53 1 1,-54-18 0,54 0-1,34 18 1,-34-18 0,-36 0-1,53 17 1,-35-17 15,-18 18-15,71-18-1,0 0 1,-1 0 0,1 18-1,-53-18 1,0 0-1,105 17 1,-34-17 0,-36 0-1,18 18 1,-71-18-16,0 0 16,36 0-1,52 0 1,0 0 15,1 0-15,-19-18-1,-87 18-15,88 0 16,-53 0 0,35 0-1,-53-17 1</inkml:trace>
  <inkml:trace contextRef="#ctx0" brushRef="#br0" timeOffset="3656.3">2028 7691 0,'71'0'203,"88"0"-203,35 0 16,141 0-16,-123 0 15,140 17 1,125-17 0,-89 35-1,0-35 16,53 0-31,-18 18 16,-176-18 0,53 0-1,-212 0 17,177-53-32</inkml:trace>
  <inkml:trace contextRef="#ctx0" brushRef="#br0" timeOffset="7643.72">3351 9931 0,'18'0'204,"53"0"-204,17 0 15,-18 0-15,107 0 16,-1 0-1,-88 0-15,18 0 16,0 0 0,88 0-1,-71 0 1,36 0 0,-18 0-1,-88 0-15,71 0 16,-18 0-1,35 0 1,-53 0-16,71 0 16,-36 0-1,36 0 17,-53-18-17,17 18 1,124 0-1,-71 0 1,-17-18 0,18 18-1,-72 0 1,1 0 0,53-17-1,-36 17 1,1 0-1,17 0 1,-70 0 0,34 0 15,89 0-15,-70 0-1,-18 0 1,0 0-1,35 0 1,17 0 0,37 0-1,-72-18 1,89 18 15,-89 0-31,1 0 16,-1-18-1,106 18 1,-88-17 0,-52 17-1,69 0 17,-69 0-17,52 0 1,-18 0-1,-17 0 1,-35 17 0,-1-17-1,-17 0 1,35 0 0,-35 0-1,-18 0 1,54 0-1,-36 0 17,-1 0-17,1 0 1,-17 0-16,-1 0 16,18 0-1,35 0 1,-35 0-1,0 0 1,17 0 0,1 0-1,-18 18 1,35-18 0,-35 0-1,-18 0 1,54 0-1,-37 0 1,1 0 0,0 0 15,18 0-15,-18 0-1,53 0 1,-89 0-1,36 18 1,35-18 0,-35 0-1,0 0 1,18 0 0,-18 0-1,0 0 1,35 0-1,-35 0 17,-18 0-17,53 0 1,-53 0 0,18 0-1,18 0 1,-18 0-1,17 0 1,1 0 0,-1 0-1,-34 0 1,52 0 0,-35 0-1,0 0 1,17 0-1,-17 0 17,0 0-17,35 0 1,-35 0 0,0 0-1,18 0 1,-18 0-1,17 0 1,-17 0 0,0 0-1,0 0 1,35 0 0,-35 0-1,0 0 1,18 0-1,-19 0 17,1 0-17,36 0 1,-37 0 0,-16 0-1,52 0 1,-35 0-1,0 0 1,17 0 0,-17 0-1,18 0 1,-1 0 0,1 0-1,-18 0 16,17 0-15,-17 0 0,36 0-1,-54 0 1,18 0 0,0 0-1,35 0 1,-35 0-1,17 0 1,-17 0 0,0 0-1,35 0 1,-35 0 0,0 0-1,0 0 1,35 0-1,-35 0 17,35 0-17,-52 0 1,17 0 0,35 0-1,-35 0 1,0 0-1,0 0 1,17 0 0,1 0-1,-36 0 1,-88 35 0</inkml:trace>
  <inkml:trace contextRef="#ctx0" brushRef="#br0" timeOffset="10971.34">3157 11042 0,'53'0'172,"71"0"-156,-1 0-16,177 0 31,-88 0-16,52 0 1,248 53 0,-300-36-1,-18 1 1,158 17 0,-69 1-1,-89-1 1,141-17-1,-71-1 1,36-17 0,-18 0 15,-158 0-15,52 0-1,177 0 1,-194 0-1,-18 0 1,88 0 0,-70 0-1,-18 0 1,18 0 0,-53 0-1,-3969-17 1,8025-19-16,-3932 36 15,-1-17 1,18 17 0,-123 0 15,34 0-15,72 35-1,-72-35 1,1 0-1,-35 0 1,70 0 0,-36 0-1,19 0 1,-36 0 0,-53 0-1,35 0 1,-17 0-1,-17 0 1,-19 18 0,1-18 15,-18 0-15,35 0-1,-53 0 1,18 0-1,35 0 1,-35 0 0,-18 0-1,54 0 1,-37 0 0,1 0-1,36 0 1,-54 0-1,35 0 17,1 0-17,-1 0 1,-17 0 0,36 0-1,-54 0 1,18 0-1,35 0 1,-35 0 0,-18 0-1,53 0 1,-35 0 0,0 0-1,35 0 1,-35 0-1,0 0 17,35-36-17,-35 36 1,0 0 0,18-17-1,-18 17 1,17-18-1,18-88 1</inkml:trace>
  <inkml:trace contextRef="#ctx0" brushRef="#br0" timeOffset="13658.58">2258 13247 0,'88'0'203,"71"0"-203,141-35 15,-36 35 1,-35 0 0,248 0-1,-195 17 1,-70-17 0,370 35-1,-371-17 1,1 35-1,17-18 1,-88-17 0,71 0-1,-18 17 1,53-35 0,18 0-1,70 0 1,53 53-1,-106-18 1,-53-17 0,54 35-1,-160-53 1,-17 35 0</inkml:trace>
</inkml:ink>
</file>

<file path=ppt/ink/ink2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5:55.3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1958 5027 0,'35'-18'219,"18"18"-203,53 0-16,88 0 15,106 0 17,-141 0-17,-1 36 1,72-19 0,-36 1-1,-36 0 1,1-18-1,0 35 1,0-17 0,141-1-1,-159 1 1,0-18 0,53 0-1,-18 0 1,-17 35 15,141-17-15,-141-1-1,-18 19 1,35-1 0,-53-35-1,1 0 1,35 18-1,-53-18 1,-36 0 0,71-36-1,-17 1 1,-1 0 0,106-36-1,-70 54 1,-35-1-1,105-17 17,-53 35-17,36 0 1,106 17 0,-160 1-1,125 0 1,-160-18-1,18 0 1,-35 0 0,106 0-1,-71 0 1,88-36 0,-158 36-16,140-17 15,-105 17 1,18 0 15,-72 0-15,-16 0-1,52 0 1,-35 0 0,17 0-1,1 0 1,-18 0-1,0 0 1,35 0 0,-35 0-1,0 0 1,17 0 0,-17 0-1,0 0 1,35 0-1,-70 0 17</inkml:trace>
</inkml:ink>
</file>

<file path=ppt/ink/ink2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5:58.3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1640 6315 0,'53'0'156,"71"0"-156,-1 0 16,-3862-18 0,8025 18-1,-4110-18 1,1 18-1,35-17 1,-89-18-16,36 17 16,-36 0-1,195-35 1,-124 36 0,-35-19 15,-36 36-16,-88 0 1,-52 0 78,-19 0-94,-52 0 15,-176 0 1,105 36-16,-176 34 16,-53-17 15,-89-18-15,230 1-1,106-36 1,-247 53-1,194-53 1,35 0 0,89 0-1,35 0 1,17 0 0,36 0 62,52 0-78,54-36 15,564-69 17,-283 16-17,230 1 1,88 70-1,-88-34 1,-246 52 0,140 0-1,-106-18 1,-123 18 0,123 18-1,-211-1 1,-71 1-1,-35-18 1,-106 17 31,-18-17 15,1 0-62,-1 0 16,-194 0 0,-158 36-16,-248 34 15,-211 19 1,-247-37 0,618-34-1,123 35 1,-177-71-1,353 18 1,36-17 15,-1-1-15,89 0 0,0 18-1,17 0 1,36-17 31,35-1-32,106-17 1,352 35 0,-140 0-1,52 0 1,300 0-1,-405 0 1,17 0 15,-35 0-15,-195 0 0,-52 0-1,-35 0 1</inkml:trace>
</inkml:ink>
</file>

<file path=ppt/ink/ink2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6:01.3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2064 7408 0,'123'0'218,"18"-35"-202,71 0 0,88-18-1,-141 18-15,317-18 16,-70 53 0,123 0-1,-159 35 1,-123 0-1,-71 36 1,-87-54 0,-72 1-1,-17 0 1,-35-18 15,-106 0-15,-177-36-1,-211 1 17,88 35-17,71-18-15,-195 71 16,266-53 0,-142 18-1,194-18 1,141-18-1,-53-17 1,89 17 0,34 18-1,1 0 1,53 0 78,52-17-79,265-18 1,124-36 0,493-17-16,-370 88 15,-123 35 1,211 53-1,-370-52 17,-18-1-32,18-35 15,-176 17 1,-71-17 0,0 0-1,-53 18 16,-18-18 16,-35-18-31,-652-123 0,69 88-1,-263 53 16,581 18-31,-599 88 16,441-18 0,176-88-16,71 18 15,211-18 1,1 0 15,34 0 32,36 0-63,300 0 15,-36-71 1,36 1 0,317-19-1,-211 89 1,352-35-1,-493 53 1,35-18 0,70 53-1,-264 0 1,-53-18 0,-18-17-1,-35-18-15,-71 0 110,0 0-110,1 0 31,-1 0-31,-17-18 31,-459-70-15,-53 88-16,318 0 15,-283 0-15,124 0 16,-17 106 15,211-89-15,88 1 15,35-18-15,106 0 31,1 0-47,228 0 15,1 0 1,-1-35-1,213 35-15,-72 0 16,195 35 15,-300 0-31,-71 18 32,-35-35-32,-53-1 31,-105-17-16,17 0 17,-36 0-17</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2:55:31.075"/>
    </inkml:context>
    <inkml:brush xml:id="br0">
      <inkml:brushProperty name="width" value="0.05292" units="cm"/>
      <inkml:brushProperty name="height" value="0.05292" units="cm"/>
      <inkml:brushProperty name="color" value="#7030A0"/>
    </inkml:brush>
  </inkml:definitions>
  <inkml:trace contextRef="#ctx0" brushRef="#br0">10689 3069 0,'0'71'234,"0"-36"-234,0 88 16,-17-87-16,17 122 31,0-105-31,0 18 15,0-18 1,0 0 0,0-18-1,0-53 251,17-17-266,-17 0 16,0 17-16,0-17 15,0 0 1,18-1-1,-18 1 1,0-18 0,17 0 15,-17 36-15,18-1-16,0-35 31,-18 18-16,0 17 1,17-17 0,19 0-1,-36 17 1,17-35 0,-17 35-1,18 1 1,-18-18 31,0 17-32,18 18 17,17-18-32,-18 1 15,36 17-15,53-36 31,-18 36-15,-35 0 0,36 0-16,-54 0 31,0 18-15,0 17-1,-35 1 1,0 16 15,0 1-15,0 53-1,-105 35 1,69-53 0,-34-35-1,17 0 1,35-17-1,-35-19 1,18 19 0,17-19-1,-35 1 1,-35-18 0,18 0-1,-36 17 1,88-17 15</inkml:trace>
  <inkml:trace contextRef="#ctx0" brushRef="#br0" timeOffset="2382.63">11800 2963 0,'0'53'172,"0"0"-157,0 0-15,0 0 16,0 35 0,0-35-16,0 53 15,0-36 1,0-17-1,0 0 17,0-35-17,0 17 1,0 1-16,0-1 31,-17-18-31,17 1 63,0-36 46,-18-34-109,18 16 16,-53-140 15,36 88-15,17 17-1,0 1 1,-18-1-1,18 36 1,0-36 0,0 36-16,0-18 15,0 0 1,0 18 0,0 17-16,0 0 46,0 1-14,0-36-17,53 18 1,-36 17 0,1 0-1,-18 1 1,18-1-16,17 0 15,-17 1 1,-1 17 0,54 0-16,-36 0 31,89 0-31,-71 0 16,17 17-1,1 36 32,-54-35-31,1 17-1,17-17 1,-17 17 0,-1 18-1,1 18 1,0-1-1,-18 1 1,0-1 0,0-34-1,0 17 1,0-1 0,-18 1-1,18-17 1,-53-1-1,18 0 17,0 18-17,-106-18 1,70-17 0,18-18-1,0 0 1,18 0-1,17 0 1</inkml:trace>
  <inkml:trace contextRef="#ctx0" brushRef="#br0" timeOffset="3836.65">12629 2875 0,'0'106'219,"0"0"-219,0 0 15,0-1 1,18 195 0,0-194-1,-18-71 1,17 36-1,19-71 1,17 0 0,70-18-1,18-17 1,-53-18 0</inkml:trace>
</inkml:ink>
</file>

<file path=ppt/ink/ink2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6:03.6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7408 6209 0,'36'0'188,"87"-18"-188,-35 18 0,0 0 31,-17 0-31,105-17 16,1 17-1,34 0 1,125 17-1,-178-17 1,19 0 0,105 18-1,-106-18 1,-35 0 0,36 0-1,-36 0 1,0 0-1,141 0 1,-123 0 0,-18 0-1,36 0 17,-19 0-17,-34 0 1,87-18-1,-140 18 1,35 0 0,70-17-1,-52-1 1,34 18 0,54-18-1,-88 18 1,34 0-1,-34-17 1,-1-1 15,89 0-15,70-17 0,-105 35-1,52 0 1,-70 0-1,-36 0 1,1 0 0,-1 0-1,-35 0 1,-35 0 0,53 0-1,-18 0 1,89 0-1,-89 0 1,0 0 0,35 0 15,1-35-15,-36 35-1</inkml:trace>
</inkml:ink>
</file>

<file path=ppt/ink/ink2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6:05.7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7514 7338 0,'71'-18'187,"140"18"-187,-17 0 0,18-18 16,0 18-16,52 0 16,160 0-1,140 36 1,-352 17 0,123-36-1,141 19 16,-211-36-15,35 0 0,123 0-1,-211 0 1,-71 0 0,88 0-1,-35 0 1,-35 0-1,52 0 1,-105 0 0,0 0-1,53 0 1,-53 0 0,-18 0-1,71 0 1,-54 0-1,1-18 17,106 18-17,-106 0 1,0 0 0,-1-18-1,72 18 1,-18-17-1,123-19 1,-141 36 0,53-53-1,0 36 1,-106 17 0,53 0-1,53 0 16,-70 0-15,-18 0 0,88-18-1,-88 18 1,-54 0 0,107 0-1,-88 0 1,-18 0-1,35 0 1</inkml:trace>
</inkml:ink>
</file>

<file path=ppt/ink/ink2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6:12.0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1958 9578 0,'35'0'172,"53"0"-172,1-18 15,122 18 1,54-35 0,-106 35-16,70 0 15,-35 0 1,176 0-1,-105 0 17,-71 0-17,71 0 1,-89 0 0,71 0-1,-53 0 1,-53 0-1,0 0 1,265-18 0,-177 18-1,-53 0 1,19 0 0,-37 18-1,-52 0 1,106-18-1,-89 0 17,-35 17-32,106-17 31,-88 0-15,35 0-1,36 0 1,-54 0-1,-52 0-15,88 0 32,-18-17-17,-18 17 1,106 0 0,-52 0-1,17-18-15,70 18 47,-105 0-47,-53 0 31,123 18-15,-105-18 0,17 17-16,106-17 31,-106 0-31,-18 0 31,36 0-15,-18 0-1,-88 0-15,35 18 32,-35-18-32,18 0 31,-1 0-16,-17 0 17,0 0-32,35 0 15,-35 0 1,0 0 15,18 0-15,-18 0-1,0 0-15,35 0 16,-35 0 0,0 0 15,17 0-15,1 0-1,-18 0-15,-36 0 31,36 0-31,0 0 16,18 0 15,-1 0-15,-17 0-16,35 0 16,-52 0-1,17 0 1,35 0 15,-35 0-15,0 0-1,17 0-15,-17 0 16,18 0 0,-1 0 15,1 0-16,-36 0 1,53 0 0,-35 0 15,0 0-31,0 0 16,18-18 15,-18 18-16,35 0-15,-35 0 16,-18 0 0,53-17 15,-17 17-31,-18 0 31,17 0-15,-17 0-1,0 0 1,35 0 0,-35 0-1,0 0 1,18 0 0,-19 0-1,1 0 1,36 0 15,-37 0-31,1 0 16,18 0-1,0 0 1,-19 0 0,19 0 15,-18 0-16,0-18 1,35 18 0,-35 0-1,-18 0 1,53-18 15,-35 18-31,18-35 31,-1-35-15</inkml:trace>
</inkml:ink>
</file>

<file path=ppt/ink/ink2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6:16.7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3651 10530 0,'-17'0'250,"-19"0"-250,19 0 16,-54 0-1,53-17 1,-17-19-1,18 36-15,-54-70 16,53 35 0,-17-18-1,17-18 1,-17 1 0,35-36-1,-17 53 1,-1-18-1,0-35 17,1 18-17,17 71 1,-18-19 0,18 19-1,0-1 1,0-17-1,0 0 1,18-1 0,-1-52-1,-17 53 1,36-18 0,-36-18-1,17 54 1,1-36 15,17-35-15,0 35-1,1 17 1,-1 1 0,0 0-1,18 35 1,35-35-1,-17 17 1,-18 0 0,53 18-1,-71-17 1,35 17 0,19 0-1,-19 0 1,18 0-1,54 0 17,-54 0-17,-18 0 1,36 0 0,-53 0-1,53 0 1,35 17-1,-35-17 1,0 0 0,-89 0-16,107 0 15,-36 18 1,0-18 0,71 0-1,-36 0 1,54 0 15,-89 0-15,0 0-1,0 0 1,1 0 0,-1 0-1,70 0 1,-52 0-1,0 0 1,18 0 0,-54 0-1,36 0 1,0-18 0,-71 18-1,0 0 1,36 0 15,-36 0-15,-35 18-1,18 0 17,-1 17-17,36-18 1,-53 1-16,36 0 15,-1 35 1,-17 0 0,17-36-1,-17 18 1,-1 54 0,18-19-1,-17-17 1,-18 0 15,18-35-15,-18 35-1,0-18-15,0-17 16,0 34 0,-53 1 15,-18 53-16,-17-35 1,-71 35 0,71-36-1,0 18 1,-71-17 0,-17-1-1,17-17 16,0-17-15,36-19 0,35-17-1,-124 0 1,71 36 0,-88-19-1,-1-17 1,142 0-1,-35 0 1,-71 0 0,35 0-1,53 0 1,-88 0 0,106 0-1,0 0 1,-71 0 15,0 0-15,0 0-1,-17 0 1,105 0 0,1 0-1,-71 0 1,0 0-1</inkml:trace>
</inkml:ink>
</file>

<file path=ppt/ink/ink2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6:22.0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1834 13000 0,'53'0'218,"88"0"-202,-17 0-16,70 0 16,176 17-1,-317-17-15,159 0 32,0 18-17,158 17 1,-194-35-1,-34 18 1,52 0 0,0-18-1,-53 0 1,106 0 0,-89-36-1,36 1 1,177 0-1,-212 35 1,-36 0 15,36 0-15,-53-18 0,17 1-1,71-1 1,-70 0-1,-54 1 1,71-1 0,0 18-1,1-18 1,157 18 0,-69-17-1,-19 17 1,124 0-1,-193 0 1,16 0 15,142 0-15,-88 0 0,-18 0-1,0 0 1,-71 17-1,-52-17 1,17 18 0,-53-18-1,18 0 1,36 18 0,-19-18-1,-17 0 1,18 0-1,-19 0 17,1 0-17,36 0 1,-36 0 0,17 0-1,-17 0 1,0 0-1,0 0 1,35 0 0,-53 0-1,36 0 1,-1 0 0,1 0-1,-18 0 1,17 0-1,-17 0 1,0 0 15,35 0-15,-35 0 0,18 0-1,-18 0 1,0 0-1,35 0 1,-53 0 0,18 0-1,35 0 1,-17 0 0,-18 0-1,17 0 1,-17 0-1,0 0 1,35 0 15,-35 0-15,-17 0 0,52 0-1,-35 0 1,0 0-1,17 0 1,-17 0 0,18 0-1,-1-18 1,1 18-16,-36 0 31,53 0-15,-35 0-1,0 0 17,35 0-17,-52 0-15,16 0 32,37 0-17,-36 0 1,-1 0-1,19 0 1,-18 0-16,18 0 16,-1 0 15,1 0-15,-36 0-1,53 0 1,-35 0-1,0 0 1,35 0 15,-53 0-31,18-18 32,36 18-17,-37 0-15,1 0 16,18 0 15,-1 0-31,-17 0 31,36 0-15,-54 0-16,18 0 16,35 0 15,-35 0-31,0 0 47,17 0-32,-17 0-15,0 0 16,35 0 0,-35 0-1,0 0 1,18 0 15,-1 0-31,-17 0 16,35 0-1,-52 0 1,17 0 15,35 0-15,-35 0-1,0 0 1,17 0 0,-17 0-1,0 0 1,35 0 15,-35 0-31,0 0 16,18 0-1,-1 0 1,-17 0 15,18 0-15,-18 0-16,-1 0 16,37 0-1,-36 0 1,17 0 31,-17 0-32,0 0-15,0 0 16,-18 0-16,0 0 16,18 0-1,36 0 1,-36 0-1,-1 0 1,19 0 0,-18 0-1,17 0 1,-17 0 0,36 0-1,-54 0 16,18 0-15,35 0 0,-35 0-1,35 0 1,-53 0 0,18 0-1,0 0 1,35 0-1,-52 0 1,52 0 0,-35 0-1,17-17 1,1 17 15,-1 0-15,-34 0-1,52 0 1,-35 0 0,0 0-1,35 0 1,-53 0 0,18 0-1,35 0 1,-35 0-1,0 0 1,18 0 0,-18 0-1,17 0 1,1 0 15,-1 0-15,-34 0-1,52 0 1,-35 0 0,0 0-1,35 0 1,-53 0 0,18 0-1,35 0 1,-35 0-1,18 0 1,-18 0 0,17 0-1,-17 0 17,35 0-17,-35 0 1,-18 0-1,54 0 1,-36 0 0,-1 0-1,19 0 1,-18-36 0,-18 36-1</inkml:trace>
</inkml:ink>
</file>

<file path=ppt/ink/ink2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6:23.6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2364 13776 0,'53'0'172,"70"0"-172,-35 0 16,53 0-16,142-18 15,140-35 17,-70 36-17,-89 17 1,18-18 0</inkml:trace>
</inkml:ink>
</file>

<file path=ppt/ink/ink2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6:25.2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2134 14905 0,'53'0'204,"88"-35"-204,53 35 15,-70-36-15,299 36 16,-70-17-1,123-1 1,283 36 15,-407 17-31,72-17 16,-89 17 0,-106 18-1,-52-53 1,105 17-1,-176-17 17,52 0-17,-105 0 1,18 0 0,52 0-1,-70 0 1,0 0-1</inkml:trace>
</inkml:ink>
</file>

<file path=ppt/ink/ink2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1T03:36:28.5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2134 16210 0,'71'0'219,"52"0"-219,54-18 15,17 18 1,-18-17-1,-105 17-15,140 0 16,-34 0 0,17 0-1,-71 0 1,-35 0 0,54 17 15,-54-17-16,18 18 1,35 0 0,-88-18-1,17 0 1,54 0 0,-36 0-1,0-36 1,53 19-1,-17-1 1,-19 18 0,-16 0-1,-36 0 1,-1 0 15,-16 0-15,17-17-1,-36 17 1,19 0 0,17 0-1,-18 0 1,18 0 0,-36 0-1,54 0 1,-1 0-1,-17 0 1,18-18 0,-18 0-1,0 18 1,0 0 0,17-35 15,1 17-16,17 18 1,-17 0 0,17 0-1,-53 0 1,18-17 0,-18 17-1,0 0 1,36 0-1,-18 0 1,-18 0 0,0 0-1,-17 0 17,0 0-17,17 0 1,-17 0-1,-1 0 1,36 0 0,-35 0-1,0 0 1,52 0 0,-35 0-1,36 0 1,35 0-1,-36 0 1,-17 0 0,53 0 15,-53 0-15,35 0-1,0 17 1,18-17-1,-35 36 1,70-36 0,-71 0-1,-17 0 1,-17 0-16,17 0 16,-1 0-1,-34 0 1,53 0-1,-36 0 1,0 0 0,18 0 15,-35 0-15,35 0-1,0 0 1,-1 0-1,1 0 1,18 0 0,-18 0-1,70 0 1,-17 0 0,0 0-1,53 0 1,-18 0-1,-35 0 1,123 0 0,-123 0 15,17 0-15,36 0-1,-53 17 1,35-17-1,-35 18 1,-18-18 0,18 18-1,17-18 1,-17 0 0,-71 0-1,54 0 1,-19 0-1,-17 0 1,53 0 15,0 0-15,-36 0 0</inkml:trace>
</inkml:ink>
</file>

<file path=ppt/ink/ink2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2T16:07:32.211"/>
    </inkml:context>
    <inkml:brush xml:id="br0">
      <inkml:brushProperty name="width" value="0.05292" units="cm"/>
      <inkml:brushProperty name="height" value="0.05292" units="cm"/>
      <inkml:brushProperty name="color" value="#FF0000"/>
    </inkml:brush>
  </inkml:definitions>
  <inkml:trace contextRef="#ctx0" brushRef="#br0">6068 5309 0,'35'0'219,"0"0"-204,54 0-15,-19 0 16,142 0 0,-106 36-1,17-19 1,-35 1-1,0-18-15,18 0 16,53 0 0,0 0-1,35 0 1,-71 0 15,18 0-15,-52 0-1,34 17 1,18-17 0,-53 53-1,-17-53 1,35 0 0,-18 18-1,0-18 1,89 0-1,-19 0 1,1-35 0,35 35 15,-35 0-15,17-18-1,177 18 1,-159 0-1,-71-18 1,124 1 0,-53-1-1,-35 1 1,18-1 0,-89 0-1,0 18 1,35 0-1,-34 0 1,52 0 0,53 18-1,-88-18 17,-36 18-17,71-1 1,-35-17-1,18 0 1,34 0 0,-17 0-1,-35-17 1,71-1 0,-72 18-1,1 0 1,177 0-1,-160 0 1,-17 0 0,123 0-1,18 18 17,71-18-17,-230 0-15,141 17 16,-53-17-1,1 18 1,-89-18 0,0 0-1,18 0 1,-35 0 0,-1 0-1,36 0 1,-53 0-16,53 0 15,0 0 1,123-18 0,-70 18 15,-1 0-15,1 0-1,-53 0 1,-18 0-1,106 0 1,-123 0 0,-36 0-1,53 0 1,-35 0 0,0 0-1,18 0 1,-18 0-1,17 0 1,1 0 0,-1 0-1,-34 0 17,52 0-17,-35 0 1,0 0-1,17 0 1,-17 0 0,0 0-1,35 0 1,-35 0 0,18 0-1,-18 0 1,-1 0-1,19 0 1,-18 0 0,17 0 15,1 0-15,0 0-1,-19 0 1,1 0-1,18 0 1,-18 0 0,35 0-1,-53 0 1,18 0 0,35 0-1,-35 0 1,0 0-1,18 0 1,-18 0 0,17 0-1,1 0 17,-18 0-17,0 0 1,35 0-1,-35 0 1,0 0 0,0 0-1,17 0 1,-17 0 0,0 0-1,18 0 1,-18 0-1,52 35 1,-105 1 0</inkml:trace>
</inkml:ink>
</file>

<file path=ppt/ink/ink2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2T16:09:10.890"/>
    </inkml:context>
    <inkml:brush xml:id="br0">
      <inkml:brushProperty name="width" value="0.05292" units="cm"/>
      <inkml:brushProperty name="height" value="0.05292" units="cm"/>
      <inkml:brushProperty name="color" value="#FF0000"/>
    </inkml:brush>
  </inkml:definitions>
  <inkml:trace contextRef="#ctx0" brushRef="#br0">4304 6121 0,'53'0'203,"35"0"-187,53 17-16,71 36 15,-89-35-15,54 0 16,-36 17 15,-18-18-15,54 19-1,-36-19 1,-35 1 0,88 0-1,-53-18 1,0 0-1,88 17 1,-70-17 0,17 0-1,-52 0 1,34 0 0,72-17-1,-19 17 1,-69 0 15,-1 0-15,-53 0-1,71 0 1,-1-18 0,19 18-1,-89-18 1,0 18-1,36-35 1,-1 35 0,89-35-1,-71 17 1,-88 18 0,35 0-1,35-17 16,-70 17-15,71 0 0,-71 0-1,0-36 1,-18 36 0</inkml:trace>
  <inkml:trace contextRef="#ctx0" brushRef="#br0" timeOffset="5067.01">13123 6438 0,'0'18'281,"0"-1"-281,0 19 16,0-1-16,18 18 16,-18 35-1,18 18 1,-1 17-1,-17-34 17,0-54-32,0 18 15,0-18 1,0-53 187,0 1-187,0-1-16,-17 1 15,17-36 1,0 35 0,0-17-1,0 17 1,0-17 15,0 17-15,0 1-16,0-36 15,0-53 1,0 88 0,0-52-1,0 34 1,0 1 15,0 17-15,0-17-1,0 17 1,0 1 0,0-1-1,0 36 204,0-1-219,35-17 16,0 53-1,0-17 1,18-1-1,0 53 1,-17-53-16,34-17 16,-17 35-1,-53-35 1,18-1 0,-1 1 30,1-18-30,-18 18 0,35-1-1,-35 18 1,35-17 0,-17-18-1,-18 18-15,0-54 328,0-16-328,0 34 16,-18-17-16,1-36 16,17-70-1,-18 35 1,18-53 15,0 106-15,0 36-1,0-1 1,0-17 0,-17-18-1,17-18 1,0-34-1,0-19 1,0 106 0</inkml:trace>
  <inkml:trace contextRef="#ctx0" brushRef="#br0" timeOffset="5972.25">13970 6174 0</inkml:trace>
  <inkml:trace contextRef="#ctx0" brushRef="#br0" timeOffset="6867.91">14411 5874 0,'0'70'172,"-35"107"-156,-36 87 0,1-87-1,34-54 1,1-35-16,0 18 15,-1-53 1,19-18 0,17-17-16</inkml:trace>
  <inkml:trace contextRef="#ctx0" brushRef="#br0" timeOffset="7656.55">14587 6615 0</inkml:trace>
  <inkml:trace contextRef="#ctx0" brushRef="#br0" timeOffset="9150.44">15117 5838 0,'0'89'156,"-36"52"-156,19 53 16,-19-71-16,1 177 15,-18-18 1,35-176-1,18 53 1,-17-71 15,17-53-31,-18 36 16,1-124 78,17-35-79,0 0-15,0-124 16,52-35 0,19-88-1,-53 70 1,17 71-16,0 36 15,-17-1 17,35-35-17,-18 123 1,-17 36 0,17 0 15,0-1-16,-17 19 17,0-1-17,-1 18 1,1 0-16,-1 18 16,54 105-1,-36 36 1,1 70-16,-19-88 15,18 142 17,-35-19-17,0-140 1,0-1 0,18 36-1,-18-106 1,18 17-1,-18-17 1</inkml:trace>
  <inkml:trace contextRef="#ctx0" brushRef="#br0" timeOffset="10075.4">15011 6632 0,'35'-17'172,"53"-19"-172,-17 1 16,17-53-1,-18 70 1</inkml:trace>
  <inkml:trace contextRef="#ctx0" brushRef="#br0" timeOffset="12915.83">10248 8132 0,'18'17'219,"17"1"-219,-17-1 15,-1 1-15,19-18 16,-1 0 0,35-18-1,1-17 1,-36 18-1,1-19 17,-1 36-1,-17 0-15,34 0-1,-16 0 1,17 0-1,0 0-15,-18 0 16,18 0 0,-18-17-1,-17 17 32,17 0-31,0 0-1,-17 0 1,-1 17 0,1 1-1,35-18 1,-35 0 0,-1 0-1,1 0 1,0 0-1,17 18 1,35 17 0,-17 18-1,0-36 1,-17-17 0,-1 0-1</inkml:trace>
  <inkml:trace contextRef="#ctx0" brushRef="#br0" timeOffset="14799.18">3545 7108 0,'53'0'187,"71"0"-187,-71 18 16,123-18 0,53 18-1,-123-18-15,53 0 16,-36 0-1,124 0 1,-17 17 0,-19-17-1,54 0 1,-142 0 0,36 0-1,141-35 1,-71 0-1,-70 17 17,88 1-17,-71 17 1,-17-18 0,0 18-1,-89 0 1,-52 0-1</inkml:trace>
  <inkml:trace contextRef="#ctx0" brushRef="#br0" timeOffset="17132.5">3528 8079 0,'17'0'187,"36"0"-187,36 17 16,34-17 0,-35 0-16,36 18 15,-18-18 1,-1 0-1,36 18 17,-70-1-17,17-17 1,36 0 0,-54 18-1,54-18 1,-54 17-1,18-17 1,-35 18 0,36-18-1,-72 0 1,18 0 0,54 0-1,-19 18 1,89-18 15,-53 0-15,-18 0-1,0 0 1,0-18 0,-35 18-1,124-35 1,-19 17-1,-34 1 1,17 17 0,-53 0-1,-35 0 1,18 0 0,-1 0-1,-17 0 1,106-36-1,-36 36 17,-52 0-17,52-17 1,-52 17 0,-18 0-1,35 0 1,-35 0-1,53-18 1,-18 18 0,-17-18-1,-19 18 1,72 0 0,-71 0-1,35-17 1,0-1-1,-17 18 17,-18 0-17,70 0 1,1 0 0,-36 0-1,35 0 1,-34 0-1,-1 0 1,-18 0 0,-52 0-1,105-18 1</inkml:trace>
  <inkml:trace contextRef="#ctx0" brushRef="#br0" timeOffset="21698.88">3651 10001 0,'36'0'219,"34"0"-219,18 0 16,-17 0-1,17 0-15,71 0 16,-18 0 0,0-17-1,106 17 1,-106 0-1,-70 0 1,87-18 0,-34 0-1,-1 1 1,124 17 0,-106 0-1,18 0 1,-71 0-1,18 0 17,0 0-17,-35 0-15,70 0 16,17-18 0,1 0-1,-88 18 1,35 0-1,-36 0 1,106 0 0,-17 0-1,106-17 1,-142 17 0,18-53-1,-17 53 1,70 0-1,-53 0 17,-35 0-17,-53 0-15,17 0 16,18 17 0,71-17-1,-35 0 1,-18 0-1,52 0 1,-34 18 0,-36-18-1,18 18 1,0-1 0,17-17-1,36 18 1,-89 0-1,36-1 17,35-17-17,-88 0 1,18 0 0,70 0-1,-53 0 1,36 0-1,70-17 1,-36-19 0,-52 36-1,124 0 1,-107 0 0,0-17-1,36 17 1,-53 0-1,53 0 17,123 0-17,-106 0 1,-17 0 0,0-18-1,-36 18 1,-17-35-1,-53 35-15,53 0 16,-35 0 0,52 0-1,18 0 1,-88 0 0,53 0-1,-36 0 1,19 0-1,-19 0 17,36 0-17,-18 0 1,-35 0 0,53 0-1,-36 0 1,36 17-1,-70 1 1,34 0 0,-35-18-1,1 0-15,-1 17 16,36-17 0,-19 0-1,-34 0 1,17 0-1</inkml:trace>
  <inkml:trace contextRef="#ctx0" brushRef="#br0" timeOffset="25682.4">2787 10936 0,'18'0'187,"34"0"-171,19 0-16,-36 0 16,18 0-16,35 0 15,18 0 1,0 18 0,70-18-1,-52 0 1,-1 0-1,89 0 17,-35 0-17,69-18 1,142-35 0,-211 53-1,-18-17 1,105 17-1,-105 0 1,-18 0 0,18 0-1,-18 0 1,-35 0 0,0 0-16,52 0 15,1 0 1,-71 0-1,53-18 17,-17 18-17,35 0 1,52-18 0,-70 18-1,18 0 1,-35 0-1,-19 0 1,54 0 0,141 0-1,-176 0 1,87-17 0,-52 17-1,106-53 1</inkml:trace>
  <inkml:trace contextRef="#ctx0" brushRef="#br0" timeOffset="26771.99">11659 11060 0,'71'0'203,"52"17"-203,-52-17 15,70 0 1,-18 0 0</inkml:trace>
  <inkml:trace contextRef="#ctx0" brushRef="#br0" timeOffset="27632.22">12506 11112 0,'88'0'156,"36"-35"-156,-54 35 16,107-17 0,-1-19-1,-70 19-15,-53 17 16,-18 0 0</inkml:trace>
  <inkml:trace contextRef="#ctx0" brushRef="#br0" timeOffset="28733.1">13670 10654 0,'18'0'235,"-18"18"-235,0-1 15,17 18 1,-17 1-1,0 17 1,0 0 0,0-1-1,0-34 1</inkml:trace>
  <inkml:trace contextRef="#ctx0" brushRef="#br0" timeOffset="29640.87">14041 10813 0</inkml:trace>
  <inkml:trace contextRef="#ctx0" brushRef="#br0" timeOffset="29935.26">14041 10813 0</inkml:trace>
  <inkml:trace contextRef="#ctx0" brushRef="#br0" timeOffset="30733.74">14252 10566 0,'0'35'172,"0"18"-172,0 53 15,0-89-15,0 36 16,0-35 0</inkml:trace>
  <inkml:trace contextRef="#ctx0" brushRef="#br0" timeOffset="31942.27">14393 10619 0</inkml:trace>
  <inkml:trace contextRef="#ctx0" brushRef="#br0" timeOffset="38581.25">10160 14728 0,'71'0'203,"52"18"-187,0-18-16,142 0 15,-53 0 1,35 0-1,-36 0 1,107-18-16,-71 1 31,141 17-15,-88 0 0,-106-18-1,35 18 1,-123 0-1,0 0 1,123 18 0,-158-18-1,17 0 1,18 0 0,-18 0-1,-18 0 1,71 0-1,18 0 1,-18 0 15,53 0-15,-53 35 0,-35-35-1,71 0 1,-19 0-1,1 0 1,53 35 0,-124-35-1,53 0 1,124 0 0,-124 0-1,0 0 1,53 0-1,-88 0 1,35-17 15,71 17-15,-18 0 0,0-18-1,-18 18 1,18 0-1,106 0 1,141 0 0,-282 0-1</inkml:trace>
  <inkml:trace contextRef="#ctx0" brushRef="#br0" timeOffset="40648.05">2805 15593 0,'52'0'172,"19"0"-157,17 0-15,71 0 16,-71 0 0,159-18-1,-35 0 1,123 18-1,-123-17 1,-89 17 0,124-18-1,106-17 1,-89 35 0,-140-18-1,-18 18 1,52 0-1,-69 0 1,-1 18 0,-18-18-1,1 0 1,-36 18 0,89-1-1,-71-17 1,52 0-1,54 0 17,-35 0-17,-19 0 1,54 0 0,-88 0-1,-1 0 1,36 0-1,18 0 1,-19-17 0,213-19-1,-124 19 1,0-54 0,565-70-1</inkml:trace>
  <inkml:trace contextRef="#ctx0" brushRef="#br0" timeOffset="50064.33">9155 17551 0,'17'0'234,"1"0"-218,-1 0-1,1 0-15,17 0 16,36 0 0,-18 0-1,53 0 1,-53 0-1,17 0 1,1 0 15,-18-18-15,0 18 0,17 0-1,-35-18 1,18 1-1,18 17 1,-36 0 0,-17 0-1,70-36 1,-53 19 0,18 17-1,18-18 1,-18 1-1,0 17 1,-18-36 15,0 36-15,0 0 0,1-17-1,-1-19 1,-17 36-1,17 0 1,18-35 0,-18 35-1,0-18 1,-17 18 0,35-17-1,-35 17 1,17-18-1,-18 18 1,19 0 15,-1 0-15,0-17 0,-17 17-1,-18 17 110,-18-17-109,1 18-1,-1-1-15,-70 36 16,53-35 0,-1 35-1,-17-35 1,18-18 0,17 35 15,1-18-16,-1-17-15,-35 36 16,18-19 0,-89 19-1,36-1 1,-18-17 0,-105 17-1,87-35 1,36 18-1,-35-1 1,34-17 0,19 0 15,-54 0-15,72 0-1,-19 0 1,0-35-1,18 35 1,1-18 0,-1 1-1,17-1 1,19 0 0,17-35-1,-18 18 1,0-18-1,18-17 1,-17-19 15,17 19-15,0-36 0,0 36-1,0 17 1,17 17-1,1 19 1,35-36 0,18 17-1,34-16 1,-16-1 0,52-18-1,-35 53 1,-54-17-1,54-18 1,-53 18 15,35 35-15,36-18 0,-36 18-1,71 0 1,-53 36-1,-36-36 1,-17 35 0,18-17-1,-18 17 1,0-18 0,35 19-1,-18-1 1,1-17-1,-18-1 17,-18 1-17,-17 0 1,-18-1 0,17 1-1,19 17 1,-1-17-1,-35-1 1,17 19 0,1-19-1,0 36 1,-18-17 0,17 34-1,-17 36 1,-17 17-1,-19-52 1,-34 17 15,35-53-15,-18 18 0,-71-35-1,-34-18 1,52 0-1,70 0 1</inkml:trace>
  <inkml:trace contextRef="#ctx0" brushRef="#br0" timeOffset="52248.54">9895 13017 0,'-53'0'203,"18"-17"-188,-35 17-15,-36-18 16,0 18 0,53 0-1,-35-17 1,53 17-1,-36-18 1,18-17 0,35 35 15,-52-36-15,52 19-16,-17-1 15,0 0 1,-1 1-1,1-18 1,35-18 0,0-18-1,0 36-15,0-89 16,0 1 0,0 17-1,18 53-15,-18 0 16,0 18-1,0 0 1,0-1 0,0 19 15,53-1-15,-53 0-16,35-17 15,-17 0 1,52 0-1,-52 17 1,-1-17 0,19-1-1,-36 19 1,53-1 0,0 18-1,52 0 1,-34 35-1,70 1 1,-88-1 0,0-17 15,-18 17-15,-35-17-1,35-1 1,1 36-1,-36-35 1,17 17 0,19 36-1,-36-19 1,0-34 0,17 70-1,-17-52 1,0-1-1,0 53 1,0-53 0,0-17 15,0 0-15</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2:55:57.756"/>
    </inkml:context>
    <inkml:brush xml:id="br0">
      <inkml:brushProperty name="width" value="0.05292" units="cm"/>
      <inkml:brushProperty name="height" value="0.05292" units="cm"/>
      <inkml:brushProperty name="color" value="#7030A0"/>
    </inkml:brush>
  </inkml:definitions>
  <inkml:trace contextRef="#ctx0" brushRef="#br0">2805 3157 0,'35'0'203,"35"0"-203,19 0 0,87 0 32,53-35-1,-70 17-16,-106 18-15,53-17 16,0 17 0,35 0-1,-35 0 1,-1 0 0,72 0-1,-54 0 1,1 0-1,34 0 17,-87 17-32,35-17 31,53 0-15,-54 0-1,19 0 1,52 0-1,-52 18 1,-18-18 0,70 0-1,-17 18 1,-36-18 0,18 0-1,-35 0-15,-35 0 31,70 0 1,0 17-32,18-17 15,70 18 17,-106 0-17,1-18 1,70 17-1,-53-17 1,18 0 0,35 18-1,-53-18-15,-35 0 16,158 0 15,-87 0-31,-18 0 16,17 0 31,-17 18-47,52-18 31,72 0-15,-160 0-1,-17 0 1,88 0-1,-18-36 1,18 19 0,53 17-1,-106 0-15,-17 0 16,88 0 15,-36 0-15,-17 0-1,70 17 17,-35 1-32,-18-18 31,177 0-15,-53 0-1,0 0 1,123-35-16,-88-18 31,-105 35-15,105 18-1,-282 0-15</inkml:trace>
  <inkml:trace contextRef="#ctx0" brushRef="#br0" timeOffset="2718.2">2452 5380 0,'35'0'172,"36"-18"-156,-18 18-16,-1 0 15,54 0 1,18 0 0,87 0-1,-52 0 1,-53 0-1,88 0 1,-88 0 15,53 0-15,52-17 0,-52 17-1,-35-18 1,34 18-1,-87 0 1,70 0 0,35 0-1,-52 0 1,-1 0 0,36 0-1,-71 0 1,53 0-1,142-18 1,-72 18 15,-52 0-15,123 0-16,-88 0 16,0 0-1,18 18 16,-89 0-31,1-18 32,88 35-17,-36-35 1,-17 0 0,17 0-1,-35-18 1,18 18-1,35-17 1,-35-1 0,-18 0 15,18 18-15,-54 0-1,36 0 1,124 0-1,-159 0 1,0 0 0,-71 0-16,71 0 15,-36 0-15,19 0 16,69 18 15,-69-18-15,-1 0-1,53 18 1,-88-18 0,53 0-1,35 0 1,-53 0 0,53 0-1,141 0 1,-105 0-1,158-89 1</inkml:trace>
  <inkml:trace contextRef="#ctx0" brushRef="#br0" timeOffset="6435.7">2840 6350 0,'35'0'234,"0"0"-218,18 0-16,0-18 15,-35 18 1,105 0-1,-52 0 1,88 0 0,-54-17-1,1 17 1,18 0 0,-18 0-1,17 0 1,36 0-1,-18 17 17,88-17-17,-123 18 1,-18-18 0,18 0-16,35 0 15,-88 18 16,0-18-15,35 0 0,18 0-1,-35 0 1,52 0 0,-52-18-1,35 18 1,35 0-1,-71 0 17,36 0-17,53 0 1,-53 0 0,-36 0-1,89 0 1,-18-18-1,35-17 1,107 0 0,-107 0-1,-17 17 1,35 18 0,-53 0-1,-35 0 1,52 0-1,-69 0 17,-1 18-17,35-1 1,18 1 0,-52-18-16,52 0 15</inkml:trace>
  <inkml:trace contextRef="#ctx0" brushRef="#br0" timeOffset="-207437.84">2946 7408 0,'35'0'171,"36"0"-171,52-17 16,0-1 0,107 18-1,123-53 1,-54 0 0,1 0-1,-141 18-15,70-18 16,-17 35-1,158-17 1,-158-18 0,0 36-1,35 17 1,17 0 0,-52 0-1,35 0 16,-106 0-15,0-18-16,106 18 31,-106-18-15,18 18 0,-18 0-1,-70 0 1,17 18-16,71 35 31,-89-35-15,18-1-1,36 18 1,-71-35-16,0 0 16,264 36-1</inkml:trace>
  <inkml:trace contextRef="#ctx0" brushRef="#br0" timeOffset="-205838">3210 8184 0,'36'0'141,"-1"0"-141,53 0 15,-17 0 1,228 0 0,-105 18-1,-35 0 1,88 17-1,-70-35 1,-1 0 0,71 0 15,-141 0-15,35 0-16,53-18 31,-35 1-16,35-1 1,53 0-16,-89 1 16,36-1-1,-70 1 1,87 17 0,1 0-1,-71 0 1,177-18 15,-89 0-31,53-52 16,159-36 15,-141 71-15,-141-1-16</inkml:trace>
  <inkml:trace contextRef="#ctx0" brushRef="#br0" timeOffset="-203886.75">3916 9066 0,'17'0'172,"19"0"-172,52 18 15,88-18 1,-70 18-16,106-1 0,-18 1 31,-18-18-15,89 0-1,-89 0 1,18 0 0,18 0 15,-36 0-15,36 0-16,141 0 31,-142 0-16,19 0 1,175 0 0,-158 0-1,-70 0 1,123-18 0,-124 18-1,18-17 1,18 17-1,-71 0 17,53 0-17,-35 0-15,-36 0 32,-17 0-17,53 17 1,-54-17-1,1 0 1,71 0 0,-36 0-1,0 18 1,53-18 0,-71 18-1,1-18 1,70 0 15,-35 0-31,-54 0 31,37 17-15,-72-17 0,-17 18-1,71 17 1,-54-35-1,18 0 1,53 18 0,-52-18-1,-36 17 1,52 1 0,-52-18-1,0 0 1,18 0-1,-18 0 1</inkml:trace>
  <inkml:trace contextRef="#ctx0" brushRef="#br0" timeOffset="-200794.38">2170 11377 0,'35'0'204,"-18"0"-204,19 0 15,34 0 1,-34 0-16,-1 0 15,35 0 1,-34 0 0,87 0 15,-52 0-15,52 0-1,36 18 1,-71-18-1,18 0 1,17 0 0,-34 0-1,-36 0 1,70-36 0,-105 1-1,17 18 1,36-19 15,-36 36-31,18 0 31,35 0-15,18 0 0,-36 0-16,89 18 15,-18-18 1,-17 0 15,52 0-15,-105-18-1,17 1 1,53-19 0,-71 19-1,19 17 1,16 35 15,37-17-15,-54-18-1,88-36 1,-105 19 0,52-72-1,-52 54-15,35-18 16,-18 36 15,71 17-31,-54 17 16,-16 19-1,69 16 17,-70-34-17,1 0 1,52-18 15,-35-18-15,-18 0-1,18-17 1,-18 18-16,-18 17 16,72 35 15,-72-18-16,36 19 1,35-36 0,-70 0-1,52 0 1,-70 0 0,35-18-1,-53 18 1,71 0-1,-35 0 17,-1 18-32,71 35 15,-88-36 1,89 1 0,122-18-1,-105 0 1</inkml:trace>
  <inkml:trace contextRef="#ctx0" brushRef="#br0" timeOffset="-121125.24">8731 11218 0,'18'0'218,"70"0"-218,36 0 16,122 0 0,-16-17-16,17-1 15,53 0 1,-159 18 0,-35 0-1,-18-17 1,0-1-1,-53 0 1</inkml:trace>
  <inkml:trace contextRef="#ctx0" brushRef="#br0" timeOffset="-102592.24">11201 11077 0,'35'0'203,"18"0"-203,17 0 0,124 0 16,-52 0 0,-54 0 15,35 0-16,-35 18 1,18-18 0,18 0-1,-36 17-15,53-17 32,-17 0-32,52 18 15,-88-18 1,18 18-1,35-18 1,-53 0 15,0 0-15,106 0 0,-105 0-16,16-18 15,54 0 16,-71 18-15,71 0 0,35 0-1,-70 0 1,-18-17 0,-1 17 15,-16 0-31,16 0 15,54 0 17,-71-18-17,36 18 1,35 0 0,-89-17-16,1 17 31,52 0-16,-52 0-15,17 0 16,0 0 15,18-18 1,-53 18-32,53 0 31,-71 0-16,35 0-15,1 0 32,-36 0-32,18 0 31,0 0-15,-18 0-1,-17 0 1,35 0-1,0 0 1,0 0 0,35-18-1,-17-35 17</inkml:trace>
  <inkml:trace contextRef="#ctx0" brushRef="#br0" timeOffset="-97591.26">2364 13000 0,'53'-18'187,"-18"18"-187,53 0 16,-17 0-16,34 0 0,89-17 16,-17 17 15,34 0-16,-105-36 1,35 36-16,124-17 31,-106 17-15,0-18 0,-71 18-1,212-18 1,-124 1-1,0 17 1,-105 0-16,70 0 16,-18 0-1,160 0 17,-89 0-32,-36 0 15,72 0 1,-124 0-1,52-36 1,36 19 15,-53 17-15,-35 0 0,35 0-1,-52 0 1,34 0-1,36-18 1,-18 18 0,18-17-1,35 17 1,-36 0 0,-34 0-1,88 0 1,-54 0-1,-69 0 1,69 0 15,-34 0-15,35 0 0</inkml:trace>
  <inkml:trace contextRef="#ctx0" brushRef="#br0" timeOffset="-95519.09">2752 13882 0,'53'0'188,"35"0"-172,-18 0-16,160 17 15,-107-17-15,124 18 31,-88 17-15,88 1 0,35-19-1,-70 1 1,17-18-16,-70 35 16,-18-52-1,88-1 1,-88 18 15,0-18-15,-52 1-1,69 17 1,-17-18 0,71 18 15,-71 0-16,0 0-15,18 0 16,-18 0 0,-35 0-1,123 0 1,-123 0 15,35 0-31,18 0 31,-71-18-15,18 18 0,123-17-1,-123 17 1,0 0 0,35 0-1,-53 0 16,-17 0-15,35 0 0,-71 0-1,18 0 1,70 0-16,1-18 16,-54 0-1,36 18 16,-53 0-15,35 0 0,36 0-1,-54 0 1,19 0 0,34 0-1,-88 0 1,18 0-1</inkml:trace>
  <inkml:trace contextRef="#ctx0" brushRef="#br0" timeOffset="-85226.99">2857 14764 0,'89'17'219,"17"-17"-219,-1 18 16,54 0-1,35 17 1,-141-35 0,194 35-1,-35-17-15,52 17 31,-123-35-15,18 0 0,70 0-1,-52 0 1,-36 0 0,-18 0 15,-70 0-31,88-18 0,-17 18 31,70-17-15,-106 17-16,36 0 15,34 0 17,-34 35-17,35-17-15,-54-18 31,178 35-15,-160-17-16,-17-18 31,70 17-15,-17-17 0,88 0-1,-124 0 16,1 0-15,70-17 0,18 17-1,-142 0 1</inkml:trace>
  <inkml:trace contextRef="#ctx0" brushRef="#br0" timeOffset="-83244.13">2787 15875 0,'35'0'172,"36"0"-141,88 0-15,17 0-1,36-18-15,-36 18 16,-70 0 0,123-17-1,-17-1 1,141 0 0,-195 18-1,1 0 1,106 0-1,-71 0 1,-36 0 0,36 18-1,-70-18 1,35 0 0,-89 0-16,89 0 31,-36 18-16,19-18 1,-1 0 0,-71 0-1,54 0 1,34 17 0,-34 1-1,-36-18-15,71 0 31,-71 0-15,0-18-16,71 1 31,-36 17-15,1 0 15,52 0-15,-70 0-1,0 17 1,17-17 0,160-17-1</inkml:trace>
  <inkml:trace contextRef="#ctx0" brushRef="#br0" timeOffset="-81026.69">2875 16863 0,'71'0'203,"70"0"-203,-18 0 0,36 0 31,106 0-31,-142-18 16,177-17-1,53 17 1,35 18 0,-141 0-16,17 0 15,89 0 1,-194 0 15,-36 0-15,107 0-1,-54 0 1,-17 0 15,17 0-15,-52 0-1,-19 0 1,231 0 0,-107 0-16,0-17 31,71 17-15,-71 0-1,-35 0 1,-17 0-1,-54 0 1,18 0-16,71 0 31,-71 0-15,53 0 15,-88 0-15,-53 0-1,35 0 1,0 0 0,-17 0-1,17 0 1,36 0 0,-36 0-1,-18 0 1,36 0-1,-53 17 1,53 1 0,17-18-1,-52 0 1,35 17 15,0 1-15,-36 0-1,1-18-15,17 35 32,18-35-17,-53 0 1,70 0 0,-35 0-16,18 0 31,70 0-16,19 0 1,-37 18 0,230-18-1,-123 0 1,35-18 15,158 0-15,-334 18-16,-18 0 31,-53 0-31</inkml:trace>
  <inkml:trace contextRef="#ctx0" brushRef="#br0" timeOffset="-77967.08">13899 16863 0,'18'17'203,"35"36"-203,18-17 15,17 52-15,88-18 16,18 1 0,141-106-1,-70-106 16,35-106-31,123-71 32,-194 212-17,-105 18-15,-71 35 16</inkml:trace>
</inkml:ink>
</file>

<file path=ppt/ink/ink2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2T16:10:21.687"/>
    </inkml:context>
    <inkml:brush xml:id="br0">
      <inkml:brushProperty name="width" value="0.05292" units="cm"/>
      <inkml:brushProperty name="height" value="0.05292" units="cm"/>
      <inkml:brushProperty name="color" value="#FF0000"/>
    </inkml:brush>
  </inkml:definitions>
  <inkml:trace contextRef="#ctx0" brushRef="#br0">10566 5433 0,'53'17'187,"17"-17"-171,36 18-16,17-18 16,89 35-1,-141-35-15,87 18 16,36 0 0,0-1-1,-70-17-15,105 0 16,-70 0-1,-53 0 1,-53 0-16,88 18 16,-71-18-1,107 0 17,-54 0-17,-17 0 1,0 0-1,0-18 1,-36 18 0,142-35-1,-89 35 1,36-18 0,0 18-1,17-17 1,-35-1-1,18 0 1,123-35 0,-140 36 15,-1-1-15,-88 18-16,105 0 15,19-17 1,105 17-1,-123-18 1,-53 18 0,123-53-1,-17 35 1,-18 1 0,-18 17-1,-105 0-15,105 0 16,36 0-1,193 17 1,-228-17 0,-19 18-1,142-18 17,-212 0-17,283 0 1,-142 35-1</inkml:trace>
  <inkml:trace contextRef="#ctx0" brushRef="#br0" timeOffset="2284.3">3616 6421 0,'88'0'203,"18"0"-187,17 0-16,1 0 16,52 0-1,-35 0 1,-88 0-16,53 0 16,35 0-1,36 0 1,-71 0-1,52 0 1,19 0 15,-1 0-15,-35 0 0,71 0-1,-89 0 1,-17 0-1,53 0 1,0 0 0,-18 0-1,70 0 1,-122 0 0,16 0-1,37 0 1,-1 0-1,53-18 1,106 18 15,-142 0-15,1 0 0,106-18-1,-71 1 1,88-72-1,-123 1 1,299-159 0</inkml:trace>
  <inkml:trace contextRef="#ctx0" brushRef="#br0" timeOffset="6099.71">4533 7497 0,'71'0'157,"35"0"-142,-18 0-15,159-36 32,-106 36-32,88-17 15,124 17 1,141 0-1,-212 17 1,71 1 0,52 35-1,-263-53 1,-54 0 0</inkml:trace>
  <inkml:trace contextRef="#ctx0" brushRef="#br0" timeOffset="8633.9">4392 8467 0,'53'17'235,"-18"-17"-235,36 0 15,158 0 1,-88 0 0,0 0-1,-70 0 1,-18 0-16,17 0 15,36-17 1,0 17 0,176-36 15,-176 19-15,88-1-1,-106 0 1,71 18-1,88 0 1,-88 0 0,-18 0-1,53 0 1,-88 0 0,35 18-1,53 0 1,-53-1-1,-53-17 1,36 18 0,-54 0-1,36-18 17,53 0-17,-18 0 1,-18 0-1,36 0 1,-71 0 0,18-36-1,71 19 1,-54-1 0,0 0-1,36 18 1,-88 0-1,-1-17 1,-34 17 0,17 0-16,-1 0 15,72 0 17,-18 0-17,-53 0 1,35 0-1,35-18 1,-70 18 0,53 0-1,-53 0 1,70-53 0,36 18-1,-35 35 1,-18 0-1,-1 0 1,36 0 0,-70 0 15,0 0-15,17 0-1,0 0 1,0 0-1,0 0 1,-17 0 0,52 0-1,-34 0-15,34 0 16,53 0 0,18 0-1,230 53 1,-89 70-1</inkml:trace>
  <inkml:trace contextRef="#ctx0" brushRef="#br0" timeOffset="11982.76">4304 9490 0,'35'0'219,"36"0"-219,17 0 16,88 0-1,54 17 1,-89-17-1,-88 18-15,70 0 16,-35-18 0,53 17-1,36 1 1,-18-18 0,-36 0-1,-88 0-15,53 0 16,-17 18-1,35-18 1,53 0 0,-71 0 15,71 0-15,-89 0-16,18 0 15,1 0 1,34 0-1,53 0 1,-35-18 0,124 18-1,-106 0 1,-18-18 0,-35 18-1,141-17 1,-89-1-1,-69 18 1,-1 0-16,0 0 16,18 0 15,35 0-15,53-18-1,18 18 1,-18 0-1,-124 0-15,160 0 16,-19-17 0,230 17-1,-247-36 1,53 19 0,282-1-1,-264 18 1,17-35-1,336-36 1,-283 18 0,88-17-1,106 52 17,-317 18-17,370 35 1</inkml:trace>
  <inkml:trace contextRef="#ctx0" brushRef="#br0" timeOffset="15983">5327 10548 0,'35'0'235,"18"0"-235,53 0 15,-18 0 1,300 0-1,-194-35 1,36-18 0,122 35-1,-105 18 1,-88 0 0,-71 0-16,18 0 15,35 0 1,-17 0-1,105 18 1,-123-1 0,0-17 15,-71 0-31,35 0 16,1 0-1,0 18 1,52-18-1,-17 0 1,17 18 0,54-1-1,-71 1 1,-1-18 0,54 0-1,0 0 1,17 18-1,54-18 1,-125 0 0,-16 0-1,122 0 17,-34 0-17,52 0 1,-123 0-1,0 0 1,52 17 0,178 1-1,-125-18 1,-52 18 0,53 17-1,-18-17 1,17 52-1,54-35 1,-142-35 0,89 18 15,-53 0-15,-18-18-1,-35 0 1,105 0-1,-52 0 1,70 0 0,-87 0-1,16 0 1,72 0 0,-54 0-1,0 0 1,89 0-1,-106 0 1,-53 0 0,-1 0 15,-52 0-15,0 0-1,18 0 1,-36 0-1</inkml:trace>
  <inkml:trace contextRef="#ctx0" brushRef="#br0" timeOffset="19249.09">4286 11553 0,'71'0'203,"17"0"-187,35 18-16,89-18 15,106 0 1,-213 18-16,160-36 15,-71 0 1,53-17 0,141 0-1,-212 35 17,-17 0-17,35 70 1</inkml:trace>
  <inkml:trace contextRef="#ctx0" brushRef="#br0" timeOffset="32150.34">5027 15610 0,'18'0'266,"-1"0"-251,19 0-15,-19 0 16,19 0-16,16-35 16,1 17-1,53-17 17,-53 35-17,53-17 1,-53 17-1,106-18 1,-54 18 0,-52 0-1,36 0 1,-54 0 0,18 0-1,0 0 1,-18 0-1,53 0 1,-35 0 0,53 0-1,0 18 1,0-18 15,-18 0-15,18 0-1,-36 0 1,36 17 0,35-17-1,-53 18 1,18-1 0,18-17-1,-54 18 1,1-18-1,35 18 1,-1-18 0,1 17-1,71-17 17,-89 0-17,-18 0 1,1 0-1,-36 0 1,36 0 0,-1 0-1,1 0 1,-1 0 0,72 0-1,-19 0 1,-17 0-1,-18 0 1,-53 18 0,1-18-1,16 0 1,-34 0 15,35 0-15,0 0-1,0 0 1,17 0 0,19 0-1,-36 0 1,-1 0 0,19 0-1,-36 0 1,-17 0-1,52 0 1,-52 0 0,53 0 15,-36-18-15,0 1-1,1 17 1,34-53-1,-35 35 1,36 18 0,-1-70-1,-34 52 1,34 0 0,-34 1-1,-1-1 16,-18 0-31,1-17 16,0 35 15,-1-17-15,-17-19 15,0 19-15,0-19-16,0-17 15,0-17 1,-17 35 0,-1 17-1,-17 0 1,-36-17 0,1 0-1,17 17 1,-53-35-1,88 36 1,-35-19 0,1 19-1,-1-1 1,17-17 15,-52-1-15,53 19-1,-53-18 1,-53-1 0,70 19-1,-35-19 1,0 1 0,36 35-1,34 0 1,-52 0-1,35 0 1,-35 0 0,-53 0-1,53 18 1,0 17 15,-1-35-15,1 18-1,18-18 1,-54 0 0,36 0-1,-18 0 1,-123 0 0,88-53-1,53 53 1,-53 0-1,70 0 1,-53-18 0,-70 18-1,36 0 17,-36 0-17,35 0 1,53 0-1,0 35 1,-52-35 0,34-17-1,18 17 1,-35 0 0,106 0-1,-53 0 1,52 0-1,-34 17 1,-36-17 0,-17 18-1,34 0 17,-17-1-17,-17 1 1,88 0-1,-36-1 1,36 1 0,17-18-1,1 35 1,17-17 15,-18-1 0,0-17-31,18 36 16,-35-19 0,0 36-1,35-18 1,-18 1 15,0-36-15,1 0 93,-1 17-78,1-17-15,-1 0-16,-17 0 16,17 0-16,-70 36 15,35-36 1,-53 0 15,88 0-15,-17 0-1,18 0 1,-1 17 78,18 1-94,0 0 15,0-1-15,-18 19 16,18 34-16,0 18 16,18 36-1,52 17 1,-34-106 15,17 0-15,52-17-1,-16-18 1,-19 0 0,1 0-1,-36 0 1,-17 0 0,35 0-1,-36 0 1,36 0-1,35-18 1</inkml:trace>
  <inkml:trace contextRef="#ctx0" brushRef="#br0" timeOffset="34350.91">10954 15081 0,'0'18'187,"17"17"-171,1-17-16,17 70 15,-17-53 1,35 1 15,-36-36-31,1 0 16,53 0-1,105-177 1,18-87 0,0-1-1,-53 53 1,36 1 0</inkml:trace>
</inkml:ink>
</file>

<file path=ppt/ink/ink2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2T16:11:07.434"/>
    </inkml:context>
    <inkml:brush xml:id="br0">
      <inkml:brushProperty name="width" value="0.05292" units="cm"/>
      <inkml:brushProperty name="height" value="0.05292" units="cm"/>
      <inkml:brushProperty name="color" value="#FF0000"/>
    </inkml:brush>
  </inkml:definitions>
  <inkml:trace contextRef="#ctx0" brushRef="#br0">7461 3157 0,'71'0'203,"-36"18"-187,53 17-16,-35-17 16,88 35-1,-88-53 1,35 0 0,-17 0-1,-18-18-15,17 1 16,19 17-1,16 0 1,37 0 0,-37 17-1,72 1 17,-71-18-17,-18 0 1,35 0-1,1 0 1,-36 0 0,35 0-1,1 35 1,-71-35 0,70 18-1,-70-18 1,53 0-1,0 0 1,-36-71 0,19 54-1,-1-1 1,18 18 15,-1 0-15,90 35-1,-107-17 1,35-18 0,18 0-1,-88 0 1,71-18 0,-18-17-1,-18 35 1,70-35-1,107 35 1,-124-18 0,18 0-1,17-17 1,-35 0 15,-35 17-15,-88 18-16,88-17 15,-53 17 1,52 17 0,1 54-1,-35-36 1,-1 0 0,-17-17-16,0 0 15,-17-18 1,69 0-1,1-53 1,-35 35 0,17 18-1,-53-18-15,36 18 16,17 0 15,88 0-15,-52 0-1,-36 0 1,-17 0 0,17 0-1,-18 0 1,1 0 0,-18-17-1,0 17 1,-18 0-1,88-18 1,-52 18 0,88-35-1,-71 17 1,35-17 15,-70 17-15</inkml:trace>
</inkml:ink>
</file>

<file path=ppt/ink/ink2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2T16:11:37.984"/>
    </inkml:context>
    <inkml:brush xml:id="br0">
      <inkml:brushProperty name="width" value="0.05292" units="cm"/>
      <inkml:brushProperty name="height" value="0.05292" units="cm"/>
      <inkml:brushProperty name="color" value="#FF0000"/>
    </inkml:brush>
  </inkml:definitions>
  <inkml:trace contextRef="#ctx0" brushRef="#br0">8714 5468 0,'53'0'219,"-36"0"-219,18 0 16,18 0-1,-17 0 1,-19 0-16,19 18 16,-1-18-1,35 17 1,-34-17 0,17 18 15,-1-18-16,-16 0 1,-1 0 0,18 0-1,-18 0 1,36 0 0,-18 0-1,17 0 1,-34 0-1,52 0 1,-53 0 0,0 0-1,71 0 1,0 0 0,0 0 15,70 0-16,-35 0 1,-53 0 0,-35 0-16,18 0 15,35 0 1,53-18 0,52 1-1,-87 17 1,-1-18-1,54-17 1,-19 17 0,54 0-1,70-34 1,-141 52 0,-17 0 15,87-36-16,-52 19 1,18 17 0,-54 0-1,-52 0 1,-1 0 0,71-18-1,-35 18 1,70 0-1,-52 0 1,-36 0 0,-17 0-1,-54 0-15,54 35 16,-36-35 0,0 0 15,54 18-16,-54-18 1,88 35 0,-52-35-1,17 0 1,18 18 0,-53-18-1,35 35 1,0-17-1,0-1 1,18 1 0,53 0-1,-35-1 1,-1 1 0,0-18 15,-70 18-16,53-1 1,-35-17 0,105 18-1,-17-18 1,17 35 0,-52-35-1,-1 0 1,89 0-1,-36 0 1,-17-17 0,35-19-1,-123 19 1,17 17 0,88 0 15,-123-18-16,53 18 1,17 0 0,-52-18-1,35 18 1,35 0 0,-70 0-1,52 0 1,89 0-1,-54 0 1,160 0 0,-106 0-1,-36 0 1,106 18 0,-17-18 15,-18 0-16,-106 0 1,-124 0-16,107 0 16,-36 0-1</inkml:trace>
  <inkml:trace contextRef="#ctx0" brushRef="#br0" timeOffset="3682.19">3616 6509 0,'35'-18'250,"18"18"-235,18 0-15,35-18 16,17-17 0,1 35-1,-72-17 16,1 17-15,18 0 0,-1 0-1,1-18 1,0 18 0,-36 0-16,71 0 15,-36 0 1,54 0-1,-71 0 1,-18 0 0,71 0-1,-53 0 1,35 0 0,18 18-1,-18-18 16,-18 17-15,54 1 0,-36-1-1,-35-17 1,53 0 0,-71 0-1,36 0 1,-1 18-1,1 0 1,-1-18 0,36 0-1,-35 0 1,-1 17 0,54-17 15,-89 0-16,18 0 1,35 18 0,-35-18-1,53 18 1,17-18 0,-52 0-1,17 0 1,36 0-1,-54 0 1,-35 0 0,54 0-1,-54 0 1,35 0 0,1 0 15,17 0-16,36 0 1,-54 0 0,36 0-1,-53 0 1,18 0 0,-19 17-1,54-17 1,-35 0-1,17 0 1,71 0 0,-36 0-1,-52 0 1,52 0 0,-70 0-1,18 0 16,17 0-15,-18 0 0,-17 0-1,18 0 1,-36 0 0,1 0-1,52 0 1,-35 0-1,0 0 1,17 0 0,-35 0-1,36 0 1,35 0 15,-36 0-15,1 0-1,52 0 1,-52 0 0,-1 0-1,-17 0 1,0 0 0,-17 0-1,-19 0 1,18 0-1,-17 0 1,35 0 0,0 0-1,-18 0 1,1 0 0</inkml:trace>
  <inkml:trace contextRef="#ctx0" brushRef="#br0" timeOffset="26615.6">11148 6509 0,'53'0'219,"88"35"-219,-53-17 15,18-1-15,70 1 16,-17 0 0,-36 17-1,160 0 1,-178-17 15,19-18-15,-1 0-1,-70 0 1,36 17 0,69-17-1,-17 0 1,-17 18-1,-54-18-15,72 0 16,-72 0 0,71 0-1,-106 0-15,124 0 16,18 18 0,52-18-1,-123 17 16,17-17-15,36 0 0,-124 0-16,142 0 15,-19 18 1,36-18 0,-88 0-1,-35 0 1,140 0-1,-87 0 1,17 0 0,0 0-1,-88 0 1,18 0 0,17-18-1,-18 18 16,-17 0-15,124-17 0,-89-1-1,-18 18 1,89-18 0,-88 18-1,-1-17 1,89-19-1,-18 19 1,-17-1 0,52 1-1,-88-19 1,36 19 0,34-1-1,-69 0 16,34 1-15,18 17 0,-53 0-1,124 0 1,-124 0 0,18 0-1,0 0 1,70 0-1,-17 0 1,35 0 0,-159 0-1</inkml:trace>
  <inkml:trace contextRef="#ctx0" brushRef="#br0" timeOffset="30181.15">5027 9190 0,'71'-35'188,"52"17"-188,89-17 15,176-1 1,141-17 0,-53 1-1,-88 34 1,-35 0 0,229-17-1</inkml:trace>
  <inkml:trace contextRef="#ctx0" brushRef="#br0" timeOffset="31698.05">6897 10142 0,'35'0'187,"36"0"-187,176 71 16,0-53 0,-18 52-1,0-17 1,-105-35 15,17-1-15,-71-17-16,89 0 15,-53 0 1,35 18 0,18 0-1,17-18 1,142 0-1,-36 0 1,-71 0 0,230 52-1,-105 19 1,-142-53 0,-89-1-1,266 36 1</inkml:trace>
  <inkml:trace contextRef="#ctx0" brushRef="#br0" timeOffset="33733.89">4833 11465 0,'53'18'188,"18"-18"-188,34 0 0,19 0 15,264 18 1,-247-18-16,212 0 16,35 0-1,35 0 1,-282-53-1,141 53 1,-17 0 0,176-18-1,-194 18 1,-124 0 0,36 18-1,123 17 1,-123-17-1,-71-1 1,36-17 0,-18 0-1,-18 0 1,159-17 0,-106-19-1,0 19 1,18-1 15</inkml:trace>
  <inkml:trace contextRef="#ctx0" brushRef="#br0" timeOffset="37098.31">3281 12753 0,'53'-18'187,"17"1"-187,1-1 16,-36-17-16,142-1 16,-107-34-1,36 17 1,-71-35 0,36 17-1,-54-52 1,1-54 15,-18 36-15,-88-53-1,53 159 1,-36-18 0,-158 18-1,52 35 1,89 17-1,-124 54 1,107-36 0,16 18-1,1-18 1,18 18 0,34 18-1,1 17 1,-18 71 15,53-89-15,-17 19-1,17-37 1,88 37 0,106-1-1,-35-70 1,52-71-1,354-159 1</inkml:trace>
  <inkml:trace contextRef="#ctx0" brushRef="#br0" timeOffset="40766.21">5027 16439 0,'35'0'265,"36"0"-265,-1-17 0,1-1 16,17 1-16,53-19 16,106-34-1,-35 52 1,17 0 15,-88 18-15,-52 0-1,140 0 1,-106 0 0,36 0-1,-71 36 1,-17-36-1,17 17 1,-17-17 0,-1 0-1,71 0 1,0 18 0,-17-18-1,87 18 16,-105-18-31,35 0 32,142 0-17,-107 0 1,-52 0 0,52-18-1,-53 18 1,36-18-1,70-17 1,-87 17 0,-19 18-1,71 0 1,-35 0 0,17 0-1,53 0 1,-87 36 15,-19-36-15,53 0-1,-52 0 1,17 0 0,35 0-1,-105-18 1,35 18-1,35-18 1,-53 18 0,36 0-1,52 0 1,-53 0 0,1 0-1,70 0 1,-53 0-1,35 18 17,89-18-17,-106 0 1,-36 0 0,89 0-1,-53 0 1,-53 0-1,52 0 1,-70 0 0,-35 0-1,71 0 1,-54 0 0,1 0-1,52 0 1,1 0 15,-71 0-15,-36 0-16,107 0 15,-1 0 1,54 0 0,-71 0-1,-1 0 1,19 0-1,52 0 1,-70 0 0,71-18-1,-72 18 1,1-17 0,0 17-1,53 0 1,-71-18 15,88 18-15,-105 0-1,105-18 1,-123 18 0</inkml:trace>
  <inkml:trace contextRef="#ctx0" brushRef="#br0" timeOffset="46780.5">9066 10142 0,'0'18'188,"36"-18"-173,17 0-15,-18 18 16,35-1-1,19 1 1,-36-18-16,17 0 16,1 0-1,70 18 1,-53-18 0,0 0-1,71-53 1,-18 17 15,18 1-15,17 0-1,-105 17 1,-36 18 0,53-17-1,-53-1 1,-17 0-1,35-35 1,-35 36 0,-1-19-1,1-17 1,0 1 0,-18-1-1,0 35-15,0-70 16,0 35 15,-53-18-15,-18 18-1,36-17 1,-36 17 0,-17 0-1,17-18 1,-17 36-1,35 18-15,-52-1 16,-1 0 0,35-17-1,-70 35 1,35 0 0,0 0-1,-17 35 1,-1 1-1,-34-1 17,69 0-17,37 18 1,-1-18 0,17 1-1,1-19 1,17 19-1,-17-1 1,-18 0 0,18 18-1,17-35 1,1 17 0,17-17-1,0 17-15,0 35 16,0-17 15,70 71-15,36-89-1,53 0 1,-89-35 0</inkml:trace>
  <inkml:trace contextRef="#ctx0" brushRef="#br0" timeOffset="49580.82">8079 11395 0,'0'-36'172,"0"-16"-157,0-37-15,-18 19 16,18 34-1,-18-34 1,1 35 0,17-71-1,0 53 1,0-18 0,17-17-1,19 35 1,17 18-1,123-71 1,-88 53 0,18 18-1,70 0 1,-70 35 0,0-18-1,88 18 1,-106 0 15,36 0-15,17 35-1,-35 18 1,17 18 0,-52-54-1,-18-17 1,17 0-1,-35 0-15,36 18 16,17 17 0,-35-35-1,88 71 1,-70-36 0,17 0-1,18 18 1,-53-17 15,-18-1-15,36 0-1,-36-17 1,-35-1 0,17 36-1,-17-17 1,0-19-1,0 71 1,0-35 0,-35 18-1,-71 17 1,18-17 0,-35-36-1,-89 18 1,89 0-1,-36-53 17,-194 35-17,194 0 1,71-35 0,17 0-16,-140 0 15,34-17 1,54-1-1</inkml:trace>
  <inkml:trace contextRef="#ctx0" brushRef="#br0" timeOffset="51180.05">9243 15434 0,'0'-88'188,"35"-124"-173,0-70 1,36 35 0,17 124-1,-35 52-15,159-105 16,-1 17-1,-17 53 1,0 71 0,-105 52-1,-54 36 1,0 18 0,-35-54-1</inkml:trace>
  <inkml:trace contextRef="#ctx0" brushRef="#br0" timeOffset="52679.06">9155 15222 0,'0'36'203,"0"-1"-203,17 35 16,18 19 0,-35-72-1,18 1 1,-18 0-1,0-1 17,18-34 93,-18-36-110,0 35 1,0-17-16,35-1 16,-17-34-1,17 17 1,0-35-1,-17 70-15,52-35 16,-52 18 0,17 0-1</inkml:trace>
  <inkml:trace contextRef="#ctx0" brushRef="#br0" timeOffset="53875.3">10830 13829 0,'0'88'203,"0"18"-203,0-53 16,0 70-1,0-87-15,0 16 16,0-16 15</inkml:trace>
  <inkml:trace contextRef="#ctx0" brushRef="#br0" timeOffset="55214.81">10848 13582 0</inkml:trace>
  <inkml:trace contextRef="#ctx0" brushRef="#br0" timeOffset="56319.11">11095 13088 0,'0'71'188,"0"-1"-173,0-17-15,0 35 16,0 18-16,0 18 31,17 34-15,-17 89 0,0-141-1,0 0 1,0-71-1,0 0 1,0-17 0,-17 0-1,34-1 79,1-17-78,0 0-1,-1 0 17,19 0-17,105-211 1</inkml:trace>
  <inkml:trace contextRef="#ctx0" brushRef="#br0" timeOffset="57365.67">11077 13829 0,'0'-18'203,"18"1"-187,-1-1-16,-17 0 15,71-35 1</inkml:trace>
  <inkml:trace contextRef="#ctx0" brushRef="#br0" timeOffset="58349.25">11712 13635 0,'0'17'172,"0"36"-156,0 53-16,0-53 15,0 106 1,0-71 0,0-17-16,0-18 15,0-36 1,0 36-1</inkml:trace>
  <inkml:trace contextRef="#ctx0" brushRef="#br0" timeOffset="59320.82">11695 13458 0</inkml:trace>
  <inkml:trace contextRef="#ctx0" brushRef="#br0" timeOffset="60980">11889 13688 0,'0'53'187,"0"0"-171,17-18-16,-17 53 31,0-70-31,0 70 16,18-35 0,-18 53-1,0-89 1,0 19-1,0-19 1,0 1 0,0-36 46,0-17-46,0 0-1,0-18-15,0-35 16,0 17 15,0 18-15,0-17 0,0 34-1,18 1 1,-18 0-1,17 17-15,-17-17 16,18 35 0,-18-18-1,17 0-15,1 18 32,0 0 30,-1 0-46,-17 18-1,18 0-15,-18 17 16,18 18 0,-18-18-16,17 71 15,-17-35 1,18 17-1,0 18 1,17-18 0,-18-18-1,-17-17 1,18-53 0,-18 18-1,35-18 1,36-18-1,-18-105 17</inkml:trace>
  <inkml:trace contextRef="#ctx0" brushRef="#br0" timeOffset="62168.24">12647 13723 0,'-18'0'219,"1"0"-204,-18 0-15,-1 18 16,-17 35-1,36 17 1,-1 18 0,0-35-1,18 18 1,0 52 0,0-87-1,0 34 1,36 1-1,-19-54 1,54-17 0,-1 0-1,-17-106 1</inkml:trace>
  <inkml:trace contextRef="#ctx0" brushRef="#br0" timeOffset="66212.88">12982 14164 0,'18'-71'172,"-1"19"-172,1-54 15,0 53-15,-1-124 16,1-34-1,0-160 1,-18 213 0,0 87-1,0-17 1,-18 70 0,0 18 30,1 18-30,-1 70 15,18-53-31,0 124 16,0 53 0,0 52-1,35-105 1,-17-53-1,0 35 1,-18-123 0,0 17-1,17-35 1,1 0 46,0 0-62,-1 0 16,1-18 0,0 1-1,17-36 1,-18-18 0,19 1-1,-36 17 1,0 88 124,0 0-140,0 18 16,0-35 0,0 35-16,0 70 15,0-88 1,17 18 0,1-53 62,0 0-78,-1 0 15,1-35-15,0-18 16,34-35 0,-16-35-1,-36 52 1,0 36-1,0-1 17,0 54 77,17 0-109,1 17 16,0 88-1,-18-70 1,0 0 0,0-17-1,0-19 32,17-17 0,19 0-31,-19 0-1,1-17 1,-1-1-1,1-53 1,0 18 0,-18-17-1,35 35 1,-4057-18 0,8079 17-1,-4039-17 1,-18 36-1,18 17 1,-1-35 0,36 35-1,-18 0 17,-17 0-17,-18 17 1,-18-17 109,1 0-110,-18 0-15,17 0 16,-17 0 15,17 35-15,0-17-16,-17 17 16,35 18-1,-18 0 1,18 18-1,0-36 1,36 53 0,-36-52-1,17-36 48,1 0-63,0 0 15,-1 0 1,1-18 15,70-106-15,-70 54 0,-1-54-1,1-52 1,-18-212-1,0 141 1,0 124 0,-18 105-16,18-17 15,0 17 1,0 36 46,0-1-62,0 107 16,0 34 15,0 1-15,18-53-16,0 53 16,-1-36-1,19 1 1,-36-107-1,0 19 1,17-36 78,18 0-94,-35-18 15,18 0-15,17-70 16,36-35 15,-53 87-31,-1-52 16,-17 18 0,0 34-1,0 19 1,-17 17 15,-1 0-15,-35 106-1,53-18 1,0 53 0,0-106-1,0 36 1,0-54-16,35 19 15,-17 34 17,0-52-17,-18 0-15,17-18 16,18 0 0,18 0-1,18 0 1,0-36-1,-19-70 1,1-52 0,-35 52-1,-18-18 1,0 89 0,-18-88-1,1 105 1,-1 18-1,18 18 32,0 17-31,18 35 0,-1-34-1,19-1-15,17 18 16,-1 17-1,19-17 1,-36-35-16,1 35 16,-19-35-1,1 34 1,-18-34 0,0 53-1,-35-18 1,17-18-1</inkml:trace>
  <inkml:trace contextRef="#ctx0" brushRef="#br0" timeOffset="68479.39">15734 13264 0,'53'-17'203,"-36"-1"-187,19 1-16,-19-1 16,1 0-1,0 18 1,-36 0 15,0 0-15,1 0-16,-36 0 15,0 0 1,-35 0 0,35 53-1,17-35 1,1 17 15,35 0-31,0 1 31,0 69-15,0-52 0,0 36-1,35-19 1,-35-17-1,18-53 95,0-35-95,-18-1-15,17 36 16,1-35-16,17 18 31,1-54-15,-1 71 0,0 0-1,-17 35 1,35 36-1,-36 35 1,-17-53-16,0 17 16,0-17-1,0-35 1,-35 17 0,-18 0-1,-35-17 1,-71-18 15,142 0-15</inkml:trace>
  <inkml:trace contextRef="#ctx0" brushRef="#br0" timeOffset="69765.53">16034 13317 0,'0'36'156,"0"-19"-140,0 19-16,0 16 16,0-34-1,17 53 1,19-1 0,-36-35-1,35 1 1,-17-36-1,17 0 1,18 0 15,-36-18-15,1 0 0,-18-17-16,0-35 15,0 17 1,0-53-1,-53 0 1,18 71 0,-18-18-1,18 35 1,17 18 0,0 0-1,1 18 1,17 17 15,0 0-15,0 1-1,0-1 1,0-17 0</inkml:trace>
  <inkml:trace contextRef="#ctx0" brushRef="#br0" timeOffset="70979.28">16492 13212 0,'0'17'203,"18"18"-203,0 54 15,17-19 1,0 18 0,-17-52-16,35-19 15,-18 1 1,0-18-1,18 0 17,-17-124-17,-19-70 1,-17 71 0,-70-18-1,17 70 1,17 54-1,19 17 1,-36 0 0,18 17-1,-1 71 1,1-17 0,35-36-1,0-17 1,0 17-1</inkml:trace>
  <inkml:trace contextRef="#ctx0" brushRef="#br0" timeOffset="72212.59">17127 12876 0,'0'36'187,"0"-19"-187,0 36 16,18 18-16,17 17 16,-17 18-1,0-36 1,17-34 0,-18-19-1,36-17 1,-17 0-1,17-70 17,17-89-17,-70 35 1,-18 1 0,-52-36-1,17 106 1,0 36-1,0-1 1,18 18 0,17 18-1,-35 88 1,53-36 0,0-35-1,0 1 1</inkml:trace>
  <inkml:trace contextRef="#ctx0" brushRef="#br0" timeOffset="73614.19">18380 12929 0,'-18'-17'219,"-70"17"-204,17 0-15,-87-36 16,69 1 0,54 17-16,-18-87 15,18 34 1,35-70-1,0 17 17,0 89-17,35 18 1,18-54 0,-35 71-1,-1 0 1,-17 106-1,0 53 1,-35 17 0,-71 89-1,53-124 1,0 17 0,-17 72-1,70-213 1,0 19-1,35-54 32,18-35-31,88-123 0,0-36-1,0 53 1,-105 89-16,52-54 15,-35 36 1</inkml:trace>
  <inkml:trace contextRef="#ctx0" brushRef="#br0" timeOffset="74512.47">18768 12118 0,'17'53'188,"-17"0"-173,18 17-15,17 18 16,-17-17-16,0 35 15,-18-53 17,0-36-17,0 1 1</inkml:trace>
  <inkml:trace contextRef="#ctx0" brushRef="#br0" timeOffset="75562.31">19050 12188 0,'0'18'203,"18"17"-203,-18-17 16,53 53 0,-53-54-16,52 36 15,-34-53 1,35 0-1,-35 0 1,35-106 0,-53 36-1,-36-71 1,1 35 0,-71 0-1,53 53 1,36 53-1,-1 0 1,-17 35 15,35 36-15,0-18 0,0-18-1</inkml:trace>
  <inkml:trace contextRef="#ctx0" brushRef="#br0" timeOffset="76629.06">19738 11783 0,'0'17'187,"0"1"-187,18 17 16,-1 36-16,18-18 15,1 17 1,34-34 0,1-19-1,-1-34 1,-17-36-1,0-88 1,-53 35 15,-35 35-15,0 36-16,-36 0 16,18 35-1,18 0 1,-36 0-1,54 17 1,-1 1 0</inkml:trace>
  <inkml:trace contextRef="#ctx0" brushRef="#br0" timeOffset="77679">20267 11483 0,'0'18'187,"18"17"-187,-1-18 16,-17 36-1,36 18 1,-19-53 0,36-18-1,-35 0 1,-1 0-16,1 0 15,17-106 1,-35 18 15,0 70-31,0-53 16,0 36 0,-53 0-1,1 35 16,16 0-15,1 17-16,0 36 16,-1-35-1,36 17 1,0-17 0</inkml:trace>
  <inkml:trace contextRef="#ctx0" brushRef="#br0" timeOffset="78814.34">20726 11307 0,'0'17'219,"0"1"-219,17 35 15,19 17 1,-36-52-16,35 17 31,0 0-15,53-35 0,-35-17-1,-17-18 1,16-107-1,-34 72 1,-18-1 0,-35-17-1,17 53 1,-17 35 0,-18 0-1,-35 17 1,53 36-1,-18 53 1,53-53 15,0 0-15,0 0 0,0-18-1</inkml:trace>
  <inkml:trace contextRef="#ctx0" brushRef="#br0" timeOffset="81378.88">18344 14429 0,'-52'53'203,"16"-18"-203,19-18 15,-36 107 1,53-71 0,0 35-1,17-35 1,1-18-16,35 0 15,-35-35 1,87-35 0,19-176-1,-18-125 1,-53 89 0,-71 247 62,18 18-63,0 0-15,0 17 16,0 0 0,0 18-1,0 35 1,18-35-1,34-17 1,-34-36-16,0 35 16,-1-35-1,19-18 1,70-105 0,-71-71-1,-18 70 1,-34-176-1,-18 142 1,-1 87 15,-34 1-15,52 70 0,0 17 15,18 54-16,0 52 1,0-70-16,18 106 16,0-53-1,52 35 1,-17-71 0,35 36-1,-17-53 1,-53-53-1,52 0 17,18-70-17,-52-54 1,-1 36 0,-53-88-1,18 105 1,-53-35-1,18 88 1,17 18 0,-17 0 15,35 36-15,0 34-1,-4004 19 1,8114-1-1,-4022-53 1,-53 0 0,18 18-1,0-35 1,-35 17 0,-18-17-1,0 17 1,0-17-1,-53-1 1,35-17 0,-17-17-1,17-54 1,18 18 0,0 0-1,53-35 1,-17-18-1,34 36 1,-17-36 15,-53 88-15,18-17 0,-18 53 62,0-1-78,0 18 15,17 1-15,36 34 16,-35 1 0,17-18-1,71-18 1,-88-35-1,-1 0 17,1 0-17,-18-18 1,-35-158 0,-54 70-1,19 71 1,-1 35-1,36 18 1,-35 87 0,70-69-1</inkml:trace>
</inkml:ink>
</file>

<file path=ppt/ink/ink2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2T16:13:07.346"/>
    </inkml:context>
    <inkml:brush xml:id="br0">
      <inkml:brushProperty name="width" value="0.05292" units="cm"/>
      <inkml:brushProperty name="height" value="0.05292" units="cm"/>
      <inkml:brushProperty name="color" value="#FF0000"/>
    </inkml:brush>
  </inkml:definitions>
  <inkml:trace contextRef="#ctx0" brushRef="#br0">3052 7479 0,'17'0'156,"18"0"-140,1 0-16,17 0 16,-36 0-1,1-18 1,0 18 0,-1 0 15,1 0 31,-1-17-46,1 17-16,0-18 16,17 18-1,-17-18 1,35 18 265,17 0-265,-35 0-16,36 18 15,35 0 1,-18-18 0,-53 0-1,36 0 1,-36 0-1,18 0 1,18 0 0,-18 0-1,35 0 1,53 0 0,-53 0-1,-17 0 1,17 0-1,-35 0 17,0 0-17,-1 0 1,19 0 0,53 0-1,-36 0 1,0 0-1,-35-18 1,53-35-16</inkml:trace>
  <inkml:trace contextRef="#ctx0" brushRef="#br0" timeOffset="1386.11">7408 7355 0,'124'0'172,"87"18"-172,1-18 15,88 0 1,-194 0-16,317 35 15,-211-35 1,-36 0 0,-17 0-1,-18 0 1,0-17 0,88-54-1,-87 36 1,-37 17-1,19 18 1</inkml:trace>
  <inkml:trace contextRef="#ctx0" brushRef="#br0" timeOffset="6484.1">13017 10548 0,'71'0'203,"35"0"-188,-36 35 1,89-17 0,-106-18-16,53 18 15,17-1 1,-34-17-1,52 0 1,-35 0 0,-36 0-1,54 0 1,-36 0 0,-35 0-1,70 0 1,-35 0-1,1 18 1,-1-18 15,-35 0-15,0 0 0,-1 0-1,1 0 1,18 0-1,-36-18 1</inkml:trace>
  <inkml:trace contextRef="#ctx0" brushRef="#br0" timeOffset="8618.64">12841 11165 0,'35'0'188,"1"18"-188,34-18 16,1 0-1,35 0 1,-36 0-1,1 0 1,-1 0 0,-52 0-16,88 0 15,-53 0 1,52 0 0,-16 0-1,-19 0 1,36 0-1,-53 0 1,0 0 15,0 0-15,-18 0 0,36 0-1,-36 0 1,35 0-1,-17 0 1,71 0 0,-71 0-1,0 0 1,17 0 0,-17 0-1,0 18 1,0-18-1,0 0 1,-18 0 15,18 0-15,18 0 0,-18 0-1,35 0 1,-53 0-1,36 0 1,-18 0 0,-1 0-1,-34 0 1,17 0-16,-17 0 16,0 0-1,35-18 1,-1 18-1,-34 0 1,35 0 15,0 0-15,-35 0 0,35-18-1,-1 18 1,-16 0-1,-1 0 1,18 0 0,-18 0-1,0-17 1,1 17 0,-1 0-1,0 0 1,1-18-1</inkml:trace>
  <inkml:trace contextRef="#ctx0" brushRef="#br0" timeOffset="16568.91">12965 11677 0,'35'0'235,"-35"18"-220,35-18-15,53 0 16,-52 0 0,-1 0-1,35 0 17,-34 0-17,-1 0 1,18 0-1,-35 0 1,17 0 0,-18 0-1,1 0-15,35 0 16,-18 0 0,18 0-1,-18 17 1,-17-17-1,17 0 1,-17 18 0,17-1 15,18-17-15,-17 0-1,16 0 1,-16 0-1,-1 0 1,36 0 0,17 0-1,0 0 1,-35 0 0,17 0-1,-17 0 1,-35 0-1,35 0 1,-35 0 62,-1 0-78,1 0 16,17 0-1,36 0 1,-1 0 0,1 0-16,-1 0 15,18 0 1,18 0 0,-35 0-1,-18 0 1,17 0-1,-17 0 1,53 0 0,-35 0 15,-1 0-15,-35 0-1,71 0 1,-70 0-1,17 0 1,17-17 0,-17 17-1,0 0 1,-18 0 0,-17 0-16,70 0 15,-53 0 1,89-18-1,-71 18 1,17 0 0,36-17 15,-18 17-15,-35-18-1,35 18 1,-70 0-1,17 0 1,18-18 0,0 18-1,35 0 1</inkml:trace>
  <inkml:trace contextRef="#ctx0" brushRef="#br0" timeOffset="18282.52">12947 12277 0,'35'0'204,"89"0"-204,-36 0 15,71 53-15,105-36 16,-17 1-1,-70-18 1,193 35 0,-123-17 15,-71-18-15,1 17-1,-54-17 1,-17 0-1,-35 0-15,34 36 16,-34-36 0,35 0-1,-53 0 1,17 0 0,-17 0-1,88-36 1,-35 1-1,70 0 1,-52 0 0,17 17 15,18 0-15,-53 1-1,-18 17 1,53 0-1,-35 0 1,17-18 0,18 18-1,18 18 1</inkml:trace>
</inkml:ink>
</file>

<file path=ppt/ink/ink2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2T16:13:40.479"/>
    </inkml:context>
    <inkml:brush xml:id="br0">
      <inkml:brushProperty name="width" value="0.05292" units="cm"/>
      <inkml:brushProperty name="height" value="0.05292" units="cm"/>
      <inkml:brushProperty name="color" value="#FF0000"/>
    </inkml:brush>
  </inkml:definitions>
  <inkml:trace contextRef="#ctx0" brushRef="#br0">4939 5433 0,'18'-18'203,"52"0"-203,-17 18 16,35-17-1,18-1 1,-35 18-16,52-17 16,-17-1-1,0 0 1,-89 18-16,72 0 16,-37 0-1,1 0 1,18 0-1,17 18 1,18 0 0,53 17 15,-18 0-15,-53 0-1,18-17 1,-36-18-1,1 35 1,52-17 0,-34-18-1,16 0 1,37 18 0,-54-1-1,0-17 1,0 0-1,18 0 1,-18 0 0,89 0 15,-36 0-15,17 0-1,-69 0 1,-1-17-1,35-19 1,-35 36 0,-17-17-1,70 17 1,-35 0 0,-35 0-1,17 0 1,0 0-1,-18 0 1,19 0 0,-36 0-1,17 0 17,18 0-17,-35 0 1,18 0-1,-1 0 1,1 0 0,-53 0-1,52 0 1,-17 0 0,18 0-1,-1 0 1,-17 0-1,-18 0 1,106 0 15,18 0-15,0-36 0,-88 36-16,158-17 15,0 17 1,106-18-1,-35 18 1,-141 0 0,0 0-1,17 35 1,-53-35 0,-17 18-1,-70-18 1,17 18-1,-18-18 1,-18 0 0,36 0-16,-17 0 15,17 17 17,-36-17-32,89 0 15,-18 0 1,-17 0-1,70 0 1,-35 0 0,-53 0-1,70 0 1,-70 18 0,70 0-1,-34-18 1,17 0-1,-18 0 1,53 0 0,-53 35 15,-17-35-15,-54 0-16,107 0 15,-54 0 1,142 0-1,-106 18 1,0-18 0,17 0-1,-17 0 1,0 0 0,70 0-1,-17 0 1,-36 17-1,36 1 1,-35-18 0,-19 0-1,72 0 17,-18 0-17,-54 0 1,125 0-1,-124-18 1,70 1 0,141-54-1,-87 53 1,17-17 0,158-18-1,-193 35 1,53 1-1,52 17 1,-229 0 0</inkml:trace>
  <inkml:trace contextRef="#ctx0" brushRef="#br0" timeOffset="1484.95">2716 6174 0,'53'0'172,"106"0"-156,-35 0-16,281-18 16,-17 0-1,36-52 1,105 34-1,-318-16 1,301-37 0</inkml:trace>
  <inkml:trace contextRef="#ctx0" brushRef="#br0" timeOffset="3251.67">5786 6967 0,'88'0'203,"35"18"-203,-17-18 15,18 53-15,-72-53 16,142 0 0,-70 0-1,52 0 1,-70 0-1,-53 0 1,18 18 0,17-1-1,-18-17 1,36 0 0,71 0-1,-54 0 1,142 0-1,-142 0 1,-52 0 0</inkml:trace>
  <inkml:trace contextRef="#ctx0" brushRef="#br0" timeOffset="4498.76">8961 7056 0,'88'0'187,"35"17"-187,-17-17 16,-18 35-16,159 1 16,106-36-1,-106 0 1,-177 0-1,-34 0 1</inkml:trace>
  <inkml:trace contextRef="#ctx0" brushRef="#br0" timeOffset="5333.52">10883 7144 0,'88'0'141,"1"0"-126,-19 0-15,54 0 32,-71 0-32,17 0 15,-52 0 1</inkml:trace>
  <inkml:trace contextRef="#ctx0" brushRef="#br0" timeOffset="6081.88">12083 7056 0,'70'0'125,"-17"0"-125,35 0 15,-52 0 1,193 0-1,-176 0 1</inkml:trace>
  <inkml:trace contextRef="#ctx0" brushRef="#br0" timeOffset="7515.73">5009 7867 0,'18'0'219,"35"0"-219,35 0 15,-17 0 1,35 0-1,105 18 1,19-1 0,-19 1-1,107-1 1,-124 1 0,53 17-1,-71-35 1,-105 0-16,34 0 15,-34 0 1,-53 0 0</inkml:trace>
  <inkml:trace contextRef="#ctx0" brushRef="#br0" timeOffset="9601.27">4921 8714 0,'18'0'234,"35"0"-234,-18 0 16,194 17 0,-70 1-1,-53 0 1,17-18 0,-52 17-16,70 1 15,35-18 1,142 17-1,-177-17 1,53 0 0,194 0-1,-141 0 17,-123 0-17,70-17 1,-89-1-1,37-17 1</inkml:trace>
  <inkml:trace contextRef="#ctx0" brushRef="#br0" timeOffset="13118.38">4710 9684 0,'52'35'234,"1"-17"-218,53-18-16,-53 17 15,88 1 1,0-18 0,-105 0-16,87 18 15,-52-18 1,52 0-1,-52 0 1,-36 17 0,36-17-1,-19 0 1,-16 0 15,70 0-15,-36 0-1,36 0 1,70-17 0,-35 17-1,-70-18 1,88 0 0,-53 18-1,17 0 1,89 0-1,-36 0 1,-70 0 0,-53 0-1,53 0-15,0 0 32,-1 0-17,72 0 1,-71 0-1,-18 0 1,18 0 0,-53 0-1,52 0 1,-69 18 0,17-18-1,52 0 1,-16 18-1,-19-18 1,71 0 0,-53 0-1,-35 0 17,53 0-17,-18 0 1,36-36-1,52 36 1,18 0 0</inkml:trace>
  <inkml:trace contextRef="#ctx0" brushRef="#br0" timeOffset="14900.78">11112 9842 0,'36'0'171,"-1"0"-155,18 0-16,0 0 16,176 18-1,-70-18 1,0 0 0,35 18-1,-53-18 1,0 0-1,-88 0-15,88 0 16,-35 0 0,-18 17-1,18-17 17,-53 18-17,17-18 1,18 0-1,1 0 1,17 0 0,35 0-1,-53 0 1,18 0 0,70-18-1,-88 1 1,71 17-1,88-36 1,0 19 0,-71-1-1,106 1 17,-123 17-17,53 0 1,-53 0-1,-18 0 1,88-18 0,124-17-1,-247 35 1,-36 0 0</inkml:trace>
  <inkml:trace contextRef="#ctx0" brushRef="#br0" timeOffset="21149.1">4568 9895 0,'-35'0'219,"-18"-17"-203,18 17-1,-88-18 1,52 18-1,18-35 1,18 0 0,-18-36-1,35 53 1,18 1-16,-17-19 16,17 1-1,0 0 1,0 0-1,0-18 1,17 0 0,19 53 15,-1-53-15,0 18-1,53-36 1,-35 36-1,-18-1 1,36-16 0,-18 34-1,-18 18 1,18-18 0,0 1-1,18-1 1,-36 0-1,18 18 1,0-35 0,17 17-1,-17 1 1,35-1 15,18 18-15,-18 0-1,1-17 1,-1 17 0,-35 0-1,17 0 1,-52 0 0,35 0-1,35 0 1,-35 0-1,70 0 1,1-18 0,-54 0-1,36 18 17,35-17-17,-52 17 1,-1 0-1,123 0 1,-105 0 0,0 0-1,35 17 1,-53-17 0,1 0-1,158-70 1,-142 70-1,54-18 1,17 0 0,-87 1-1,-19 17 17,54 0-17,17-18 1,0 1-1,53-1 1,-35 0 0,17 18-1,0 0 1,1 0 0,-1-17-1,36-19 1,-71 36-1,18-17 1,141 17 0,-124 0-1,0-18 17,36 18-17,-53-18 1,141 18-1,-142 0 1,-52 0 0,-35 0-1,52 18 1,1-18 0,-18 18-1,70-18 1,-53 17-1,-34-17 1,17 18 0,-1-18-1,72 0 17,-71 18-17,-18-18 1,53 17-1,-71-17 1,-34 0 0,70 0-1,-54 0 1,1 0 0,53 0-1,-18 0 1,1 0-1,52-17 1,-35-1 0,-1 18-1,107-35 17,-18 17-17,-18 18 1,-17 0-1,-106 0 1,-18 0 0,1 35-1,-1-35 1,-17 18 15,-1-18-31,1 18 16,35 17-1,-18-17 1,0 17 0,18 0-1,35 0 17,-17-17-17,-36 0 1,18-18-1,0 17 1,-18-17 0,1 18-1,17-18 1,-53 18 31,17-18-16,1 0-31,0 35 16,-1-18-1,1-17 1,-18 18 31,0 0-32,53 35 1,-36-18 0,1 0-16,17 0 15,-17 18 1,0-35 15,17 0-15,-35-1-1,17-17-15,1 36 16,17-1 0,-17-17-1,17 17 17,-35-18 30,0 1-15,0 17-31,0-17-1,0 0-15,-35 17 16,17 0-1,1 0-15,-1-17 16,-17 17 0,-18 1-1,35-19 1,1 1 15,-36 0-15,17-1-1,19 1 1,-54-18 0,-211 0-1,247 0 1</inkml:trace>
  <inkml:trace contextRef="#ctx0" brushRef="#br0" timeOffset="26797.12">1147 5486 0,'-53'106'188,"-18"52"-173,36-70-15,-53 36 16,35-54 0,35-34-1</inkml:trace>
  <inkml:trace contextRef="#ctx0" brushRef="#br0" timeOffset="27732.77">706 5574 0,'35'18'219,"0"-1"-219,36-17 15,70 35 1,176-17-1,-140 53 1</inkml:trace>
  <inkml:trace contextRef="#ctx0" brushRef="#br0" timeOffset="38531.75">935 5380 0,'0'17'187,"0"1"-171,17 17-16,1 1 16,0 34-16,17 18 15,18 36 1,-18 35-1,18-54 1,18-16 0,-18 140-1,-53-176 1,0-35 0</inkml:trace>
  <inkml:trace contextRef="#ctx0" brushRef="#br0" timeOffset="39863.94">847 5803 0,'35'-35'219,"35"17"-219,36 1 16,35-54-1,-52 18 1,16 36-1,-87-1-15,70 0 16,-52 1 0</inkml:trace>
  <inkml:trace contextRef="#ctx0" brushRef="#br0" timeOffset="41363.74">935 5397 0,'-18'0'219,"1"0"-203,-19 0-16,19 0 15,-19 0 1,19 0 0,-1 0-16,-52 71 15,-1 35 1,18 106 0,35-107-1,18-34 1,0-1-1,53 54 1,36-53 0,-19-1-1,71 18 1,-88-52 15,35-1-15,-70-35-16,53 0 15,-19 0 1,19-18 0,-36 1-16,1-72 15,52 1 1,-18-71 0,-70 89-1,0 17 1,-35-18-1,-18 36 1,-17-35 0,-36-19-1,53 54 1,0 17 15,-35 18-15,70 0-1,0 0 1,-35 53 0,36-35-1</inkml:trace>
  <inkml:trace contextRef="#ctx0" brushRef="#br0" timeOffset="46464.64">5062 10707 0,'18'0'218,"53"0"-218,-19 0 0,19 0 16,123 0 0,-35 0-1,-36 0 1,-52 0 0,-1 0-1,-17 0 1,0 0-1,71 0 1,-36-18 0,53 18-1,35 0 1,-70 0 0,-18 0-1,1 0 1,-19 0-1,-17 0 1,71 0 0,-1 0-1,-52 0 1,52 0 15,-35 0-15,-35 0-1,35 0 1,1 0 0,-1 0-1,70-17 1,-69 17 0,-1-18-1,-53 18-15,53 0 16,-35 0-1,35 0 1,18 0 0,18-18-1,-18 18 17,52-35-17,-52 17 1,-18 1-1,-52 17-15,52-36 16,0 36 0,0 0-1,124 18 1,-106 0 0,0-1-1,17 1 1,-52-18-1,-36 0 1,-17 0-16,52 0 16,-17 0-1,70-18 17,-52 1-17,0-19 1,34 36-1,-34-17 1,-18 17 0,17 0-1,1 0 1,-36 0 0,18 0-1,18 0 1,-1 0-1,-17 0 1,53 0 0,-53 0-1,70 0 1,-52 0 0,35 0 15,35 0-16,-53 0 1,-17 0 0,35 0-1,-89 0-15,71 0 16,-17 0 0,52-18-1,-87 18 1,34-18-1,1 1 1,-18 17 0,17 0-1,1 0 1,-1 0 0,-17 0 15,18 0-16,-18 0 1,-18 0 0,18 17-1,-35-17 1,34 0 0,-52 18-16,0 0 15,36 52 1,-36-34-1</inkml:trace>
  <inkml:trace contextRef="#ctx0" brushRef="#br0" timeOffset="48031.28">15699 10866 0,'53'0'203,"88"-18"-188,-18 18 1,1-18-16,87 18 16,142 0-1,70 0 1,-211 0 0,17 0-1,142-17 1,-265 17-1,35-18 1,-53 18 0,124-35-1</inkml:trace>
  <inkml:trace contextRef="#ctx0" brushRef="#br0" timeOffset="51130.11">3316 11659 0,'35'0'203,"18"0"-187,0 0 0,18-17-16,70 17 15,0-18 1,53 18 0,-106 0-1,36 0 1,-18 0-1,123 0 1,-18-18 0,1 1-1,35-19 1,-106 1 15,141-53-15,-140 88-1,-37 0 1,1 0 0,18-18-1,-54 18 1,54 0 0,87 0-1,-17 0 1,53 0-1,-53 0 1,-17 18 0,70-18-1,53 0 1,-177 0 0,18 18 15,18 17-16,-18-17 1,-18 17 0,-17 0-1,-53-17 1,0-18 0,0 0-1,-18 0 1,-17 0-1,17 0-15,1 0 16,34 0 0,36 0-1,-18 0 1,18-18 15,53 0-15,-106 18-1,70-17 1,53-18 0,19-18-1,-37 35 1,54 0 0,-71-17-1,88 17 1,-17-17-1,0 18 1,-71 17 0,18 0-1,-36 0 1,-17 0 0,70 0 15,-52 17-16,-18 1 1,17-18 0,-52 17-1,34-17 1,-52 0 0,0 0-1,18 18 1,52-18-1,-17 18 1,-18-18 0,0 0-1,-17 0 1,53 0 0,140-18 15,-52 18-16,-36 0 1,36 0 0,-53 0-1,35 0 1,53 18 0,-106-18-1,0 53 1,-35-36-1,-1 1 1,37 0 0,-54-1-1,-35 1 1,17-18 15,36 0-15,0 0-1,70 0 1,-52 0 0,52 0-1,18 0 1,-106 0 0,53 0-1,36-18 1,-18 18-1,-36 0 1,53 0 0,-34 0-1,-90 0 1,107 0 0,-88 0 15,35-17-16,-53 17-15,-1 0 16,1 0 0,0 0-1,-17 0-15</inkml:trace>
  <inkml:trace contextRef="#ctx0" brushRef="#br0" timeOffset="62846.92">5574 12594 0,'18'0'235,"34"-17"-235,-16 17 15,87-18 1,-35 0 0,18 1-1,-35 17 1,-18 0-1,0 0-15,-18-18 16,18 18 0,17-18-1,-17 18 1,0 0 15,-18 0-15,1 0-16,17 0 15,0 0 1,35 18 0,-35-18-1,-18 0 1,18 0 0,17 0-1,-34 0 1,-1 0-1,71 0 1,-53 0 0,17 0-1,54 0 1,-71 0 0,35 0 15,-18 0-16,1-18 1,-18 18 0,35-17-1,-35 17 1,0 0 0,70-18-1,-17-17 1,18 35-1,-54-18 1,1 18 0,17 0-1,-17 0 1,17-18 0,35 18 15,-17 0-16,-53 0 1,53 0 0,-53 0-1,17 0 1,1 0 0,-1-17-1,-34 17 1,34 0-1,18 0 1,-35 0 0,88 0-1,-35 0 1,-35 0 0,52 0 15,-34 0-16,-37 0 1,90 0 0,-37 0-1,-16 0 1,140 0 0,-141 0-1,36 0 1,-1 17-1,-35-17 1,18 18 0,106-18-1,-106 0 1,35 0 15,-53 35-15,-18-35-1,54 0 1,-18 0 0,35 0-1,-35 0 1,52 0 0,-69 0-1,-1 0 1,0 0-1,-17 0 1,17 0 0,0 0-1,18 0 1,-53 0 0,141 0 15,-88 0-16,88 18 1,-71-18 0,36 0-1,0 18 1,-36-18 0,0 0-1,19 0 1,-37 0-16,19 0 15,-1 0 1,36 0 0,-18 0-1,-70 0 1,52 0 15,-52 0-15,-18 0-1,35 0 1,-70 0 0</inkml:trace>
  <inkml:trace contextRef="#ctx0" brushRef="#br0" timeOffset="64662.91">4480 13370 0,'71'0'203,"123"0"-188,-124 0-15,213 36 16,-54-19 0,-53 1-1,-35-18 1,159 0-1,-17-18 1,-19-17 0,-88 0-1,89-18 1</inkml:trace>
  <inkml:trace contextRef="#ctx0" brushRef="#br0" timeOffset="67097.17">4957 14146 0,'17'0'218,"18"0"-218,18 0 16,36 0 0,16 0-1,-52 0-15,71 0 16,35-17-1,35-1 1,52 0 0,-87 18-1,-35-17 1,158-1 0,-88 1 15,18 17-16,-71 0 1,-18 0 0,89 0-1,-53 0 1,-18 0 0,0 0-1,0 0 1,-70 0-1,52 17 1,-88-17-16,71 0 16,-53 35-1,88-35 1,-106 18 0,18-18 15,18 18-16,-36-1 1,36-17 0,17 18-1,18 0 1,0-18 0,123 0-1,-106 0 1,-17 17-1,53-17 1,-53 0 0,53 0-1,17 0 1,-70 0 0,0 0 15,-89 0-31,54 0 15,17 0 1,-17 0 0,87 0-1,-17 0 1,0 0 0,89 0-1,-71 0 1,-1 0-1,19 0 1,-54 0 0,18 0-1,53 0 1,-123 0 0,123-17 15,-106-36-16,18-18 1</inkml:trace>
</inkml:ink>
</file>

<file path=ppt/ink/ink2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6T10:58:43.939"/>
    </inkml:context>
    <inkml:brush xml:id="br0">
      <inkml:brushProperty name="width" value="0.05292" units="cm"/>
      <inkml:brushProperty name="height" value="0.05292" units="cm"/>
      <inkml:brushProperty name="color" value="#FF0000"/>
    </inkml:brush>
  </inkml:definitions>
  <inkml:trace contextRef="#ctx0" brushRef="#br0">15099 15646 0,'18'-141'172,"-1"88"-156,71-177-1,106-246 1,18 159-1,-71 140 1,-70 124 0,35-17-1,-36 52 1,1 18-16,140 106 16,-52 53-1,70 158 1</inkml:trace>
  <inkml:trace contextRef="#ctx0" brushRef="#br0" timeOffset="1923.17">14834 15311 0,'18'88'156,"0"-35"-140,-1 17-16,1-35 31,-18 18-16,0-35-15,0 17 16,0-17 78,17 0-79,1-18 1,17 17 0,-17 1 124,0 0-124,-18-1 0,17 1-1,1-1 1,0-17-1,-18 18 17,53-36 171,-1-70-203,19 35 15,0-17 1,-19-18-16,37-36 16,-36 71-1,-36 18 17</inkml:trace>
  <inkml:trace contextRef="#ctx0" brushRef="#br0" timeOffset="3190.66">17445 14393 0,'-35'0'172,"-18"0"-172,0 18 16,17 0-1,-52 17 1,18-17-16,34 34 16,1-16 15,35 34-16,0 1 1,0-1 0,71 71-1,-18-123 1,0 53 15,-18-71-31,-18 0 31,1 0-31,53-89 16,-1 19 0</inkml:trace>
  <inkml:trace contextRef="#ctx0" brushRef="#br0" timeOffset="4877.84">17498 14129 0,'0'70'203,"17"89"-203,-17-71 16,0-17-16,0 88 15,18-107 1,-18-34 0,0 0-1,0 35 1,0-36 62,0 1-47,0-36 94,35-70-125,-35-18 0,0-70 16,0 35 0,18 35-1,-18 88 16,0 1 1,18 17 15,-1 0-32,19 0-15,-1 17 16,0 54-1,0-36 1,18 18-16,-35 53 16,0-18-1,-1-17 1,1-18 0,-18 17-1,0-35 16,17 1-15,-17-19 0,36-17-1,-19 0 1,19 0 15,52-35-15,-53-18-1</inkml:trace>
  <inkml:trace contextRef="#ctx0" brushRef="#br0" timeOffset="6212.77">18133 14411 0,'17'0'172,"19"0"-157,-19 0 1,1 0-1,-18-18 17,18 18-32,-18-35 15,0 17 1,-18 18 62,18 18 0,-18-18-62,18 18-16,-17 35 15,-1 52 1,18-87 0,0 35-1,0 18 1,18-36 0,-1 18-1,19 0 1,-36-36-1,53-17 1,-1 0 0,19 0 15,-18 0-15,17-17-1</inkml:trace>
  <inkml:trace contextRef="#ctx0" brushRef="#br0" timeOffset="7282.25">18732 14411 0,'-17'0'172,"-1"0"-156,-17 0-16,-36 18 15,18 35 1,1 52 0,34-52-1,18-35-15,0 35 16,0-18-1,35 89 17,36-72-17,-1 1 1,-17 18 0,-18-71-1,-17 0 1,53 0-1,-1-35 1,-52-1 0</inkml:trace>
  <inkml:trace contextRef="#ctx0" brushRef="#br0" timeOffset="8336.12">18909 13794 0,'0'88'187,"0"-35"-171,18 70 0,17 89-1,18 70 1,-53-211 0,0 17-1,0-53 1,0-17-16,0-1 15,0 1 1</inkml:trace>
  <inkml:trace contextRef="#ctx0" brushRef="#br0" timeOffset="10738.64">19121 14623 0,'-18'35'219,"-17"0"-203,17-17-1,-17 52 1,35-34 0,0-19-1,0-52 173,17 0-173,1 35-15,0-18 16,-18 0 0,0 36 77,35-18 189,-17-18-251,-18 1-31,0-1 15,0 1 48,0-1-32,17 18-15,1-18-1,-18 1-15,35-89 16,36 0 0,-36 35 15,-35 36-15,0 53 62,0-1-63,0 1 1,0 0 0,0-1-1,-71 124 1,36-70-1,0 0 1,17-19 0,1-34-1,-1 0 17,0-1-17,18 1 1,-17-18-1,-1 0 1,18 18 0,-18-18 46,124 0 79,0 0-141,18 70 15,281 18 17,-176-17-17,-87 35 1,-19-36 0,-88 19-1,-35-72 1</inkml:trace>
  <inkml:trace contextRef="#ctx0" brushRef="#br0" timeOffset="11857.92">17727 15505 0,'-18'88'203,"18"53"-187,-17 194 0,17-159-1,0-52 1,0-1-1,0-105-15,0 0 16,17-18 31,54-36-31,123-105-1</inkml:trace>
  <inkml:trace contextRef="#ctx0" brushRef="#br0" timeOffset="12922.99">17321 15998 0,'18'0'156,"53"-17"-156,52 17 16,-35-18-16,106-17 15,-17-18 1,-89 35-1,-70 18-15,17 0 16</inkml:trace>
  <inkml:trace contextRef="#ctx0" brushRef="#br0" timeOffset="15448.71">18150 15610 0,'0'53'203,"0"71"-187,0-1-16,0 89 15,18 17 1,-18-158 0,0-36-1,0 18 1,18-53 0,-18-53 62,0-176-63,17 176 1,1-88-16,0 88 31,17-18-31,0 18 16,-17 53 62,-1 0-78,1 0 0,17 18 16,1 35-1,-1 17 1,-17 1-16,-1 17 15,1-53 1,-1 36 0,1-53-1,-18-1 1,18-17 15,-1 0 16,1 0-31,0-17-16,-1-36 15,54-229 1,-71 70 0,0 177 15,0 17-31,-18 18 15,18 18 79,0 35-94,18-1 16,17-16-16,0 52 15,-17-18-15,-18-17 16,0 0 0,18-17-1,-18-19 1,17-17 0,1 0 30,17-17 1,53-336-47,-88 300 47,0 35-31,0 54 93,18-1-93,17 0-16,18 53 15,0-17 1,-53-36-16,35 0 16,-17-17-1,17 0 1,-17-18 15,0 0 16,17-53-16,-17 17-31,35-105 16,-53 71-16,0 35 16,0 17-1,17 36 204,-17 17-203,0 35-16,0-17 15,0 0 1,0 35-1,-17-52 1,-19-1-16,-52 35 16,0-52-1,-36-18 1</inkml:trace>
  <inkml:trace contextRef="#ctx0" brushRef="#br0" timeOffset="16433.14">18644 15328 0</inkml:trace>
  <inkml:trace contextRef="#ctx0" brushRef="#br0" timeOffset="21124.1">18627 17357 0,'-36'17'172,"1"19"-172,0 16 16,-36 54-1,71-53-15,-17 71 16,17-71 0,0 17-1,53-35 1,-1 1 0,19-36-1,-36 17 1,-17-17-1,35 0 1,-53-17 15,17-124-15,-69 0 0,16 17-1,-17 89 16,36 17-15,-19 18 0,36 18 62,0 17-78,0-17 15,0 52 1,0-34 0,0-19-1,0 1 1,36-36 93,17-52-93,-36 34 0,54-52-1,-36 53 1,-17 0-1,-1 17-15,1 18 32,35 0 15,-35 35-16,-18 0-16,35 18 1,0 36 0,-17-19-1,-1-17 1,-17-18 0,0-17-1,0 0 1,0-36 187,0 0-187,18 18 46,0 0 16,17 0-15,-17 0-63,-18 36 15,53-19 1,-18 19 0,-18 16-1,1-16 1,35 17-1,-35-18 1,-18-17 0,0 17 15,17-35 16,-17 17 0,18-17 375,-18-35-344,18 18-78,-18-1 31,0-17-15,53-106-16,-36 88 15,-17-53 1,0 88-1,0 1 17,18-1-17,-1 18 1,1-18 0,-18 1-1,35-1 1,1 0-1,17 18 1,-36 0 0,36 0-1,-35 0 1,-1 0 15,-34 0 63,-19 0-63,19 0-15,17 18-1,-18-18 1,-17 18 0,-141 70-1,-1 35 1,142-105 0,0 0-1,35 17 63,17-18-62,18 1-16,1 53 31,-19-36-15,1-35-1,17 18-15,1-18 16,-19 17 0,19 18-1,16-35 1,-34 0 0,53 18-1,-18-18-15,-18 0 16,-18 0 15,89 0 0,-53 0-15,71-18 0,-1-17-16,-88 0 15,-35 17 1,53 1 15,18-19-15,17-105-1,-53 88-15,18-35 0,-88 18 16,0 34 15,-1 1-15,36 53 93,0-1-93,-17 1-1,17 53-15,0-1 16,0-35 0,0 1-1,0-19 17,0 1-17,0 0-15,17-18 31,1 17-31,-18 1 16,35-18 0,18 17-1,106-17 17,88 0-32,-35-17 15,87-107 16,72-176-31,-371 248 16</inkml:trace>
</inkml:ink>
</file>

<file path=ppt/ink/ink2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2T16:15:26.839"/>
    </inkml:context>
    <inkml:brush xml:id="br0">
      <inkml:brushProperty name="width" value="0.05292" units="cm"/>
      <inkml:brushProperty name="height" value="0.05292" units="cm"/>
      <inkml:brushProperty name="color" value="#FF0000"/>
    </inkml:brush>
  </inkml:definitions>
  <inkml:trace contextRef="#ctx0" brushRef="#br0">6068 2805 0,'70'-36'219,"54"19"-219,-18-1 15,17-17-15,89 17 16,-89 0 0,-52 18-16,52-17 15,-52-1 1,-18 18-1</inkml:trace>
  <inkml:trace contextRef="#ctx0" brushRef="#br0" timeOffset="1016.92">8220 2663 0,'88'0'172,"18"0"-156,17 0-16,230 0 16,-18 0-1,-35 0 1,-177 36-1,124 17-15,-123-36 32,-89-17-17</inkml:trace>
  <inkml:trace contextRef="#ctx0" brushRef="#br0" timeOffset="1916.4">10936 2716 0,'141'-17'140,"-35"17"-140,159-36 16,-1 1-1,-70 18-15,53-36 16,-70 0 0,-107 53-1</inkml:trace>
  <inkml:trace contextRef="#ctx0" brushRef="#br0" timeOffset="2817.28">14005 2699 0,'71'0'157,"52"0"-157,-70 0 15,18 0 1,17 0-16,0 0 16,335 70-1</inkml:trace>
  <inkml:trace contextRef="#ctx0" brushRef="#br0" timeOffset="3867.23">15946 2734 0,'105'0'187,"19"-18"-171,-1 18-16,71 0 16,283 18-1,-230 53 1,105-1-1,-334-52-15</inkml:trace>
  <inkml:trace contextRef="#ctx0" brushRef="#br0" timeOffset="7250.07">9613 10689 0,'18'0'203,"35"0"-203,-18 0 15,18 18-15,88-1 16,35 1 0,-34-18-1,87 0 1,-88 0 15,-18 0-15,177 0-1,-88-18 1,-53 1 0,17-18-1,-35 17 1,53 18-1,0-18 1,-70 18 0,-18 0-1,35 0 1,-35-35 0,88-18-1,-71-18 1,0 19 15</inkml:trace>
  <inkml:trace contextRef="#ctx0" brushRef="#br0" timeOffset="22033.09">8043 13441 0,'-17'106'1265,"17"-53"-1265,0-18 16,0 18-16,-18 106 15,18 17 17,-18-53-17,-35 107 1,18 105 0,-53 159-1,70-318 1,-17 106-1,0 106 1,-36-123 0,54-159-1,-1 17 1,18-52 0,0-18-1,0 35 1,0-70-1,0 17 17,0 18-17,0-71 376,0 0-375,0-34 15,-18 52-16,18-18 1,0 0-16,-17 18 16,-1-53-1,0-17 1,-34 17 0,16-18-1,19 36 1,-1 0-1,0 0 1,18 52 109,0 1-109,18 17-16,0 0 15,17 18 1,-17-17-16,34 34 16,-34 1-1,17-54 1,-35 1-1,18-18 17,0 0 15,35-53-32,-1-70-15,37-54 16,69-52-1,-87 105 1,70-140 0,71-1-1</inkml:trace>
</inkml:ink>
</file>

<file path=ppt/ink/ink2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2T16:16:29.856"/>
    </inkml:context>
    <inkml:brush xml:id="br0">
      <inkml:brushProperty name="width" value="0.05292" units="cm"/>
      <inkml:brushProperty name="height" value="0.05292" units="cm"/>
      <inkml:brushProperty name="color" value="#FF0000"/>
    </inkml:brush>
  </inkml:definitions>
  <inkml:trace contextRef="#ctx0" brushRef="#br0">2663 4904 0,'36'0'219,"34"0"-204,1-18-15,-1 18 16,36 0 0,-70 0 15,-19 0-15,54 0-1,-36 0 1,53 0-1,-35 0-15,71 0 16,-36 18 0,53-1-1,-18-17 1,-87 0 0,52-53-1,18 0 1,0-17-1,17 35 1,106-1 0,-35 36 15,-70 18-15,87 0-1,-87-1 1,-18-17-1,35 0 1,-71 35 0,-34-35-1,34 18 1,-34 0 0,34 17-1,-35-17 1,1-1-1,-1-17 1,35 0 15,-34 0-15,34 0 0,18-53-1,-52 36 1,34-1-1,19 0 1,-1 18 0,-18 0-1,71 36 1,-70-1 0,-1-17-1,-17-18 1,-17 0-1,17 0 1,0 0 15,-18 0-15,53 0 0,-53 17-1,36-17 1,17 0-1,-35 0 1,17 0 0,19 0-1,-1 0 1,-18-35 0,54 0-1,-18 35 1,-36 0-1,54 0 1,-54 17 0,1 1 15,52-18-15,-70 0-1,18 0 1,17 0-1,-17-35 1,-19 17 0,37 0-1,-36 18 1,0 0 0,70-35-1,-17 35 1,-36 0-1,89-17 1,-71 17 15,1 0-15,-54 0-16,18 0 16,35 0-1,-53 0 1,36 35-1,-1 0 1,-17-17 0,18-18-1,-18 0 1,0 0 0,35 0-1,0 0 1,53-36-1,-70 36 1,34-52 0,-16 34 15,69 18-15,-34 0-1,-71 18 1,53-18-1,-36 0 1,1 0 0,-36 17-1,0-17 1,-17 0 0,0 0-1,-1 0 1,36-17-1,-18-19 1,-17 36 0</inkml:trace>
  <inkml:trace contextRef="#ctx0" brushRef="#br0" timeOffset="2114.44">2381 6685 0,'88'0'156,"124"-18"-156,-71 18 16,-17 0-16,176-52 15,35 34 1,-194 18-16,194-18 16,-106 18 15,-70 0-15,176 18-1,-123-18 1,-1 0-1,-122 0 1</inkml:trace>
  <inkml:trace contextRef="#ctx0" brushRef="#br0" timeOffset="4147.49">6456 6756 0,'35'0'187,"36"0"-187,34 17 16,-34-17-16,105 18 16,1-18-1,70 0 1,194 0-1,-230 0 1,1 0 0,158 0 15,-140 0-15,-19 0-1,19 18 1,-19-18-1,1 35 1,53-17 0,-124-18-1,-35 0 1,-18 0-16,71 0 16,52-18-1,-52 18 1,53-18-1,-71 18 1,18 0 0,123-17 15,-124 17-15,-52 0-1,-53 0-15,88 0 16,18 0-1,123 0 1,-123 0 0,-18 0-1,53 0 1,-35-18 0,35 0-1,-35 1 1,17-19-1,-52 36 1,70-17 0,-36-1 15,1 0-15,88 18-1,-71-17 1,54-1-1,17 18 1,-18 0 0,71 0-1,35 0 1,-247 0 0</inkml:trace>
  <inkml:trace contextRef="#ctx0" brushRef="#br0" timeOffset="6747.56">2522 7849 0,'53'0'188,"18"0"-188,17 0 15,18-17 1,-53 17-16,88 0 15,-35-18 1,158 18 0,-70 0-1,-53 0 1,53 0 0,-52 18-1,-37-1 1,178-17-1,-89 0 1,0 0 0,53 36 15,-71-36-15,0 0-1,71 0 1,-70 17-1,123 1 1,-106-1 0,-71-17-1,36 0 1,-18 0 0,-18-35-1,-17 18 1,35-19-1,-123 36 1</inkml:trace>
  <inkml:trace contextRef="#ctx0" brushRef="#br0" timeOffset="8564.04">9119 7691 0,'71'0'187,"52"0"-171,-34 0-16,122 0 16,89 0-1,300-18 17,-283 0-17,107-35 1,-36 18-1,-124 0-15,36-18 16,123 18 0,54 17-1,-230 0 1,35 18 0,141 0-1,-264 0 1,0 36-1,105 17 1,-87-53 0,-54 17 15,1 1-15,-71-1-1,35 1 1,53 17-1,0-17 1,-53 17 0,71 18-1,-53-18 1,-36 1 0,107 34-1,-1-34 1,0 16-1,142 19 1,-159-53 0,17-18 15,71-18-15,-88-70-1</inkml:trace>
  <inkml:trace contextRef="#ctx0" brushRef="#br0" timeOffset="11764.88">2399 8943 0,'35'0'172,"0"0"-157,36-18 1,-18 18-16,70 0 15,1 0 1,35-17 0,158 17-1,-141 0 1,19 0 0,-37 0-1,-17 0 1,106 0-1,-70 0 1,-36 0 15,35-53-15</inkml:trace>
  <inkml:trace contextRef="#ctx0" brushRef="#br0" timeOffset="17563.84">2399 9842 0,'88'0'188,"53"0"-173,71 0-15,299 0 16,177-52-1,-159 34 1,-193 36 0,-72-1-1,-193 1 1,105 35 0,-52-36-1</inkml:trace>
  <inkml:trace contextRef="#ctx0" brushRef="#br0" timeOffset="19046.99">2381 10989 0,'88'-35'157,"106"35"-142,18-18-15,211 0 16,-34-34 0,193-1-1,-318 0-15,142 17 16,-18 19-1,0 17 1,-35-35 0,-212 35-1,-53 0 17,-53 0-17</inkml:trace>
  <inkml:trace contextRef="#ctx0" brushRef="#br0" timeOffset="20880.32">2540 11924 0,'35'0'218,"18"0"-218,71 0 16,17 0 0,-53-35-1,282 17 1,-34-17 0,16-1-1,195-52 1,-176 88-1,-125-35 1,125 0 0</inkml:trace>
  <inkml:trace contextRef="#ctx0" brushRef="#br0" timeOffset="23030.96">2893 12929 0,'123'0'171,"18"0"-171,177 0 16,-159 0-16,299-35 16,142-18-1,-230 35 1,107-105 0</inkml:trace>
  <inkml:trace contextRef="#ctx0" brushRef="#br0" timeOffset="29679.93">2875 15011 0,'35'0'235,"18"0"-235,0 0 15,-35 17-15,52-17 16,36 0 0,-35-17-1,-18 17-15,17 0 16,36 0-1,-53 0 1,35 53 0,-52-53-1,-1 35 17,53-17-17,-53-18 1,36 0-1,-1 0 1,19 0 0,-36 0-1,52 0 1,-34 0 0,-1 0-1,19 35 1,-19 0-1,18-17 1,-35-1 0,18-17-1,-1 0 17,-34-35-17,-1 17 1,0-17-1,36 18 1,-18 17 0,35 0-1,-18 0 1,1 0 0,-18 0-1,35-18 1,-53 0-1,36 1 1,-18 17 0,17 0-1,36 0 17,0 0-17,-53 35 1,53-17-1,-53-1 1,17-17 0,19-17-1,-37-1 1,1-17 0,53 17-1,-18 18 1,-17 0-1,52 0 1,-70 18 0,53-1-1,-53-17 17,53 0-17,-36-17 1,36-36-1,-70 35 1,34 0 0,18 18-1,36 0 1,-36 18 0,71 35-1,-53-35 1,-18-18-1,35-18 1,-87-17 0,34-1 15,-17 1-15,0 35-1,17 0 1,72 18-1,-37 35 1,54 0 0,-71-36-1,-35-17 1,18 0 0,-18-17-1,-18-1 1,18 0-1,70-17 1,-34 35 0,105 0-1,-53 35 17,-35-17-17,35-18 1,-53-18-1,0-35 1,0 0 0,-35 36-1,35-1 1,18 1 0,-53 17-1,0 35 1,53 35-1,-18-52 1,-53-18 0,106-18-1,-52-35 17,-19 36-17,54-36 1,-54 35-1,18 1 1,18 34 0,-53 19-1,53 16 1,0-16 0,0-36-1,-18 0 1,35 0-1,-70-18 1,0 0 0,141-17-1,-88 35 17,0 0-17,88 53 1,-71-18-1,36 1 1,18-36 0,-36 0-1,17 0 1,-17 0 0,-70 0-1,53 0 1,52 0-1,-88 0 1,18 0 0,-36 0-1,-17 17 17,89-17-17,-90 0 1,19 0-1,0 0 1,17 0 0,-35 0-1,-18-35 1,53 35 0,-35-18-1</inkml:trace>
  <inkml:trace contextRef="#ctx0" brushRef="#br0" timeOffset="35796.46">2910 15134 0,'-17'18'235,"-19"-1"-235,1-17 15,-35 18 1,17-18 0,-35 0-1,52 0-15,-34 0 16,17 0-1,-35 0 1,52 0 0,19 0-1,-19 0 17,1 0-17,0 0 1,0 0-1,-18 0 1,-18 0 0,1 35-1,-19-17 1,54 0 0,-71 70-1,71-53 1,-18 53-1,-35 0 1,70-35 0,-17 0 15,0-35-15,17 17-1,18 1 1,-18-1-1,18 0 1,-17-17 0,17 35-1,0-36 1,0 36 0,0-18-1,35 18 1,18-17-1,35 34 1,0-35 0,1-17 15,69 17-15,-87-35-1,-18 0 1,70 0-1,-17 18 1,-18 17 0,89-17-1,-19 0 1,36 17 0,-35-17-1,-35-18 1,193 17-1,-123-17 1,-35-17 0,0-19 15,70-34-15,-35 52-1,-35 0 1,17 1-1,-52 17 1,-1 0 0,-17 0-1,35 0 1,53 0 0,-35 0-1,-36 0 1,265-18-1,-53 18 1,-105 0 0,193 0-1,-70 0 17,-89 0-17,1 0 1,-106 0-1,-18 0 1,123 18 0,-140-18-1,-18 0 1,141 0 0,-36 0-1,89 17 1,-141 1-1,35-18 1,35 0 0,159 0-1,-229 0 17,18 0-17,-89 0-15,123 0 16,-17 0-1,-35 0 1,18 0 0,-72 0-1,37-18 1,175 1 0,-123-19-1,-53 19 1,106-18-1,-18-36 1,71 36 0,-123 17-1,-89 0 17,18 18-17,105-35 1,-52 18-1,-53-19 1,53 1 0,-106 35-1,-18 0 1,0 0-16,36-18 16,-1 18-1,54-35 1,-54 35-1,54-18 1,-36 18 0,-17 0-1,-36 0 17,18 0-17,0 0 1,0 0-1,-1 0 1,-16 18 0,-19-18-1,36 0 1,0 0 0,-35 0-1,35 0 1,0 18-1,-18-18 1,71 0 0,0 17-1,-18-17 17,53 0-17,-106 0-15</inkml:trace>
  <inkml:trace contextRef="#ctx0" brushRef="#br0" timeOffset="39462.85">2787 15081 0,'53'0'219,"17"18"-204,177 17-15,-53 0 16,-70 1 15,88 17-15,-107-36-1,36 1 1,-88-18-16,89 35 16,-54-17-1,18-1 1,17 1 0,-17 17-1,-18-17 1,53 0-1,0-1 1,-35-17 0,35 0-1,-70 0 17,17 0-17,53 0 1,-70 0-1,87 0 1,36-17 0,-53 17-1,-35 0 1,-53 0-16,71 0 16,-1 0-1,124 0 1,-88-18-1,-53 18 1,17 0 0,-88 0-1,107 0-15,-1 0 32,70 0-17,-87 0 1,-1-35-1,36-1 1,-53 1 0,35 0-1,-18 17 1,36-35 0,-71 53-1,54-17 1,-54 17-1,53-18 1,70 18 0,-34 0-1,-18 0 17,52 0-17,-34 0 1,70 0-1,17 18 1,-34 35 0,-36-53-1,70 0 1,-87 0 0,-19 0-1,36 0 1,-53 0-1,18 0 1,35 0 0,-70 0-1,17 0 17,53 0-17,-53-36 1,0 36-1,71 0 1,-36 36 0,-105-36-1,87 0 1,-105 0 0,0 0-1,18 0 1,-18 0-1,17 0 1,1 0 0,-1 0-1,-34 0 17,-19 0-32,54 0 15,-18 0 1,17 0-1,-17 0 1,0 0 0,0 0-1,-18 0-15,18 0 16,0 0 0,-18 0-1,1 0-15,17 0 16,0 0-1,35 0 1,-35 0 0,0 0-1,17 0 17,1 0-17,-18 0 1,17 0-1,-17 0 1,0 0 0,0 0-1,-35 0-15,34 0 16,1 0 0,36 0-1,-37 0 1,1 0-1,0 0 1,-35 0-16,35 0 16,17 0-1,1 0 17,-18 0-17,0 0 1,35 0-1,-35 0 1,-18 0 0,53 0-1,-35 0 1,18 0 0,-18 0-1,0 0 1,17-18-1,-52 18 1</inkml:trace>
  <inkml:trace contextRef="#ctx0" brushRef="#br0" timeOffset="40346.1">16563 15240 0,'35'0'235,"0"18"-235,-17-18 15,17 35-15,36 0 16,-18-17 0,-35 35-1,34-36 1,-34 1 0,0 0-1,-1-1 1,-17 1-1,0 0 1,0 17 0,0-18-1,0 19 1,-17-19 0,-1 1-16,-35 17 15,0 18 1,-70 0-1,17-18 1,-35-17 0,35 17-1,-18-17-15,36 17 32,-18-35-17,-52 18 1,-54-18-1,194 0 1</inkml:trace>
</inkml:ink>
</file>

<file path=ppt/ink/ink2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2T16:17:32.918"/>
    </inkml:context>
    <inkml:brush xml:id="br0">
      <inkml:brushProperty name="width" value="0.05292" units="cm"/>
      <inkml:brushProperty name="height" value="0.05292" units="cm"/>
      <inkml:brushProperty name="color" value="#FF0000"/>
    </inkml:brush>
  </inkml:definitions>
  <inkml:trace contextRef="#ctx0" brushRef="#br0">5221 3475 0,'-18'0'328,"1"0"-312,-1 0-1,1 0-15,-1 0 16,-35 0-1,35 0 1,-17 0 0,-71-35-1,71-36 1,0 36 0,17-18-1,-35 35 1,35-17-1,18 0 1,-17-1 0,17-17-1,0 1 1,0-1 0,17 17-1,36 1 1,-53 0-1,36-1 1,17 1 15,-18 18-15,0-1 0,-17-17-1,35 35 1,-18 0-1,18 0 1,-18 0 0,-17 0-1,35 35 1,0-17 0,0 17-1,-18 0 1,-17-17-1,-18 17 1,52 18 0,-52 35-1,0-17 1,0 17 15,-17-70-15,-1 17-1,1 18 1,-1-36 0,-17 19-1,-18-36 1,35 0 0,-17 17-1,17-17 110,0 18-125,1-18 31,-1 0 251,1 0-282,-1 0 15,-35 0 1,18 0 0,-1-35-1,1 35-15,-18-36 16,36 19-1,-19-19 1,1 36 0,0-17-1,-1 17 1,1 0 15,0-18-15,-18 18-1,18 0 1,-1 0 0,-16 0-1,34 0 1,-17 0 0,-1 0-1,36 18 1,-17-1 62,-1 19-78,0-19 16,18 1-16,-17 0 31,-1-1-31,18 1 15,-17 17 1,17-17 0,-18 17-1,18-17 1,0 17 0,0 18-1,0-35 1,0-1-1,0 36 1,0-35 0,0-1-1,0 1 1,0 17 15,35 18 0,-17-17-15,-1-36 0,19 17-1,-1 18 1,-17-35 0,-1 18-16,1-18 15,35 18 1,-18-1-1,0-17 1,-17 0 0,17 0-1,1 0 1,-19 0 15,18 0-15,18 0-1,-17 0 1,-1-17 0,0 17-1,1-36 1,-19 36 0,1 0 30,-1 0-30,1-17 0,0 17-1,17 0 48,-17 0-16,-1 35-16,-17-17 16,0-1-32,0 1 1,0 0-16,0-1 16,0 36-1,0-35 1,0-1 0,0 1 15,0 0 0,0-1-15,0 1-1,0 0 1,0-1 0,0 1-1,0 0 16,0-1-31,0 1 16,0 0 0,0 17-1,-17-18 1,17 1 0,-36 17 15,19-17-16,-1 17 1,18-17-16,-18 17 16,1-17 15,-1-1-31,1-17 16,17 18-1,-18-18 1,0 35-1,1-35 17,-1 18-1,0-18-15,1 0-1,-1 0 79,0 0-94,1 0 0,-1 0 16,0 0-1,1 0 16,-1 0-15,1-35 0,-19 17-1,19 0 17,-1 18-32,18-17 31,-18 17-16,1-53-15,-19 0 32,36 18-17,-52-18 1,34 35 0,18-17-1,-35 35 1,35-18-1,-36 1 1,19-19-16,-19 36 16,19-17-1,-18-1 1,-18-17 15,35-1-15,-17 19-1,-1-1 1,1 18 0,18 0-1,-1 0 17,0 0-17,1 0 1,-1 0-1,-17 0 1,17 0 62,0 0-78,18 18 16,-17-1 15,17 1-31,-18 0 16,18 17-1,0 0 1,0-17 0,0 17-1,0 18 1,0-35-1,0-1 1,18 1-16,-1 0 16,19-1-1,17 36 1,-36-53 15,19 18-15,16-18-1,-34 18 1,17-18 0,-17 0-1,17 0 17,1 17-17,-19-17 1,1 0-1,-1 0-15,1 0 16,17 0 0,1 0-1,-1 0 17,18 0-17,-36 0 1,1 18-1,0-1 1,-1 36 0,-17-35-1,0 0 17,0-1-32,0 1 15,18 17 1,-18 0-1,0 1 1,0-19 0,0 36-1,0-35 1,0 0 15,0-1-15,0 36-1,0-18 17,-18-17-17,18 0 1,-17-1 0,-1 1-16,18 17 15,-18-17 1,-17 17-1,18-17 1,-1-18 0,0 17-1,-17 19 1,-18-1 15,35-17-15,-17 17-1,0-35 1,0 35 0,17 0-1,18-17 1,-18 17 0,1-17-1,17 35 1,0-35-1,0-1 1,0 1 15,0 0 1,0-1-1,0 18-16,0-17 1,0 0 15,0-1-15,17 1 0,-17 0-16,0-1 15,18 1 1,-18 0-1,18-18 1,-1 17 0,1 18-1,0-35 1,-1 36 0,-17-19-1,35 1 1,-17 0-1,17-1 1,18 1 0,-35-18-1,0 0 1,34 18 0,-16-18-1,-19 0 1,19 0-16,-1 0 15,0 0 1,0 0 0,36-18-1,-53 0 1,-1 18 15,19-17-15,-19-1-1,36-17 1,-35 17 0,-1 0-1,1-17 1,0 0 0,-1 17-1,-17-17 1,18 17-1,0-17 1,-1 0 0,-17 17-1,0 1 1,0-1 15,0 0-15,18 1-1,-18-19 1,35 1 0,-35 0-1,18 35 1,17-18-16,-17-17 16,-1 17-1,19 1 1,-19 17-1,19 0 1,-1-18 0,0 0-1,0 18 1,-17-17 15,0 17-15,-1 0-1,19 0 1,-19 0 0,1 0-1,0 0 1,-1 0 0,1-18-1,-1 0 1,1 1-1,0-19 1,-1 1 0,-17 0-1,0 17 1,18-52 15,-18 34-15,0 19-1,0-18 1,0 17 0,0-17-1,-18 35 1,18-36 0,-17 36-1,-1 0 16,0 0-15,1 0-16,-18-17 16,-18-19-1,0 19 1,-35-1 15,52 18-15,-17-18-1,36 18 1,-1 0 0,0 0-1,-17 0 1,0 0 0,0 0-1,35-17 63,-18-1-62,18-35-16,-18 0 16,18 0 15,0-17-16,0 35-15,0 17 16,0-35 0,0 18-1,0 0 1,18 17 0,0-35-1,-1 18 1,18 17-1,-17 0 1,-18 1 0,18 17 31,-1-36-47,19 1 31,-1 35-31,0-35 15,18 17 1,18-35 0,-18 36-1,-18 17 1,18 0 0,-36 0-1,1 0 1,17 0-1,1 0 1,-19 0 0,1 17-1,17-17 1,18 0 31,-35 0-32,17 0 1,-35-17 0,18-1-16,-1 18 15,36-35 1,-53 17 0,35-17-1,-35-18 1,18 35-1,-18-70 1,0 71 0,0-19-1,0 1 1,0-18 15,0 35-15,0-17-1,-18 17 1,1 18 0,-1 0-16,-17-17 15,0 17 17,35-35-32,-36 35 15,19 0 1,-36 0-1,-35 17 1,-18 1 0,-18 35-1,89-53 1,17 17 15,-70 19-15,71-19-16</inkml:trace>
  <inkml:trace contextRef="#ctx0" brushRef="#br0" timeOffset="11768.34">10213 12012 0,'53'0'203,"70"18"-203,-52-1 16,70 1-16,159 0 16,70 17-1,-140-17 1,-107-1-16,247 54 15,-17-54 1,-71 1 0,-193 0-16,263-18 15,36 0 1,-88 0 0,-159 35-1,195-35-15,-37 18 31,-193-18-15</inkml:trace>
  <inkml:trace contextRef="#ctx0" brushRef="#br0" timeOffset="14465.6">9119 14799 0,'124'0'187,"87"0"-187,-69 0 16,69 0-16,54 0 15,88 35 1,17-88 0,-299 36-1</inkml:trace>
  <inkml:trace contextRef="#ctx0" brushRef="#br0" timeOffset="15965.54">14429 14728 0,'105'0'172,"54"0"-172,106 0 16,264 0-1,-335 0-15,494-52 16,-159 34 0,300-158-1,-353 34 1</inkml:trace>
</inkml:ink>
</file>

<file path=ppt/ink/ink2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2T16:17:57.100"/>
    </inkml:context>
    <inkml:brush xml:id="br0">
      <inkml:brushProperty name="width" value="0.05292" units="cm"/>
      <inkml:brushProperty name="height" value="0.05292" units="cm"/>
      <inkml:brushProperty name="color" value="#FF0000"/>
    </inkml:brush>
  </inkml:definitions>
  <inkml:trace contextRef="#ctx0" brushRef="#br0">3969 5274 0,'123'0'172,"1"0"-172,17 0 15,194 0 1,106 18 0,159-1-1,-283 1 1,18 0-1,-88-18 1,18 0 0</inkml:trace>
  <inkml:trace contextRef="#ctx0" brushRef="#br0" timeOffset="1434.65">3828 5909 0</inkml:trace>
  <inkml:trace contextRef="#ctx0" brushRef="#br0" timeOffset="1850.39">3828 5909 0,'70'-18'203,"-17"18"-203,71 0 16,105 0-1,124 18 1,-142 17-1,36-17 1,53 0 0,-176-18-1,-1 0 1,-52-18-16,34 0 16,-52 18-1,141-70 16</inkml:trace>
  <inkml:trace contextRef="#ctx0" brushRef="#br0" timeOffset="3444.96">3863 6385 0,'123'0'187,"89"0"-171,-71 0-16,212 0 16,-230 0-16,89 0 15,211 36 1,-176 16 0,18-16 15,-89-19-16,36-17 1,-89 18 0,36-18-1,-124 0 1,1-18 0</inkml:trace>
  <inkml:trace contextRef="#ctx0" brushRef="#br0" timeOffset="5249.34">3881 7108 0,'35'0'203,"35"-17"-188,54 17-15,123 0 16,-106 0-16,106 0 16,-71 0-1,36 17 16,229 19-15,-247-36 0,88 35-1,-123-35 1,-53 0 0,52 0-1,-105 0 1,18 0-1,-53 0 1</inkml:trace>
  <inkml:trace contextRef="#ctx0" brushRef="#br0" timeOffset="6593.37">3845 7655 0,'124'0'141,"35"0"-126,-18 0-15,176 0 16,477-35-1,-265 35 1,35-35 0,-493 35-16,176 0 15,18 0 1,-124-18 0,-36 0-1</inkml:trace>
  <inkml:trace contextRef="#ctx0" brushRef="#br0" timeOffset="7833.36">3775 8361 0,'88'17'125,"53"1"-125,177 0 16,228 35 0,-52 70-1,-141-123-15,176 0 16,0-35-1,18-18 1,-423 53-16,193-18 16,36 18-1,-71-53 1,-247 53 0,-17 0 15</inkml:trace>
  <inkml:trace contextRef="#ctx0" brushRef="#br0" timeOffset="17886.89">10319 8378 0,'17'0'250,"54"36"-250,17-1 16,-4021-35-1,8060 0-15,-4003 35 16,-1 1 0,1 16-1,17-34 1,-18 0 0,-52-18 15,35 0-16,-36 0 1,-17 0 0,35 0-1,-17 0 1,-18 0 0,53 0-1,-36 0 1,54 0-1,52 17 1,-35-17 0,53 0-1,-35 0 1,-18 0 0,88 0 15,-70 0-16,-18 0 1,-17-17 0,-1 17-1,18 0 1,0 0 0,-35 0-1,-18 0 1,18 0-1,18-36 1,-54 1 0,54 18-1,-36-1 1,0 0 0,-17 1-1,-19-1 1,1 0-1,18 18 1,52-17 0,-70 17-1,18-18 1,52 0 0,-52 18-1,-1-17 1,72-1-1,-37 18 1,-34 0 0,52 0-1,-34 0 1,16 0 0,37 0-1,-54-17 16,-18-1-15,107-35 0</inkml:trace>
  <inkml:trace contextRef="#ctx0" brushRef="#br0" timeOffset="25053.14">12541 12065 0,'18'0'234,"0"0"-218,17 0-16,18 0 15,-18 0 1,0 0 15,1 0-15,16 0-1,-34 0-15,17 0 16,36 0 0,-1-18-1,89 1 1,-88 17-1,17-18 1,18 18 0,-53 0-1,17 0 1,71 0 0,-52 0-1,-1 0 16,0 0-15,-35 18 0,0-18-1,17 17 1,-17 1 0,0-18-1,35 35 1,1 1-1,-19-36 1,89 17 0,-36 36-1,-34-53 1,69 18 0,-34-18-1,-18 0 16,70 0-15,-88 0 0,18 17-1,35-17 1,-70 0 0,17 0-1,-18 0 1,19 0-1,-36 0 1,105 0 0,-17 0-1,36 0 1,334-141 15</inkml:trace>
  <inkml:trace contextRef="#ctx0" brushRef="#br0" timeOffset="27965.92">12188 12771 0,'53'17'188,"106"1"-188,-71-18 15,71 35-15,282-35 32,0 0-17,-247 0-15,282 0 16,-35-35 0,53-36-1,-282 1 1</inkml:trace>
  <inkml:trace contextRef="#ctx0" brushRef="#br0" timeOffset="29448.94">11765 13176 0,'18'0'218,"35"0"-218,17 0 16,-17 0-16,88 0 16,-70 18-16,140 52 15,36-52 16,36 70-15,175-52 0,-140-36-1,246 0 1,-246 0 0,105-53-1,-211 17 1</inkml:trace>
  <inkml:trace contextRef="#ctx0" brushRef="#br0" timeOffset="40083.08">7726 14058 0,'-35'18'344,"35"-1"-328,-36 1-16,1 0 15,0-1-15,-18 19 16,18-1 0,-71-17-1,70-18 1,-69 0 0,34 0-1,-17 0 1,35 0-1,0 0 17,18 0-17,-18-36 1,-35-122 0,70-36-1,0 70 1,1 1-1,17 87 1,-18 1 0,18 17-1,0 1 32,0-1-47,35 0 16,36-17-1,52 0 17,36 35-17,17 35 1,-105-17-16,17 52 16,-17 36-1,-18 0 1,-36 106-1,-17-159 1,0 17 0,0-35-1,0 1 1,0-19 0,-17 36-1,-19-35 1,19-18-1</inkml:trace>
  <inkml:trace contextRef="#ctx0" brushRef="#br0" timeOffset="55314.75">10319 14182 0,'-53'17'266,"0"1"-266,0-18 15,-53 0 1,-88 0 0,88 0-1,18-18 1,35 18-16,18 0 16,-36-17-1,36-1 1,-18 18-1,-17-53 17,34 0-17,19 18 1,17 0 0,0-71-1,35 35 1,36 1-1,34-19 1,-34 19 0,-18 52-1,0-17 1,-18 35-16,18 0 16,-18 0-1,89 0 1,-18 0-1,-18 18 17,53 35-17,-71-1 1,1-16 0,-18 17-1,-18 17 1,-35-52-1,18 105 1,-36-70 0,-52 35-1,17 1 1,0-54 0,35-17-1</inkml:trace>
  <inkml:trace contextRef="#ctx0" brushRef="#br0" timeOffset="56609.05">9666 16087 0</inkml:trace>
  <inkml:trace contextRef="#ctx0" brushRef="#br0" timeOffset="58364.62">9948 15416 0,'-35'0'219,"-18"-17"-204,0 17-15,-53-36 16,36 19-16,-18-18 16,-36-18-1,18-36 1,71 72-1,17-36 17,1-18-17,17 1 1,0 17 0,35-35-1,18 17 1,-18 1-1,89-1 1,-71 53 0,35-17-1,53-18 1,-35 36 0,-18 17-1,35 0 1,-17 35-1,-18 0 17,54 36-17,-72 17 1,1-18 0,17 36-1,-88-88 1,18 35-1,-1 0 1,-17 0 0,-35 70-1,-18-70 1,-88 53 0,-18-36-1,106-52-15,-123 0 16,17-36 15,124 18-15</inkml:trace>
  <inkml:trace contextRef="#ctx0" brushRef="#br0" timeOffset="64953.13">7338 15663 0,'17'0'562,"1"0"-546,-18 18-16,18 0 16,-1 17-1,1 35 1,0-34-1,17-1 1,-17 18 0,-1-35-1,1 34 1,17 19 0,-35-53-1,0-1 1,0 1 31,0 0-16,0-1-31,0 1 31,0 17-15,0-17 62,0-1-62,0 1 15,0 0-31</inkml:trace>
  <inkml:trace contextRef="#ctx0" brushRef="#br0" timeOffset="75948.2">13882 16245 0,'53'0'250,"70"18"-234,124 35-1,-53-18 1,-53 1 0,-105-1-16,87 0 15,0-17 1,-17 17-1,18-17 1,-71-18 0,35 17-1,-35-17 1,17 36 0,1-36-1,-1 17 1,-17-17-1,-17 0 17,-19 0-17,1 0 1,0 0 0,-1 0-1,19-35 1,-36-18-1,17 0 1,1-35 0,-18 35-1,0 35 1,-18-52 0,-17 52-1,-18-52 1,18 17-1,-1 0 1,-69-53 15,87 88-15,-17-17 0,17 35-1,-17-18 1,-1 18-1,19 0 1,-18-17 0,-18-1-1,35 18 1,-35-18 0,-53 1-1,36-1 1,-36 1-1,0-36 1,53 53 15,0 0-15,-17-18 0,17 0-1,-18 18 1,-70 0-1,70 0 1,-34-17 0,16 17-1,37 0 1,16 0 0,-34 0-1,17 0 1,0 0-1,0 0 17,35 0-17,1 0 1,-1 0 0,0 17 15,18 1-16,-17 17 1,17-17 0,-18 35-1,0-36 1,18 19 0,0-19-16,0 19 15,0-19 1,0 1-1,0 35 17,0-18-17,0 36 1,0-36 0,0 18-1,36 0 1</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2:27.2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1729 3316 0,'88'0'171,"176"-18"-171,-123 18 0,124-35 16,88 35 0,-89 0-16,213 18 15,-160-36 1,18 1 0,89-19 15,-266 19-16,-52 17 1,-53 0-16,-18 0 31,-17 0-15</inkml:trace>
</inkml:ink>
</file>

<file path=ppt/ink/ink2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2T16:19:21.580"/>
    </inkml:context>
    <inkml:brush xml:id="br0">
      <inkml:brushProperty name="width" value="0.05292" units="cm"/>
      <inkml:brushProperty name="height" value="0.05292" units="cm"/>
      <inkml:brushProperty name="color" value="#FF0000"/>
    </inkml:brush>
  </inkml:definitions>
  <inkml:trace contextRef="#ctx0" brushRef="#br0">4092 4992 0,'36'0'187,"16"0"-187,37 0 16,-1-18-16,176 18 31,-17-17-15,-176 17-16,70 0 15,53 0 1,159 0-1,-106 0 1,-106 0 0,88 0-1,-35 0 1,53-36 0,18 19-1,-177-1 1,53 0-1,106-52 1,-141 70 15,53 0-15,17 0 0,-35 0-1,35 0 1,212-18-1,-141 0 1,0 1 0,177-54-1,-107 71 1,-123 0 0,71 0-1,-18 0 1,35 36-1,-159-36 1,19 0 15,122 0-15,-17 17 0,-35-17-1,88 18 1,-53-18-1,70 0 1,53 0 0,-17 0-1,53 17 1,35 1 0,106 53-1,-283-71 1,265 0-1,-282-36 1,-123 36 15,-36-17-15,-35-1 0,0 0-1,35 18 1,-35 0-1,0 0 1</inkml:trace>
  <inkml:trace contextRef="#ctx0" brushRef="#br0" timeOffset="2149.87">1817 8925 0,'141'-17'156,"71"17"-156,-54-18 16,142 0-1,-212 18-15,159-17 16,-70 17-1,17-18 1</inkml:trace>
  <inkml:trace contextRef="#ctx0" brushRef="#br0" timeOffset="5608.69">7444 6826 0,'17'71'172,"1"52"-172,0 36 16,-18 17-1,0 389 1,0-248-1,0 89 1,-36-36 0,1-246-16,35 88 15,-35-36 1,35-105 0,0-36-1</inkml:trace>
  <inkml:trace contextRef="#ctx0" brushRef="#br0" timeOffset="6600.11">7250 11254 0,'0'105'156,"0"178"-156,17-107 15,-17 265 1,35 35 0,-35-88-1,0-70 1,-35-142 0,0-88-1,17-70 1</inkml:trace>
  <inkml:trace contextRef="#ctx0" brushRef="#br0" timeOffset="7633.29">7091 15893 0,'0'105'188,"-18"142"-173,18-17-15,0 175 16,0 19 0,0 34-1,0-299-15,0 141 16,0-194-1,0-36 1</inkml:trace>
  <inkml:trace contextRef="#ctx0" brushRef="#br0" timeOffset="11586.07">19667 9790 0,'-35'0'250,"0"0"-250,0 17 16,-71 1-1,70-18 1,-4056 17-1,8114 1 1,-4022 0 47,0-1-63,0 36 15,0 106 1,0-106-16,0 176 15,0 159 1,0-53 0,0-105-1,18 105 1,34 212 0,-16-247-1,34 176 1,89 18-1,-71-265 1,0 53 15,-17 106-15,-36-194 0,-17-35-1,-18 35 1,0-35-1,0-53 1,0 0 0,0-54-1,0-16 1,0-1 0,0-17 77,0-1-93,0 1 16,0 0 0,17-18-1,1 0 1,0 0-1,70 0 1,0-36-16,106-17 16,124-35-1,352-159 1,-335 88 0,159 71-1,-159 0 1</inkml:trace>
  <inkml:trace contextRef="#ctx0" brushRef="#br0" timeOffset="13966.2">10019 1870 0,'18'35'156,"17"53"-156,0-17 0,0 35 16,71 70 0,-88-158-1,-1-1 1,107-105-1,52-247 1,177-247 0,-53 17 15,-159 477-31,353-300 16,-194 159-1</inkml:trace>
  <inkml:trace contextRef="#ctx0" brushRef="#br0" timeOffset="15110.75">10636 1482 0,'-53'17'187,"18"19"-171,17-1-16,-52 0 15,35 36 1,17-18 0,-17 17-1,35 1 1,0-54 0,0 1-1,53-18 1,-1 0-1,1-53 1,-17-35 0,-19 53-1,-17-1-15,0 1 16,0 17 0,-17 1-1</inkml:trace>
</inkml:ink>
</file>

<file path=ppt/ink/ink2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6T12:38:57.609"/>
    </inkml:context>
    <inkml:brush xml:id="br0">
      <inkml:brushProperty name="width" value="0.05292" units="cm"/>
      <inkml:brushProperty name="height" value="0.05292" units="cm"/>
      <inkml:brushProperty name="color" value="#FF0000"/>
    </inkml:brush>
  </inkml:definitions>
  <inkml:trace contextRef="#ctx0" brushRef="#br0">8696 1711 0,'0'18'188,"35"-1"-188,1 19 16,52-19-16,-18 18 15,-17-35 1,0 0-1,0 0 1,18-52 0,-1 16-1,36-52 1,-88 70 0,35-17 15,-18 35-31,35 0 15,1 18 1,17 52 15,18-52-15,-88 0 0,34-18-16,-16 0 31,-1 0-31,36-18 31,-36-35-31,0 35 31,36 18-15,17 0 0,-35 0-1,53 0 16,-53 0-15,17 0 0,18-17-1,18-54 1,-88 71 0,35-17-1,0 17-15,0 0 16,35 17 15,-18 1-31,1 17 31,-18 18-31,0-53 32,0 0-17,-36 0 16,36 0-15,-35 0 0,88 0-16</inkml:trace>
</inkml:ink>
</file>

<file path=ppt/ink/ink2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6T12:38:39.386"/>
    </inkml:context>
    <inkml:brush xml:id="br0">
      <inkml:brushProperty name="width" value="0.05292" units="cm"/>
      <inkml:brushProperty name="height" value="0.05292" units="cm"/>
      <inkml:brushProperty name="color" value="#FF0000"/>
    </inkml:brush>
  </inkml:definitions>
  <inkml:trace contextRef="#ctx0" brushRef="#br0">14411 1799 0,'53'0'235,"0"0"-220,106-17 1,-36 17 0,-70 0-16,53 0 15,-18 17 1,0 1 0,-17-1 15,-18-17-16,35 18-15,18-18 16,-36 0 15,54 0-15,-71 0 0,0 0-1,17 0-15,1 0 31,-18 0-15,17 0 0,1 0-1,-1-18 1,36 18 15,-35-17-15,17 17-1,18 0 1,-53 0 0,-1 0-16,1 0 15,18-18 17,0 18-17,17-17 1,-18 17-1,18-18 1,36 0 0,-36 18-1,-53 0 17,36-17-17,-18-1 1,0 0-1,35 1-15,-35-1 32,17 0-17,1 1 1,-36 17 0,36 0-1,-1 0-15,-17 0 31,-17 0-15,69 0 0,-52 0-1,18 0 1,35 0 0,-18 0 15,-18 0-16,36 0 1,-53 0 0,35 17-1,1 19-15,-36-36 32,-1 17-32,54 19 31,-53-19-16,18-17 1,-1 18 0,-17-18-1,0 18 1,35-1 0,-52 1-1,17-18 16,17 17-15,-35 1 0,18-18-1,0 0-15,-18 0 32,36 0-17,52 0-15,1 18 16,-36-1-1,-17 19 17,-18-36-17,-36 0 17</inkml:trace>
  <inkml:trace contextRef="#ctx0" brushRef="#br0" timeOffset="2815.13">14005 2540 0,'18'0'203,"35"0"-203,35 0 16,-35 18-16,123-1 15,-87 1-15,193 35 16,-35-18 0,-36-17 15,-105 17-31,141 0 16,-35-17-1,-1 0 1,-69-18-1,-54 17 1,123-17 0,-122 0-1,34 0 1,-52 0 0,35 0-1,-71 0 1,0 0 15,-17 0-15,-1 0-1,1 0 110,-18-17-31,-18-1 15</inkml:trace>
  <inkml:trace contextRef="#ctx0" brushRef="#br0" timeOffset="4740.76">14023 3545 0,'88'0'187,"177"0"-187,87 53 16,72-35 0,-107 17 15,107 1-15,-1-19-16,-194-17 15,106 0 1,-211 0-1,229 0 1,-36 35 0,18 1-1,-141-19 1,-35 1 0,-18-18-1,-106 0 1,-17 0-1,0 0 17,-1 0-32,1 0 31</inkml:trace>
  <inkml:trace contextRef="#ctx0" brushRef="#br0" timeOffset="6522.11">14429 4304 0,'70'0'156,"124"0"-156,-35 0 31,317-53-15,371 106-1,-265 0 1,-106 17 0,0-52-1,89 88 1,-353-89-1,-18 1 1,-159-18-16,53 0 16,-53 0-1,-17 0 1,0 0 0,-1 0 30</inkml:trace>
</inkml:ink>
</file>

<file path=ppt/ink/ink2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37:19.060"/>
    </inkml:context>
    <inkml:brush xml:id="br0">
      <inkml:brushProperty name="width" value="0.05292" units="cm"/>
      <inkml:brushProperty name="height" value="0.05292" units="cm"/>
      <inkml:brushProperty name="color" value="#FF0000"/>
    </inkml:brush>
  </inkml:definitions>
  <inkml:trace contextRef="#ctx0" brushRef="#br0">1623 3810 0,'53'0'172,"70"0"-156,-52 0-1,52-35 17,-70 35-17,0 0 1,-35 0-16,17 0 15,18 0 1,35 0 0,36 0-1,-19 0 1,54 0 0,-53 0-1,-36 0 16,1 0-15,-53 0 0,105 0-1,-52 0-15,35 0 32,35 0-17,-71 0-15,1-18 31,17 0-15,18 1 0,-18 17-1,88 17-15,-105 1 32,52 0-17,36-18 16,-71 0-31,36-36 32,123-105-17,-124 124 1,71-19-16,89 107 16,-160 0 15,-17-36-16,35 0-15,18-17 16,88 35 15,-89-36-31,89 19 0,-17-1 32,-54-18-17,-123-17-15,35 0 16,-53-17-1</inkml:trace>
  <inkml:trace contextRef="#ctx0" brushRef="#br0" timeOffset="2714.19">6209 7285 0,'70'0'219,"-17"17"-204,36-17-15,-72 0 16,142 18-1,-106 0-15,88-18 0,0 0 32,18 0-17,-106 0-15,35 0 16,-18 17 31,-34-17-32,-1 0-15,-17 0 32,-1 0-17,1 0 32,0-17-16,17 17-15,0-36 0,0 1-1,-17 18 1,35-19 0,-18-34-1,-35 52-15,18-35 31,17-88-15,-17-53 0,-18 53-16,0 53 31,0 17-15,0 54-1,0-1 1,-18-35-1,1 35 1,-19-35 0,-17-17-1,36 52 1,-19 1 0,1 17 15,18 0-16,-54 0 1,-35-18-16,18 18 31,-177 0-15,107 0 0,-54 0-1,53 0 1,53 0-1,18 0 1,-18 0-16,36 0 31,-36-18-31,0 18 32,71 0-17,17 0 16,-17 0-15,17 0 0,-17 0 15,0 0-15,-1 18-16,1-18 15,-18 18 1,36-18-1,-19 17 1,36 19 0,0-19 15,0 54-31,0 52 16,18-17 15,0 53-16,-18 70 1,17-88 0,-17-17-1,0-107-15,0 54 0,0-54 32,0 19-17,18-19-15,-18 1 31,18-18-15,-18 18 15</inkml:trace>
  <inkml:trace contextRef="#ctx0" brushRef="#br0" timeOffset="4282.96">16475 6897 0,'70'0'172,"142"0"-172,-89 0 0,265-18 16,71 18 0,-247 0-1,88 0 1,70 0-1,142 0-15,-336 0 32,53-17-32,195-19 15,-213 1 1,-52 17 15,-88 18-15,105-17-1,-17-1 1,-124 18 0</inkml:trace>
  <inkml:trace contextRef="#ctx0" brushRef="#br0" timeOffset="6429.28">7091 8378 0,'53'0'140,"70"0"-124,-35 0 0,212-17-16,88-1 31,-176 18-31,-18 0 0,106 0 16,88 0-1,-229 0 16,-53 0-31,-18 0 32</inkml:trace>
  <inkml:trace contextRef="#ctx0" brushRef="#br0" timeOffset="8073.69">7073 9013 0,'18'0'234,"35"0"-234,35-17 16,-18-1-16,142 1 31,-124 17-31,89 0 16,-54 0-16,-17 0 31,-53 0-31,106 17 15,105 36 1,1-35 0,-18 35-1,-124-53 1,71 17 0,-70-17-1,17 18 1,53 0 15,-71-18-15,-17 35-16,88-18 15,-88-17 1,18 0 15,-1 18-15,-52-18-1,-18 0 1,17 0 0,-35 0-16,18 0 31,35 0-15,36 0-1,52 0 1,-52 0-1,-54 0 1,19 0 15,-54 0-31</inkml:trace>
  <inkml:trace contextRef="#ctx0" brushRef="#br0" timeOffset="10864.53">9596 12541 0,'-89'0'157,"36"0"-142,1 0-15,-1 0 0,-71-70 16,18-124 0,-70-194-1,141 194 1,-1 17 15,107-176-15,17 124-1,71 70 1,105 18 0,-105 106-16,176-18 15,-88 18 1,371 70 15,-371 0-15,-71-17-16,0 53 15,-70-19 1,88 37 0,0 52-1,53 317-15,-176-281 16,-36-89 15,-17 141-15,-18-141-16,-36 36 31,-17-1-15,18-70-1,-124 0 16,-299 71-15,158-89 0,-282 36-1,317-54 1,54-17 0,-160-53-1,354 53 1</inkml:trace>
</inkml:ink>
</file>

<file path=ppt/ink/ink2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37:34.892"/>
    </inkml:context>
    <inkml:brush xml:id="br0">
      <inkml:brushProperty name="width" value="0.05292" units="cm"/>
      <inkml:brushProperty name="height" value="0.05292" units="cm"/>
      <inkml:brushProperty name="color" value="#FF0000"/>
    </inkml:brush>
  </inkml:definitions>
  <inkml:trace contextRef="#ctx0" brushRef="#br0">4957 4251 0,'123'0'156,"89"-18"-156,-54 18 0,89 0 16,159 36-16,-141 17 15,140-36 1,-158 18 15,177-17-31,-230-53 31,-89 0-31,19-1 16</inkml:trace>
  <inkml:trace contextRef="#ctx0" brushRef="#br0" timeOffset="1433">6315 5891 0,'35'0'203,"36"0"-187,34 0 0,72 0-16,34 0 31,89 0-16,-88 0-15,141 0 0,-177 0 16,177 0 15,-71-17-15,-105-1 0,17 0-1,-142 1-15,-34 17 47</inkml:trace>
  <inkml:trace contextRef="#ctx0" brushRef="#br0" timeOffset="2883.21">12188 5115 0,'-17'0'203,"-124"18"-187,88-18-16,-124 0 16,19-18 15,-1-17-15,106 0-16,-70-1 15,34-69 1,19-37-1,70 72 1,0-54 0,141-52-1,35 88 1,71-53 0,423 53-1,-493 88 1,140 0 15,36 70-15,-229-52-1,-89 52 1,53 107 0,-53-36-1,-35 35 1,0-88-1,0-52-15,-35 17 32,-229 52-17,-54-87 1,124-18 0,176 0-1</inkml:trace>
  <inkml:trace contextRef="#ctx0" brushRef="#br0" timeOffset="4132.78">16104 5944 0,'88'0'125,"54"0"-125,-19 0 16,18-17-16,194-1 16,212-17-1,-247 52 1,106-17-1,-230 0 1,-52 0 0,-89 0-16,-18-17 31</inkml:trace>
  <inkml:trace contextRef="#ctx0" brushRef="#br0" timeOffset="8567.24">4180 3069 0,'18'0'203,"0"0"-188,17 0 17,18 0-32,-35 0 15,17 0-15,53 0 16,35 18-1,54-1 1,-71 1 0,-71-18-1,36 0-15,-54 0 32,36 0-17,18 0 1,-18-18-1,52 1 1,107 17 15,-88-18-15,-19 18 0,54 0-1,-71 0-15,53-17 31,-52-1-31,-1 0 16,35 18 15,-70 0-31,18 0 32,35 18-17,-1-18 16,19-18-31,-36 1 16,-70 17-16,70 0 16,-35 0-1,17 0 1,-34 0 0,69 35-1,-16 0 1,69 0-1,-69-35-15,52 18 16,-35-18 0,17 0-1,-88 0 1,18-18 0,18 18-1,52-35 1,54 35 15,175 0-15,-228 18-16,35-18 31,-18 0-15,-53 0-1,-17-35 1,-1-1-16,-35 1 31</inkml:trace>
  <inkml:trace contextRef="#ctx0" brushRef="#br0" timeOffset="10416.29">3475 7743 0,'70'18'157,"36"17"-142,-35 1 1,-1-19-16,-17 1 16,35 17-1,-17-17-15,17-18 31,0 0-15,36-35 0,35-18-1,-54 17 1,37 36 0,16 0-1,-17 18-15,-35 0 47,-53-1-47,18-17 16,-1 0-1,19 0 1,-1 0 0,-53 0-1,71 0 1,-36 18-16,54 17 15,70-35 17,-35 18-17,-18-18 1,17 0-16,-87 0 31,52-35-15,54-1-1,35 36 1,-54 0 15,89 53-15,-106-53-16,-35 18 31,53-18-15,-36 0-1,-52 0 1,105-53 0,-52 35-1,334 1 1,-140 17-16,-71 35 31,423 106-15</inkml:trace>
  <inkml:trace contextRef="#ctx0" brushRef="#br0" timeOffset="18710.09">4198 12753 0,'53'-18'188,"18"1"-188,17-1 15,106-35 1,-36 35 0,37 18-16,87 0 15,35 36 1,18 70 0,18-54 15,-88 1-16,-71 0 1,159-17-16,-89-19 31,-35 1-15,1-18-16,-107 0 16,142 0-1,-54 0 1,72 0 15,-107-18-15,71-35-1,159 0 1,-159 0 0,35 1-16,141 16 31,-193 1-16,-19 0 1,89 35 0,-35 0-1,-71 0 1,17 17-16,-34-17 16,-19 18 15,36-18-16,-176 0 1</inkml:trace>
</inkml:ink>
</file>

<file path=ppt/ink/ink2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38:00.539"/>
    </inkml:context>
    <inkml:brush xml:id="br0">
      <inkml:brushProperty name="width" value="0.05292" units="cm"/>
      <inkml:brushProperty name="height" value="0.05292" units="cm"/>
      <inkml:brushProperty name="color" value="#FF0000"/>
    </inkml:brush>
  </inkml:definitions>
  <inkml:trace contextRef="#ctx0" brushRef="#br0">3104 6209 0,'53'0'187,"0"0"-187,18 0 16,-18 0-1,35 0-15,18-18 16,53 18 0,105 0-1,-140 0 1,-19 0-1,54 0 1,-18 0 15,18 0-15,53 0 0,-89 0-1,1 0 1,-19 0-16,1 0 31,35 0-15,71 0-1,-53 0-15,0 0 16,-36 0 15,-17 0-15,53 18 15,-54-18-15,-34 0-16,70 0 31,-53 0-15,-35 0-1,53 0 1,-35 0-1,17-18 1,123 1 0,-34 17-16,-18 0 31,123 17-15</inkml:trace>
  <inkml:trace contextRef="#ctx0" brushRef="#br0" timeOffset="2185.17">3916 7320 0,'53'0'188,"70"0"-173,-35 0-15,36 0 16,105 35 0,36 18-16,-36-17 31,18 34-16,-141-52 1,88-1 15,-71 1-15,36-18-16,53 0 31,-124 0-15,-17 0-1,105 0 1,-70 0 0,35-18-16,18 18 15,-71-17 1,-18 17 0,107-53 15,-19 35-16,1 18 1,53-35 15,-89 0-31,-34 17 16,52-17 15,-35-1-15,-18-16-16,35 34 15,-52 18 17,-36 0-17</inkml:trace>
  <inkml:trace contextRef="#ctx0" brushRef="#br0" timeOffset="3501.86">3757 8114 0,'88'0'187,"106"0"-187,-70 0 0,-1 35 16,442-17 0,-142-1-1,-105 1 1,140 0 0,-140-18-1,-142 0 1,89 0-1,-36 0 17,35 0-32,-193 0 15,70 0 1,0 0-16,-53 0 31</inkml:trace>
  <inkml:trace contextRef="#ctx0" brushRef="#br0" timeOffset="6568.35">5062 9155 0,'36'0'187,"-19"0"-171,36 0 0,18 0-16,17 0 15,18 0 1,70 0 15,-35 17-31,-70-17 31,70 0-15,-35 0 0,-36 0-1,89 18 17,-18-1-17,18-17-15,-106 0 0,35 18 16,-35-18 15,18 0-15,-54 0-16,36 0 15,35 18 1,0-1 0,-35 1-16,53 17 15,18-35 1,17 18 15,-88 0-15,53-18-1,-36 0-15,18 0 16,0 0 15,18 17-15,0-17-16,0 0 31,53-17-15,-89 17-1,54-18 1,52 18 0,-52 0-1,-19-35 1,19 35 15,-54 0-15,19-18-1,52 18 1,-53 0 0,0 0-16,89-35 31,-72 35-31,19-18 31,-54 18-15,54-18-16,35 1 31,-1 17-15,1 0-1,18-18 1,-107 18-1,36 0 1,0 0 15,-18 0-31,0 0 32,53 0-17,-88 0-15,53 0 31,-18-17-15,-17 17-16,-18 0 16,35 0 15,-35 0-31,-18 0 31,71 0-15,-18 0-1,-35 0 1,70 0 15,-70 0-15,18 0 0,17 0-1,-17 0 1,52-18-1,-70 18-15,35 0 16,36 0 0,-36 0-1,18 0 17,123-35-17,-141 35-15,36 0 31,35-36 1,-36 1-17,-17-71-15</inkml:trace>
  <inkml:trace contextRef="#ctx0" brushRef="#br0" timeOffset="10584.26">4621 9948 0,'36'0'203,"-1"0"-203,0 0 15,89 0 1,-71 0 0,-18 0-1,35 0 17,19 0-17,16 0-15,-34 0 16,17 0-1,0 0 1,54-17 0,-37 17-1,-16 0 1,87 17 0,-35 1-1,-35 0 1,70 17-1,-105-35 1,-1 18 0,19-1 15,-37-17-31,37 0 16,34 0-1,1 0 1,-19 0-16,-34 0 15,70 0 17,-70 0-17,52 0 1,1-17 0,-54 17-1,18 0 1,36 0-1,-54-18 17,36 0-32,53-17 15,-53 17 1,17 1 0,-87 17-1,69-36 1,19 19-16,-36-1 31,-35 18-31,35-18 16,53 1-1,89-18 1,-19-1-16,-52 36 16,-53-17 15,-53-1-31,88 0 15,0 1 17,88-1-17,-70 18 1,-53-18 0,88 1-1,-53 17 1,71 0-1,88 0 1,-177 0 0,18 0-16,71 17 31,-106-17-15,17 0-1,89 36 1,-106-1-1,17 18 17,159 17-32,-229-52 15</inkml:trace>
  <inkml:trace contextRef="#ctx0" brushRef="#br0" timeOffset="30294.39">8326 15381 0,'35'0'219,"35"0"-203,19-18-1,-19 18-15,36 0 16,88-17-1,-53 17 1,53-18 0,-106 18-1,1 0 1,122-17 0,-87 17-16,52 0 31,18 0-16,-70 0 1,34 0 0,72 0 15,-72 0-31,-69 0 31,-19 0-31,-17 0 16,53 0-1,88 0 1,-35 0 0,-1 0-1,19 0 1,-54 0 0,-52 0-1,70 0 1,-35 0-1,0 0 1,35 0 15,-71 0-31,-17 0 32,53 0-17,-53 0 1,53 0-1,35 0 1,-53 0 0,0 0-16,36 0 31,-71 0-15,35 0-1,-35 17-15,-36-17 31,1 18-15</inkml:trace>
  <inkml:trace contextRef="#ctx0" brushRef="#br0" timeOffset="32698.57">3157 12841 0,'-105'0'203,"-19"0"-203,89 0 0,-18 0 16,-106 0-1,53 18-15,36-1 31,34 1-15,19-18 15,17 18-15,0-1 15,0 71-31,0 71 16,-18 88-1,18-70 1,35 369 0,71-69-1,-70-266 1,122 318-16,-105-176 16,-18-229 15,-35-1-16,0-88 1,0 1 15,18-36 16,53 0-31,264-53-1,106-35 1,35-36-16,547-176 16,-282 36-1</inkml:trace>
</inkml:ink>
</file>

<file path=ppt/ink/ink2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38:38.489"/>
    </inkml:context>
    <inkml:brush xml:id="br0">
      <inkml:brushProperty name="width" value="0.05292" units="cm"/>
      <inkml:brushProperty name="height" value="0.05292" units="cm"/>
      <inkml:brushProperty name="color" value="#FF0000"/>
    </inkml:brush>
  </inkml:definitions>
  <inkml:trace contextRef="#ctx0" brushRef="#br0">4798 4498 0,'194'18'172,"-141"-18"-156,0 0-1,-18 0 1,18 0 0,-36 0-16,36 0 15,-17 0-15,-1 0 31,36 0-15,-1 0 0,36-18-1,0 18 1,-36 0 0,-34 0 15,-1 0-16,18 0 1,-36 0-16,54 0 31,-1 0-31,-17 18 32,53-18-17,-53 0-15,53 0 31,-53 0-15,35 0 15,-17 0-31,-36 0 32,18 0-17,53 0 1,-53 0-1,52 0 1,1 0 0,-70 0-1</inkml:trace>
  <inkml:trace contextRef="#ctx0" brushRef="#br0" timeOffset="2428.98">4815 7108 0,'53'0'203,"-17"0"-203,87 0 16,71 0 0,-35 0 15,-89 0-31,54 0 16,-18 0-1,0 0 1,-1 0-1,19 18 1,17-18 0,-88 0-1,0 0 1,-18 0-16,18 0 0,35 0 16,0 0 15,53 0-16,-35 0-15,-17 18 47,52-18-31,-53 0 0,-18 0-1,-34 0-15,52 0 0,18 0 31,17 0-31,-35 0 16,36 0 0,-1 17-1,1-17 1,-18 0 0,-36 0-16,159 0 31,-87 0-16,-1 0 1,17 0 15,-52 0-31,18 0 32,123 0-17,-71-17-15,-35 17 31,0 0-31,-70 0 32,88-18-17,123-17 1,-106 35 0,-88-18-1,89-17 1,-18 17-1,17-17 1,141-53 15,-87 70-15,34 1 0,-105 17-1,-35 0 1,87 0-1,-87 0-15,17 0 32,53 0-32,-71 17 31,18-17-15,18 18-1,-88-18-15,52 17 16,-35-17 15,36 0 0,-36 0-15,-53 0-16,18 0 0,-17 0 31,34-35-15,-17-18-1</inkml:trace>
</inkml:ink>
</file>

<file path=ppt/ink/ink2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38:50.491"/>
    </inkml:context>
    <inkml:brush xml:id="br0">
      <inkml:brushProperty name="width" value="0.05292" units="cm"/>
      <inkml:brushProperty name="height" value="0.05292" units="cm"/>
      <inkml:brushProperty name="color" value="#FF0000"/>
    </inkml:brush>
  </inkml:definitions>
  <inkml:trace contextRef="#ctx0" brushRef="#br0">2593 2469 0,'35'0'187,"36"18"-187,-1-18 0,-17 0 16,-18 0-16,71 0 31,-53 0-31,35-53 16,-52 0 15,34 36-31,-52-19 15,0 36 1,-1 0 0,36 0-1,-18 0 1,1 18 0,-1 0-1,-17-18-15,17 0 47,0 0-31,0-36-1,-17 36-15,70 0 16,-35 0 15,0 18-15,35 0-1,-35-18 1,-18 0 0,18-36-1</inkml:trace>
  <inkml:trace contextRef="#ctx0" brushRef="#br0" timeOffset="7823.22">19279 3404 0,'71'0'188,"35"18"-188,-36-18 15,230 35 1,-141-17-1,-36-1-15,-52-17 16,-1 0 0,19 0-1,-36 0 1,17 0-16,1 0 31,52 0-15,-35 0 15,-35 0-31,53 0 16,-88 0 15,17 0-15,-17 0 46,-18-17-31,0-1-31,0 1 16,0-1 0,0 0-1,0 1 1,0-1-16,0 0 31,0-17-15,0 17-1,0-17 1,0 18 0,0-1-16,0-35 31,0 18-16,0 17-15,0-17 16,0 0-16,0 17 31,0-17 16,-36-107-31,1 72-1,17-36 1,1 106-16,-1-70 31,1 52-31,-1-35 32,0 18-17,-17 17-15,0 18 47,17 0-31,0 0-1,1 0 1,-1 0 0,1 0-1,-1 0 1,-17 0-1,-1 0 1,1 0 0,-71 0-1,-53 0-15,54 35 16,-72-17-16,1-18 31,-18 18-15,88-18-1,0 35 1,-35-17-16,70-1 31,1 1-31,35-18 16,-1 17 15,19-17 0,-1 0-15,0 0 0,-17 0-1,-18 0 17,36 0-32,-19 0 15,19 0 1,17 18 62,17-18-78,1 0 31,0 35-15,-1 36-16,19 88 15,-36-71 17,17 18-32,1-53 31,-18-18-31,17 35 31,1-34-15,17 70-1,-17-54-15,-18-34 32,0 17-17,0-52 48</inkml:trace>
  <inkml:trace contextRef="#ctx0" brushRef="#br0" timeOffset="10748.67">2558 3422 0,'88'0'188,"35"0"-188,142 0 16,141 0-1,-107-35 1,-175 35-1,35 0 1,-71 0-16,18 0 31,-71 0-15,-17 0 0,17 0-1,-17 0 1,-1-18 78,-17 0-63,0 1-16,-17-1 1,17-17 0,-36 17-16,19-193 15,-1-1 1,0 18 0,18 88-1,0 71 1,0 17-1,-17 18 17,-1 0-1,0 0 16,1 0-16,-1 0-31,1 0 31,-1 0-31,0 0 16,-123 0-16,-53 18 31,-123 17-15,123-35-16,-124 18 15,124 35 1,-18-53 15,-105 0-31,211 0 32,-53 0-32,89 0 31,17 0-16,-18 0-15,36 0 32,53 0 93,-1 35-110,19 124-15,-19 123 32,1-88-17,-1-88-15,-17-36 16,0-35-1,0 18 1,0-35 0</inkml:trace>
</inkml:ink>
</file>

<file path=ppt/ink/ink2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39:13.223"/>
    </inkml:context>
    <inkml:brush xml:id="br0">
      <inkml:brushProperty name="width" value="0.05292" units="cm"/>
      <inkml:brushProperty name="height" value="0.05292" units="cm"/>
      <inkml:brushProperty name="color" value="#FF0000"/>
    </inkml:brush>
  </inkml:definitions>
  <inkml:trace contextRef="#ctx0" brushRef="#br0">3281 6632 0,'53'0'250,"70"-35"-234,36 35 0,-18-35 15,18 35-16,-53-18-15,105 0 0,1 1 16,-36-1 15,54 0-15,17 18 0,53 0-1,-142 0 1,-34 0-1,87 36 1,-52-19 15,35 1-15,0 17-16,-70-17 31,17 0-15,53-18-16,-106 0 15,-35 0 17</inkml:trace>
  <inkml:trace contextRef="#ctx0" brushRef="#br0" timeOffset="1832.21">3175 7514 0,'159'-35'187,"52"17"-171,707-193-16,-230 105 31,70 53-15,-546 53-16,299 0 15,-35 53 1,-105-18 0,-107-35-16,-17 0 31</inkml:trace>
  <inkml:trace contextRef="#ctx0" brushRef="#br0" timeOffset="14933.74">19544 10495 0,'-53'0'188,"18"-18"-188,-36 1 0,-52 17 15,17-18 17,53 18-32,-71 0 15,72 0-15,-19 0 16,53 0-1,1 0 1,17 18 78,0-1-63,0 1-31,17 17 16,1 18-16,-18 71 31,18 264-15,-1-53-16,-17-53 31,36-70-31,-1 123 31,-35-35-15,35-212-1,-17 212 1,-1 194-16,1-335 16,-18-18 15,0 194-16,0-71-15,0-70 32,0-17-17,0-107 17,18 89-17,-18 53-15,0-106 16,17-1-1,-17 37 17,0-54-17,0 53 1,0 35 0,0-17-1,-17 53 1,-1-124-1,18 0 1,-18 36 0,18-54 15,0 36-31,0 106 16,0-107 15,0-16-16,0-19-15,0 1 32,0 17-17,18 71 1,-18-53 0,18-1-1,-18 36 1,0-105-1,0 52 1,17-35 0,19 35 15,-36-35-31,0 53 31,17-71-15,-17 18-1,0 18 1,0-19-16,0 1 31,0-17-15,18-36 78,-1 0-79,1 0 1,17 0 0,1 0-1,17 0 16,-36 0-31,36 0 16,-18 0-16,18 0 31,0 0-15,0 0 0,18-18-1,-36-17-15,-17 35 16,-1-18 15,1 0 32,-18 1-32,0-18-31,0-18 31,-18-36-31,1 19 16,-1 35-16,-17-54 31,-18-122-15,53 17-1,0-141 1,0-1-1,0 160-15,0-141 16,35-107 15,-35 283 1,0-18-32,18-88 15,-18 0 16,0 71-15,0-53 0,0-1-16,-53-122 31,53-19-15,0 195-1,17-106 1,1-106-1,-18 264-15,0 18 32,0-158-1,0-1-31,0 18 31,0 159-31,-35-53 16,17-53-16,1-141 31,17 176-31,-18-53 16,18 124-1,-18-35 1,18 34 0,-17-52-16,17 35 31,-18 18-31,18-18 31,0 36-15,-18 35 15,18-1-31,0-17 16,0-35-1</inkml:trace>
</inkml:ink>
</file>

<file path=ppt/ink/ink2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39:41.722"/>
    </inkml:context>
    <inkml:brush xml:id="br0">
      <inkml:brushProperty name="width" value="0.05292" units="cm"/>
      <inkml:brushProperty name="height" value="0.05292" units="cm"/>
      <inkml:brushProperty name="color" value="#FF0000"/>
    </inkml:brush>
  </inkml:definitions>
  <inkml:trace contextRef="#ctx0" brushRef="#br0">4710 7567 0,'52'0'157,"54"0"-142,106 0-15,-53-18 16,-36 18 15,107-17-15,-72 17-16,-34 0 31,87-18-31,-140 18 16,17-17 15,-53 17-31,36-18 31,35 0-15,35 1-16,-35-19 31,0 36-31,35 0 31,-35-17-15,-36 17 0,89 0-1,-18 0 1,18 0-1,52 0-15,-105 0 16,-18 0 0,54 0 15,-37 35-15,-16-35-1,52 0 16,-53 0-31,-35 0 32,88 0-17,-53 0 1,36 18 0,122-18-1,-87 17 1,18 1-1,-107 0 1,18-18-16,-35 0 47,18 0-47,-1 0 31,177 0-15,-141-36-1,0 19 1,0-36-16</inkml:trace>
  <inkml:trace contextRef="#ctx0" brushRef="#br0" timeOffset="2566.52">4586 8343 0,'53'0'172,"0"0"-157,35 0 1,89 35-1,69-17 1,-34 0 0,-88-18-16,-1 0 15,-35 17 1,89-17-16,-36 0 31,-18 0-31,71 0 31,-106-17-15,18-1 0,71 0 15,-54 1-31,71 17 16,-141 0-16,88 0 15,-17 0 16,-36 0-15,53 0 0,-35 0-1,53 0 1,-36 0 0,-35 17-1,53-17 1,-35 18-1,-35-18 1,70 18 0,-53-18-1,0 0 1,36 17 15,-18-17-15,-18 0-1,53 0 1,-18 0 0,36 0-16,70 0 31,-88 0-15,-70 0-1,70 0 1,-53 0-1,36 0 1,-36 0 0,0-17 15,18 17-31,-35 0 16,-1 0 15,36 0-16,0 0-15,-18 0 16,88-18 15,-52 0-15,-36 18-16,0-17 31,0-1-31,-35 18 31,71-35-15,-71 17 0,17 1-1,1 17 17,17-36-17,-35 1 1,88 17-1,-35 18 1,0-17 0,53 17-1,-54 0 1,36 0 0,-52 53-1,-54-18-15</inkml:trace>
  <inkml:trace contextRef="#ctx0" brushRef="#br0" timeOffset="7831.32">1535 5662 0,'53'0'203,"-18"0"-187,35 0-1,36 0-15,53 0 16,-71 0 15,0 0-15,0 0-1,-70 0-15,88 0 16,17-18 0,-34 1-1,16 17 1,1 0 0,18 0 15,-54 0-16,-17 0-15,53 0 32,-53 0-17,35 0-15,71 0 32,-71 0-32,53 0 31,-53 0-16,-17 17-15,52 1 32,-52-18-17,17 0 17,53 18-17,-35-1 1,-35-17-16,17 18 15,-53-18 17,18 0-17,18 0 1,-1 0 0,1 0-1,52 0 1,-52 18-16,52-18 31,-70 0-15,53 0-1,-71 0 1,71 17 0,-53-17-1,53 0 16,-18 0-15,18 0-16,35 0 31,-88 0-31,70 0 0,-17 0 32,18 0-17,-107 0 1</inkml:trace>
  <inkml:trace contextRef="#ctx0" brushRef="#br0" timeOffset="10073.09">1693 6509 0,'18'0'203,"0"0"-187,-1 0 0,19 0-16,-1 0 15,53 17 1,0-17-16,53 36 31,-70-19-15,-36-17-1,53 18-15,-52 0 32,17-18-17,35 35 17,-18-35-17,1 0 1,52 0-1,-70 17-15,35-17 32,54 0-17,-1 18-15,-53-18 32,-53 18-32,53-18 15,-17 0 1,35 0-1,-18 0 1,-35 0 0,70 17 15,-52-17-31,17 18 31,-17-18-15,17 0-16,-35 0 15,70 0 1,-52 0 0,-1 0 15,107 0-15,-72-18-1,1 1-15,0 17 31,-53 0-31,18 0 32,-1 0-17,1 0 17,-36 0-32,53 0 31,-52 0-16,-1 0 1,18 0 0,-18 0 15,-17-18-31</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2:30.1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2593 8237 0,'35'0'156,"71"-17"-140,17 17-16,142 0 31,105 17-15,-123 1-1,-70-18 1,-1 0 0,54-35-1,-142 17 1,0 0 0,-18 18-1,-17-17 1,-35 17-1,35-18 1,-18 18 15,-52 0 63,-19 0-78,-34-17-16,-124 17 15,-124-18 1,36 18 0,-88-35-1,193 35 1,18 0-1,-88 0 1,124 17 15,0 19-15,87-36-16,-70 17 0,36-17 31,17 0-15,18 0-1,52 0 48,54 0-47,35 0-1,52 0 1,195 0-1,88 0 1,-194 0 15,-18 0-15,177 0 0,-247 0-1,-18 18 1,-35-18-1,-71 0 1,-17 0 0,-1 0-1,-17 17 48,-35 1-63,-35 0 15,-142 17 1,106 0-16,-247 36 31,36 52-15,-142-52 0,124-36-1,159-35 1,-18 18-1,158-18 1,19 0 0,-1 0-1,89-18 48,70-35-48,0 18-15,247 0 32,0 17-17,18 18 1,140 35 0,-387 1-16,-18-1 31,-88-35-31,0 17 15,0-17 1</inkml:trace>
</inkml:ink>
</file>

<file path=ppt/ink/ink2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3T12:40:14.966"/>
    </inkml:context>
    <inkml:brush xml:id="br0">
      <inkml:brushProperty name="width" value="0.05292" units="cm"/>
      <inkml:brushProperty name="height" value="0.05292" units="cm"/>
      <inkml:brushProperty name="color" value="#FF0000"/>
    </inkml:brush>
  </inkml:definitions>
  <inkml:trace contextRef="#ctx0" brushRef="#br0">11800 4216 0,'36'0'218,"34"0"-218,18 0 0,-17 0 16,88 0 0,-89 0-1,54 0 1,-36 0-16,0 0 31,18 0-15,0 0-16,53 0 15,-18 0 17,-35 0-17,35 0 1,-36 0-1,19 0 1,70 0 0,0 17-1,-53-17 1,18 0 15,-53 0-15,88 0-16,-36 0 15,54 0 1,-71 0 15,36 0-15,-36 0 0,53 36-1,229 34 1,-176-17-1,88-35 1,-88 17 0,-88-35-1,17 0 1,-35-18 15,36 18-31,211-53 31,-229 53-15,-36 53 0</inkml:trace>
  <inkml:trace contextRef="#ctx0" brushRef="#br0" timeOffset="2700.47">2487 4957 0,'18'0'234,"17"0"-218,-17 0 0,35 0-1,-1-18 1,-34 18-16,70 0 0,-17-18 31,52-17-15,-52 35-1,35-18 1,17 1 0,-35-19-1,18 36-15,106 0 47,-18-17-31,-35 17-1,35 0 1,-88 0 0,-1 0-1,36 35-15,-52-35 32,122 18-17,-105-1 1,0 1-1,-35 0 1,87-1-16,-52 1 31,-18-18-15,53 18 15,-35-1-31,-35 18 16,35-17 15,-36-18-15,1 18-1,-36-18-15,36 0 0,-1 17 32,-17-17-17,53 0 1,-36 0-1,19 0 1,16 0 0,-16-35-1,17-18 1,35 0 15</inkml:trace>
  <inkml:trace contextRef="#ctx0" brushRef="#br0" timeOffset="7734.76">1376 7497 0,'17'0'172,"36"0"-157,89-18-15,-37 18 32,1 0-1,0-18-31,17 1 15,-34-1 1,34 18 0,18-18-1,-17 18-15,140 0 16,-87 0 15,-36 0-31,35 0 31,-70 0-15,35 0 0,71 0-16,-106 0 31,17 0-15,1 0 15,-89 0-31,0 0 31</inkml:trace>
  <inkml:trace contextRef="#ctx0" brushRef="#br0" timeOffset="9583.94">4339 8449 0,'18'0'203,"-1"0"-188,36 0-15,18 0 32,-36 0-32,53-18 15,1 18 1,87-17-1,-70 17 1,70-36 0,-70 36-1,-35 0 1,87-17 0,-34-1-1,-1 18 1,-17 0 15,35 0-31,-53 0 16,18 0 15,0-17-15,18-19-16,105 19 31,-53-19-16,18 19 1,141-1 0,-105 0-1,-36 18 1,53 0 0,-89 18-1,19 0 16,105-18-15,-194 0-16,18 0 31,88 0-31,-53 0 16,0 0 15,18 0-15</inkml:trace>
  <inkml:trace contextRef="#ctx0" brushRef="#br0" timeOffset="11398.73">4551 9172 0,'35'0'187,"18"0"-171,53 0-16,-53 0 0,70 0 0,89-17 16,-18 17-1,53-18 17,0 18-1,106 0-16,-159 0-15,-36 0 32,54 0-17,0 0-15,35 0 32,53 18-32,-54-18 31,19-36-31,0 19 31,-142 17-15,-17-18-1,106 0 1,-54 18 0,19 0 15,-1 0-16,-105 0-15,17 18 32,0-18-32,0 18 31,18-18-31,53 0 31,-89 0-15,36 0-1,-88 0-15,17 0 32</inkml:trace>
  <inkml:trace contextRef="#ctx0" brushRef="#br0" timeOffset="18135.84">3704 6597 0,'53'0'188,"-18"0"-173,18 0-15,0-18 0,88 18 16,-35 0 15,-18 0-15,18 0 0,-18 0-16,1 0 31,-54 0-16,53 18 1,-17-18 0,52 18-1,-52-1-15,17 1 32,0-18-17,-35 0-15,17 0 16,19 0-1,17 0 1,-71 0-16,35 0 16,19 0-16,69 17 31,-52-17-15,0 0-1,17 0 1,-70 0 15,53 0-31,0 18 16,-35-18 15,-1 0-15,1 0-1,-36 0 1,0 0-1,-17 0-15</inkml:trace>
</inkml:ink>
</file>

<file path=ppt/ink/ink2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4-07T06:47:42.349"/>
    </inkml:context>
    <inkml:brush xml:id="br0">
      <inkml:brushProperty name="width" value="0.05292" units="cm"/>
      <inkml:brushProperty name="height" value="0.05292" units="cm"/>
      <inkml:brushProperty name="color" value="#FF0000"/>
    </inkml:brush>
  </inkml:definitions>
  <inkml:trace contextRef="#ctx0" brushRef="#br0">212 1587 0,'158'-211'140,"266"-301"-124,158-52 0,335 264 15,-617 300-15,-265 0-1,-35 35 48,0-17-48,0 0 1,0-1-16,-17 1 16,-1-1-1,0-17 1,18 36-1,-17-36 17,17-18 77</inkml:trace>
  <inkml:trace contextRef="#ctx0" brushRef="#br0" timeOffset="3731.32">2646 0 0,'0'18'297,"-18"35"-297,-52 70 16,-177 142-1,-71-1 1,71 1-16,-123 229 31,176-300-15,17-88 0,36-36-16,71-17 15,34-18 1,1-17-16,18-18 31,17-35 16,-71 52 187,0 71-234,-105 54 0,53-54 16,-54 0 0,124-53-16,-53 53 15,71-52 1,0-36-1,35-18 142,18 18-142,-18-18 17,17 18-17,18-52-15,1-1 16,669-953 15,-176 583-31,565-512 16,-635 935-1,-142 0 17,-211 0-17,-106 18 32,0-1-47,0 1 31,-35 17-31,17 36 16,-70 105 0,-529 230-1,-336 617 1,600-706-1,-123-70 17,335-88-32,-159 194 15,212-177 1,-18-123-16,71-18 16,17-35 15,18-17 16,0-18-32,18-36-15,-18 18 16,141-176 0,265-406-1,899-741 1,-864 1023-1,-141 159 1,-195 106 0,-140 88 15,-18 88-15,-70-17-1,-371 281 1,-459 671-1,371-493 32,318-336-47,-213 352 0,178-281 16,193-177 0,88-88-1,1 36-15,17-72 31,0 19-15,0-54-16,88-123 16,282-476 15,18 317-31,282-670 16,-87 476-1,69 212 1,-546 335-1,-88 0-15,-18 53 63,-18-35-63,-17 52 16,-406 424-1,-476 300 1,581-159-16,-34-88 15,0-248 1,105 107 0,247-371-1,18-52 17,18-71-17,88-124 1,776-794 15,-353 72-15,106 563 15,-282-87-31,-247 369 16,-89 72-1</inkml:trace>
  <inkml:trace contextRef="#ctx0" brushRef="#br0" timeOffset="5336.98">1658 2558 0,'0'35'234,"0"0"-218,0 18-16,0 18 16,0-54-1,0 19 1,0-1 31,-18-18-16</inkml:trace>
  <inkml:trace contextRef="#ctx0" brushRef="#br0" timeOffset="6355.4">1658 2381 0</inkml:trace>
  <inkml:trace contextRef="#ctx0" brushRef="#br0" timeOffset="8807.52">1799 2593 0,'0'35'203,"0"18"-187,18 18-16,-18-36 15,0 0-15,17 36 16,-17-36-1,0 0 1,0-17 0,0-53 124,0-1-140,-17-17 16,17 36-16,0-1 16,-18-17-1,18-18 1,0 18-1,0-18 1,0 35 0,0-17-1,0 0 1,35-18 0,-35 35-1,18 18 16,0 0 1,-18 35-1,17-35-15,-17 18-1,0 0 1,0-1 15,0 1-15,18 35-1,-18-18 17,18-17-32,-18-1 31,17-17 63,1 0-48,-18-17-30,0-19 0,0 1-1,0 18 1,18-1 0,-18 0 15,17 18 0,1 0-15,-1 0-1,19 0 1,-19 0 15,1 0-31,0 0 16,-18 18 78,0 0-79,0-1 1,0 1-1,0-1 17,0 1-32,0 0 15,0-1 1,0 1 0,0 0-1,0-1 16,0 1-15,0 0 31,0 105 109,0-17-156,0-71 16</inkml:trace>
  <inkml:trace contextRef="#ctx0" brushRef="#br0" timeOffset="10729.57">2469 2452 0,'0'88'203,"0"35"-187,0-105-16,0 106 16,-17 70 15,17-124-15,0 1-16,0-18 31,0-36-31,0 1 31,-18-53 78,1-1-93,17 19-16,-18-89 16,18 71 15,0-18-15,0-53-1,0-18 1,0-34-16,0-1 31,0 124-15,0-1-1,0 19-15,18-1 47,-1 18-16,1 0-31,-1 0 32,1 18-1,-18 17 0,0 0-15,0-17-16,0 17 15,18 0 1,-1 18 0,-17-17-16,0 17 15,18-18 1,-18 18 0,0-18-1,0 0 16,0-17-15,-18-18 31,1 0-31,-1 0-1</inkml:trace>
  <inkml:trace contextRef="#ctx0" brushRef="#br0" timeOffset="14754.42">2875 2822 0,'0'-17'281,"0"-1"-281,0 0 16,-18 18 0,1 0-1,-1 0 16,1 0-31,-1 0 16,-17 0 0,17 0 31,0 0-32,18 18 32,0 0-31,0-1-16,0 1 15,0-1 1,0 19 0,18-36 15,-18 35-31,0-17 31,53-18-15,-35 0 31,-1 0-32,1 0 1,-1 0-1,1 0-15,0 0 16,17-36 0,-17 36-1,35-17 17,-18 17-32,18-18 15,0 0 1,0 1-1,-36-1-15,1 1 47,-18-1-31,0 0-16,0 1 31,0-36-15,-18 35-1,1 0 1,-36 18 0,17-17-16,1 17 15,18 0 1,-36 0 15,53 88-15,0-53-1,0-17 1,0 17 15,0-17-15,17-1 0,1-17-16,0 0 15,-1 0 16,1 0 1,-1 0-17,1 18 1,0-18-16,-1 0 31,1 0-15,0-18 15,-1 1-15,-17-1 15,0-17-31,0 0 16,0-1-1,0 1 1,0 17-16,0 1 47,0 34 0,0 19-32,0-19-15,0 1 16,18 35 15,-18-18-31,0-17 31,0 35 1,18 53-17,17-1 1,-18-69-16,-17 17 15,0-18 1,0 0 0,0-17-1,0-1 1,0 1 0,-35 0 15,18-1-16,-19-17-15,-34 36 16,17-36 0,18 17 15,17-17-15,-17 0-1,-1 0 1,36-35-1,0-18 1,0 35 0,0 1-16</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2:32.8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5874 8784 0,'17'0'188,"54"0"-188,17 0 15,106 0 1,-53 0 0,36 0-1,-89 0 1,18 0-1,52 0 1,-34 0 15,-36 0-31,36 0 32,-107 0-32,89 0 15,-53 0 1,53 0-1,-36 0 1,19 0 0,87 0-1,-35 0 1,0-17 15,36-1-15,-19 0-1,19 18 1,105-35 0,-123 35-1,-36-18 1,54 1 0,-54-19-1,0 36-15,124-17 31,-176 17-15,35-18 0,53 0-1,-54 1 1,89 17 0,71-18 15,-106 1-16,-1 17 1,107 0 0,-18 0-1,-71 0 1,71 0 0,-70 35-1,34-35 1,72 35-1,-142-35 1,0 53 0,88-35-1,-70-1-15,0 1 47,17-18-31,-70 0-1,-36 0 1,72 18 0,-54-1-1,18-17 1,35 0 0,-71 0-1,-17 0 1,35 0-1,-35 0 1,0 0 0,53 0-1,-18 0 1,-17 0 15,70-17-15,-53 17-1,0 0 1,-17 0 0,-18 0-1,35 0 1,-18-18 0,36 18-16,-35-18 31,88-17-16,-54 35 1,54 0 0,35 0-1,-53-18 1,0 18 15,36 0-15,-18-17-1,-18-1 1,-18 18 0,-52 0-1,-1 0 1,54-18 0,-18 1-1,-1-1 1,89-17-1</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2:34.8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2417 9895 0,'35'0'204,"0"0"-204,53 0 15,-52 0 1,52 0-1,-35 0-15,0 0 16,88 0 0,53 0-1,-18 0 1,0 0 0,19 18 15,-90 0-16,19-18-15,-1 0 32,-70 0-17,0 0-15,35 0 32,-35 0-17,0 0-15,18 17 16,52 1-1,-17 0 1,88 35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3T08:17:34.7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2222 9225 0,'195'0'203,"69"0"-187,-70 0-16,282-35 31,106 17-15,106 71-1,-211 0 1,-142-18 0,-71-17-1,-140-18-15,140 35 16,-87-17 0,-36-18-1</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2:39.7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6156 9931 0,'18'0'187,"35"0"-187,-1 0 16,19 0-16,52 17 16,1-17 15,123 36-16,-71-36 1,71 17 0,-194-17-16,106 0 15,-18 0 1,-18 0 0,160 0-1,-19 0 1,-140 0-1,87 0 1,-34 0 0,-1 0-1,36 0-15,-106 0 32,-18 0-1,53-17-16,0-1 1,-53 0 0,71 1-1,-53 17-15,35-18 32,-88 18-32,17 0 31,19-18-16,52 18-15,-35-17 16,-1 17 15,72-18-31,-89 0 32,0 18-1,18-17-31,18-1 31,-19 1-15,89-1-1,-105 18 1,-1 0 0,18 0-1,-53 0-15,52 0 31,-16 0-15,16 0 0,-16 0-1,69 0 1,-69 0 0,16 0 15,72 0-16,-36 0 1,35 0 0,177 0-16,-71 35 31,-35 0-15,53-35-1,-159 0 1,36 0-16,-1 0 31,-53 0-31,-17-17 31,88 17-15,-88-35 0,-35 35 15,-1 0-16,-17 0-15,71-18 32,-19 18-32,-52 0 31,0 0-15,18 0-1,-18 0 1,0 0-1,35 0 1,-35 0 0,17 0-1,-17 0 1,18 0 0,-18 0 15,35 0-16,-53 0-15,18 0 32,35 0-17,-35 0-15,0 0 32,18 0-17,-18 0 1,35 0-1,-35 0 1,-18 0-16,36 0 31,-1 0-15,1 0 0,-1 0 15,-17 0-16,0 0 1,35 0 0,-35 0-1,-18 0 1,36 0 0,0 0-1,-1 0 1,-17 0-1,35 0 1,-35 0 0,0 0-16,18 0 31,-1 0-31,-35 0 47,71 0-32,-53-18 1,-18 1-16</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2:58.7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2716 11095 0,'36'0'218,"34"0"-218,18 0 16,89 35 0,52-17 15,-158-18-31,-1 0 16,54 0-1,34 17 16,-52-17-15,35 36 0,106-1-1,-141 0 1,-35-35-16,-18 18 31,0-18-15,-36 0 15,18 0-15</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3:02.2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5644 11201 0,'36'0'203,"17"0"-203,-36 0 15,36 0-15,18 0 16,17 0 0,18 0-1,0 0 1,-1-18-1,1 18 17,-18-18-32,18 18 31,18-17-15,-54 17-1,1-18 1,35 18-1,-18-18 1,-35-17 0,88 0-1,-18 17 1,-34 1 0,69-1-1,-34 18 16,-71 0-15,70 0-16,-35 0 31,18-18-15,18 18 0,-18 0-1,-36 0 1,18 0-1,-35 0-15,0 0 16,0 0 15,-18 0-15,-17 0 0,53 0-1,-19 0 1,1 0-1,-17 0 17,-19 0-32,19 0 15,16 0 1,1 0 0,-35 0-16,35 0 31,0 0-16,-18 0 1,18 18 0,0 0-1,-18-18 1,18 0 0,0 0-1,0 0 1,18 0 15,-1 17-15,1-17-1,-18 0 1,52 18 0,-34 0-1,0-18 1,-1 17-1,1-17-15,-18 18 32,52-18-17,-52 0-15,71 17 16,-1-17 15,-70 18 0,18 0-15,52-18 0,-88 0-1,54 0 1,34 0 0,-35 0-1,18 17-15,35 1 31,-35 0-15,-53-18-16,88 17 31,-35-17-15,0 0 0,88 18-1,-106-18 1,18 0 15,17 18-15,-34-18-1,-1 0 1,70 17 0,-34 1-1,-36-18 1,71 18-1,-53-18 1,-36 0 0,71 0-1,-52 0 1,16 0 0,72 0-1,-36 0 16,-53 0-15,18 0 0,-18 0-1,36 0 1,17 0 0,-35 0-1,-18 0 1,53 0-1,-35 0 1,-18 0 0,88 0-1,-52 0 1,17-18 0,35 18-1,-88 0 16,18 0-15,88 0 0,-70-35-1,70 35 1,-18 0 0,-70 0-1,-35 0 1,105 0-1,-70 0 1,-36 0 0,36 0-16,-53 0 15,18 0 17,123 0-1,-53 0-31,53 17 15,176 89 17,1-18-17,-54 18 1,-282 18-16</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6:07.5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2646 9419 0,'35'0'157,"0"-17"-157,54 17 15,69 0 1,54-18 0,0 18-1,-142 0-15,107 0 31,-19 0-15,1 0 0,18 0-1,-72 0 1,-52 0 0,35 0-1,-52 0 1,-19 0-1,19 0 1,-36 18 15,-18-18 16,-53 0-16,-158 0-15,-18 0 0,-17 0-1,158 0-15,-106 0 16,0 0 0,-52 0-1,105 0 1,53 17-1,-17-17 1,52 0 0,-35 35-1,36-35 1,35 18 0,17-18 15,18 18-16,0-1 17,53 54-17,35-18 1,53 35 0,53-17-1,18-71 1,52 0-1,-140 0-15,-1 0 16,36-18 0,-35-17-1,34-18 1,-52 35 0,-35 18-1,-1-35 16,-52 35-15,35-18 0,-35 18-1,17 0 1,-18 0-16,19 0 31,-1 0-15,0 0 15,-17 0-15,-18 18 77</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7:32.7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2663 12435 0,'36'0'188,"-1"18"-188,53-18 15,0 18 1,159-1-16,-123 19 15,-1-19 17,54-17-1,-71 0-31,17 0 16,106 0-1,-105 18 1,-1-18-1,18 0 1,-105-18 0,122 1-16,-17 17 31,36 0-15,-89 0-1,0 0 1,18 0-1,-53 0 1,18 0 0,17 0-1,-18 0 1,-17 0 0,53 0 15,-53 0-31,0 0 15,-35 0 17</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7:35.7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6632 12418 0,'18'0'172,"52"0"-156,1 0-16,-18 0 0,106 0 15,-36 0 17,-88 17-32,89-17 15,-18 0 1,52 0-1,-34 0 1,-18 0 15,17 0-15,-52 0 0,17 0-16,71 0 15,-36 0 1,36 0 15,53 0-15,-107 0-1,1 0 1,71-17-16,-72-1 31,19 0-15,35 18-1,-89 0-15,-17 0 32,53 0-17,-53 0 17,35 0-17,53 0-15,-53 0 16,18 0 15,35 0-15,-52 18-1,-1 0 1,0-18-16,0 0 16,36 17 15,17 1-16,-53-18 1,71 18 0,35-18 15,-53 0-15,-53 17-16,159-17 15,-124 18 16,-17-18-15,106 0 0,-89 18-16,-17-18 31,35 0-15,-35 0-1,-18 0 1,36 35-1,-36-35 1,36 0 0,-1 0 15,-52 0-15,-19 0-1,19 0 1,-18 0-1,0 0 1,35 0 0,-35 0-1,0 0 1,17 0 0,1 0-16,-18 0 31,17 0-16,-17 0 1,0 0 0,35 0 15,-35 0-15,0 0-1,36-18 1,-37 18-1,19-17-15,0 17 32,-19 0-32,1 0 31,36 0-15,-37-18-1,1 18 1,89-18-1,-90 18 1,1-17 0,18 17 15,-1 0-31,-17 0 31,18 0-15,-18 0-16,0 0 31,35 0-31,-53 0 16,36 0-1,-54 0 1</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7:38.6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2646 13670 0,'17'0'203,"19"0"-187,17 0-16,-18 0 15,53 18 1,18-18 0,53 17 15,-36 1-15,-17-18-1,53 0 1,-71 0-1,-53 0 1,53 0 0,-52 0-1,17 0 1,88 0 0,-35 0-1,17 0 1,36 0-1,-89 0 1,19 0-16,-19 0 47,54 0-31,-72 0-1,90 0 1,-37 0-1,-34 0 1,17 0 0,-35 0-1,18 0 1,17 0 0,0 0-1,0 0 1,36 0-1,-54 0 1,-17 0 15,35 0-15,-52 0-16,-1 0 16,53 0 15,-35 0-16,18 0 1,70 0 0,-53-18-1,18 18 1,0 0 0,-89 0-1,36 0 1,0-17-1</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7:42.1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7602 13723 0,'18'0'203,"0"0"-203,-1 0 0,36 0 31,18 0-31,-54 0 16,54 18-1,35-18 1,53 0 0,-54 0-1,1 0 1,35 0-16,-70 17 16,-1-17-1,72 0 16,-19 0-15,0 0 0,71 18-1,-123-18 1,53 0 0,17 0-1,-53 0 16,0 0-31,88 0 16,-52 0 0,-1 0-1,1 0 17,-18 0-17,-18 0-15,35-18 31,-17 18-15,18 0 15,52 0-15,-53-35 0,-34 35-1,87-18-15,-17 1 31,0-1-15,-1 18 0,-17-18-1,1 18-15,87-17 16,-53-18 0,1 17-1,34 0 16,-52 18-31,-35-17 32,140 17-17,-140-18 17,-19 18-32,72 0 31,-71 0-16,-1 0 1,107 0-16,-106 0 31,-35 0-31,52 0 32,0 0-17,-70 18-15,88-1 31,-17-17-15,-53 0 0,87 0 15,54 18-15,0-18-1,17 0-15,-70 0 16,17 0-1,53 0 1,-123 0 15,35 0-15,-52 0-16,-19 0 16,-17 0 15,35 0-16,-35 0 1,-18 0 0,54 0-1,-37 0 1,37 0 15,-19 0-15,-17 0-1,0 0 1,35 0-16,-35 0 16,-18 0-1,54 0 17,-36 0-17,-1 0 1,19 0-1,-18 0 1,0 0 0,35 0-1,-35 0 1,-18 0 0,53 0-1,-35 0 16,18 0-15,-1 0 0,-17 0-1,0 0 1,35 0-16,-52 0 31,17 18-15,35-18-1,-35 0 1,0 0 0,17 0-1,-17 0 1,18 0 15,-1 0-15,-17 0-1,0 0 1,35 0-16,-35 0 16,-17 0 15,-1 0-31,18 0 0,0 0 16,0 0-1,35 0 16,-53 0-15,36 0 0,-1 0-1,1 17 17,-36-17-17,53 0-15,-35 0 16,0 0 15,35 0-15,-53 0-16,18 0 15,36 0 17,-36 0-17,-1 0 1,19 0-1,-18 0 1,17 0 15,1 0-31,-18 0 32,17 0-17,19 0 1</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7:44.1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2593 14728 0,'123'0'187,"1"0"-187,70 0 16,-124-17-16,142-1 31,194-17-15,-195 35-1,-34 0 1,-89 0-16,53 0 15,-17 0 1,70 35 0,70-35 15,-105 0-15,35 18-1,141-1 1,-70-17-1,-18 18 1,17 0 0,-105-18-1,0 17 1,0-17 0,-54 18-1,-69-18 1,87 18-1,-17-18 1,17 0 0</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7:46.4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2593 14429 0,'18'0'172,"70"0"-157,70-18 1,195-17 0,-18 17-16,-123-35 15,-53 53-15,141 0 31,52-18-15,72-52 0,-18 70-1,17-18 1,-106 1 0,36-1-1,-106 18 1,53-18-1,-159 1 1,0-19 15,-35 1-31,-71 35 16,-35 18 46,-17-1-46,-54 1 0,-88 53-1,18-1 1,-300 71 0,53-88-1,71 0 1,-389-35-1,336-1 1,-107-17 0,-52 36 15,229-36-15,36 0-1,-212 0-15,423 0 0,-194-71 16,106 54 15,-53-1-31,141 18 16,35 0-1,18-18 32,18 18-31,158-53-1,-52 53 1,140 0 0,406 18 15,-211-18-15,158 18-1,-440-18-15,299 0 16,71-36-1,-212 19 1,141-19 0,-176 1-1,-141 35 1,-71 0 0,-53 0-16,18 0 15,18-53 1,-54 36-1,1 17-15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3T08:17:35.7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2064 10037 0,'123'0'141,"89"-36"-141,158-17 16,-105 53-16,52-17 0,318 52 15,71 18 17,-71 17-17,212 54 1,-424-106-1,-88 70 1</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8:01.9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2646 7267 0,'35'0'203,"18"0"-203,18 0 16,123 0-1,-53 0 17,-53 0-32,35 0 31,-52 0-31,52 0 0,36 0 31,35 0-15,-70 0-16,-1 0 15,124 0 1,-71 0 15,-17 0-15,0 0-1,-18 0 1,-17 0 0,87 0-1,-87 0 1,-1 0 15,18 0-15,-53 0-1,36 0-15,70 35 16,-53-35 0,-17 0-1,34 0 17,-34 18-32,-54-18 31,89 18-16,-35-18 1,-1 0 0,0 0 15,-34 0-15,17 0-16,17 17 15,-35-17 1,36 0-1,52 0 1,-35 0 0,-35 0-1,17 0 17,19 0-32,-19 0 31,142 18-16,-160-18-15,37 0 32,34 0-17,-35 0 1,53 0 0,71 0-1,-107 0 1,19-18-1,158 18 1,-123 0 15,-18 0-15,17 36 0,-34-36-16,-1 17 31,106 36-16,-158-35 1,87-18 0,-17 18-1,53-18 17,-105 0-32,228 0 15,-158-18 1,35 18-1,17-18 1,-52 18 0,-53 0 15,105 0-15,-158 0-1,-18 0 1,53 0-1,-70 0 1,-18 0 0,17 0-1,-17 0 1,0 0 0,35 0-1,-35 0 1,0 0-1,18 0 17,-1 0-32,-17 0 15,18 0 1,-18 0 15,0 0-15,35 0-16,-53 0 31,18 0-15,35 0 15,0 0-15,-70 0-16,53 0 15,-19 0 1,19 0 15,0 0-15,-18 0-1,-1 0 1,37 0 0,-36 0-1,-1 0 1,19 0-1,-18 0 1,0 0 0,35 0-1,-53 0 1,36 0 0,-1 0-1,1 0 16,-18 0-31,17 0 32,-17 0-17,0 0 1,35 0-16,-52 0 16,17 0 15,0 0-16,35 0 1,-35 0 0,17 0-1,-17 0 1,0 0 0,35 0-1,-35 0 16,0 0-15,18 0 0,-1 0-1,-17 0 1,18 0 0,-18 0-1,0 0 1,17 0-1,-17 0 1,0 0 0,35 0-1,-35 0 1,0 0 0,18 0 15,-19 0-16,19 0 1,0 0-16,-19 0 16,1 0-1,36 0 17,-36 0-32,-1 0 31,19 0-16,-18 0 1,0 0 0,17 0-1,-17 0 1,0 0 0,35-35 15</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8:04.3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3916 9490 0,'53'0'203,"70"-18"-188,-35 18 1,230-35 0,-212 17-16,70 18 0,1-17 15,140-1 17,-105 18-17,-1-18 1,-17 18-1,-35-17 1,0 17 0,35 0 15,-53 0-15,-53-18-1,36 18 1,-18-35-1,-36 35 1,54 0 0,-36 0-1,0 0 1,18 17 0,-53 1-1,0-18 1,0 0-16</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8:07.9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5309 10425 0,'53'0'219,"-17"0"-219,-1 0 0,18 0 31,70-18-15,-88 18-16,89 0 15,-1 0 1,107 0-16,-142 18 16,53-18-1,53 0 1,-35 0 15,-18 0-15,71-18-1,-54-17-15,1-1 16,159 19 31,-177-36-31,0 53-1,18-18-15,-71 1 16,18 17 15,52 0-15,-52 0-16,-18 0 31,36 0-31,-18 0 31,-18-18-15,35 18-1,-35 0 1,18 0 0,18 0-1,-36 0 1,0 0 0,0 0 15,1 0-16,-54 18 1,71-18-16,-53 0 31,17 0-31,54 52 32,-19-52-17,-16 18 1,-54-18-16,18 18 15,35-18 1,-17 0 0,52 17 15,1-17-15,-36 18-1,53 0-15,-18-18 31,-34 0-15,16 0 0,-16 0-1,-1 0 1,106 0-16,-124 0 31,54 0-15,-36 17-16,0-17 15,-35 0 17,53 0-17,-18 0 1,-35 0 0,123 0-1,-87 0 1,-1 0-1,53 0 1,-35 0 15,-36 0-15,89 0-16,-35 0 16,-1 0-1,36 0 16,-71 0-15,18 0 0,70 0-1,-52-17 17,-1 17-17,89 0-15,-142 0 31,36 0-15,53 0 0,-53 0-1,17 0 1,18 0 0,-35 0-16,-53 0 15,53 0 16,-53 0-15,35 0 0,53 0-1,-35 0 17,0-18-17,35 18 1,0 0-1,-17 0 1,105-18-16,-88 18 16,-18 0-1,36 0 17,-35 0-17,-36 0 1,18 0-1,-18 0 1,-35 0 0,17 0-1,19 0 17,-19 0-17,18 0-15</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8:10.8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5274 11448 0,'35'0'187,"36"0"-187,88 0 16,-1 0 0,19 0-1,-36 0 1,0 0 0,88 0-1,-123 0 1,106 0-1,-18 0 1,35 0 0,-17 0-1,-1 0 1,36 0 0,-141 0-1,71 0 1,140-36-1,-141 19-15,-34-1 32,16 18-17,-69-18 1,34 18 0,53 0 15,-70 0-16,-18 0 1,18 0 0,-18 0-1,-17 0-15,52 0 32,-17 0-32,0 18 31,53 0-16,-71-18 1,-17 0 0,52 0-1,-70 0 17,35 17-17,53-17-15,-35 18 31,-18-18-31,71 0 32,-71 0-17,18 0 1,71 18 0,-19-18-1,19 0 1,52-18-1,-106 18 1,19 0 0,34 0-1,-53 0 17,1 18-17,-18-1 1,0-17-1,-36 0-15,71 0 32,-53 0-32,36 0 15,-1 0 17,-34 0-32,-37 0 15,19 0 16,-53 0-15,-1 0 0</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8:13.8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5221 12418 0,'18'0'218,"35"17"-202,0-17-16,17 0 16,142 18-1,-89 0 1,18-1 15,-35 1-15,-35-18-1,-1 18 1,36-18 0,-53 17-16,53-17 15,-18 0 1,-17 0-16,17 0 16,0 0-1,0 0 1,89-35-1,-72 17 1,89 1 0,18 17 15,-88 0-15,-19 0-1,37 0 1,-90 0-1,72 0 1,-1 0 0,-52 0-1,17 0 1,36 0 0,-36-18-1,18 0 1,70 1-1,0-1 1,-52 18 0,35 0-1,-106 0 1,52-18 15,1 18-15,-18 0-16,18 0 31,53 0-15,-71 0-1,0 0 1,-17 0 0,0 0-1,-36 0 1,88 0-1,-52 0 1,35-17 0,52 17-1,-87 0 1,52 0 15,-17 0-15,-18-18-1,1 18 1,87-17 0,-52 17-1,-1 0 1,-17-18 0,0 18-1,-53 0 1,70 0-1,-17-18-15,0 18 32,52 0-1,-52 0-31,-17 0 31,16 0-15,1 0-16,-35-17 31,70 17-15,-53 0-16,36 0 31,-19-18-15,-34 18-16,-18 0 15,53 0 16,-36-18-31,1 18 32,88-35-17</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8:18.0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5239 14993 0,'35'0'140,"18"0"-124,35 0 0,71 18-1,-71-18 1,0 0-16,18 0 0,18 0 15,17 0 17,70 0-32,-70 0 31,1 0 0,34 0-15,-70 0-16,17 0 31,54 0-15,-54 0-16,-17 17 31,0 1-15,-18 0-16,-35-18 31,53 0-31,-18 17 31,-18-17-15,54 0-1,-71 18 1,17-18 15,1 0-15,0 0-1,-36 0 1,53 0 0,-35 0-1,-18 0 1,71 0 0,-53 0-1,0 0 1,35 0-1,-35 18-15,0-18 32,17 0-17,-17 0 1,-17 35 0,52-18-1,-53-17 1,18 0-1,35 0 1,-17 0 0,-18 0 15,53 0-15,-71 0-1,18 0 1,0 0-1,-18 0 1,0 0 0,36 0-1,-18 0 17,17 0-17,18 18-15,18-18 31,-53 0-15,71 18 0,-71-18-1,-1 17 1,37 1 0,-36-18-1,0 18 1,52-18-1,-34 17 1,17-17 0,71 53-1,-53-35 1,-36-18 15,71 0-15,0 0-1,-52 0 1,193 0 0,-123-18-1,52-17-15,124 35 32,-105 0-17,-36 0 1,53 18-16,-141-18 31,-1 0-15,-16 0-1,-37 0 1,1 0 15,53 0-15,-53 17-1,0-17 1,35 0 0,-17 0-1,35 0 1,-53 0 0,17 0-1,36 0 1,53 0-1,-142 18-15</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8:24.9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5221 17004 0,'53'18'187,"53"-1"-171,70-17-16,-88 18 15,159 17-15,-35-17 16,247-18 15,-159-18-31,-54 0 47,143 1-31,-125 17-1,-52 0 1,17 0 0,-88 0-1,71 0 1,35 0 0,-106 0-16,-18 0 31,89 0-16,-53 0 1,-18 0 0,18 17-1,-54-17 1,19 18 0,-1 17 15,-34-17-16,34 0 1,18-18 0,-88 0-1,53 0 1,-35 17 0,-1-17-1,-17 18-15,70 0 31,-70-18-15,36 17-16,69-17 31,-87 0-15,35 18 15,17-18-15,1 0-1,-36 0 1,71 0 0,-36-18-16,1 1 31,70 17-15,-106-18-1,35 18 1,36 0-1,-53-18 1,-18 18 0,88-35-1,-70 17 1,88 1 15,53-36-15</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8:34.0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3140 4604 0,'17'0'203,"19"0"-203,-1 0 32,18 0-32,17 0 15,1 0-15,-1 0 16,1 0 15,-18 0-15,88 0-1,-35 0 1,0 0 0,0 0-1,-53 0 1,-18 0 15,53 0-15,-35 0-1,17 0-15,36 0 32,-35 0-17,-1 0 1,36 0-1,-53 0 1,18 17 0,-1-17-1,1 0-15,-36 18 47,36-18-47,-18 18 31,17-18-15,18 0 0,1 0-1,34 0 1,-17 0 0,-36 0-1,1 0-15,17 0 16,-35-18 15,18 18-15,-19 0-1,-34 0 1,17 0 15,1 0-15,-1 0-1,-17 0 1,35-18-16,-36 1 31</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8:55.1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4357 5380 0,'53'0'188,"0"0"-173,17 0-15,1 0 16,-18 0-16,35 0 0,-53 0 16,36 0-16,-1 0 15,-34 0-15,228 35 32,-229-35-32,265 0 31,35 53 16,-17-18-16,-212-17 0,-18 17-15,-35-35-1,35 0 1,18 0 0,-36 18-1,89 0 1,-35-18 0,-36 0-1,53 17 16,-53-17-31,0 0 16,1 18 0,52-1 15,-71-17-15,36 0-1,-88 0-15,87 0 16,-52 0-1,53 18 1,-70-18 0,16 0-1,37 0 1,-36 0 0,35 0-1,35 0 16,-70 0-31,-18 0 32,71 0-17,-70 0 1,34 0 0,1 0-16,-36 0 15,18-18 16,0 18-15,17-17 0,1 17-1,-18-18 1,-36 18 0,1 0 15,0-17 0,-18-1 0,0 0-15,0 1 0,-36-1-1,19 18 1,-19-35-16,-69-1 15,16 1 1,19 17-16,-1 18 31,54 0-15,-36-17 0,0-1 15,18 18-16,-18 0 1,-18 0 0,36 0-1,-36 0 1,18 0-16,18 0 16,-53 0-1,53 0 16,-36 0-31,1 0 32,34 0-17,-52 0 1,-18 0 0,18 0 15,0 0-16,17 0-15,1 0 16,-18 0 15,17 0-31,0 0 32,-34 0-32,16 0 15,1 0 16,-18 0-31,36 0 16,-18 0 0,-36 0 15,54 0-15,-1 0 15,-70 0-31,53 0 31,-18 0-15,71 0-16,-71 0 15,35 0 1,-35 0 0,18 0-1,18 0 1,-54 0-1,54 0 1,-19 0 0,-34 0-1,35 0-15,17 0 16,-17 0 31,35 0-47,35 0 31,-34 0-15,-1 0-16,17 0 31,-34-17-15,34 17-16,-52 0 31,53 0-31,0 0 15,-18 0 17,18 0-17</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9:04.1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4357 6156 0,'17'0'281,"1"0"-281,17 0 0,54 35 32,-37-17-32,90 0 15,-37 17 1,1 0-1,-35-35 1,-36 18 0,18-1-1,-18-17 1,1 0 0,-1 18-1,0-18 1,18 0 15,0 0-31,18 18 31,-36-18-15,71 0 0,-53 0-1,52 0 1,1 0-16,-35 0 15,-1 0 17,1 0-17,-18 0 1,35 0 0,-35 0-1,17 0 1,19 17-1,-19-17 17,1 0-17,17 0-15,-35 0 16,17 0 0,36 0 15,-18 0-31,36 0 31,17 0-15,-88 0-1,-18 0 1,53 0 0,-52-17-1,34-1 16,-34 0-15,16 18 0,19-17-1,0 17-15,-19 0 32,90-53-17,-90 53-15,1 0 31,53 0-15,-70 0 0,52 0-1,-18-18 1,-17 18 0,-18 0 15,-17 0-31,35 0 0,-35 0 15,17 0 17,0 0-17,0 0-15,-17 0 32,0 0-17,-1 0 1,1 0 343,0 0-343,-1 0 15,1 0-31,17 0 16,-17 0 62,0 0-47,-1 0-15,1 0-1,17 0 1,0 0 0,1 0-1,17 0 16,-36 0-31,36 0 32,0 35-17,-18-35 1,-35 18 15,-17-18 63,-1 0-63,0 0-31,1 0 31,-1 0-15,-17 0 0,0 0-1,17 0-15,-17 0 16,-54 0 0,1 0-1,-88 0-15,-177 18 31,194-1-15,71 1 0,35-18-1,36 0-15,-19 0 32,-52 0-17,0 0 1,0 0 15,-71 0-15,35 0-1,1 0 1,52 0 0,-17 0-16,-53 0 31,-35-35-31,88 35 31,-71 0-15,53 0-1,18 0 1,-18 0 0,18-18-1,0-17 16,-89 35-15,71 0 0,53 0-1,-52 0 1,69 0 0,-69 0-1,69 0 1,-52 0-1,0-18 1,35 18-16,18 0 31,-54 0-15,54-17-16,-18 17 47,-35 0-32,35 0-15,-17 0 32,17-18-17,0 18-15,35 0 32,-17 0-17</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3T08:17:53.3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1393 15064 0,'36'0'219,"34"0"-219,-17 17 16,106-17-1,17 18 1,71-18 0,-159 0-16,124 18 15,-53-18 1,0 0-1,-36 0 1,1 0 0,17 0 15,-18 0-15,-35 0-1,53 0 1,-35 0-1,18 0 1,52 0-16,-70 0 31,0 0-15,-36 0 0,1 0-16,0 0 15,52 0 1,53 0-1,-52 0 1,-18-18 0,70 18-1,-105 0 17,34-18-17,1 18-15,53 0 16,-18-17 15,-53 17-15,53 0-1,-35 0-15,-35 0 32,52-18-17,-70 18 1,0 0-1,88 0 1,-17-18 0,-36 18-1,141 0 17,-123 0-17,88 0 1,0 0-1,-53 0 1,36 18 0,17 0-1,-89-18-15,-16 0 32,34 0-17,-35 0 1,36 0-1,-1 0 1,-35 0 0,18 0-1,-17 0 17,-1 0-17,-18 0-15,36 0 16,0 0-1,-36 0 1,19 0 0,-36 0-1,17 0 17,-17 0-17,18 0 1,-18 0-1,35 0 1,-35 0 0,-18 0-1,53 0 1,-35 0 0,0 0-1,35 0 16,-35 0-15,-18 0 0,54 0-1,-37 0 1,19 0 0,0 0-1,-19 0 1,1 0-1,36 0 1,-36 0 15,-1 0-15,19 0 0,-18 0-1,0 0-15,35 0 16,-35 0 15,0 0-15,17 0-1,-17 0-15,18 0 32,-1 0-32,-17 0 31,0 0-16,35 0 17,-35 0-32,0 0 15,18 0 1,-18 0 15,0 0-15,35 0-16,-35 0 31,0 0-15,17 0-1,-17 0 1,18 0 0,-1 0-1,1 0 1,-36 0-1,53 0 1,-35 0 0,0 0-1,35 0 17,-35 0-17,-17 0 1,52 0-1,-35 0 1,0 0 0,35 0-1,-53 0 1,36 0 0,-18 0-1,35 0 1,-35 0-1,17 0 1,-17 0 0,0 0-1,35 0 17,-35 0-17,0 0 1,-18 0-1,54 0 1,-37 0 0,37 0-1,-54 0 1,35 0 0,-17 0-1,36 0 1,-37 0-1,19 0 1,-18 0 0,0 0-1,0 0 17,35 0-17,-53 0-15,18 0 16,35 0 15,-35 0-15,18 0-1,-1 0 1,-17 0 0,0 0-1,35 0-15,-35 0 16,0 0 15,35 0 0,-52 0-31,17 0 32,35 0-17,-35 0 1,0 0-1,17 0 1,-17 0 0,18 0-1,-1 0 1,1 0 0,-36 0-1,53 0 1,-35 0-1,0 0 1,35 0 0,-35 0-1,-17 0 1,52 0 15,-35 0-15,0 0-1,17 0 1,-17 0 0,18 0-1,-1 0 1,1 0 0,-18 0-1,17 0 1,-17 0-1,0 0 1,35 0 0,-53 0-1,18 0 1,36 0 15,-37 0-15,1 0-1,36 0 1,-54 0 0,18 0-1,35 0 1,-35 0 0,17 0-1,1 0 1,-18 0-1,0 0 1,35 0 0,-35 0-1,-18 0 17,53 0-17,-35 0 1,0 0-1,35 0 1,-35 0 0,-17 0-1,52 0 1,-35 0 0,17 0-1,1 0 1,-18 0-1,0 0 1,35 0 0,-35 0 15,0 0-15,17 0-1,-17 0 1,0 0-1,35 0 1,-35 0 0,0 0-1,18 0 1,-18 0 0,17 0-1,-17 0 1,18 0-1,-18 0 1,35 0 0,-35 0-1,0 0 1,0 0 15,17 0-15,-17 0-16,18 0 15,-1 0 1,-17 0 0,0 0 15,18 0-15,-1 0-1,-17 0 1,-35 0-16,52 0 15,-35 0 1,18 0 0,-17 0-16,17 0 15,-1 0 17,1 0-17,18-18 1,-1-53-1,-52 54-15</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9:06.8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5151 7108 0,'-36'0'218,"-52"0"-218,18 0 0,-125 0 16,37 0 0,-54 0-1,36 0 17,-1 0-17,-87 18 16,140 0-15,36-18 0,35 0-1,18 17-15,-36-17 0,36 0 16,-18 0 0,0 0-1,18 0 1,0 0-1,17 0 1</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9:09.1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4604 7937 0,'35'0'204,"36"0"-204,105 0 15,-17 0 1,-1 18 15,-69-18-31,34 0 16,36 18-1,17-18-15,-70 17 16,-35-17 15,70 0-15,-18 0-1,-17 0 1,70-17 0,-123 17-16,18 0 15,-18 0 17,-18 0-1,53 0-31,-35 0 31,0 0-15,18 0-1,-18 0 1,-18 0 0,88 0-1,-70 0-15,18 0 16,17 0 15,-17-18-15,-1 0-1,54 1-15,-54 17 32,18-18-17,36 18 1,-71 0 15,17 0-15,-52 0-16,17 0 15,18 0-15,35 0 32,-52 0-32,52-17 31,-18 17-16,1 0-15,-18 0 32,53 0-17,-71 0-15,36 0 32,-1 0-1,1 0-31,-18-18 15,52 0 1,-52 18 0,18 0-1,-54 0-15,36 0 16,0 0 0,0-17-1,-17 17 1</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9:11.9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4463 8643 0,'17'0'219,"36"0"-204,35 0-15,36 0 16,17 18 15,53 35-15,-53-18-1,0-17-15,36 34 16,-72-52 0,-34 18 15,52-18-16,-70 0 1,53 0 0,-71 0-1,54 0 1,-36 0 0,17 0-1,-17 0 16,53 0-31,-71 0 16,0 0 0,54 0 15,-54 0-31,0 0 31,71 0-15,-71 0-1,36 0 1,35 0 0,-36 0-1,18 0 1,1 0 0,-19 0-1,18 0 16,-17 0-15,0-18 0,52 18-1,-35 0-15,-35 0 16,53 0 15,-53 0-15,-36 0-1,36 0 1,-35 0-16,17 0 16,1 0-16,17 0 31,-18 0-15,18-17-1,70-1 16,-35 1-31,1 17 32,-1 0-32,-53 0 15,36 0 17,-54 0-17,19 0 1,16 0-16,-16 0 15,-19 0 1,19 0 0,-19 0-1,19 0 17,52 0-17,0 0 1,-35 0 15,53 0-31,-53 0 16,52-18 15,19 0-15,-18 18-1,0-17-15,-1 17 16,1 0 15,53-18-15,-71 18-16,53 0 31,-70 0-31</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9:16.2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3122 9437 0,'35'0'188,"36"0"-188,35 0 0,52 0 31,-105 17-31,71 1 16,-71 0-1,35-1 1,-35-17 0,0 18-1,53-18 1,0 0 0,-1 0-1,36 0 16,-52 0-31,52 18 16,35-18 15,-88 0-15,-17 0 0,17 17-16,-70-17 31,17 0-31,53 0 15,-17 0 1,35 0 15,-36 0-15,-17 0 0,-18 0 15,-17 0-31,0 0 31</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9:18.9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4357 10354 0,'17'0'265,"19"0"-249,17 0-16,35 0 16,-35 0-16,17 0 15,1 18 1,17-1 0,-53-17-1,36 0 1,-18 18 15,0-18-31,0 0 16,17 0 15,-17 0-15,0 0-1,53 0 1,-71 0-1,53 0 1,-52 0 0,-1 0-1,18 0 17,-18 0-17,0 0 1,-17 0-16,35 0 0,-18 0 15,0 0 17,54 0-17,-36 0-15,17 0 32,18 0-17,-17 0 1,-18 0-1,35-18 1,-53 18 0,18 0-1,0 0 1,0 0 0,53-17 15,-53 17-16,17 0 1,19 0 0,-19-18-1,-35 18 1,54 0 0,-54 0-1,0 0 16,36 0-31,-54 0 16,19-18 0,16 18-1,-16 0 17,34 0-17,1 0 1,-18 0-1,53 0 1,-53 0-16,-18 0 31,0 0-15,-17 0 15,-1 0-31,1 0 16,17 0-1,1 0 17,-19 0-17,18 0 1,-17 0 0,35 0-1,-35 0 1,17 0-1,18 0 1,0 0 0,70 0-1,-70 18 1,0-18 0,141 0 15,-70 0-31,-1 0 31,230-106-31</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9:21.8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4410 11165 0,'53'0'219,"52"53"-219,-16-53 15,16 36 1,-16-19-1,158 1-15,-36 17 32,19-35-17,-142 0 1,18 0 0,52 0-1,-34 0 1,-1 0-1,36 0 1,-71 0 0,0 0-1,36 0-15,-36 0 16,-17 0 15,70 0 0,-18 0-15,1 0 0,-71 0-1,35 0 1,35 0 0,-17 0-1,-18 0 1,18 0-1,-18 0-15,-35 0 32,71 0-17,-71 0 1,17 0 0,36 0-1,-71 0 1,89 0 15,-89 0-15,18 0-16,18 0 31,-19 0-15,37 0-1,-19 0 1,18 0-1,-35 0 1,36 0 0,-37 0-16,37-17 15,52 17 17,-53 0-17,0 0 16,106 0-15,-88 0-16,35 0 16,36 0 15,-54 0-15,36 0-1,-71 0 1,-18 0-1,89 0 1,-35 0 0,-71 0-1,70 0 1,-35 0-16,0 0 31,36 0 0,-53 0-31,-1 0 32,36 0-17,-36 0 1,1 0 0,17-18-1,-17 18 1,-36 0-1,-17 0-15,52 0 16,-17 0 0,35 0-1,-35 0 1,-17 0 0,52 0-1,-35 0 1,0 0 15,35 0-15,-53 0-1,36 0 1,-1 0 0,1 0-1,-18 0 1,35-18-1,-18-35-15</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9:27.6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4322 12876 0,'35'0'203,"0"0"-203,0 0 0,54 18 15,-19 0 17,18-18-17,-70 0-15,88 0 16,-36 17-1,54-17 1,-36 0 0,-17 0-1,17 0 1,0 0 0,-17 0-1,17 0 1,0 0 15,-18 0-31,72 0 16,-37 0-1,54 0 17,-88 0-32,-1 0 31,18 0-16,-17 0 1,0 0 0,70 0-1,-71 0 1,1 0 0,70 0-1,-53 0 16,-35 0-15,35 0 0,-53 0-1,18 0-15,71 0 16,-54 0 0,36 0 15,-53 0-31,35 0 15,1 0 1,52 0 0,-71 0-1,54 0 1,52 0 0,-17 0-1,-71 0 1,71 0 15,-53 0-31,17-17 31,36-1-15,-71 18 0,35-18-1,36 1-15,-106 17 31,88-36-15,-53 36-16,-35 0 31,53 0-15,-53 0-16,18 0 16,17 0 30,-18 0-30,-17 0 0,36 0-16,-37 0 15,-16 0 17,70 0-17,-36 0-15,-17 0 31,53 0-15,-53 0 0,0 0-1,0 0 1,0 0-16,17 0 31,-35 0-15,-17 0-1,70 0 1,-53 0 0,1 0-1,52 0 1,-35 0 15,17 0-15,36 0-1,-35 0 1,-1 0-16,124 18 16,-105-18 15,69 35-15,36-17-1,-88-18 1,71 18-1,-54-18 1,-17 0 0,53 17 15,-54-17-31,37 0 31,-19 18-15,18-18-16,-17 0 31,52 35-15,-141-17-1</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9:29.9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3281 12012 0,'17'0'203,"19"0"-187,-1 0-1,53 18-15,18-1 16,-71 1 0,89-18-16,-36 18 31,18-1-15,-71-17-1,18 18 1,18 0-16,-36-18 15,53 0 1,-17 0 0,-1 0-1,18 0 17,-17 0-32,-1 0 46,19 0-46,-19 0 16,1 17 15,17-17-31,0 18 16,0-18 0,18 0-1,18 0 16,-71 17-15,52-17-16,-52 0 31,36 0-15,-19 0 0,18 0-1,36 0 16,-89 0-31,18 0 32,35 0-17,-70 0-15,35 0 32,0 0-17,-18 0 1,18 0-1,0 0 1,0 0 0,0 0-1,70-17 1,18-36 0</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9:33.7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3122 13705 0,'18'0'219,"35"0"-204,35 0-15,123 0 16,-69 0 15,-54 0-15,-35 0-16,17 0 16,36 0-1,-35 0 1,70 0 15,-35 0-31,-18 0 16,0 0 15,-53 0-31,53 0 16,-35 0-1,71-17-15,-36 17 31,36-18-15,34 18-16,-70 0 31,-17 0-15,0 0 0,-18 0-1,17 0 16,1 0-15,-18 0 0,70 18-1,-35-18-15,0 0 32,18 17-32,-18-17 15,-35 0 16,36 0-15,-37 0 0,1 0-1,71 0 1,-18 0 0,-36 0-16,54 18 31,-36-18-16,18 0 1,-18 0 0,18 0-1,17 0 17,-35 0-32,54 0 15,52 0 1,0 0 15,53 0-15,35-18-1,-141 18 1,-18 0 0,-34 0-1,-19 0 1,-17 0 15,18 0-15,-19 0-1,37 0-15,-19 0 16,54 0 15,17 0-15,-71 0-16,19 0 15,34 0 17,-35 0-32,-17 0 15,17 0 17,-53 0-17,18 0 1,35 0-1,-35 0 17,0 0-17,18 0-15,-18 18 32,35-18-17,-35 0-15,17 0 31,1 0-15,-18 0-16,0 18 31,35-18-15,-35 0 0,0 17-16,17-17 46,-17 0-46,0 0 16,35 0 0,-35 0-1,-17 0 1,52 0 0,-35 18-1,17-18 1,1 0 15,-18 0-15,17 0-1,1 0-15,-18 0 32,17 0-17,-17 18 1,0-18-1,35 0 1,-35 0 15,-18 0-15,54 0 0,-36-53-16,-124 17 31</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9:41.6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 15699 0,'18'0'203,"17"0"-203,-17 0 15,52 0 1,18-18 0,36 0-1,-54 1-15,71 17 0,18-18 32,-88 18-17,-18 0 16,35-18-31,-35 18 16,0 0 15,53 0-15,-36-17 0,1 17-1,52-18 1,-70 18-16,0 0 31,53-35-15,-36 35-1,1-18 1,35 18-16,-36-17 16,36 17-1,53 0 32,-89 0-31,36 0-1,-70 0-15,52 0 32,18 0-17,-36 0-15,36 0 16,70 0-1,-87 0 1,16 0 0,19 0 15,-71 0-15,17 0-1,71 0-15,-70 17 31,35-17-15,0 35 15,-36-17-15,-17-18-16,0 0 0,0 0 16,17 0-1,54 0 1,-36 0-1,0 0 17,53 0-32,-17 18 15,-36-18 17,36 17-17,-36-17-15,18 0 47,-1 18-47,1-18 16,0 18 15,18-1-15,-54 1-16,-17-18 15,35 0 1,-52 0-1,34 0 1,-35 0 0,18 0-1,18 18 17,-1-18-17,1 0 16,17 17-31,36-17 16,17 18 15,17 0-15,-34-1-16,-1 1 16,71 35-1,-88-36 1,35-17 15,36 0-15,-54 18-1,36-18 1,-71 18-16,18-18 16,18 0 30,-89 0-30,18 0-16,35 0 16,-35 0-1,0 0 1,53 0 0,-71 0-1,18 0 16,35 0-15,-35 0 0,17 0-1,-17 0 1,18 0 0,-18 0-1,35 0 1,-35 0-1,35 0 1,-35 0 0,0 0 15,35 0-31,-35 0 16,-18 0-1,54 0 1,-37 0-1,19 0 1,35-18 15,-18 18-31,0-53 32,18 53-17,-35 0 1,-18 0 15,17 0-31,-17 0 16,18 0 15,-1 0-15,-17 0-1,18 0 1,-1 0-16,-17 0 15,35 0 17,-52 0-17,16 0 1,37 0 0,-36 0-1,-1 0 1,37 0 15,-54-18-31,18 18 16,35 0-1,-35 0 1,18 0 15,-19 0-15,19 0-16,-18 0 31,35 0-31,-35-35 31,18 0-15,-1-18-16,-70 18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3T08:17:57.3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1799 15769 0,'71'0'250,"17"0"-234,-18 0-1,107 0 1,-18 18-16,70-18 0,18 0 16,17 17 15,-122 1-16,16 0 1,54-18 15,-89 17-15,19-17-16,-37 0 31,-16 0-15,-19 0-1,54 0 1,-54 18 0,-17-18-1,0 0 1,-35 0 0</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9:46.8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14146 15628 0,'-35'-18'203,"-53"18"-188,-36-17-15,72 17 16,-143-18 0,90 18-16,-1 0 15,-35 0 16,-18 0-15,0 0 0,0 0-1,54 0-15,-19 0 32,54 0-17,17 0-15,-53 0 0,-106 0 47,71 0-31,53 0-1,53 0 1,-54 0-16,36 0 16,1 0-1,-37 0 1,19 0-1,-18 0 17,-18 18-17,53-18 1,-35 0 0,52 17-16,-34-17 15,-18 0 32,35 0-47,-18 0 16,-35 0-1,18 0 1,18 0 15,-36 0-15,35 0-1,18 0 1,-35 0-16,35 0 16,0 0-1,-35 0 1,18 0 15,-1 0-15,-17 0 15,35 0-15,-18 0-1,1 0-15,-1 0 16,1 0 0,-1 0-1,1 0 16,-54 0-15,53 0 0,-52 0-1,0 0-15,70-17 16,0 17 15,0 0-15,18-18 15,-54 0-31,1 18 16,18-17-1,-36 17 17,0 0-17,0-18 1,-70-35-1,70 53 1,-53-17 0,-105 17-1,105-18 1,53 0 0,-53 18-1,53 0 1,36 0 15,-36 0-31,53 0 16,18 0 15,-1 0-31,19 0 31,-18 0-15,17 0-1,0 0 1,-35 0 0,18 0-1,0-17-15,-106-19 16,35 19 15,-53 17-15,-158-18 15,158 18-15,0 0-16,-53 0 15,107 0 1,-1-35 15,-53 35-31,88 0 31,36 0-31,-35 0 16,52 0 0,-35 0 15,35 0-15,-17 0-1,0 0 1,17 0-1,1 0 1,-89 0 15,35 0-31,-35 0 32,1 18-17,52-18-15,17 17 31,-52 1-15,35-18 0,-17 17-1,-54 1-15,54-18 16,-54 35 0,71-35 15,-35 18-16,18 0 17,17-18-32,17 17 15,-17-17 17,18 18-17,0 0 1,-18-18-16,-18 0 15,18 17 1,18-17 0,-18 18-1,36-18 1,-36 0 15,17 17-15,19-17-1,-18 0 17,17 0-17,0 18 1,36-18 78,0 0-79,-1 0 1,1 0 15,17 0-15,18 0-1,-18 0 1,18 0 0,35 0-1,-17 0 1,-36 0 0,1 0-1,34 18-15,-17-18 31,70 17-31,19-17 32,-37 0-17,125 0-15,-160 0 32,18 18-17,1 0 1,-36-18-1,0 17 1,52 1 15,-52 0-15,53-18-16,35 35 16,-53-35 15,53 0-16,-35 0 1,71 18 0,34-18-1,-69 0 1,-19 0 0,71 0-1,-71 0 1,1 0-1,88 17 17,-124-17-32,18 0 15,-18 0 1,0 18 0,0-18 15,18 0-31,18 0 31,-36 0-15,70 0-1,-87 0 1,88 0 0,-18 0-1,0 0 1,53 0-1,-71 0 1,1 17 0,52 1 15,-35 0-31,-17-18 16,52 35-1,-105 0 1,17-35-1,71 18 17,-89 0-17,71-18 1,-35 0 0,0 0-1,53 0 1,-71 0 15,18 0-15,70 17-16,-35 1 15,36 17 1,70 0 0,-141-17-1,17-18 16,71 0-31,-106 0 16,36 0 15,-18 0-15,-18 0 0,-18 0-1,19 0 1,-19 0-1,-17 0 1,88 0 0,-35 0-1,-35 0 1,34 0 15,-52 0-15,35 0-1,-35 0 1,36-18 0,52-17-1,-35 35 1,-1-18 0,54 1-1,-18-1 1,-35 1 15,176-36-15,-52 35-16,263-17 31,-52 17-31,635 300 31</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29:52.1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2716 16598 0,'18'0'188,"35"0"-188,35 0 0,36 0 15,-19 0 1,-52 0 0,53 0-16,-18 0 31,89 0 0,-71 0-15,52 0-1,1 0-15,-71 0 16,-35 0 15,35 18-31,-17-1 16,17-17-1,89 0 1,-19 0 0,-17 0 15,71-17-15,-88-1-1,87 18 1,-34 0-1,-19 0 1,54 0 0,-106 0-1,17 0 1,107 0 15,-125 0-31,37 0 31,-1 0-15,-53 0-16,-18 0 31,89 0-15,-18 0 0,0 0-16,18 0 31,-71 0-16,53 0 17,-35 0-32,18-17 15,87 17 1,-52 0 0,-35 0-1,-1 0 1,-17 0-1,-18-18 17,18 18-17,-18 0 1,0-18 0,1 18-1,-19 0-15,1 0 31,35 0-15,-36 0 15,54 0-15,-1 0-16,-17 0 31,17 18-31,-34-18 16,-37 0-1,72 0 1,-89 0 15,53 0-15,-35 0 0,35 0-16,-52 0 31,87-18 0,-52 18-31,17 0 31,0 0-31,0 0 32,-52 0-32,52 0 15,-35 0 16,35 0-15,-35 0-16,0 0 16,17 18-1,-52-18 1,53 0 0,-36 18 15,18-18-16,0 0 1,17 0 15,-17 0-31,0 0 32,53 0-17,-36 0 1,19 0-1,-19 0 1,1 0 0,-18 0-1,-36 0-15,36 0 16,-35 0 0,52 0-1,-17 0-15,0-18 47,71-17-31,-18 17-16,-36 0 15,106 18 1,1-35 0,-18 35-1,88-35 1,-71 35-1,-17 0 1,70 17 0,-106-17 15,54 18-15,-54 17-16,-52-35 15,70 18 16,-35 0-15,-18-1 0,71 19-1,-89-36 1,-17 17 0,71-17-1,-36 18 1,-18-18-1,1 0 17,0 0-32,-18 0 31,17 0-15,-17 0-1,0 0 1,35 0 15,-53 0-15,54 0-1,-37 0-15,1 0 16,36 0 0,-54 0 15,35 0-16,19 0 1,-36 0 0,-1 0-1,37 0 1,-54 0 0,18 0-1,35 0 1,-35 0-1,0 0 1,17 0 0,1 0-1,-18 0 1,0 0 0,35 0 15,-17 0-16,-36 0 1,35 0 0,19 0-1,-19 0-15,-52 0 32,88 0-17,-71 0 1,35 0-1,1 0 17,0 0-17,-18 0-15,35 0 16,-35 0 15,17-18-15,-17 18-1,18 0 1,-1 0 0,1 0-1,-36 0 1,53 0 0,-35 0-1,0 0 1,35 0-1,-52 0 17,16 0-17,37 0 1,-36 0-16,-1 0 16,19 0-1,-18 0 1,18-17-1,17 17 17,-35 0-17,-18 0 1,53 0 0,-35 0-1,35 0 1,-35 0-1,0 0 17,18-18-17,-19 18-15,1 0 32,36 0-32,-36 0 15,-1 0 16,19 0-15,0 0 0,-19 0-1,19 0 1,-18 0 0,0 0-1,35 0 1,-35 0-1,18 0 17,-19 0-17,1-18 1,36 18 0,-37 0-1,1 0-15,18 0 16,-1-17 15,-17 17-15,-35 0-16</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0:09.0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2011 3916 0,'35'0'188,"18"17"-188,18-17 15,-36 0-15,88 0 0,-52 0 47,88 0-47,-36 0 16,-52 0-1,176 0 17,-89 0-17,1-17 1,35 17-16,-106-18 31,18 18-15,71 0-1,-19 0 1,54 0 0,-71 0-1,-53 0 1,36 0 15,-54 0-31,-34 0 31,69 0-15,-16 0-16,-19 0 16,54 0 15,-71 0-31,-1 0 15,19 0 1,-18 0 0,18 0 15,-36 0-31,71 0 0,-1 0 31,54 0-15,-53 0-1,0 18 17,-18-18-32,0 17 15,-52-17 1,87 18 0,-70-18-1,53 0 16,17 0-15,-70 0 0,18 0-1,-18 0 1,-18 0 0,35 0-1,54 0 1,-36 0-1,88 0 17,-70 0-32,-53 0 31,53 0-15,-53 0-16,35 0 31,18 0-16,-35 0 1,17 0 0,18 18-1,-18-18 1,-18 0 0,36 0-16,-71 0 15,18 0 16,36 0 1,-19 0-32,18 0 15,-35 0-15</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0:11.2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1693 4868 0,'36'0'188,"17"0"-188,35 0 15,18 18-15,17-18 16,53 53 0,-17-53-16,35 18 31,-35-1-15,0 18-1,88 18 1,-89-53-1,19 18 17,140 17-32,-52-35 15,-106 0 1,17 0 15,-88 0-15,36 0-1,-1 0 1,-52 0-16,87 0 31,-69 0-15,-1-17-16,0 17 31,-35 0-15,18-18 15,70-35-15,-36 53-16,1 0 31,53-18-31,-71 18 31,-53 0-15,54 0-1,-36 0 1,52 0 0,-34 0-16,35 0 31,35 0-15,-88 0-16,35 0 31,0 0-16,-17 0 1,-18 0 0,88-35-1,-35 35 17,-36 0-17,71 0 1,-88 0-16,18 0 31,52-17-15,-52 17-16,17 0 31,-17 0-31,-1 0 16,1 0 15,17-18-16,0 0 1,106 18 15,-35 0-15,53 18 0,264 105-1</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0:14.6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8132 6456 0,'35'0'187,"18"0"-171,0 0 0,35 17-16,106 1 15,18-18 1,34 18 0,-69-18-1,17 35 1,53-35-1,-106 0 17,-71 0-17,72 0 1,-37 0 0,19 0-1,52 18 1,-88-18-1,18 0 1,-17 0 0,-1 0-1,-35 0 1,88 17 0,-35 19-1,35-36 1,-71 0-1,1 0 1,17 17 15,-17-17-15,-36 0 0,71 0-1,-53 0 1,52 0-1,19 0 1,-89 0 0,36 0-1,-18 0-15,-18 0 16,0 0 15,36 0-31,-18 0 16,35 0 31,0 0-32,-17 0 1,52-35 0,-52 35-16,52-18 31,124 18-16,-123 0-15,34 0 32,89-17-17,-123 17 1,-18 0 0,88-18-1,-53 18-15,-18 0 31,36 0 1,-36 0-17,1 0 1,-54 0 0,-17 0-1,53 0 1,-35 0-1,35 0 1,17 0 0,-17 0-16,-53 18 31</inkml:trace>
</inkml:ink>
</file>

<file path=ppt/ink/ink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0:17.1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2646 7444 0,'35'0'156,"36"0"-140,17 17-16,71 1 16,52 0-1,-140-1-15,88-17 16,-18 18-1,17-1 1,1-17 0,18 0-1,52 18 1,-106-18 0,71 18-1,-53 17 16,18-17-15,18-18 15,-54 0-15,-52 0 0,70 0-1,-35 0-15,52 0 16,54 0 15,-124 0-31,18 0 16,53-36-1,-53 19 1,17 17 0,106-18-1,-105 18 1,35 0 31,-71-18-32,18 18 1,70-17 0,-88 17-16,53-18 31,0 18-16,-52 0 1,16 0-16,90-17 16,87-19-1,53-34 1,141-54 0,-211 107-1</inkml:trace>
</inkml:ink>
</file>

<file path=ppt/ink/ink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0:18.7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2699 8237 0,'88'0'157,"53"0"-142,-35 0-15,158 18 16,-52 0-1,264 17 1,-158 18 0,-54-36 15,-140-17-31,229 18 16,-18 35-1,-159-35 1,106-18-16,-70 17 47,70 19-32,-123-36-15,-18 0 16,106 0 15,-18-18-15,-17 18-16,0-35 31,-71-1-15,18 19-1,88 17 1,-89 0 0,-34 0-1,70 0 1,70 0-1,-228 0 1</inkml:trace>
</inkml:ink>
</file>

<file path=ppt/ink/ink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0:28.1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13106 9842 0,'17'0'156,"19"-17"-140,-1 17-16,71 0 31,0 0-31,140 0 31,-34 17-31,-18 1 16,-17-18 15,-72 0-15,-52 0 0,53 18-1,-53-18-15,88 0 0,0 0 16,36 0 15,-107 0-15,1 0-1,35 0 1,-53 0 0,-1 0 15,19 0-31,0 0 0,52 0 31,-35 0-15,-17 17-16,-36-17 15,53 18 17,-35-18-17,0 18 1,35-18-16,-17 0 31,-1 17 0,36-17-15,-35 0-16,17 0 16,18 36 15,-53-36-31,35 0 15,-17 0 1,-1 0 15,18 0-15,-17 0-16,-1-18 16,71 18 15,1 0-16,-1 0 1,53 0 15,-88 0-31,-1 0 32,107 0-17,-106 0-15,35 0 16,71 0 15,-54-18-31,-16 18 31,-90 0-31,90-17 0,-19 17 16,-35 0 15,-35 0-31,18 0 31,-1 0 1,1 0-32,-18 0 31,17 0-31,-17 0 16,0 0 15,35 0-16,-35 0-15,18-36 16,-1-17 15</inkml:trace>
</inkml:ink>
</file>

<file path=ppt/ink/ink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0:37.7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1058 10689 0,'18'18'187,"0"17"-187,87 36 16,19 17-1,17-35 1,141-36 0,-105-34-1,175-177 1,-140 70-16,141-229 0,105-105 31</inkml:trace>
</inkml:ink>
</file>

<file path=ppt/ink/ink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0:44.6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2752 13882 0,'17'17'266,"19"-17"-266,-1 0 15,18 18-15,0-18 16,0 0 15,70 0-31,-52 18 16,-1-1 15,36-17-15,-35 0-1,-1 18-15,-17 0 47,0-18-31,-18 0-16,18 17 31,0-17-31,-35 0 31,52 36-31,1-36 32,-18 0-17,0 0-15,0 0 16,0 17 0,-1-17 15,-16 0-16,34 0 1,-34 18 0,-1-18-1,53 0 17,-35 0-32,0 0 31,35 17-16,-17-17 1,-1 0-16,36 0 16,-71 0-1,18 0 1,35 0 0,-52 0 15,52 0-16,-53 0 1,18 0 0,53 0-1,-18 0 1,-35 0 15,70 0-31,-52-17 16,0 17-1,17 0 17,0-18-32,-35 18 15,35 0 17,-53 0-17,36 0 1,-18 0-1,17 0 1,1 0 0,-36 0-1,18 0 1,0 0 0,-18 0-1,36 0 1,-1 0-1,1 0 1,-18 0 15,53-17-15,-53 17 0,17 0-1,18 0 1,-17-36-1,-18 36 1,17 0 0,-34 0-1,-1 0 1,53 0 0,-53 0-1,71 0 1,-53 0 15,18 0-15,-18 0-1,0 0 1,52-17 0,107 17-1,-71 0 1,-17 0-1,52 0 1,-88 0 0,36 0-1,-1 0 1,-17 0 0,35 0 15,-35 0-31,0 0 15,35 0 1,-35 0 0,0 0 15,35 0-15,-53 0-1,-18 0 1,36 0-1,-53 0 1,0 0 15,18 0-15,-18 0 0,35 0-1,0 0-15,-17 0 31,-36 0-15,53 0 0,-35 0-1,0 0 1,-18 0-16,18 0 16,-18 0-1,53 0 1,-35 0-1,0 0 1,36 0 15,-54 0-15,35 0 0,1 0-16,-1 0 15,-17 0 1,18 0 15,-18 0-15,0 0-1,35 0 1,-35 0-16,0 0 31,0 0-15,0 0-1,35 0 17,-35 0-32,0 0 31,17 0-15,1 0-16,-18 0 31,17 0-31,-17 0 15,0 0 1,35 0 15,-35 0-31,-18 0 32,54 0-17,-36 0-15,-1-36 31,-52 19-31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3T08:18:03.2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1376 14111 0,'-35'18'312,"-1"-1"-296,-17 1 0,-35 17-1,-35-35 1,70 0 0,17 0-1,-16 0 1,34 0-1,0 0 1,18 18 62,0 0-31,0-1-47,0 1 16,0-1-16,-17 36 31,17 177-15,0 17-1,0-18 1,0-106-16,0 230 15,0-159 1,0 0 0,17-70 15,1-54-15,0 71-1,-18-17 1,35-36-1,-35 71 1,0-106-16,0 35 16,0-35-1,-18 35 1,18-53 0,0-17-1,0 17 1,159-35 187,-71 18-203,71 0 0,53-18 16,-107 70-1,178-88-15</inkml:trace>
</inkml:ink>
</file>

<file path=ppt/ink/ink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0:48.4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2787 13829 0,'35'0'203,"-17"-18"-187,88 1-1,-18-19 1,53 1 0,-88 35-16,70 0 15,18-53 1,-35 53-1,-53 0 1,0 0 0,35 0 15,-35 18-15,18-18-1,52 17 1,-52 1-1,35-18 1,-18 18 0,-18-18-1,1 17 1,-18-17 0,-18 0-1,71 18 1,-71-18-1,53 0 1,18 0 0,0 0 15,-53 0-31,53 0 31,-53 0-15,17 0-1,19 0 1,-1 0 0,18 0-1,52 0 1,-69 0 0,-1 0-1,53 0 1,-35 18-16,0-1 31,70 1-31,-70-18 47,0 0-31,-36 18-1,1-18-15,17 0 31,-35 0-15,17 0 0,19-18-1,-19 18 1,18 0 0,36 0-1,-36 0-15,-17 0 31,17 0-15,-35 0-16,17 0 47,-52 0-47,35 0 0,53 0 31,-1 0-15,-34 0-1,0 0 1,34 0 0,-34 0-1,-18 0-15,53 0 32,-36 0-17,1 0 1,52 0-1,-52 0 1,-1 0 0,36 0 15,0 0-15,-53 0-1,35 18 1,-35-18-1,35 0 1,-35 0 0,18 0-1,17 0 1,-18 0-16,-17 0 31,36 0-31,-72 0 16,107 0 15,17 0 0,-53 0-31,0 0 32,53 0-17,-17 0 1,-36 0-16,88 0 31,-70 0-15,35 0-1,-70 0 1,17 0 0,53 0-1,-35 0 1,-18 0-1,53 0 1,-53 0 0,1 0 15,52 0-15,-88 0-16,17 0 15,1 0 1,-18 0-1,0 0 1,35 0 15,-35 0-31,35 0 32,-17-36-17,-54-34 1</inkml:trace>
</inkml:ink>
</file>

<file path=ppt/ink/ink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0:49.9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13159 13741 0,'-36'0'188,"1"0"-173,-36 0-15,19 0 0,-54 0 16,0 0 0,18 0-1,-36 0 1,36-18 0,-124 18-1,107 0 1,-54 0 15,124 0-31,-54 35 16,72-35-1</inkml:trace>
</inkml:ink>
</file>

<file path=ppt/ink/ink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0:52.0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11836 13758 0,'-36'18'250,"-17"-18"-250,-17 0 15,17 0-15,18 0 0,-89 0 16,54 0 0,-18 0-1,35 0 1,17 0-1,-17 0 17,18 0-32,-35 0 15,17 0 1,-36 0 0,72 0-1,-71 0 1,70 0 15,-17 0-15,-18 0 15,18 0-31,-1 0 31,19 0-31,-72 0 31,19 0-15,-18 0-16,52 0 16,-87 0 15,70 0-15,-18 0-1,-17 0 1,18 0-1,17 0 1,-18 0 0,1 0-1,-1 0 1,-17 0 0,0 0-1,17 0 16,-52 0-15,52 0 0,-17 0-16,17 0 15,1 0 1,-89 0 0,53 0-1,36 0 16,-142-18-15,106 18-16,-53 0 31,-176-17 1,212-19-32,88 36 15</inkml:trace>
</inkml:ink>
</file>

<file path=ppt/ink/ink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1:06.0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2734 14764 0,'35'0'234,"18"0"-234,71 0 16,-18 0-1,-18 0 1,-53 0-16,53 0 16,36 17-1,52-17 17,-105 0-17,34 0 1,-34 0-1,17 0-15,-53 0 16,54 0 15,-54 0-31,36 0 32,34 0-17,-34 0 1,17 0-1,-17 0 1,-18 0 0,35 0-1,-53 0 17,36 0-32,17 0 15,-18 0 1,1 0-1,35 0 17,-53 0-32,35 0 31,-18 0-31,1 0 16,-18 0 15,53 0-31,-53 0 15,35 0 17,53 0-17,-53 0 1,36 0 15,-89 0-15,18 0-1,0 0-15,-36 0 16,36 0 0,0 0 15,0 0-31,0 0 16,53 0 15,-53 18-16,17-18 1,1 0 0,17 0-1,-53 0 1,142 0 0,-71 0-1,35 0 16,-36 0-15,37 0 0,34 0-1,-70 0 1,0 0 0,70 0-1,-35 0-15,-35 0 31,53 0-15,-36 0 0,-35 0-1,36 0 1,-36 0 0,-17 0 15,-1 0-16,18 0-15,-35 0 16,53 0 0,-53 0-1,35 0 17,-17 0-17,-18 0 1,35 0-1,-18 0 1,-17 0 0,18 0-1,-1 0 1,1 0 15,17 0-15,-35 0-1,-18 0 1,54 0-16,-36 0 16,-1 0 15,19 0-31,-18 0 16,35 0-1,-35 0 16,0 0-31,18 0 47,-1 0-47,-17 0 16,35 0 15,-35 0-15,0 0-1,18 0-15,-19 0 16,1 0 15,36 0-31,-72 0 16,54 0 0,-1 0 15,1 0-16,-53 0 1,70 0-16,-35 0 47,35 0-31,-53 0-16,18 0 15,35 0 1,-35 0-1,18 0 1,-1 0 0,-17 0 15,0 0-15,35 0-1,-35 0 1,0 0-1,18 0-15,-18 0 32,0 0-17,35 0 17,-35 0-17,17 0 1,-17 0-16,0 0 31,35 0-15,-35 0-1,0 0 1,18 0 0,-1 0-1,-17 0 1,18 0-1,-18 0-15,-1 0 32,37 0-17,-36 0 1,-1 0 15,19 0-31,-18 0 31,0 0-15,-18 0-16,18 0 0,0 0 16,18 0 15,-1 0-31,-17 0 16,35 0 15,-35 0-31,-18 0 31,54 0-15,-36 0-1,-1 0 1,37 0 0,-54 0-1,18 0 1,35 0 15,-35 0-31,17 0 31,-17 0-15,18 0 0,0 0-1,-1 0 1,-17 0-1,18 0 1,-19 0 0,1 0-1,36 0 1,-37 0 0,1 0 15,36 0-16,-36 0-15,-1 0 32,37 0-32,-36 0 31,-1 0-15,19 0-16,0 0 15,-1 0 16,-17 0-15,0 0 0,35 0 15,-35 0-15,18-18-1,17-70 1,-123 71-16</inkml:trace>
</inkml:ink>
</file>

<file path=ppt/ink/ink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1:09.7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2593 15469 0,'35'0'234,"18"18"-234,18-18 16,-1 18 0,124-1-1,0-17 1,-35 35 15,17-35-15,-70 0-1,35 0 1,-88 0-16,53 0 16,0 0-1,53 0 1,-53 0 0,-18 0-1,0 0 1,18 0-16,-36 0 31,71 0-15,-17 0-1,-1 18 1,36-18 15,-88 0-15,35 0-1,35 18 1,-53-18 0,35 0-1,-87 0-15,87 0 16,-35 35-16,0-35 31,1 0-15,-19 0-1,89 0 1,-53 0 0,35 0-1,18 18 17,-89-18-17,18 0 1,18 0-1,18 17 1,-19-17 0,90 18-1,-125 0 1,1-18 0,52 0-16,-52 0 31,70 17-16,-35-17 1,-36 0 0,89 0-1,-89 0 1,19 0 0,34 18 15,-35-18-16,-17 0 1,70 0 0,-35 0-1,-18 0 1,71 18 0,-71-18-1,-17 0 1,52 0-1,-35 0 1,18 0 0,-18 0 15,36 0-31,34 0 31,-105 0-15,53 0-1,18 0 1,-19 0 0,1 0-1,88 0 1,-105 0 0,-1 0-1,18 0 1,-54 0-16,54-18 31,-35 18-15,35-18-1,-36 18 17,-17 0-32,18 0 0,-1 0 31,142 0-16,-106 0 1,35 0 0,53 0-1,-71-17 1,19 17 0,52 0-1,-89-18-15,19 0 31,17 1-15,-35-19-16,-36 36 31,54 0-15,-18-17 0,-53 17-1,105 0 16,-52-18-31,88 18 32,-88-18-17,-71 18 1,53-17 0,-35 17-1,18 0 1,-18 0-1,17-35 1</inkml:trace>
</inkml:ink>
</file>

<file path=ppt/ink/ink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1:24.4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2752 16316 0,'17'0'281,"1"0"-265,35 0-16,0 0 16,0 0 15,-36 0-16,1 0-15,35 0 16,-35 0-16,17 0 16,18 0 31,0-18-32,-18 18-15,18 0 16,0 0 15,17 0-15,-17-17-1,35 17-15,1-36 32,-19 36-32,18 0 15,-52-17 1,34 17-1,-17 0 1,0-18 15,-18 18-15,89-35 15,-89 35-15,71 0-1,-88 0-15,34 0 16,37 0 0,-1 0-16,-35 0 15,-18 0 1,18 17 0,17-17-1,-17 0 16,53 0-15,0 0 0,-35 0-1,34 18 1,-52-18 0,0 0-1,0 18 1,-17-18-1,34 0 17,-17 0-17,18 17-15,-1 1 32,1-18-17,-18 18 1,52-18-1,-69 0 1,-1 0 0,35 0-1,-34 0 1,-1 0 15,36 17-15,-18-17-16,-1 0 15,37 18 1,-36-18 0,-1 0 15,54 18-31,-53-18 31,53 0-15,35 0-16,-35 0 31,70 0-15,-52 0-16,-18 0 47,88 17-32,-106 1 1,0-18-16,53 0 15,-53 0 1,1 18 0,34-18-1,-35 0 1,36 0 15,-36 0-31,0 0 16,-35 17-1,53-17 1,-71 0 15,53 0-15,-35 0 0,18 0-1,-1 0 16,-17 0-31,0 0 32,35 0-32,-35 0 15,0 0 1,18 0 0,-18 0-1,0 0 16,35 0-15,-35 0 0,-18 0-1,53 0 17,-35 0-32,35 0 31,-52 0-31,34 0 31,1 0-15,-1 0-16,-17 0 31,18 0-15,-18 0-1,0 0 1,35 0-1,-35 0 1,-18 0 0,53 0-1,-35 0 1,0 0 0,35 0 15,-35 0-16,18 0 1,-18 0-16,-1 0 16,37 0 15,-36 0-31,0 0 31,17 0-15,1 0-16,-18 0 31,35 0-15,-53 0-1,18 0 1,35 0 0,-35 0-1,0 0 1,18 0 15,-19 0-31,1 0 31,36 0-15,-37 0 0,19 0-1,-18 0-15,17 0 31,1 0-15,0 0 0,-36 0-16,53 0 31,-35 0-15,0 0-1,35 0 1,-53 0-1,18 0 17,35 0-17,-35 0 1,0 0 0,18 0-1,-18 0 1,35 0-1,-35 0 1,17 0 0,1 0-1,-18 0 17,0 0-32,35 0 31,-35 0-31,-18 0 31,53 0-15,-35 0-16,0 0 31,35 0-31,-35 0 31,18 0-15,35-17-16</inkml:trace>
</inkml:ink>
</file>

<file path=ppt/ink/ink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1:35.0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13300 13723 0,'53'-18'203,"17"18"-203,18-17 16,124-1-1,-36 0 1,1 1 0,140-18-1,-140 17 1,-36 18 0,88-18 15,-123 18-16,53 0 1,-89 0-16,71 0 16,-35 0-1,0 18 1,-71 0-16,36 17 16,-1-18-1,54 54 1,-36 0-1,53 52 1,71 18 0,-106-70-1,-36 35 17,89-18-17,-124 0 1,36 18-1,17 17 1,-53 1 0,36-36-1,-18 71 1,-18-71 0,18 0-1,-18 53 1,-35-53-1,0 71 1,0 0 0,0-53 15,-17 35-15,-36-18-16,0-35 31,-88 89-16,53-54 1,-36 1 0,-105-1-1,-1 1 1,-17-54 0,-70 36-1,158-71 1,-105 71-1,158-53 1,-176 35 0,52 18-16,-17-53 31,106-35-31,-194 17 16,-53 0-1,-35-35-15,211 0 16,53 0-1,36 0 17,70-17-17,-18-1 1,-35-88 0,54 53 15,-1-17-31,-18-1 15,53 54 1,-17-19 0,0-17 15,0 18-15,17 17-1,-17 18 1,35-35-1,0 18 32,-18 17 16,0 0-32,18 17-15,-17 1 15,-18-1-15,17 1-16,-17 17 0,-1 71 15,-52 35 16,35-53-31,18-17 32,17-18-17,-17-18 1,35-17 15,0-36 16,0 1-47,0-1 31,18-17-15,-18 17 0,0-35-16,17 18 15,1-36 1,35-35-1,-18 18-15,0 53 32,1-18-17,-1 0 17,36-17-32,-54 52 15,1 0 16,17-17-15,-35 0-16,18 35 47,35 0 125,17 0-157,-17 0 1,0 0-16,53 0 16,-89 0-1,36 0 1,-17 0 0,34 17-1,-52-17 1,17 0-16,18 36 31,-35-36-15,-18 17-1,17-17 32,1 0-31</inkml:trace>
</inkml:ink>
</file>

<file path=ppt/ink/ink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13.8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4092 4286 0,'36'0'156,"16"0"-125,37 0-31,69 0 0,19 0 16,-19 0 15,-122 0-31,87 0 0,-52 18 31,88-18-15,-18 0 0,-35 0-1,52 0 16,-70 0-15,1 18-16,-1-18 31,-18 0-15,-17 0-16,53 0 31,-53 0-15,18 0-1,-36 0 1,-17 0 0,17 0-1,-18 0 1</inkml:trace>
</inkml:ink>
</file>

<file path=ppt/ink/ink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14.8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6685 4322 0,'53'0'156,"-35"0"-140,35 0-16,17 0 15,54 0 17,-54 0-32,89 0 15,0 17 1,35-17-1,-53 0 1,-53 0 0,35 0-1,-17 0 1,-70 0 0,69 0-1,-69 0 1,17 0 15,17 0-31,-52 0 16</inkml:trace>
</inkml:ink>
</file>

<file path=ppt/ink/ink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15.8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9066 4339 0,'71'0'172,"-36"0"-157,124 0 1,0-17 0,-1 17-1,-105-18-15,106 0 16,0-17-1,17 0 17</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3T08:18:06.1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21784 13847 0,'71'-18'188,"52"-17"-188,-52 17 15,-18 0 1,88-17-1,-53 17 1,-53 18-16,0 0 16,-35 18 109,18 35-110,35-18 1,-35 212 0,-1 0-1,-17-106-15,18 0 16,-18 177-1,0 158 1,0-247 0,0-17-1,35 158 1,-17-158 15,35-88-15,-53-1-1,0-70 1,0-35 0,0 17-1,-177-35 157,19 18-141,-107-18-15,18 0 0,106 0-1,106 0-15,-54 0 16,72 0-16</inkml:trace>
</inkml:ink>
</file>

<file path=ppt/ink/ink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16.8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10548 4251 0,'53'0'187,"70"18"-187,-34-18 16,105 35-1,-71-17 1,36-1 0,-106 1-16,70-18 15,-70 0 16,-18 0-15</inkml:trace>
</inkml:ink>
</file>

<file path=ppt/ink/ink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17.8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12541 4322 0,'53'0'156,"53"0"-156,-18 0 16,71 0-16,264 70 16,-193-35-1,34 36 17,-87-53-17,-19-1 16,36-17-15</inkml:trace>
</inkml:ink>
</file>

<file path=ppt/ink/ink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18.8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15064 4392 0,'53'0'157,"-18"0"-142,35 0-15,-17 0 16,18 0 0,-1 0-1,19 18 1,-37-18 15</inkml:trace>
</inkml:ink>
</file>

<file path=ppt/ink/ink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19.7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16439 4392 0,'71'0'157,"88"0"-157,70 0 15,71 0 1,-53 0 0,-71 0-1,-105 0-15,17 18 16,-70-18-1,17 0 1</inkml:trace>
</inkml:ink>
</file>

<file path=ppt/ink/ink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20.6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18997 4374 0,'71'0'172,"52"0"-157,142 0 1,-1 0-16,71 0 16,-282 0-1,124 0-15,-36-35 16,-88 18 15</inkml:trace>
</inkml:ink>
</file>

<file path=ppt/ink/ink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24.5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6491 5221 0,'35'0'172,"18"0"-172,0 0 15,53 0 1,141 0 15,-71 35-15,-17-35-1,-53 0 1,-35 0-16,17 0 0,70 18 31,160 17-15,-177-35-1,-17 0 1,17 0 0,-36 0-1,19-17 1,35 17 0,-89 0-1,1 0 16,-36 0-31,18 0 16,18 0 0,-19 0-16,37 0 31,-1 0-15,53 0-1,-35 0 1,-36 0-1,36 0 1,18 0-16,34 0 31,72 0-15,-54 0-16,-70 0 31,53 17-15,-18-17 15,-35 0-15,123 0-16,-141 18 15,71-18 1,-36 0 15,-34 0-15,52 0-1,-53 18-15,35-18 16,-17 0 15,-53 0-15,18 0 0,-1 0 15,-17 0-31,0 0 31,18 0-15,-1 0-1,-17 0 1,18 0 0,-18 0-16,35 0 31,-35 0-16,0 0 1,17 0 0,-17 0-16,0 0 31,35 0-15,-35 0-1,0 0 1,18 0 15,-19 0-31,19 0 31,0 0-15,-19 0 0,1 0-1,-35 0-15,53 0 16,-18 0-1,35 0 1,-35 0 0,-18 0-1,53-18 1,-35 0 0</inkml:trace>
</inkml:ink>
</file>

<file path=ppt/ink/ink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26.1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2558 6032 0,'53'-17'156,"35"-1"-140,35 18-16,1 0 16,52 0-1,-105 0-15,34 0 31,-34 0-15,88 0 0,-18 0-1,71 0 1,87 0 0,-87 18-16,-36-1 31,71-17-16,-35 0-15,-88 0 32,34 0-17,-69 0 1,34 0 0,-35 0-1,-17 0 16,35 0-15,17-35 0,-52 35-1</inkml:trace>
</inkml:ink>
</file>

<file path=ppt/ink/ink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27.9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2222 6950 0,'53'0'141,"71"0"-125,123 0-16,17 0 15,36 0 1,-53 0 0,-159 17-1,124 1 1,70 35-1,36-18-15,-195-35 32,54 0-17,123 0 1,-124 0 0,53 0 15,-70-17-16,-53 17 1,123-36 0,-70 19-16,-36-1 15,89 0 1,-106 1 0,0-1 15,88-17-16,-71 35-15,18 0 16,36 0 0,-72 0 15,19 0-31,52 0 31,-70-18 0,18 1-31,87-19 16,-17 36 0,177 0 15,-283 18-15,300 105-1,-317-87-15</inkml:trace>
</inkml:ink>
</file>

<file path=ppt/ink/ink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30.3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2417 7920 0,'123'-35'187,"18"35"-187,124 0 0,-142 0 16,1 0-16,193-36 15,18 19 17,0 17-17,-158 0 1,-1 0-1,177 0-15,-141 0 32,17 0-17,-17 17-15,-1 19 32,160 16-17</inkml:trace>
</inkml:ink>
</file>

<file path=ppt/ink/ink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31.5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2399 8819 0,'123'0'157,"18"0"-142,71 0-15,229-35 16,-53 35 0,-141 0 15,247 0-16,-141 0 1,-106 0 0,-159 0-16,177 0 0,17-17 15,106-54 17</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2-03T08:18:20.7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1517 16739 0,'18'-17'203,"17"-1"-203,0 0 0,71-35 16,-53 18 0,53-18 15,-36 36-16,1-1 1,-1 0 0,-34 18-16,-1 0 15,18 0 1,0 18 0,0-18-16,0 0 15,70 0 16,-52 0-15,-1 0 0,54-18-1,-1 18 1,-52 0 15,70 0-15,-53 0-1,0 18 1,36-18 0,-71 0-16,17 0 15,71 0 1,-53-18 0,18 1-1,106-19 16,-53 36-15,-36 0 0,106 0 15,-35 36-15,-17-19-1,35 36 1,-89-17-16,-17-36 15,53 0 1,-36-18 0,36 18-1,123-18 17,-141 18-32,53 0 31,-17 0-16,17 36 1,-106-19 0,0-17 15,53 18-31,-53-1 31,18-17-15,71 36-1,-54-19 1,-35-17 0,36 0-16,-1 0 15,-70 0 1,106 0 0,-18 0-1,-35 0 16,70 0-15,-70 0 0,-18 0-1,89 0 17,-36-35-17,17 17 1,1-17-16,-53 0 31,-35 35-15,52-18-1,0 18-15,19 0 32,87 53-17,-141-18 1,-35-35-1,-18 0 1,-17 0 0,17 0 31,-17 0-47,52-17 15,1-36 1,52 53-1,-52 0 1,0 0 0,-1 18-16,-52-18 15,-1 17 17,19 1-1,17 35-16,52 0 1,-69-18-16,52 35 16,-53 19-1</inkml:trace>
</inkml:ink>
</file>

<file path=ppt/ink/ink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34.3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2487 9578 0,'35'0'171,"106"0"-171,-35 0 16,159 0-16,105 18 16,-105 34 15,158-34-15,-211 0-1,-71-18 1,18 17-1,-1-17 1,-16 0 0,105 0-1,-142 0 1,1 0 0,-88 0-1,0 0 1</inkml:trace>
</inkml:ink>
</file>

<file path=ppt/ink/ink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35.9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2822 10619 0,'35'-18'188,"18"18"-188,36 0 0,105 0 15,-18 0 1,265-35 15,-53 17-15,-35 18-1,-194 0-15,211-18 16,18 18 0,-18-17-1,-158-1 1,-35 18 0,-1 0-1,-106 0 1,-34 0 15</inkml:trace>
</inkml:ink>
</file>

<file path=ppt/ink/ink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39.2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13423 10583 0,'53'0'172,"-18"-17"-157,54 17-15,-19 0 16,265 0-16,71 0 15,0 0 1,-142 53 0,36-36-1,-35-17 1,-159 0 0,52 0-1,36 0 1,-53-17-1,-70-1 1,17 18 0,-70 0-1,-1 0 32,1 0-47,35 0 16,0 0-1</inkml:trace>
</inkml:ink>
</file>

<file path=ppt/ink/ink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41.1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2840 11677 0,'17'0'203,"72"-18"-187,-19 18-16,1 0 16,35-17-16,141 17 15,-18 0 1,141 0 15,-158 0-31,105-36 16,19 36-1,-195 18 1,88 0 0,-70-18-1,-18 17 16,106 1-15,-53-18 0,-18 18-1,106-18 1,-123 0 0,-71 0-1,71-18 1,-18-17-1,71-1 1,123 19 0,-123 17 15,-18 0-31,211 17 16,-158 54 15,-123-53-16</inkml:trace>
</inkml:ink>
</file>

<file path=ppt/ink/ink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43.5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2681 12347 0,'35'0'187,"1"18"-187,34-18 16,-17 0-16,71 0 15,-19 0 1,142 17 0,-123-17 15,105 0-15,-17 0-1,-89 36 1,1-36-1,123 0 1,-124 0 0,106 0-1,-140 0 1,17 0 0,70-18-1,-70 18 1,17 0 15,71 0-15,-88 0-16,-35 0 15,87 0 17,-52 0-32,35 0 15,36 0 16,-71 0-31,-1 0 32,-69 0-17,17 0-15,17 0 32,1 0-17,35 0 1,17 0 15,-35 0-15,0 0-1,18 0 1,-71 0 0,18 0-1,18 0 1,-18 0-1,17 0 1,19 0 0,122 0-1,-70 0 1</inkml:trace>
</inkml:ink>
</file>

<file path=ppt/ink/ink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48.1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8890 12524 0,'71'0'188,"70"-18"-172,-36 18-16,1 0 0,71 0 15,34 0 1,160 18-1,-195-18 1,-52 17 0,52-17 15,-88 18-31,18-18 31,53 0-15,-89 0-1,19 0 1,34-18 0,-70 18-1,88 0 17,71-35-32,-36 35 15,36 0 1,-36 0-1,-52 0 17,70 0-17,-53 0-15,-35 0 32,17 0-17,18 0 1,-17 0 15,17 0-15,-35 0-16,35 0 15,17 0 1,-34 0 0,-18 0-1,35 0 16,-53 0-31,53 0 16,-35 0 0,-53 0-1,35 0 17,-35 0-17,-18 0 1,54 0-1,-37 0 1,1 0 0,36 0-1,-54 0 1,35 0 0,1 0 15,0 0-16,-19 0-15,37 0 16,-54 0 15,18 0-31,35 0 32,-35 0-17,17 0 16,-17 0-31,0 0 16,36 0 0,-37 0-1,1 0 17,18 0-17,-18 0 1,0 0-1,35 0-15,-35 0 32,0 0-17,17 0 1,1 0 0,-18 0-1,17 0 1,-17 0-1,35 0 17,-35 0-17,0 0 1,36 0 0,-54 0-16,18 0 15,35 0 1,-35 0-1,0 0 1,17 0 0,-17 0 15,18 0-15,-1 0-1,1 0 1,-36 0-1,53 0 1,-35 0 0,35 0 15,-35 0-15,-17 0-1,52 0 1,-53 0-1,36 0-15,-1 0 32,-17 0-17,0 0 1,35 0 0,-35 0-16,18 0 31,-18 0 0,17 0-31,-17 0 16,35 0 15,-52 0-31,16 0 16,-34 0-1</inkml:trace>
</inkml:ink>
</file>

<file path=ppt/ink/ink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2:53.1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2434 13212 0,'18'0'234,"35"0"-234,-36-18 16,124 0-1,89 18 1,-89 0 0,18-17-16,-1 17 31,-17 0-16,1 0 1,16 0 0,-87 0-16,105 0 15,-17 0 17,70-36-17,-52 19 1,87 17-1,-158-18-15,-18 18 16,53 0 15,-88 0-15,-17 0 0,70 0-1,-36 0 1,-17 0 15,53 0-15,-71 0-16,36 0 31,-1 0-15,1 0-1,17 0 1,35 0-1,-52 0 1,52 0 0,-17 0-1,-53 0 1,53 0 0,-53 0-16,17 18 31,19-18-16,-1 0 17,-18 17-17,72-17 1,-54 0-16,-18 0 31,54 0-15,-36 0-16,0 0 31,36 0-15,-36 0-1,0 0 1,88 0 0,-70 0-1,53 0 1,-18 0-1,-35 0 17,53 0-17,-53 0-15,-36 0 32,54 0-17,34 0-15,-52 0 16,106 18 15,-106 0-31,70-1 16,18 1-1,-18 17 1,36 0 15,-106-35-15,0 0-1,53 0 17,-18 0-32,0 0 31,0 0-15,-88 0-1,-18 0-15,36 0 31</inkml:trace>
</inkml:ink>
</file>

<file path=ppt/ink/ink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3:04.9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3104 14887 0,'0'18'172,"53"-1"-157,0 1-15,35-18 16,89 53 15,-107-35-31,19 17 32,-54-17-32,71-18 0,-36 0 31,54 0-16,-36 0 1,-17 0 0,70 0-16,-36 0 31,-52 0-15,53 0-1,-71 0-15,18 0 47,36 0-47,-37 0 31,37 0-15,-36 0 0,17 0-1,-17 0 1,0 0-1,0 0-15,0-36 16,-18 36 15,0 0-31,54 0 32,-36-17-32,52-1 31,19 0-16,-36 18 1,-35 0 15,35 0-15,-53 0 0,18 0-16,0-17 15,0 17 1,18 0-1,52 0 17,-35 0-17,53 0 1,-70 0-16,-18 0 16,17 0 30,-17 0-46,-17 0 16,34-18 0,1 18-1,-1 0 1,19 0 15,-19 0-31,-17 0 31,53 0-31,-53 0 16,17 0 15,-34 0-15,-1 0 0,88 0-1,-17 0 1,-35 0-16,87-18 47,-69 18-32,-19 0 1,-17 0 0,0 0-16,-18 0 31,18 0-16,-17 0-15,-1 0 32,18 0-17,-18 0 1,0 0 0,36 0-1,-36 0 1,18 0-1,35 0 1,-52 0 0,69 0-1,-69 0 1,34 0 0,18 0 15,1 0-16,-19 0 1,54 0-16,-54 0 16,1 0 15,17 0-15,-53 0-1,18 0 1,18 0-1,-18 0 17,35 18-17,-53-18-15,36 0 16,34 0 0,-16 0-1,-1 0 1,71 18 15,-71-18-31,0 0 16,18 0 15,0 0-31,-53 0 16,52 0-1,-52 0 1,0 0 15,0 0-15,18 0-1,-18 0 17,0 0-17,-1 0-15,37 0 31,-1 0-15,35 0-16,18 0 31,-70 17-31,0-17 16,17 18 15,-18-18-15,1 0-1,35 0 1,-53 0 15,35 0-15,18 0 0,-36 0-16,-17 0 15,159 0 16,-106 0-31,52 0 32,-17 0-32,-17 0 31,35 0-15,-54 0-16,1 0 31,35 0 0,-70 0-15,17 0-16,53 0 31,-88 0-31,18 0 31,17 0-15,-17 0-1,-36 0 1,53 0-16,-35 0 16,35 0 15,-35 0-15,0 0-16,35 0 31,-17 0-16,-18 0 17,35 0-17,-35 0-15,-18 0 16,53 0 0,-35 0 15,0 0-16,35 0-15,-35 0 16,0 0 0,18 0 15,-1 0-15,1 0-1,-18 0-15,0 0 47,35 0-31,-35 0-16,0 0 15,35 0 17,-53 0-32,18 0 31,35 0-16,-35 0 1,0 0 0,18 0-1,-19 0-15,19 0 16,0 0 15,-18 0-15,-1 0-1,37 0 17,-36 0-32,35 0 31,-35 0-15,-18 0-1,53 0 1,-35 0-16,0 0 31,35 0-15,-53 0-16,18 0 31,36 0-31,-37 0 16,19 0 15,-18 0-16,17 0 1,-17 0 0,36 0-1,-36 0 1,-18 0 0,0 0-16,18 0 15,0 0 16,35 0-15,-53 0 0,18 0-1,35 0 1,-35 0-16,0 0 31,18 0-15,-18 0-16,17 0 47,1 0-47,-18-18 31,-36 18-15,-52 0-16</inkml:trace>
</inkml:ink>
</file>

<file path=ppt/ink/ink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3:23.5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2487 16492 0,'18'0'219,"35"0"-219,0 0 16,35 0-1,-71 0-15,89 0 0,-18 0 31,54 18-15,-37-18 0,-34 18-1,35-18 1,-36 17 15,-17-17-15,35 0-1,-35 0 1,18 0 0,17 0-1,0 0 1,-17 0 0,52 0-1,-70 0 1,35 0-1,-52 0 1,-1 0 15,53 0-15,-17 0-16,-1 0 31,71 0-15,-70 0-16,17 0 31,18 0-15,-18 0-1,18 0-15,53-17 16,-36 17 0,1 0 15,34 0-31,-52 0 31,-53 0 0,71 0-31,-89 0 32,88 0-17,-52 0 1,-18 0-1,88-36 1,-88 36 0,35-17-1,36-1 1,-72 18-16,19 0 31,53-18-15,-54 18-1,1 0 1,70 0 0,-71 0-1,-17 0 1,106 0 0,-53 0-1,53 0 1,-18 0-1,-36 0 17,54 0-17,-53 0-15,-53 0 32,53 0-32,-36 0 15,54 0 16,70 0-15,-88 0 0,-18 0 15,18 0-31,-36 0 16,-17 0 15,35 0-16,-52 0 1,52 0 0,-35 0-16,0-17 15,-53-36 17</inkml:trace>
</inkml:ink>
</file>

<file path=ppt/ink/ink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3-10T13:33:30.5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11977 16528 0,'35'0'157,"36"0"-142,-18 0-15,105 0 16,36-18 0,-70 0-16,140 1 15,-70-1 1,53-17-1,0 0 17,-17 35-32,105 0 15,-124-36 1,1 36 15,176 36-15,-194-36-1,18 0 17,-18 0-32,-18 0 31,159 17-15,-176 1-16,53-1 31,17 19-16,-105-36 1,17 17 0,53-17-1,-88 18 1,-1-18 0,72 18-1,-89-18 1,0 0-1,106 0 1,-88 17 0,88-17-1,-141 0 1,0 0 15,35 0-15,-35 0-16,-18 0 15,53 0 17,-35 0-17,0 0 1,18 0 0,-18 0-1,17 0 1,1 18-1,-1-18 1,-17 0 15,18 0-31,-18 0 16,0 0 0,-18 0-1,0 0-15,18 0 16,35 0 15,-35 0-31,0 0 31,35 0-15,-52 0-16,17 0 31,35 0-15,-35 0-16,17 0 31,-17 0-15,18 0-1,-18 0 1,35 0 0,-35 0-1,17 0 16,-17 0-15,0 0-16,35 0 31,-35 0-15,-17 0 0,52 0-1,-18-53 1,-17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19979848-EE96-45F0-ABB6-CD13FB76160B}" type="datetimeFigureOut">
              <a:rPr lang="en-IN" smtClean="0"/>
              <a:t>07-04-2022</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8D6B9CAA-1E3C-4E89-80A5-B95B55D87261}" type="slidenum">
              <a:rPr lang="en-IN" smtClean="0"/>
              <a:t>‹#›</a:t>
            </a:fld>
            <a:endParaRPr lang="en-IN"/>
          </a:p>
        </p:txBody>
      </p:sp>
    </p:spTree>
    <p:extLst>
      <p:ext uri="{BB962C8B-B14F-4D97-AF65-F5344CB8AC3E}">
        <p14:creationId xmlns:p14="http://schemas.microsoft.com/office/powerpoint/2010/main" val="29903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eksforgeeks.org/introduction-of-programming-paradigm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D6B9CAA-1E3C-4E89-80A5-B95B55D87261}" type="slidenum">
              <a:rPr lang="en-IN" smtClean="0"/>
              <a:t>2</a:t>
            </a:fld>
            <a:endParaRPr lang="en-IN"/>
          </a:p>
        </p:txBody>
      </p:sp>
    </p:spTree>
    <p:extLst>
      <p:ext uri="{BB962C8B-B14F-4D97-AF65-F5344CB8AC3E}">
        <p14:creationId xmlns:p14="http://schemas.microsoft.com/office/powerpoint/2010/main" val="189750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sng" kern="1200" dirty="0">
                <a:solidFill>
                  <a:schemeClr val="tx1"/>
                </a:solidFill>
                <a:effectLst/>
                <a:latin typeface="+mn-lt"/>
                <a:ea typeface="+mn-ea"/>
                <a:cs typeface="+mn-cs"/>
                <a:hlinkClick r:id="rId3"/>
              </a:rPr>
              <a:t>Procedural Language</a:t>
            </a:r>
            <a:r>
              <a:rPr lang="en-IN" sz="1200" b="1" i="0" kern="1200" dirty="0">
                <a:solidFill>
                  <a:schemeClr val="tx1"/>
                </a:solidFill>
                <a:effectLst/>
                <a:latin typeface="+mn-lt"/>
                <a:ea typeface="+mn-ea"/>
                <a:cs typeface="+mn-cs"/>
              </a:rPr>
              <a:t>:</a:t>
            </a:r>
            <a:br>
              <a:rPr lang="en-IN" dirty="0"/>
            </a:br>
            <a:r>
              <a:rPr lang="en-IN" sz="1200" b="0" i="0" kern="1200" dirty="0">
                <a:solidFill>
                  <a:schemeClr val="tx1"/>
                </a:solidFill>
                <a:effectLst/>
                <a:latin typeface="+mn-lt"/>
                <a:ea typeface="+mn-ea"/>
                <a:cs typeface="+mn-cs"/>
              </a:rPr>
              <a:t>In procedural languages, the program code is written as a sequence of instructions. User has to specify “what to do” and also “how to do” (step by step procedure). These instructions are executed in the sequential order. These instructions are written to solve specific problems.</a:t>
            </a:r>
          </a:p>
          <a:p>
            <a:r>
              <a:rPr lang="en-IN" sz="1200" b="0" i="0" u="sng" kern="1200" dirty="0">
                <a:solidFill>
                  <a:schemeClr val="tx1"/>
                </a:solidFill>
                <a:effectLst/>
                <a:latin typeface="+mn-lt"/>
                <a:ea typeface="+mn-ea"/>
                <a:cs typeface="+mn-cs"/>
                <a:hlinkClick r:id="rId3"/>
              </a:rPr>
              <a:t>Non-Procedural Language</a:t>
            </a:r>
            <a:r>
              <a:rPr lang="en-IN" sz="1200" b="1" i="0" kern="1200" dirty="0">
                <a:solidFill>
                  <a:schemeClr val="tx1"/>
                </a:solidFill>
                <a:effectLst/>
                <a:latin typeface="+mn-lt"/>
                <a:ea typeface="+mn-ea"/>
                <a:cs typeface="+mn-cs"/>
              </a:rPr>
              <a:t>:</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In the non-procedural languages, the user has to specify only “what to do” and not “how to do”. It is also known as an applicative or functional language. It involves the development of the functions from other functions to construct more complex functions.</a:t>
            </a:r>
            <a:endParaRPr lang="en-IN" dirty="0"/>
          </a:p>
        </p:txBody>
      </p:sp>
      <p:sp>
        <p:nvSpPr>
          <p:cNvPr id="4" name="Slide Number Placeholder 3"/>
          <p:cNvSpPr>
            <a:spLocks noGrp="1"/>
          </p:cNvSpPr>
          <p:nvPr>
            <p:ph type="sldNum" sz="quarter" idx="10"/>
          </p:nvPr>
        </p:nvSpPr>
        <p:spPr/>
        <p:txBody>
          <a:bodyPr/>
          <a:lstStyle/>
          <a:p>
            <a:fld id="{8D6B9CAA-1E3C-4E89-80A5-B95B55D87261}" type="slidenum">
              <a:rPr lang="en-IN" smtClean="0"/>
              <a:t>12</a:t>
            </a:fld>
            <a:endParaRPr lang="en-IN"/>
          </a:p>
        </p:txBody>
      </p:sp>
    </p:spTree>
    <p:extLst>
      <p:ext uri="{BB962C8B-B14F-4D97-AF65-F5344CB8AC3E}">
        <p14:creationId xmlns:p14="http://schemas.microsoft.com/office/powerpoint/2010/main" val="2855931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D6B9CAA-1E3C-4E89-80A5-B95B55D87261}" type="slidenum">
              <a:rPr lang="en-IN" smtClean="0"/>
              <a:t>19</a:t>
            </a:fld>
            <a:endParaRPr lang="en-IN"/>
          </a:p>
        </p:txBody>
      </p:sp>
    </p:spTree>
    <p:extLst>
      <p:ext uri="{BB962C8B-B14F-4D97-AF65-F5344CB8AC3E}">
        <p14:creationId xmlns:p14="http://schemas.microsoft.com/office/powerpoint/2010/main" val="847212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Always</a:t>
            </a:r>
            <a:r>
              <a:rPr lang="en-IN" baseline="0" dirty="0"/>
              <a:t> create the master table first</a:t>
            </a:r>
            <a:endParaRPr lang="en-IN" dirty="0"/>
          </a:p>
        </p:txBody>
      </p:sp>
      <p:sp>
        <p:nvSpPr>
          <p:cNvPr id="4" name="Slide Number Placeholder 3"/>
          <p:cNvSpPr>
            <a:spLocks noGrp="1"/>
          </p:cNvSpPr>
          <p:nvPr>
            <p:ph type="sldNum" sz="quarter" idx="10"/>
          </p:nvPr>
        </p:nvSpPr>
        <p:spPr/>
        <p:txBody>
          <a:bodyPr/>
          <a:lstStyle/>
          <a:p>
            <a:fld id="{8D6B9CAA-1E3C-4E89-80A5-B95B55D87261}" type="slidenum">
              <a:rPr lang="en-IN" smtClean="0"/>
              <a:t>25</a:t>
            </a:fld>
            <a:endParaRPr lang="en-IN"/>
          </a:p>
        </p:txBody>
      </p:sp>
    </p:spTree>
    <p:extLst>
      <p:ext uri="{BB962C8B-B14F-4D97-AF65-F5344CB8AC3E}">
        <p14:creationId xmlns:p14="http://schemas.microsoft.com/office/powerpoint/2010/main" val="1813099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Always</a:t>
            </a:r>
            <a:r>
              <a:rPr lang="en-IN" baseline="0" dirty="0"/>
              <a:t> create the master table first</a:t>
            </a:r>
            <a:endParaRPr lang="en-IN" dirty="0"/>
          </a:p>
        </p:txBody>
      </p:sp>
      <p:sp>
        <p:nvSpPr>
          <p:cNvPr id="4" name="Slide Number Placeholder 3"/>
          <p:cNvSpPr>
            <a:spLocks noGrp="1"/>
          </p:cNvSpPr>
          <p:nvPr>
            <p:ph type="sldNum" sz="quarter" idx="10"/>
          </p:nvPr>
        </p:nvSpPr>
        <p:spPr/>
        <p:txBody>
          <a:bodyPr/>
          <a:lstStyle/>
          <a:p>
            <a:fld id="{8D6B9CAA-1E3C-4E89-80A5-B95B55D87261}" type="slidenum">
              <a:rPr lang="en-IN" smtClean="0"/>
              <a:t>26</a:t>
            </a:fld>
            <a:endParaRPr lang="en-IN"/>
          </a:p>
        </p:txBody>
      </p:sp>
    </p:spTree>
    <p:extLst>
      <p:ext uri="{BB962C8B-B14F-4D97-AF65-F5344CB8AC3E}">
        <p14:creationId xmlns:p14="http://schemas.microsoft.com/office/powerpoint/2010/main" val="1813099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6B9CAA-1E3C-4E89-80A5-B95B55D87261}" type="slidenum">
              <a:rPr lang="en-IN" smtClean="0"/>
              <a:t>63</a:t>
            </a:fld>
            <a:endParaRPr lang="en-IN"/>
          </a:p>
        </p:txBody>
      </p:sp>
    </p:spTree>
    <p:extLst>
      <p:ext uri="{BB962C8B-B14F-4D97-AF65-F5344CB8AC3E}">
        <p14:creationId xmlns:p14="http://schemas.microsoft.com/office/powerpoint/2010/main" val="1756572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e.g. student</a:t>
            </a:r>
            <a:r>
              <a:rPr lang="en-IN" baseline="0" dirty="0"/>
              <a:t> table</a:t>
            </a:r>
          </a:p>
          <a:p>
            <a:r>
              <a:rPr lang="en-IN" baseline="0" dirty="0"/>
              <a:t>How many students born in different months from different districts of Gujarat?</a:t>
            </a:r>
          </a:p>
          <a:p>
            <a:r>
              <a:rPr lang="en-IN" baseline="0" dirty="0"/>
              <a:t>or</a:t>
            </a:r>
          </a:p>
          <a:p>
            <a:r>
              <a:rPr lang="en-IN" baseline="0" dirty="0"/>
              <a:t>How </a:t>
            </a:r>
            <a:r>
              <a:rPr lang="en-IN" baseline="0" dirty="0" err="1"/>
              <a:t>manu</a:t>
            </a:r>
            <a:r>
              <a:rPr lang="en-IN" baseline="0" dirty="0"/>
              <a:t> students from different districts of Gujarat born in different months?</a:t>
            </a:r>
          </a:p>
          <a:p>
            <a:endParaRPr lang="en-IN" baseline="0" dirty="0"/>
          </a:p>
          <a:p>
            <a:r>
              <a:rPr lang="en-IN" baseline="0" dirty="0"/>
              <a:t>Jan Baroda</a:t>
            </a:r>
          </a:p>
          <a:p>
            <a:r>
              <a:rPr lang="en-IN" baseline="0" dirty="0"/>
              <a:t>Jan Ahmedabad</a:t>
            </a:r>
          </a:p>
          <a:p>
            <a:r>
              <a:rPr lang="en-IN" baseline="0" dirty="0"/>
              <a:t>Jan </a:t>
            </a:r>
            <a:r>
              <a:rPr lang="en-IN" baseline="0" dirty="0" err="1"/>
              <a:t>Surat</a:t>
            </a:r>
            <a:endParaRPr lang="en-IN" baseline="0" dirty="0"/>
          </a:p>
          <a:p>
            <a:r>
              <a:rPr lang="en-IN" baseline="0" dirty="0"/>
              <a:t>Feb Baroda</a:t>
            </a:r>
          </a:p>
          <a:p>
            <a:r>
              <a:rPr lang="en-IN" baseline="0" dirty="0"/>
              <a:t>Feb Ahmedabad</a:t>
            </a:r>
          </a:p>
          <a:p>
            <a:r>
              <a:rPr lang="en-IN" baseline="0" dirty="0"/>
              <a:t>Feb </a:t>
            </a:r>
            <a:r>
              <a:rPr lang="en-IN" baseline="0" dirty="0" err="1"/>
              <a:t>Surat</a:t>
            </a:r>
            <a:endParaRPr lang="en-IN" baseline="0" dirty="0"/>
          </a:p>
          <a:p>
            <a:r>
              <a:rPr lang="en-IN" baseline="0" dirty="0"/>
              <a:t>….</a:t>
            </a:r>
          </a:p>
          <a:p>
            <a:r>
              <a:rPr lang="en-IN" baseline="0" dirty="0"/>
              <a:t>OR</a:t>
            </a:r>
          </a:p>
          <a:p>
            <a:r>
              <a:rPr lang="en-IN" baseline="0" dirty="0"/>
              <a:t>Baroda Jan</a:t>
            </a:r>
          </a:p>
          <a:p>
            <a:r>
              <a:rPr lang="en-IN" baseline="0" dirty="0"/>
              <a:t>Baroda Feb</a:t>
            </a:r>
          </a:p>
          <a:p>
            <a:r>
              <a:rPr lang="en-IN" baseline="0" dirty="0"/>
              <a:t>Ahmedabad Jan</a:t>
            </a:r>
          </a:p>
          <a:p>
            <a:r>
              <a:rPr lang="en-IN" baseline="0" dirty="0"/>
              <a:t>Ahmedabad Feb</a:t>
            </a:r>
          </a:p>
          <a:p>
            <a:r>
              <a:rPr lang="en-IN" baseline="0" dirty="0"/>
              <a:t>…</a:t>
            </a:r>
          </a:p>
          <a:p>
            <a:endParaRPr lang="en-IN" baseline="0" dirty="0"/>
          </a:p>
          <a:p>
            <a:r>
              <a:rPr lang="en-IN" baseline="0" dirty="0"/>
              <a:t>Both are same</a:t>
            </a:r>
          </a:p>
          <a:p>
            <a:endParaRPr lang="en-IN" baseline="0" dirty="0"/>
          </a:p>
          <a:p>
            <a:endParaRPr lang="en-IN" dirty="0"/>
          </a:p>
        </p:txBody>
      </p:sp>
      <p:sp>
        <p:nvSpPr>
          <p:cNvPr id="4" name="Slide Number Placeholder 3"/>
          <p:cNvSpPr>
            <a:spLocks noGrp="1"/>
          </p:cNvSpPr>
          <p:nvPr>
            <p:ph type="sldNum" sz="quarter" idx="10"/>
          </p:nvPr>
        </p:nvSpPr>
        <p:spPr/>
        <p:txBody>
          <a:bodyPr/>
          <a:lstStyle/>
          <a:p>
            <a:fld id="{8D6B9CAA-1E3C-4E89-80A5-B95B55D87261}" type="slidenum">
              <a:rPr lang="en-IN" smtClean="0"/>
              <a:t>68</a:t>
            </a:fld>
            <a:endParaRPr lang="en-IN"/>
          </a:p>
        </p:txBody>
      </p:sp>
    </p:spTree>
    <p:extLst>
      <p:ext uri="{BB962C8B-B14F-4D97-AF65-F5344CB8AC3E}">
        <p14:creationId xmlns:p14="http://schemas.microsoft.com/office/powerpoint/2010/main" val="3341174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E1DBAC-1113-429E-B969-7AB9BFE3EB28}" type="datetime1">
              <a:rPr lang="en-US" smtClean="0"/>
              <a:t>4/7/2022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0C3CF7-7918-4A10-8F8D-7296EC5F8E9E}" type="datetime1">
              <a:rPr lang="en-US" smtClean="0"/>
              <a:t>4/7/2022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932FCB-15F6-4A51-869F-CF2BF1319DF2}" type="datetime1">
              <a:rPr lang="en-US" smtClean="0"/>
              <a:t>4/7/2022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A8D967-8FB9-48F5-B536-FC446E54BE02}" type="datetime1">
              <a:rPr lang="en-US" smtClean="0"/>
              <a:t>4/7/2022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21DEF5-5E8D-40A3-AD55-D3329F90EA86}" type="datetime1">
              <a:rPr lang="en-US" smtClean="0"/>
              <a:t>4/7/2022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2D616C-051D-45CF-A43E-5870C59CCFD4}" type="datetime1">
              <a:rPr lang="en-US" smtClean="0"/>
              <a:t>4/7/2022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3820E2-2C14-46BD-AF6D-A9AE7E00B525}" type="datetime1">
              <a:rPr lang="en-US" smtClean="0"/>
              <a:t>4/7/2022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7F0B1E-D467-454E-8F5C-8B7823D09A0B}" type="datetime1">
              <a:rPr lang="en-US" smtClean="0"/>
              <a:t>4/7/2022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78B4D-70EE-4E3D-B055-36D29F227F96}" type="datetime1">
              <a:rPr lang="en-US" smtClean="0"/>
              <a:t>4/7/2022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10197E-0FCE-487D-BD42-1ACCE61223FD}" type="datetime1">
              <a:rPr lang="en-US" smtClean="0"/>
              <a:t>4/7/2022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553935-596B-429D-B3E8-B8C345B0931A}" type="datetime1">
              <a:rPr lang="en-US" smtClean="0"/>
              <a:t>4/7/2022</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1D37A52-65E2-476C-9A83-ADFA12D98BC9}" type="datetime1">
              <a:rPr lang="en-US" smtClean="0"/>
              <a:t>4/7/2022</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2.xml"/><Relationship Id="rId7" Type="http://schemas.openxmlformats.org/officeDocument/2006/relationships/customXml" Target="../ink/ink2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8" Type="http://schemas.openxmlformats.org/officeDocument/2006/relationships/customXml" Target="../ink/ink24.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4.png"/><Relationship Id="rId18" Type="http://schemas.openxmlformats.org/officeDocument/2006/relationships/customXml" Target="../ink/ink34.xml"/><Relationship Id="rId26" Type="http://schemas.openxmlformats.org/officeDocument/2006/relationships/customXml" Target="../ink/ink38.xml"/><Relationship Id="rId3" Type="http://schemas.openxmlformats.org/officeDocument/2006/relationships/image" Target="../media/image29.png"/><Relationship Id="rId21" Type="http://schemas.openxmlformats.org/officeDocument/2006/relationships/image" Target="../media/image38.png"/><Relationship Id="rId7" Type="http://schemas.openxmlformats.org/officeDocument/2006/relationships/image" Target="../media/image31.png"/><Relationship Id="rId12" Type="http://schemas.openxmlformats.org/officeDocument/2006/relationships/customXml" Target="../ink/ink31.xml"/><Relationship Id="rId17" Type="http://schemas.openxmlformats.org/officeDocument/2006/relationships/image" Target="../media/image36.png"/><Relationship Id="rId25" Type="http://schemas.openxmlformats.org/officeDocument/2006/relationships/image" Target="../media/image40.png"/><Relationship Id="rId2" Type="http://schemas.openxmlformats.org/officeDocument/2006/relationships/customXml" Target="../ink/ink26.xml"/><Relationship Id="rId16" Type="http://schemas.openxmlformats.org/officeDocument/2006/relationships/customXml" Target="../ink/ink33.xml"/><Relationship Id="rId20" Type="http://schemas.openxmlformats.org/officeDocument/2006/relationships/customXml" Target="../ink/ink35.xml"/><Relationship Id="rId29"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customXml" Target="../ink/ink28.xml"/><Relationship Id="rId11" Type="http://schemas.openxmlformats.org/officeDocument/2006/relationships/image" Target="../media/image33.png"/><Relationship Id="rId24" Type="http://schemas.openxmlformats.org/officeDocument/2006/relationships/customXml" Target="../ink/ink37.xml"/><Relationship Id="rId5" Type="http://schemas.openxmlformats.org/officeDocument/2006/relationships/image" Target="../media/image30.png"/><Relationship Id="rId15" Type="http://schemas.openxmlformats.org/officeDocument/2006/relationships/image" Target="../media/image35.png"/><Relationship Id="rId23" Type="http://schemas.openxmlformats.org/officeDocument/2006/relationships/image" Target="../media/image39.png"/><Relationship Id="rId28" Type="http://schemas.openxmlformats.org/officeDocument/2006/relationships/customXml" Target="../ink/ink39.xml"/><Relationship Id="rId10" Type="http://schemas.openxmlformats.org/officeDocument/2006/relationships/customXml" Target="../ink/ink30.xml"/><Relationship Id="rId19" Type="http://schemas.openxmlformats.org/officeDocument/2006/relationships/image" Target="../media/image37.png"/><Relationship Id="rId4" Type="http://schemas.openxmlformats.org/officeDocument/2006/relationships/customXml" Target="../ink/ink27.xml"/><Relationship Id="rId9" Type="http://schemas.openxmlformats.org/officeDocument/2006/relationships/image" Target="../media/image32.png"/><Relationship Id="rId14" Type="http://schemas.openxmlformats.org/officeDocument/2006/relationships/customXml" Target="../ink/ink32.xml"/><Relationship Id="rId22" Type="http://schemas.openxmlformats.org/officeDocument/2006/relationships/customXml" Target="../ink/ink36.xml"/><Relationship Id="rId27" Type="http://schemas.openxmlformats.org/officeDocument/2006/relationships/image" Target="../media/image41.png"/></Relationships>
</file>

<file path=ppt/slides/_rels/slide22.xml.rels><?xml version="1.0" encoding="UTF-8" standalone="yes"?>
<Relationships xmlns="http://schemas.openxmlformats.org/package/2006/relationships"><Relationship Id="rId8" Type="http://schemas.openxmlformats.org/officeDocument/2006/relationships/customXml" Target="../ink/ink43.xml"/><Relationship Id="rId13"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5.png"/><Relationship Id="rId12" Type="http://schemas.openxmlformats.org/officeDocument/2006/relationships/customXml" Target="../ink/ink45.xml"/><Relationship Id="rId2"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customXml" Target="../ink/ink42.xml"/><Relationship Id="rId11" Type="http://schemas.openxmlformats.org/officeDocument/2006/relationships/image" Target="../media/image47.png"/><Relationship Id="rId5" Type="http://schemas.openxmlformats.org/officeDocument/2006/relationships/image" Target="../media/image44.png"/><Relationship Id="rId15" Type="http://schemas.openxmlformats.org/officeDocument/2006/relationships/image" Target="../media/image49.png"/><Relationship Id="rId10" Type="http://schemas.openxmlformats.org/officeDocument/2006/relationships/customXml" Target="../ink/ink44.xml"/><Relationship Id="rId4" Type="http://schemas.openxmlformats.org/officeDocument/2006/relationships/customXml" Target="../ink/ink41.xml"/><Relationship Id="rId9" Type="http://schemas.openxmlformats.org/officeDocument/2006/relationships/image" Target="../media/image46.png"/><Relationship Id="rId14" Type="http://schemas.openxmlformats.org/officeDocument/2006/relationships/customXml" Target="../ink/ink46.xml"/></Relationships>
</file>

<file path=ppt/slides/_rels/slide23.xml.rels><?xml version="1.0" encoding="UTF-8" standalone="yes"?>
<Relationships xmlns="http://schemas.openxmlformats.org/package/2006/relationships"><Relationship Id="rId8" Type="http://schemas.openxmlformats.org/officeDocument/2006/relationships/customXml" Target="../ink/ink50.xml"/><Relationship Id="rId13" Type="http://schemas.openxmlformats.org/officeDocument/2006/relationships/image" Target="../media/image55.png"/><Relationship Id="rId18" Type="http://schemas.openxmlformats.org/officeDocument/2006/relationships/customXml" Target="../ink/ink55.xml"/><Relationship Id="rId26" Type="http://schemas.openxmlformats.org/officeDocument/2006/relationships/customXml" Target="../ink/ink59.xml"/><Relationship Id="rId3" Type="http://schemas.openxmlformats.org/officeDocument/2006/relationships/image" Target="../media/image50.png"/><Relationship Id="rId21" Type="http://schemas.openxmlformats.org/officeDocument/2006/relationships/image" Target="../media/image59.png"/><Relationship Id="rId7" Type="http://schemas.openxmlformats.org/officeDocument/2006/relationships/image" Target="../media/image52.png"/><Relationship Id="rId12" Type="http://schemas.openxmlformats.org/officeDocument/2006/relationships/customXml" Target="../ink/ink52.xml"/><Relationship Id="rId17" Type="http://schemas.openxmlformats.org/officeDocument/2006/relationships/image" Target="../media/image57.png"/><Relationship Id="rId25" Type="http://schemas.openxmlformats.org/officeDocument/2006/relationships/image" Target="../media/image61.png"/><Relationship Id="rId2" Type="http://schemas.openxmlformats.org/officeDocument/2006/relationships/customXml" Target="../ink/ink47.xml"/><Relationship Id="rId16" Type="http://schemas.openxmlformats.org/officeDocument/2006/relationships/customXml" Target="../ink/ink54.xml"/><Relationship Id="rId20" Type="http://schemas.openxmlformats.org/officeDocument/2006/relationships/customXml" Target="../ink/ink56.xml"/><Relationship Id="rId29"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customXml" Target="../ink/ink49.xml"/><Relationship Id="rId11" Type="http://schemas.openxmlformats.org/officeDocument/2006/relationships/image" Target="../media/image54.png"/><Relationship Id="rId24" Type="http://schemas.openxmlformats.org/officeDocument/2006/relationships/customXml" Target="../ink/ink58.xml"/><Relationship Id="rId5" Type="http://schemas.openxmlformats.org/officeDocument/2006/relationships/image" Target="../media/image51.png"/><Relationship Id="rId15" Type="http://schemas.openxmlformats.org/officeDocument/2006/relationships/image" Target="../media/image56.png"/><Relationship Id="rId23" Type="http://schemas.openxmlformats.org/officeDocument/2006/relationships/image" Target="../media/image60.png"/><Relationship Id="rId28" Type="http://schemas.openxmlformats.org/officeDocument/2006/relationships/customXml" Target="../ink/ink60.xml"/><Relationship Id="rId10" Type="http://schemas.openxmlformats.org/officeDocument/2006/relationships/customXml" Target="../ink/ink51.xml"/><Relationship Id="rId19" Type="http://schemas.openxmlformats.org/officeDocument/2006/relationships/image" Target="../media/image58.png"/><Relationship Id="rId31" Type="http://schemas.openxmlformats.org/officeDocument/2006/relationships/image" Target="../media/image64.png"/><Relationship Id="rId4" Type="http://schemas.openxmlformats.org/officeDocument/2006/relationships/customXml" Target="../ink/ink48.xml"/><Relationship Id="rId9" Type="http://schemas.openxmlformats.org/officeDocument/2006/relationships/image" Target="../media/image53.png"/><Relationship Id="rId14" Type="http://schemas.openxmlformats.org/officeDocument/2006/relationships/customXml" Target="../ink/ink53.xml"/><Relationship Id="rId22" Type="http://schemas.openxmlformats.org/officeDocument/2006/relationships/customXml" Target="../ink/ink57.xml"/><Relationship Id="rId27" Type="http://schemas.openxmlformats.org/officeDocument/2006/relationships/image" Target="../media/image62.png"/><Relationship Id="rId30" Type="http://schemas.openxmlformats.org/officeDocument/2006/relationships/customXml" Target="../ink/ink61.xml"/></Relationships>
</file>

<file path=ppt/slides/_rels/slide24.xml.rels><?xml version="1.0" encoding="UTF-8" standalone="yes"?>
<Relationships xmlns="http://schemas.openxmlformats.org/package/2006/relationships"><Relationship Id="rId8" Type="http://schemas.openxmlformats.org/officeDocument/2006/relationships/customXml" Target="../ink/ink65.xml"/><Relationship Id="rId13" Type="http://schemas.openxmlformats.org/officeDocument/2006/relationships/image" Target="../media/image70.png"/><Relationship Id="rId18" Type="http://schemas.openxmlformats.org/officeDocument/2006/relationships/customXml" Target="../ink/ink70.xml"/><Relationship Id="rId26" Type="http://schemas.openxmlformats.org/officeDocument/2006/relationships/customXml" Target="../ink/ink74.xml"/><Relationship Id="rId3" Type="http://schemas.openxmlformats.org/officeDocument/2006/relationships/image" Target="../media/image65.png"/><Relationship Id="rId21" Type="http://schemas.openxmlformats.org/officeDocument/2006/relationships/image" Target="../media/image74.png"/><Relationship Id="rId7" Type="http://schemas.openxmlformats.org/officeDocument/2006/relationships/image" Target="../media/image67.png"/><Relationship Id="rId12" Type="http://schemas.openxmlformats.org/officeDocument/2006/relationships/customXml" Target="../ink/ink67.xml"/><Relationship Id="rId17" Type="http://schemas.openxmlformats.org/officeDocument/2006/relationships/image" Target="../media/image72.png"/><Relationship Id="rId25" Type="http://schemas.openxmlformats.org/officeDocument/2006/relationships/image" Target="../media/image76.png"/><Relationship Id="rId2" Type="http://schemas.openxmlformats.org/officeDocument/2006/relationships/customXml" Target="../ink/ink62.xml"/><Relationship Id="rId16" Type="http://schemas.openxmlformats.org/officeDocument/2006/relationships/customXml" Target="../ink/ink69.xml"/><Relationship Id="rId20" Type="http://schemas.openxmlformats.org/officeDocument/2006/relationships/customXml" Target="../ink/ink71.xml"/><Relationship Id="rId29"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customXml" Target="../ink/ink64.xml"/><Relationship Id="rId11" Type="http://schemas.openxmlformats.org/officeDocument/2006/relationships/image" Target="../media/image69.png"/><Relationship Id="rId24" Type="http://schemas.openxmlformats.org/officeDocument/2006/relationships/customXml" Target="../ink/ink73.xml"/><Relationship Id="rId5" Type="http://schemas.openxmlformats.org/officeDocument/2006/relationships/image" Target="../media/image66.png"/><Relationship Id="rId15" Type="http://schemas.openxmlformats.org/officeDocument/2006/relationships/image" Target="../media/image71.png"/><Relationship Id="rId23" Type="http://schemas.openxmlformats.org/officeDocument/2006/relationships/image" Target="../media/image75.png"/><Relationship Id="rId28" Type="http://schemas.openxmlformats.org/officeDocument/2006/relationships/customXml" Target="../ink/ink75.xml"/><Relationship Id="rId10" Type="http://schemas.openxmlformats.org/officeDocument/2006/relationships/customXml" Target="../ink/ink66.xml"/><Relationship Id="rId19" Type="http://schemas.openxmlformats.org/officeDocument/2006/relationships/image" Target="../media/image73.png"/><Relationship Id="rId31" Type="http://schemas.openxmlformats.org/officeDocument/2006/relationships/image" Target="../media/image79.png"/><Relationship Id="rId4" Type="http://schemas.openxmlformats.org/officeDocument/2006/relationships/customXml" Target="../ink/ink63.xml"/><Relationship Id="rId9" Type="http://schemas.openxmlformats.org/officeDocument/2006/relationships/image" Target="../media/image68.png"/><Relationship Id="rId14" Type="http://schemas.openxmlformats.org/officeDocument/2006/relationships/customXml" Target="../ink/ink68.xml"/><Relationship Id="rId22" Type="http://schemas.openxmlformats.org/officeDocument/2006/relationships/customXml" Target="../ink/ink72.xml"/><Relationship Id="rId27" Type="http://schemas.openxmlformats.org/officeDocument/2006/relationships/image" Target="../media/image77.png"/><Relationship Id="rId30" Type="http://schemas.openxmlformats.org/officeDocument/2006/relationships/customXml" Target="../ink/ink76.xml"/></Relationships>
</file>

<file path=ppt/slides/_rels/slide25.xml.rels><?xml version="1.0" encoding="UTF-8" standalone="yes"?>
<Relationships xmlns="http://schemas.openxmlformats.org/package/2006/relationships"><Relationship Id="rId13" Type="http://schemas.openxmlformats.org/officeDocument/2006/relationships/customXml" Target="../ink/ink82.xml"/><Relationship Id="rId18" Type="http://schemas.openxmlformats.org/officeDocument/2006/relationships/image" Target="../media/image87.png"/><Relationship Id="rId26" Type="http://schemas.openxmlformats.org/officeDocument/2006/relationships/image" Target="../media/image91.png"/><Relationship Id="rId39" Type="http://schemas.openxmlformats.org/officeDocument/2006/relationships/customXml" Target="../ink/ink95.xml"/><Relationship Id="rId21" Type="http://schemas.openxmlformats.org/officeDocument/2006/relationships/customXml" Target="../ink/ink86.xml"/><Relationship Id="rId34" Type="http://schemas.openxmlformats.org/officeDocument/2006/relationships/image" Target="../media/image95.png"/><Relationship Id="rId42" Type="http://schemas.openxmlformats.org/officeDocument/2006/relationships/image" Target="../media/image99.png"/><Relationship Id="rId47" Type="http://schemas.openxmlformats.org/officeDocument/2006/relationships/customXml" Target="../ink/ink99.xml"/><Relationship Id="rId50" Type="http://schemas.openxmlformats.org/officeDocument/2006/relationships/image" Target="../media/image103.png"/><Relationship Id="rId7" Type="http://schemas.openxmlformats.org/officeDocument/2006/relationships/customXml" Target="../ink/ink79.xml"/><Relationship Id="rId2" Type="http://schemas.openxmlformats.org/officeDocument/2006/relationships/notesSlide" Target="../notesSlides/notesSlide4.xml"/><Relationship Id="rId16" Type="http://schemas.openxmlformats.org/officeDocument/2006/relationships/image" Target="../media/image86.png"/><Relationship Id="rId29" Type="http://schemas.openxmlformats.org/officeDocument/2006/relationships/customXml" Target="../ink/ink90.xml"/><Relationship Id="rId11" Type="http://schemas.openxmlformats.org/officeDocument/2006/relationships/customXml" Target="../ink/ink81.xml"/><Relationship Id="rId24" Type="http://schemas.openxmlformats.org/officeDocument/2006/relationships/image" Target="../media/image90.png"/><Relationship Id="rId32" Type="http://schemas.openxmlformats.org/officeDocument/2006/relationships/image" Target="../media/image94.png"/><Relationship Id="rId37" Type="http://schemas.openxmlformats.org/officeDocument/2006/relationships/customXml" Target="../ink/ink94.xml"/><Relationship Id="rId40" Type="http://schemas.openxmlformats.org/officeDocument/2006/relationships/image" Target="../media/image98.png"/><Relationship Id="rId45" Type="http://schemas.openxmlformats.org/officeDocument/2006/relationships/customXml" Target="../ink/ink98.xml"/><Relationship Id="rId53" Type="http://schemas.openxmlformats.org/officeDocument/2006/relationships/customXml" Target="../ink/ink102.xml"/><Relationship Id="rId5" Type="http://schemas.openxmlformats.org/officeDocument/2006/relationships/customXml" Target="../ink/ink78.xml"/><Relationship Id="rId10" Type="http://schemas.openxmlformats.org/officeDocument/2006/relationships/image" Target="../media/image83.png"/><Relationship Id="rId19" Type="http://schemas.openxmlformats.org/officeDocument/2006/relationships/customXml" Target="../ink/ink85.xml"/><Relationship Id="rId31" Type="http://schemas.openxmlformats.org/officeDocument/2006/relationships/customXml" Target="../ink/ink91.xml"/><Relationship Id="rId44" Type="http://schemas.openxmlformats.org/officeDocument/2006/relationships/image" Target="../media/image100.png"/><Relationship Id="rId52" Type="http://schemas.openxmlformats.org/officeDocument/2006/relationships/image" Target="../media/image104.png"/><Relationship Id="rId4" Type="http://schemas.openxmlformats.org/officeDocument/2006/relationships/image" Target="../media/image80.png"/><Relationship Id="rId9" Type="http://schemas.openxmlformats.org/officeDocument/2006/relationships/customXml" Target="../ink/ink80.xml"/><Relationship Id="rId14" Type="http://schemas.openxmlformats.org/officeDocument/2006/relationships/image" Target="../media/image85.png"/><Relationship Id="rId22" Type="http://schemas.openxmlformats.org/officeDocument/2006/relationships/image" Target="../media/image89.png"/><Relationship Id="rId27" Type="http://schemas.openxmlformats.org/officeDocument/2006/relationships/customXml" Target="../ink/ink89.xml"/><Relationship Id="rId30" Type="http://schemas.openxmlformats.org/officeDocument/2006/relationships/image" Target="../media/image93.png"/><Relationship Id="rId35" Type="http://schemas.openxmlformats.org/officeDocument/2006/relationships/customXml" Target="../ink/ink93.xml"/><Relationship Id="rId43" Type="http://schemas.openxmlformats.org/officeDocument/2006/relationships/customXml" Target="../ink/ink97.xml"/><Relationship Id="rId48" Type="http://schemas.openxmlformats.org/officeDocument/2006/relationships/image" Target="../media/image102.png"/><Relationship Id="rId8" Type="http://schemas.openxmlformats.org/officeDocument/2006/relationships/image" Target="../media/image82.png"/><Relationship Id="rId51" Type="http://schemas.openxmlformats.org/officeDocument/2006/relationships/customXml" Target="../ink/ink101.xml"/><Relationship Id="rId3" Type="http://schemas.openxmlformats.org/officeDocument/2006/relationships/customXml" Target="../ink/ink77.xml"/><Relationship Id="rId12" Type="http://schemas.openxmlformats.org/officeDocument/2006/relationships/image" Target="../media/image84.png"/><Relationship Id="rId17" Type="http://schemas.openxmlformats.org/officeDocument/2006/relationships/customXml" Target="../ink/ink84.xml"/><Relationship Id="rId25" Type="http://schemas.openxmlformats.org/officeDocument/2006/relationships/customXml" Target="../ink/ink88.xml"/><Relationship Id="rId33" Type="http://schemas.openxmlformats.org/officeDocument/2006/relationships/customXml" Target="../ink/ink92.xml"/><Relationship Id="rId38" Type="http://schemas.openxmlformats.org/officeDocument/2006/relationships/image" Target="../media/image97.png"/><Relationship Id="rId46" Type="http://schemas.openxmlformats.org/officeDocument/2006/relationships/image" Target="../media/image101.png"/><Relationship Id="rId20" Type="http://schemas.openxmlformats.org/officeDocument/2006/relationships/image" Target="../media/image88.png"/><Relationship Id="rId41" Type="http://schemas.openxmlformats.org/officeDocument/2006/relationships/customXml" Target="../ink/ink96.xml"/><Relationship Id="rId54"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81.png"/><Relationship Id="rId15" Type="http://schemas.openxmlformats.org/officeDocument/2006/relationships/customXml" Target="../ink/ink83.xml"/><Relationship Id="rId23" Type="http://schemas.openxmlformats.org/officeDocument/2006/relationships/customXml" Target="../ink/ink87.xml"/><Relationship Id="rId28" Type="http://schemas.openxmlformats.org/officeDocument/2006/relationships/image" Target="../media/image92.png"/><Relationship Id="rId36" Type="http://schemas.openxmlformats.org/officeDocument/2006/relationships/image" Target="../media/image96.png"/><Relationship Id="rId49" Type="http://schemas.openxmlformats.org/officeDocument/2006/relationships/customXml" Target="../ink/ink100.xml"/></Relationships>
</file>

<file path=ppt/slides/_rels/slide26.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customXml" Target="../ink/ink108.xml"/><Relationship Id="rId18" Type="http://schemas.openxmlformats.org/officeDocument/2006/relationships/image" Target="../media/image113.png"/><Relationship Id="rId26" Type="http://schemas.openxmlformats.org/officeDocument/2006/relationships/image" Target="../media/image117.png"/><Relationship Id="rId3" Type="http://schemas.openxmlformats.org/officeDocument/2006/relationships/customXml" Target="../ink/ink103.xml"/><Relationship Id="rId21" Type="http://schemas.openxmlformats.org/officeDocument/2006/relationships/customXml" Target="../ink/ink112.xml"/><Relationship Id="rId7" Type="http://schemas.openxmlformats.org/officeDocument/2006/relationships/customXml" Target="../ink/ink105.xml"/><Relationship Id="rId12" Type="http://schemas.openxmlformats.org/officeDocument/2006/relationships/image" Target="../media/image110.png"/><Relationship Id="rId17" Type="http://schemas.openxmlformats.org/officeDocument/2006/relationships/customXml" Target="../ink/ink110.xml"/><Relationship Id="rId25" Type="http://schemas.openxmlformats.org/officeDocument/2006/relationships/customXml" Target="../ink/ink114.xml"/><Relationship Id="rId2" Type="http://schemas.openxmlformats.org/officeDocument/2006/relationships/notesSlide" Target="../notesSlides/notesSlide5.xml"/><Relationship Id="rId16" Type="http://schemas.openxmlformats.org/officeDocument/2006/relationships/image" Target="../media/image112.png"/><Relationship Id="rId20" Type="http://schemas.openxmlformats.org/officeDocument/2006/relationships/image" Target="../media/image114.png"/><Relationship Id="rId29" Type="http://schemas.openxmlformats.org/officeDocument/2006/relationships/customXml" Target="../ink/ink116.xml"/><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customXml" Target="../ink/ink107.xml"/><Relationship Id="rId24" Type="http://schemas.openxmlformats.org/officeDocument/2006/relationships/image" Target="../media/image116.png"/><Relationship Id="rId5" Type="http://schemas.openxmlformats.org/officeDocument/2006/relationships/customXml" Target="../ink/ink104.xml"/><Relationship Id="rId15" Type="http://schemas.openxmlformats.org/officeDocument/2006/relationships/customXml" Target="../ink/ink109.xml"/><Relationship Id="rId23" Type="http://schemas.openxmlformats.org/officeDocument/2006/relationships/customXml" Target="../ink/ink113.xml"/><Relationship Id="rId28" Type="http://schemas.openxmlformats.org/officeDocument/2006/relationships/image" Target="../media/image118.png"/><Relationship Id="rId10" Type="http://schemas.openxmlformats.org/officeDocument/2006/relationships/image" Target="../media/image109.png"/><Relationship Id="rId19" Type="http://schemas.openxmlformats.org/officeDocument/2006/relationships/customXml" Target="../ink/ink111.xml"/><Relationship Id="rId4" Type="http://schemas.openxmlformats.org/officeDocument/2006/relationships/image" Target="../media/image106.png"/><Relationship Id="rId9" Type="http://schemas.openxmlformats.org/officeDocument/2006/relationships/customXml" Target="../ink/ink106.xml"/><Relationship Id="rId14" Type="http://schemas.openxmlformats.org/officeDocument/2006/relationships/image" Target="../media/image111.png"/><Relationship Id="rId22" Type="http://schemas.openxmlformats.org/officeDocument/2006/relationships/image" Target="../media/image115.png"/><Relationship Id="rId27" Type="http://schemas.openxmlformats.org/officeDocument/2006/relationships/customXml" Target="../ink/ink115.xml"/><Relationship Id="rId30" Type="http://schemas.openxmlformats.org/officeDocument/2006/relationships/image" Target="../media/image24.png"/></Relationships>
</file>

<file path=ppt/slides/_rels/slide27.xml.rels><?xml version="1.0" encoding="UTF-8" standalone="yes"?>
<Relationships xmlns="http://schemas.openxmlformats.org/package/2006/relationships"><Relationship Id="rId8" Type="http://schemas.openxmlformats.org/officeDocument/2006/relationships/customXml" Target="../ink/ink120.xml"/><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customXml" Target="../ink/ink117.xml"/><Relationship Id="rId1" Type="http://schemas.openxmlformats.org/officeDocument/2006/relationships/slideLayout" Target="../slideLayouts/slideLayout2.xml"/><Relationship Id="rId6" Type="http://schemas.openxmlformats.org/officeDocument/2006/relationships/customXml" Target="../ink/ink119.xml"/><Relationship Id="rId11" Type="http://schemas.openxmlformats.org/officeDocument/2006/relationships/image" Target="../media/image123.png"/><Relationship Id="rId5" Type="http://schemas.openxmlformats.org/officeDocument/2006/relationships/image" Target="../media/image120.png"/><Relationship Id="rId10" Type="http://schemas.openxmlformats.org/officeDocument/2006/relationships/customXml" Target="../ink/ink121.xml"/><Relationship Id="rId4" Type="http://schemas.openxmlformats.org/officeDocument/2006/relationships/customXml" Target="../ink/ink118.xml"/><Relationship Id="rId9" Type="http://schemas.openxmlformats.org/officeDocument/2006/relationships/image" Target="../media/image122.png"/></Relationships>
</file>

<file path=ppt/slides/_rels/slide28.xml.rels><?xml version="1.0" encoding="UTF-8" standalone="yes"?>
<Relationships xmlns="http://schemas.openxmlformats.org/package/2006/relationships"><Relationship Id="rId8" Type="http://schemas.openxmlformats.org/officeDocument/2006/relationships/customXml" Target="../ink/ink125.xml"/><Relationship Id="rId13" Type="http://schemas.openxmlformats.org/officeDocument/2006/relationships/image" Target="../media/image128.png"/><Relationship Id="rId18" Type="http://schemas.openxmlformats.org/officeDocument/2006/relationships/customXml" Target="../ink/ink130.xml"/><Relationship Id="rId3" Type="http://schemas.openxmlformats.org/officeDocument/2006/relationships/image" Target="../media/image1200.png"/><Relationship Id="rId21" Type="http://schemas.openxmlformats.org/officeDocument/2006/relationships/image" Target="../media/image132.png"/><Relationship Id="rId7" Type="http://schemas.openxmlformats.org/officeDocument/2006/relationships/image" Target="../media/image125.png"/><Relationship Id="rId12" Type="http://schemas.openxmlformats.org/officeDocument/2006/relationships/customXml" Target="../ink/ink127.xml"/><Relationship Id="rId17" Type="http://schemas.openxmlformats.org/officeDocument/2006/relationships/image" Target="../media/image130.png"/><Relationship Id="rId2" Type="http://schemas.openxmlformats.org/officeDocument/2006/relationships/customXml" Target="../ink/ink122.xml"/><Relationship Id="rId16" Type="http://schemas.openxmlformats.org/officeDocument/2006/relationships/customXml" Target="../ink/ink129.xml"/><Relationship Id="rId20" Type="http://schemas.openxmlformats.org/officeDocument/2006/relationships/customXml" Target="../ink/ink131.xml"/><Relationship Id="rId1" Type="http://schemas.openxmlformats.org/officeDocument/2006/relationships/slideLayout" Target="../slideLayouts/slideLayout2.xml"/><Relationship Id="rId6" Type="http://schemas.openxmlformats.org/officeDocument/2006/relationships/customXml" Target="../ink/ink124.xml"/><Relationship Id="rId11" Type="http://schemas.openxmlformats.org/officeDocument/2006/relationships/image" Target="../media/image127.png"/><Relationship Id="rId5" Type="http://schemas.openxmlformats.org/officeDocument/2006/relationships/image" Target="../media/image124.png"/><Relationship Id="rId15" Type="http://schemas.openxmlformats.org/officeDocument/2006/relationships/image" Target="../media/image129.png"/><Relationship Id="rId10" Type="http://schemas.openxmlformats.org/officeDocument/2006/relationships/customXml" Target="../ink/ink126.xml"/><Relationship Id="rId19" Type="http://schemas.openxmlformats.org/officeDocument/2006/relationships/image" Target="../media/image131.png"/><Relationship Id="rId4" Type="http://schemas.openxmlformats.org/officeDocument/2006/relationships/customXml" Target="../ink/ink123.xml"/><Relationship Id="rId9" Type="http://schemas.openxmlformats.org/officeDocument/2006/relationships/image" Target="../media/image126.png"/><Relationship Id="rId14" Type="http://schemas.openxmlformats.org/officeDocument/2006/relationships/customXml" Target="../ink/ink128.xml"/></Relationships>
</file>

<file path=ppt/slides/_rels/slide29.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customXml" Target="../ink/ink13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7.png"/><Relationship Id="rId18" Type="http://schemas.openxmlformats.org/officeDocument/2006/relationships/customXml" Target="../ink/ink10.xml"/><Relationship Id="rId3" Type="http://schemas.openxmlformats.org/officeDocument/2006/relationships/image" Target="../media/image20.png"/><Relationship Id="rId7" Type="http://schemas.openxmlformats.org/officeDocument/2006/relationships/image" Target="../media/image4.png"/><Relationship Id="rId12" Type="http://schemas.openxmlformats.org/officeDocument/2006/relationships/customXml" Target="../ink/ink7.xml"/><Relationship Id="rId17" Type="http://schemas.openxmlformats.org/officeDocument/2006/relationships/image" Target="../media/image9.png"/><Relationship Id="rId2" Type="http://schemas.openxmlformats.org/officeDocument/2006/relationships/customXml" Target="../ink/ink2.xml"/><Relationship Id="rId16"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6.xml"/><Relationship Id="rId19" Type="http://schemas.openxmlformats.org/officeDocument/2006/relationships/image" Target="../media/image10.png"/><Relationship Id="rId4" Type="http://schemas.openxmlformats.org/officeDocument/2006/relationships/customXml" Target="../ink/ink3.xml"/><Relationship Id="rId9" Type="http://schemas.openxmlformats.org/officeDocument/2006/relationships/image" Target="../media/image5.png"/><Relationship Id="rId14" Type="http://schemas.openxmlformats.org/officeDocument/2006/relationships/customXml" Target="../ink/ink8.xml"/></Relationships>
</file>

<file path=ppt/slides/_rels/slide30.xml.rels><?xml version="1.0" encoding="UTF-8" standalone="yes"?>
<Relationships xmlns="http://schemas.openxmlformats.org/package/2006/relationships"><Relationship Id="rId8" Type="http://schemas.openxmlformats.org/officeDocument/2006/relationships/customXml" Target="../ink/ink136.xml"/><Relationship Id="rId13" Type="http://schemas.openxmlformats.org/officeDocument/2006/relationships/image" Target="../media/image1270.png"/><Relationship Id="rId18" Type="http://schemas.openxmlformats.org/officeDocument/2006/relationships/customXml" Target="../ink/ink141.xml"/><Relationship Id="rId3" Type="http://schemas.openxmlformats.org/officeDocument/2006/relationships/image" Target="../media/image1220.png"/><Relationship Id="rId21" Type="http://schemas.openxmlformats.org/officeDocument/2006/relationships/image" Target="../media/image1311.png"/><Relationship Id="rId7" Type="http://schemas.openxmlformats.org/officeDocument/2006/relationships/image" Target="../media/image1240.png"/><Relationship Id="rId12" Type="http://schemas.openxmlformats.org/officeDocument/2006/relationships/customXml" Target="../ink/ink138.xml"/><Relationship Id="rId17" Type="http://schemas.openxmlformats.org/officeDocument/2006/relationships/image" Target="../media/image1290.png"/><Relationship Id="rId2" Type="http://schemas.openxmlformats.org/officeDocument/2006/relationships/customXml" Target="../ink/ink133.xml"/><Relationship Id="rId16" Type="http://schemas.openxmlformats.org/officeDocument/2006/relationships/customXml" Target="../ink/ink140.xml"/><Relationship Id="rId20" Type="http://schemas.openxmlformats.org/officeDocument/2006/relationships/customXml" Target="../ink/ink142.xml"/><Relationship Id="rId1" Type="http://schemas.openxmlformats.org/officeDocument/2006/relationships/slideLayout" Target="../slideLayouts/slideLayout2.xml"/><Relationship Id="rId6" Type="http://schemas.openxmlformats.org/officeDocument/2006/relationships/customXml" Target="../ink/ink135.xml"/><Relationship Id="rId11" Type="http://schemas.openxmlformats.org/officeDocument/2006/relationships/image" Target="../media/image1260.png"/><Relationship Id="rId5" Type="http://schemas.openxmlformats.org/officeDocument/2006/relationships/image" Target="../media/image1230.png"/><Relationship Id="rId15" Type="http://schemas.openxmlformats.org/officeDocument/2006/relationships/image" Target="../media/image1280.png"/><Relationship Id="rId23" Type="http://schemas.openxmlformats.org/officeDocument/2006/relationships/image" Target="../media/image1320.png"/><Relationship Id="rId10" Type="http://schemas.openxmlformats.org/officeDocument/2006/relationships/customXml" Target="../ink/ink137.xml"/><Relationship Id="rId19" Type="http://schemas.openxmlformats.org/officeDocument/2006/relationships/image" Target="../media/image1300.png"/><Relationship Id="rId4" Type="http://schemas.openxmlformats.org/officeDocument/2006/relationships/customXml" Target="../ink/ink134.xml"/><Relationship Id="rId9" Type="http://schemas.openxmlformats.org/officeDocument/2006/relationships/image" Target="../media/image1250.png"/><Relationship Id="rId14" Type="http://schemas.openxmlformats.org/officeDocument/2006/relationships/customXml" Target="../ink/ink139.xml"/><Relationship Id="rId22" Type="http://schemas.openxmlformats.org/officeDocument/2006/relationships/customXml" Target="../ink/ink143.xml"/></Relationships>
</file>

<file path=ppt/slides/_rels/slide31.xml.rels><?xml version="1.0" encoding="UTF-8" standalone="yes"?>
<Relationships xmlns="http://schemas.openxmlformats.org/package/2006/relationships"><Relationship Id="rId8" Type="http://schemas.openxmlformats.org/officeDocument/2006/relationships/customXml" Target="../ink/ink147.xml"/><Relationship Id="rId13" Type="http://schemas.openxmlformats.org/officeDocument/2006/relationships/image" Target="../media/image138.png"/><Relationship Id="rId18" Type="http://schemas.openxmlformats.org/officeDocument/2006/relationships/customXml" Target="../ink/ink152.xml"/><Relationship Id="rId26" Type="http://schemas.openxmlformats.org/officeDocument/2006/relationships/customXml" Target="../ink/ink156.xml"/><Relationship Id="rId3" Type="http://schemas.openxmlformats.org/officeDocument/2006/relationships/image" Target="../media/image133.png"/><Relationship Id="rId21" Type="http://schemas.openxmlformats.org/officeDocument/2006/relationships/image" Target="../media/image142.png"/><Relationship Id="rId7" Type="http://schemas.openxmlformats.org/officeDocument/2006/relationships/image" Target="../media/image135.png"/><Relationship Id="rId12" Type="http://schemas.openxmlformats.org/officeDocument/2006/relationships/customXml" Target="../ink/ink149.xml"/><Relationship Id="rId17" Type="http://schemas.openxmlformats.org/officeDocument/2006/relationships/image" Target="../media/image140.png"/><Relationship Id="rId25" Type="http://schemas.openxmlformats.org/officeDocument/2006/relationships/image" Target="../media/image144.png"/><Relationship Id="rId2" Type="http://schemas.openxmlformats.org/officeDocument/2006/relationships/customXml" Target="../ink/ink144.xml"/><Relationship Id="rId16" Type="http://schemas.openxmlformats.org/officeDocument/2006/relationships/customXml" Target="../ink/ink151.xml"/><Relationship Id="rId20" Type="http://schemas.openxmlformats.org/officeDocument/2006/relationships/customXml" Target="../ink/ink153.xml"/><Relationship Id="rId1" Type="http://schemas.openxmlformats.org/officeDocument/2006/relationships/slideLayout" Target="../slideLayouts/slideLayout2.xml"/><Relationship Id="rId6" Type="http://schemas.openxmlformats.org/officeDocument/2006/relationships/customXml" Target="../ink/ink146.xml"/><Relationship Id="rId11" Type="http://schemas.openxmlformats.org/officeDocument/2006/relationships/image" Target="../media/image137.png"/><Relationship Id="rId24" Type="http://schemas.openxmlformats.org/officeDocument/2006/relationships/customXml" Target="../ink/ink155.xml"/><Relationship Id="rId5" Type="http://schemas.openxmlformats.org/officeDocument/2006/relationships/image" Target="../media/image134.png"/><Relationship Id="rId15" Type="http://schemas.openxmlformats.org/officeDocument/2006/relationships/image" Target="../media/image139.png"/><Relationship Id="rId23" Type="http://schemas.openxmlformats.org/officeDocument/2006/relationships/image" Target="../media/image143.png"/><Relationship Id="rId10" Type="http://schemas.openxmlformats.org/officeDocument/2006/relationships/customXml" Target="../ink/ink148.xml"/><Relationship Id="rId19" Type="http://schemas.openxmlformats.org/officeDocument/2006/relationships/image" Target="../media/image141.png"/><Relationship Id="rId4" Type="http://schemas.openxmlformats.org/officeDocument/2006/relationships/customXml" Target="../ink/ink145.xml"/><Relationship Id="rId9" Type="http://schemas.openxmlformats.org/officeDocument/2006/relationships/image" Target="../media/image136.png"/><Relationship Id="rId14" Type="http://schemas.openxmlformats.org/officeDocument/2006/relationships/customXml" Target="../ink/ink150.xml"/><Relationship Id="rId22" Type="http://schemas.openxmlformats.org/officeDocument/2006/relationships/customXml" Target="../ink/ink154.xml"/><Relationship Id="rId27" Type="http://schemas.openxmlformats.org/officeDocument/2006/relationships/image" Target="../media/image145.png"/></Relationships>
</file>

<file path=ppt/slides/_rels/slide32.xml.rels><?xml version="1.0" encoding="UTF-8" standalone="yes"?>
<Relationships xmlns="http://schemas.openxmlformats.org/package/2006/relationships"><Relationship Id="rId8" Type="http://schemas.openxmlformats.org/officeDocument/2006/relationships/customXml" Target="../ink/ink160.xml"/><Relationship Id="rId3" Type="http://schemas.openxmlformats.org/officeDocument/2006/relationships/image" Target="../media/image146.png"/><Relationship Id="rId7" Type="http://schemas.openxmlformats.org/officeDocument/2006/relationships/image" Target="../media/image148.png"/><Relationship Id="rId2" Type="http://schemas.openxmlformats.org/officeDocument/2006/relationships/customXml" Target="../ink/ink157.xml"/><Relationship Id="rId1" Type="http://schemas.openxmlformats.org/officeDocument/2006/relationships/slideLayout" Target="../slideLayouts/slideLayout2.xml"/><Relationship Id="rId6" Type="http://schemas.openxmlformats.org/officeDocument/2006/relationships/customXml" Target="../ink/ink159.xml"/><Relationship Id="rId11" Type="http://schemas.openxmlformats.org/officeDocument/2006/relationships/image" Target="../media/image150.png"/><Relationship Id="rId5" Type="http://schemas.openxmlformats.org/officeDocument/2006/relationships/image" Target="../media/image147.png"/><Relationship Id="rId10" Type="http://schemas.openxmlformats.org/officeDocument/2006/relationships/customXml" Target="../ink/ink161.xml"/><Relationship Id="rId4" Type="http://schemas.openxmlformats.org/officeDocument/2006/relationships/customXml" Target="../ink/ink158.xml"/><Relationship Id="rId9" Type="http://schemas.openxmlformats.org/officeDocument/2006/relationships/image" Target="../media/image149.png"/></Relationships>
</file>

<file path=ppt/slides/_rels/slide33.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customXml" Target="../ink/ink16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customXml" Target="../ink/ink166.xml"/><Relationship Id="rId13" Type="http://schemas.openxmlformats.org/officeDocument/2006/relationships/image" Target="../media/image157.png"/><Relationship Id="rId18" Type="http://schemas.openxmlformats.org/officeDocument/2006/relationships/customXml" Target="../ink/ink171.xml"/><Relationship Id="rId3" Type="http://schemas.openxmlformats.org/officeDocument/2006/relationships/image" Target="../media/image152.png"/><Relationship Id="rId21" Type="http://schemas.openxmlformats.org/officeDocument/2006/relationships/image" Target="../media/image161.png"/><Relationship Id="rId7" Type="http://schemas.openxmlformats.org/officeDocument/2006/relationships/image" Target="../media/image154.png"/><Relationship Id="rId12" Type="http://schemas.openxmlformats.org/officeDocument/2006/relationships/customXml" Target="../ink/ink168.xml"/><Relationship Id="rId17" Type="http://schemas.openxmlformats.org/officeDocument/2006/relationships/image" Target="../media/image159.png"/><Relationship Id="rId25" Type="http://schemas.openxmlformats.org/officeDocument/2006/relationships/image" Target="../media/image163.png"/><Relationship Id="rId2" Type="http://schemas.openxmlformats.org/officeDocument/2006/relationships/customXml" Target="../ink/ink163.xml"/><Relationship Id="rId16" Type="http://schemas.openxmlformats.org/officeDocument/2006/relationships/customXml" Target="../ink/ink170.xml"/><Relationship Id="rId20" Type="http://schemas.openxmlformats.org/officeDocument/2006/relationships/customXml" Target="../ink/ink172.xml"/><Relationship Id="rId1" Type="http://schemas.openxmlformats.org/officeDocument/2006/relationships/slideLayout" Target="../slideLayouts/slideLayout2.xml"/><Relationship Id="rId6" Type="http://schemas.openxmlformats.org/officeDocument/2006/relationships/customXml" Target="../ink/ink165.xml"/><Relationship Id="rId11" Type="http://schemas.openxmlformats.org/officeDocument/2006/relationships/image" Target="../media/image156.png"/><Relationship Id="rId24" Type="http://schemas.openxmlformats.org/officeDocument/2006/relationships/customXml" Target="../ink/ink174.xml"/><Relationship Id="rId5" Type="http://schemas.openxmlformats.org/officeDocument/2006/relationships/image" Target="../media/image153.png"/><Relationship Id="rId15" Type="http://schemas.openxmlformats.org/officeDocument/2006/relationships/image" Target="../media/image158.png"/><Relationship Id="rId23" Type="http://schemas.openxmlformats.org/officeDocument/2006/relationships/image" Target="../media/image162.png"/><Relationship Id="rId10" Type="http://schemas.openxmlformats.org/officeDocument/2006/relationships/customXml" Target="../ink/ink167.xml"/><Relationship Id="rId19" Type="http://schemas.openxmlformats.org/officeDocument/2006/relationships/image" Target="../media/image160.png"/><Relationship Id="rId4" Type="http://schemas.openxmlformats.org/officeDocument/2006/relationships/customXml" Target="../ink/ink164.xml"/><Relationship Id="rId9" Type="http://schemas.openxmlformats.org/officeDocument/2006/relationships/image" Target="../media/image155.png"/><Relationship Id="rId14" Type="http://schemas.openxmlformats.org/officeDocument/2006/relationships/customXml" Target="../ink/ink169.xml"/><Relationship Id="rId22" Type="http://schemas.openxmlformats.org/officeDocument/2006/relationships/customXml" Target="../ink/ink173.xml"/></Relationships>
</file>

<file path=ppt/slides/_rels/slide35.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customXml" Target="../ink/ink17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customXml" Target="../ink/ink17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customXml" Target="../ink/ink17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customXml" Target="../ink/ink17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68.png"/><Relationship Id="rId3" Type="http://schemas.openxmlformats.org/officeDocument/2006/relationships/diagramLayout" Target="../diagrams/layout4.xml"/><Relationship Id="rId7" Type="http://schemas.openxmlformats.org/officeDocument/2006/relationships/customXml" Target="../ink/ink179.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customXml" Target="../ink/ink183.xml"/><Relationship Id="rId3" Type="http://schemas.openxmlformats.org/officeDocument/2006/relationships/image" Target="../media/image169.png"/><Relationship Id="rId7" Type="http://schemas.openxmlformats.org/officeDocument/2006/relationships/image" Target="../media/image171.png"/><Relationship Id="rId2" Type="http://schemas.openxmlformats.org/officeDocument/2006/relationships/customXml" Target="../ink/ink180.xml"/><Relationship Id="rId1" Type="http://schemas.openxmlformats.org/officeDocument/2006/relationships/slideLayout" Target="../slideLayouts/slideLayout2.xml"/><Relationship Id="rId6" Type="http://schemas.openxmlformats.org/officeDocument/2006/relationships/customXml" Target="../ink/ink182.xml"/><Relationship Id="rId5" Type="http://schemas.openxmlformats.org/officeDocument/2006/relationships/image" Target="../media/image170.png"/><Relationship Id="rId4" Type="http://schemas.openxmlformats.org/officeDocument/2006/relationships/customXml" Target="../ink/ink181.xml"/><Relationship Id="rId9" Type="http://schemas.openxmlformats.org/officeDocument/2006/relationships/image" Target="../media/image172.png"/></Relationships>
</file>

<file path=ppt/slides/_rels/slide41.xml.rels><?xml version="1.0" encoding="UTF-8" standalone="yes"?>
<Relationships xmlns="http://schemas.openxmlformats.org/package/2006/relationships"><Relationship Id="rId8" Type="http://schemas.openxmlformats.org/officeDocument/2006/relationships/customXml" Target="../ink/ink187.xml"/><Relationship Id="rId13" Type="http://schemas.openxmlformats.org/officeDocument/2006/relationships/image" Target="../media/image178.png"/><Relationship Id="rId3" Type="http://schemas.openxmlformats.org/officeDocument/2006/relationships/image" Target="../media/image173.png"/><Relationship Id="rId7" Type="http://schemas.openxmlformats.org/officeDocument/2006/relationships/image" Target="../media/image175.png"/><Relationship Id="rId12" Type="http://schemas.openxmlformats.org/officeDocument/2006/relationships/customXml" Target="../ink/ink189.xml"/><Relationship Id="rId2" Type="http://schemas.openxmlformats.org/officeDocument/2006/relationships/customXml" Target="../ink/ink184.xml"/><Relationship Id="rId1" Type="http://schemas.openxmlformats.org/officeDocument/2006/relationships/slideLayout" Target="../slideLayouts/slideLayout2.xml"/><Relationship Id="rId6" Type="http://schemas.openxmlformats.org/officeDocument/2006/relationships/customXml" Target="../ink/ink186.xml"/><Relationship Id="rId11" Type="http://schemas.openxmlformats.org/officeDocument/2006/relationships/image" Target="../media/image177.png"/><Relationship Id="rId5" Type="http://schemas.openxmlformats.org/officeDocument/2006/relationships/image" Target="../media/image174.png"/><Relationship Id="rId15" Type="http://schemas.openxmlformats.org/officeDocument/2006/relationships/image" Target="../media/image179.png"/><Relationship Id="rId10" Type="http://schemas.openxmlformats.org/officeDocument/2006/relationships/customXml" Target="../ink/ink188.xml"/><Relationship Id="rId4" Type="http://schemas.openxmlformats.org/officeDocument/2006/relationships/customXml" Target="../ink/ink185.xml"/><Relationship Id="rId9" Type="http://schemas.openxmlformats.org/officeDocument/2006/relationships/image" Target="../media/image176.png"/><Relationship Id="rId14" Type="http://schemas.openxmlformats.org/officeDocument/2006/relationships/customXml" Target="../ink/ink190.xml"/></Relationships>
</file>

<file path=ppt/slides/_rels/slide42.xml.rels><?xml version="1.0" encoding="UTF-8" standalone="yes"?>
<Relationships xmlns="http://schemas.openxmlformats.org/package/2006/relationships"><Relationship Id="rId13" Type="http://schemas.openxmlformats.org/officeDocument/2006/relationships/image" Target="../media/image185.png"/><Relationship Id="rId18" Type="http://schemas.openxmlformats.org/officeDocument/2006/relationships/customXml" Target="../ink/ink199.xml"/><Relationship Id="rId26" Type="http://schemas.openxmlformats.org/officeDocument/2006/relationships/customXml" Target="../ink/ink203.xml"/><Relationship Id="rId39" Type="http://schemas.openxmlformats.org/officeDocument/2006/relationships/image" Target="../media/image198.png"/><Relationship Id="rId21" Type="http://schemas.openxmlformats.org/officeDocument/2006/relationships/image" Target="../media/image189.png"/><Relationship Id="rId34" Type="http://schemas.openxmlformats.org/officeDocument/2006/relationships/customXml" Target="../ink/ink207.xml"/><Relationship Id="rId7" Type="http://schemas.openxmlformats.org/officeDocument/2006/relationships/image" Target="../media/image182.png"/><Relationship Id="rId2" Type="http://schemas.openxmlformats.org/officeDocument/2006/relationships/customXml" Target="../ink/ink191.xml"/><Relationship Id="rId16" Type="http://schemas.openxmlformats.org/officeDocument/2006/relationships/customXml" Target="../ink/ink198.xml"/><Relationship Id="rId20" Type="http://schemas.openxmlformats.org/officeDocument/2006/relationships/customXml" Target="../ink/ink200.xml"/><Relationship Id="rId29" Type="http://schemas.openxmlformats.org/officeDocument/2006/relationships/image" Target="../media/image193.png"/><Relationship Id="rId41" Type="http://schemas.openxmlformats.org/officeDocument/2006/relationships/image" Target="../media/image199.png"/><Relationship Id="rId1" Type="http://schemas.openxmlformats.org/officeDocument/2006/relationships/slideLayout" Target="../slideLayouts/slideLayout2.xml"/><Relationship Id="rId6" Type="http://schemas.openxmlformats.org/officeDocument/2006/relationships/customXml" Target="../ink/ink193.xml"/><Relationship Id="rId11" Type="http://schemas.openxmlformats.org/officeDocument/2006/relationships/image" Target="../media/image184.png"/><Relationship Id="rId24" Type="http://schemas.openxmlformats.org/officeDocument/2006/relationships/customXml" Target="../ink/ink202.xml"/><Relationship Id="rId32" Type="http://schemas.openxmlformats.org/officeDocument/2006/relationships/customXml" Target="../ink/ink206.xml"/><Relationship Id="rId37" Type="http://schemas.openxmlformats.org/officeDocument/2006/relationships/image" Target="../media/image197.png"/><Relationship Id="rId40" Type="http://schemas.openxmlformats.org/officeDocument/2006/relationships/customXml" Target="../ink/ink210.xml"/><Relationship Id="rId5" Type="http://schemas.openxmlformats.org/officeDocument/2006/relationships/image" Target="../media/image181.png"/><Relationship Id="rId15" Type="http://schemas.openxmlformats.org/officeDocument/2006/relationships/image" Target="../media/image186.png"/><Relationship Id="rId23" Type="http://schemas.openxmlformats.org/officeDocument/2006/relationships/image" Target="../media/image190.png"/><Relationship Id="rId28" Type="http://schemas.openxmlformats.org/officeDocument/2006/relationships/customXml" Target="../ink/ink204.xml"/><Relationship Id="rId36" Type="http://schemas.openxmlformats.org/officeDocument/2006/relationships/customXml" Target="../ink/ink208.xml"/><Relationship Id="rId10" Type="http://schemas.openxmlformats.org/officeDocument/2006/relationships/customXml" Target="../ink/ink195.xml"/><Relationship Id="rId19" Type="http://schemas.openxmlformats.org/officeDocument/2006/relationships/image" Target="../media/image188.png"/><Relationship Id="rId31" Type="http://schemas.openxmlformats.org/officeDocument/2006/relationships/image" Target="../media/image194.png"/><Relationship Id="rId4" Type="http://schemas.openxmlformats.org/officeDocument/2006/relationships/customXml" Target="../ink/ink192.xml"/><Relationship Id="rId9" Type="http://schemas.openxmlformats.org/officeDocument/2006/relationships/image" Target="../media/image183.png"/><Relationship Id="rId14" Type="http://schemas.openxmlformats.org/officeDocument/2006/relationships/customXml" Target="../ink/ink197.xml"/><Relationship Id="rId22" Type="http://schemas.openxmlformats.org/officeDocument/2006/relationships/customXml" Target="../ink/ink201.xml"/><Relationship Id="rId27" Type="http://schemas.openxmlformats.org/officeDocument/2006/relationships/image" Target="../media/image192.png"/><Relationship Id="rId30" Type="http://schemas.openxmlformats.org/officeDocument/2006/relationships/customXml" Target="../ink/ink205.xml"/><Relationship Id="rId35" Type="http://schemas.openxmlformats.org/officeDocument/2006/relationships/image" Target="../media/image196.png"/><Relationship Id="rId8" Type="http://schemas.openxmlformats.org/officeDocument/2006/relationships/customXml" Target="../ink/ink194.xml"/><Relationship Id="rId3" Type="http://schemas.openxmlformats.org/officeDocument/2006/relationships/image" Target="../media/image180.png"/><Relationship Id="rId12" Type="http://schemas.openxmlformats.org/officeDocument/2006/relationships/customXml" Target="../ink/ink196.xml"/><Relationship Id="rId17" Type="http://schemas.openxmlformats.org/officeDocument/2006/relationships/image" Target="../media/image187.png"/><Relationship Id="rId25" Type="http://schemas.openxmlformats.org/officeDocument/2006/relationships/image" Target="../media/image191.png"/><Relationship Id="rId33" Type="http://schemas.openxmlformats.org/officeDocument/2006/relationships/image" Target="../media/image195.png"/><Relationship Id="rId38" Type="http://schemas.openxmlformats.org/officeDocument/2006/relationships/customXml" Target="../ink/ink209.xml"/></Relationships>
</file>

<file path=ppt/slides/_rels/slide43.xml.rels><?xml version="1.0" encoding="UTF-8" standalone="yes"?>
<Relationships xmlns="http://schemas.openxmlformats.org/package/2006/relationships"><Relationship Id="rId8" Type="http://schemas.openxmlformats.org/officeDocument/2006/relationships/customXml" Target="../ink/ink214.xml"/><Relationship Id="rId13" Type="http://schemas.openxmlformats.org/officeDocument/2006/relationships/image" Target="../media/image205.png"/><Relationship Id="rId3" Type="http://schemas.openxmlformats.org/officeDocument/2006/relationships/image" Target="../media/image200.png"/><Relationship Id="rId7" Type="http://schemas.openxmlformats.org/officeDocument/2006/relationships/image" Target="../media/image202.png"/><Relationship Id="rId12" Type="http://schemas.openxmlformats.org/officeDocument/2006/relationships/customXml" Target="../ink/ink216.xml"/><Relationship Id="rId17" Type="http://schemas.openxmlformats.org/officeDocument/2006/relationships/image" Target="../media/image207.png"/><Relationship Id="rId2" Type="http://schemas.openxmlformats.org/officeDocument/2006/relationships/customXml" Target="../ink/ink211.xml"/><Relationship Id="rId16" Type="http://schemas.openxmlformats.org/officeDocument/2006/relationships/customXml" Target="../ink/ink218.xml"/><Relationship Id="rId1" Type="http://schemas.openxmlformats.org/officeDocument/2006/relationships/slideLayout" Target="../slideLayouts/slideLayout2.xml"/><Relationship Id="rId6" Type="http://schemas.openxmlformats.org/officeDocument/2006/relationships/customXml" Target="../ink/ink213.xml"/><Relationship Id="rId11" Type="http://schemas.openxmlformats.org/officeDocument/2006/relationships/image" Target="../media/image204.png"/><Relationship Id="rId5" Type="http://schemas.openxmlformats.org/officeDocument/2006/relationships/image" Target="../media/image201.png"/><Relationship Id="rId15" Type="http://schemas.openxmlformats.org/officeDocument/2006/relationships/image" Target="../media/image206.png"/><Relationship Id="rId10" Type="http://schemas.openxmlformats.org/officeDocument/2006/relationships/customXml" Target="../ink/ink215.xml"/><Relationship Id="rId4" Type="http://schemas.openxmlformats.org/officeDocument/2006/relationships/customXml" Target="../ink/ink212.xml"/><Relationship Id="rId9" Type="http://schemas.openxmlformats.org/officeDocument/2006/relationships/image" Target="../media/image203.png"/><Relationship Id="rId14" Type="http://schemas.openxmlformats.org/officeDocument/2006/relationships/customXml" Target="../ink/ink217.xml"/></Relationships>
</file>

<file path=ppt/slides/_rels/slide44.xml.rels><?xml version="1.0" encoding="UTF-8" standalone="yes"?>
<Relationships xmlns="http://schemas.openxmlformats.org/package/2006/relationships"><Relationship Id="rId8" Type="http://schemas.openxmlformats.org/officeDocument/2006/relationships/customXml" Target="../ink/ink222.xml"/><Relationship Id="rId13" Type="http://schemas.openxmlformats.org/officeDocument/2006/relationships/image" Target="../media/image213.png"/><Relationship Id="rId18" Type="http://schemas.openxmlformats.org/officeDocument/2006/relationships/customXml" Target="../ink/ink227.xml"/><Relationship Id="rId3" Type="http://schemas.openxmlformats.org/officeDocument/2006/relationships/image" Target="../media/image208.png"/><Relationship Id="rId21" Type="http://schemas.openxmlformats.org/officeDocument/2006/relationships/image" Target="../media/image217.png"/><Relationship Id="rId7" Type="http://schemas.openxmlformats.org/officeDocument/2006/relationships/image" Target="../media/image210.png"/><Relationship Id="rId12" Type="http://schemas.openxmlformats.org/officeDocument/2006/relationships/customXml" Target="../ink/ink224.xml"/><Relationship Id="rId17" Type="http://schemas.openxmlformats.org/officeDocument/2006/relationships/image" Target="../media/image215.png"/><Relationship Id="rId2" Type="http://schemas.openxmlformats.org/officeDocument/2006/relationships/customXml" Target="../ink/ink219.xml"/><Relationship Id="rId16" Type="http://schemas.openxmlformats.org/officeDocument/2006/relationships/customXml" Target="../ink/ink226.xml"/><Relationship Id="rId20" Type="http://schemas.openxmlformats.org/officeDocument/2006/relationships/customXml" Target="../ink/ink228.xml"/><Relationship Id="rId1" Type="http://schemas.openxmlformats.org/officeDocument/2006/relationships/slideLayout" Target="../slideLayouts/slideLayout2.xml"/><Relationship Id="rId6" Type="http://schemas.openxmlformats.org/officeDocument/2006/relationships/customXml" Target="../ink/ink221.xml"/><Relationship Id="rId11" Type="http://schemas.openxmlformats.org/officeDocument/2006/relationships/image" Target="../media/image212.png"/><Relationship Id="rId5" Type="http://schemas.openxmlformats.org/officeDocument/2006/relationships/image" Target="../media/image209.png"/><Relationship Id="rId15" Type="http://schemas.openxmlformats.org/officeDocument/2006/relationships/image" Target="../media/image214.png"/><Relationship Id="rId10" Type="http://schemas.openxmlformats.org/officeDocument/2006/relationships/customXml" Target="../ink/ink223.xml"/><Relationship Id="rId19" Type="http://schemas.openxmlformats.org/officeDocument/2006/relationships/image" Target="../media/image216.png"/><Relationship Id="rId4" Type="http://schemas.openxmlformats.org/officeDocument/2006/relationships/customXml" Target="../ink/ink220.xml"/><Relationship Id="rId9" Type="http://schemas.openxmlformats.org/officeDocument/2006/relationships/image" Target="../media/image211.png"/><Relationship Id="rId14" Type="http://schemas.openxmlformats.org/officeDocument/2006/relationships/customXml" Target="../ink/ink225.xml"/></Relationships>
</file>

<file path=ppt/slides/_rels/slide45.xml.rels><?xml version="1.0" encoding="UTF-8" standalone="yes"?>
<Relationships xmlns="http://schemas.openxmlformats.org/package/2006/relationships"><Relationship Id="rId3" Type="http://schemas.openxmlformats.org/officeDocument/2006/relationships/image" Target="../media/image218.png"/><Relationship Id="rId2" Type="http://schemas.openxmlformats.org/officeDocument/2006/relationships/customXml" Target="../ink/ink2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9.png"/><Relationship Id="rId2" Type="http://schemas.openxmlformats.org/officeDocument/2006/relationships/customXml" Target="../ink/ink2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ustomXml" Target="../ink/ink231.xml"/><Relationship Id="rId2" Type="http://schemas.openxmlformats.org/officeDocument/2006/relationships/hyperlink" Target="https://livesql.oracle.com/apex/f?p=590:1000:0" TargetMode="External"/><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48.xml.rels><?xml version="1.0" encoding="UTF-8" standalone="yes"?>
<Relationships xmlns="http://schemas.openxmlformats.org/package/2006/relationships"><Relationship Id="rId8" Type="http://schemas.openxmlformats.org/officeDocument/2006/relationships/image" Target="../media/image221.png"/><Relationship Id="rId3" Type="http://schemas.openxmlformats.org/officeDocument/2006/relationships/diagramLayout" Target="../diagrams/layout5.xml"/><Relationship Id="rId7" Type="http://schemas.openxmlformats.org/officeDocument/2006/relationships/customXml" Target="../ink/ink232.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9.xml.rels><?xml version="1.0" encoding="UTF-8" standalone="yes"?>
<Relationships xmlns="http://schemas.openxmlformats.org/package/2006/relationships"><Relationship Id="rId8" Type="http://schemas.openxmlformats.org/officeDocument/2006/relationships/customXml" Target="../ink/ink236.xml"/><Relationship Id="rId3" Type="http://schemas.openxmlformats.org/officeDocument/2006/relationships/image" Target="../media/image222.png"/><Relationship Id="rId7" Type="http://schemas.openxmlformats.org/officeDocument/2006/relationships/image" Target="../media/image224.png"/><Relationship Id="rId2" Type="http://schemas.openxmlformats.org/officeDocument/2006/relationships/customXml" Target="../ink/ink233.xml"/><Relationship Id="rId1" Type="http://schemas.openxmlformats.org/officeDocument/2006/relationships/slideLayout" Target="../slideLayouts/slideLayout2.xml"/><Relationship Id="rId6" Type="http://schemas.openxmlformats.org/officeDocument/2006/relationships/customXml" Target="../ink/ink235.xml"/><Relationship Id="rId5" Type="http://schemas.openxmlformats.org/officeDocument/2006/relationships/image" Target="../media/image223.png"/><Relationship Id="rId4" Type="http://schemas.openxmlformats.org/officeDocument/2006/relationships/customXml" Target="../ink/ink234.xml"/><Relationship Id="rId9" Type="http://schemas.openxmlformats.org/officeDocument/2006/relationships/image" Target="../media/image2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customXml" Target="../ink/ink240.xml"/><Relationship Id="rId13" Type="http://schemas.openxmlformats.org/officeDocument/2006/relationships/image" Target="../media/image231.png"/><Relationship Id="rId18" Type="http://schemas.openxmlformats.org/officeDocument/2006/relationships/customXml" Target="../ink/ink245.xml"/><Relationship Id="rId3" Type="http://schemas.openxmlformats.org/officeDocument/2006/relationships/image" Target="../media/image226.png"/><Relationship Id="rId21" Type="http://schemas.openxmlformats.org/officeDocument/2006/relationships/image" Target="../media/image235.png"/><Relationship Id="rId7" Type="http://schemas.openxmlformats.org/officeDocument/2006/relationships/image" Target="../media/image228.png"/><Relationship Id="rId12" Type="http://schemas.openxmlformats.org/officeDocument/2006/relationships/customXml" Target="../ink/ink242.xml"/><Relationship Id="rId17" Type="http://schemas.openxmlformats.org/officeDocument/2006/relationships/image" Target="../media/image233.png"/><Relationship Id="rId2" Type="http://schemas.openxmlformats.org/officeDocument/2006/relationships/customXml" Target="../ink/ink237.xml"/><Relationship Id="rId16" Type="http://schemas.openxmlformats.org/officeDocument/2006/relationships/customXml" Target="../ink/ink244.xml"/><Relationship Id="rId20" Type="http://schemas.openxmlformats.org/officeDocument/2006/relationships/customXml" Target="../ink/ink246.xml"/><Relationship Id="rId1" Type="http://schemas.openxmlformats.org/officeDocument/2006/relationships/slideLayout" Target="../slideLayouts/slideLayout2.xml"/><Relationship Id="rId6" Type="http://schemas.openxmlformats.org/officeDocument/2006/relationships/customXml" Target="../ink/ink239.xml"/><Relationship Id="rId11" Type="http://schemas.openxmlformats.org/officeDocument/2006/relationships/image" Target="../media/image230.png"/><Relationship Id="rId5" Type="http://schemas.openxmlformats.org/officeDocument/2006/relationships/image" Target="../media/image227.png"/><Relationship Id="rId15" Type="http://schemas.openxmlformats.org/officeDocument/2006/relationships/image" Target="../media/image232.png"/><Relationship Id="rId23" Type="http://schemas.openxmlformats.org/officeDocument/2006/relationships/image" Target="../media/image236.png"/><Relationship Id="rId10" Type="http://schemas.openxmlformats.org/officeDocument/2006/relationships/customXml" Target="../ink/ink241.xml"/><Relationship Id="rId19" Type="http://schemas.openxmlformats.org/officeDocument/2006/relationships/image" Target="../media/image234.png"/><Relationship Id="rId4" Type="http://schemas.openxmlformats.org/officeDocument/2006/relationships/customXml" Target="../ink/ink238.xml"/><Relationship Id="rId9" Type="http://schemas.openxmlformats.org/officeDocument/2006/relationships/image" Target="../media/image229.png"/><Relationship Id="rId14" Type="http://schemas.openxmlformats.org/officeDocument/2006/relationships/customXml" Target="../ink/ink243.xml"/><Relationship Id="rId22" Type="http://schemas.openxmlformats.org/officeDocument/2006/relationships/customXml" Target="../ink/ink247.xml"/></Relationships>
</file>

<file path=ppt/slides/_rels/slide5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7.png"/><Relationship Id="rId2" Type="http://schemas.openxmlformats.org/officeDocument/2006/relationships/customXml" Target="../ink/ink248.xml"/><Relationship Id="rId1" Type="http://schemas.openxmlformats.org/officeDocument/2006/relationships/slideLayout" Target="../slideLayouts/slideLayout2.xml"/><Relationship Id="rId5" Type="http://schemas.openxmlformats.org/officeDocument/2006/relationships/image" Target="../media/image238.png"/><Relationship Id="rId4" Type="http://schemas.openxmlformats.org/officeDocument/2006/relationships/customXml" Target="../ink/ink249.xml"/></Relationships>
</file>

<file path=ppt/slides/_rels/slide53.xml.rels><?xml version="1.0" encoding="UTF-8" standalone="yes"?>
<Relationships xmlns="http://schemas.openxmlformats.org/package/2006/relationships"><Relationship Id="rId3" Type="http://schemas.openxmlformats.org/officeDocument/2006/relationships/image" Target="../media/image239.png"/><Relationship Id="rId2" Type="http://schemas.openxmlformats.org/officeDocument/2006/relationships/customXml" Target="../ink/ink2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customXml" Target="../ink/ink251.xml"/><Relationship Id="rId1" Type="http://schemas.openxmlformats.org/officeDocument/2006/relationships/slideLayout" Target="../slideLayouts/slideLayout2.xml"/><Relationship Id="rId5" Type="http://schemas.openxmlformats.org/officeDocument/2006/relationships/image" Target="../media/image241.png"/><Relationship Id="rId4" Type="http://schemas.openxmlformats.org/officeDocument/2006/relationships/customXml" Target="../ink/ink252.xml"/></Relationships>
</file>

<file path=ppt/slides/_rels/slide55.xml.rels><?xml version="1.0" encoding="UTF-8" standalone="yes"?>
<Relationships xmlns="http://schemas.openxmlformats.org/package/2006/relationships"><Relationship Id="rId3" Type="http://schemas.openxmlformats.org/officeDocument/2006/relationships/customXml" Target="../ink/ink253.xml"/><Relationship Id="rId2" Type="http://schemas.openxmlformats.org/officeDocument/2006/relationships/image" Target="../media/image24.gif"/><Relationship Id="rId1" Type="http://schemas.openxmlformats.org/officeDocument/2006/relationships/slideLayout" Target="../slideLayouts/slideLayout2.xml"/><Relationship Id="rId4" Type="http://schemas.openxmlformats.org/officeDocument/2006/relationships/image" Target="../media/image243.png"/></Relationships>
</file>

<file path=ppt/slides/_rels/slide56.xml.rels><?xml version="1.0" encoding="UTF-8" standalone="yes"?>
<Relationships xmlns="http://schemas.openxmlformats.org/package/2006/relationships"><Relationship Id="rId3" Type="http://schemas.openxmlformats.org/officeDocument/2006/relationships/customXml" Target="../ink/ink254.xml"/><Relationship Id="rId2" Type="http://schemas.openxmlformats.org/officeDocument/2006/relationships/hyperlink" Target="https://livesql.oracle.com/apex/f?p=590:1000:0" TargetMode="External"/><Relationship Id="rId1" Type="http://schemas.openxmlformats.org/officeDocument/2006/relationships/slideLayout" Target="../slideLayouts/slideLayout2.xml"/><Relationship Id="rId6" Type="http://schemas.openxmlformats.org/officeDocument/2006/relationships/image" Target="../media/image242.png"/><Relationship Id="rId5" Type="http://schemas.openxmlformats.org/officeDocument/2006/relationships/customXml" Target="../ink/ink255.xml"/><Relationship Id="rId4" Type="http://schemas.openxmlformats.org/officeDocument/2006/relationships/image" Target="../media/image244.png"/></Relationships>
</file>

<file path=ppt/slides/_rels/slide57.xml.rels><?xml version="1.0" encoding="UTF-8" standalone="yes"?>
<Relationships xmlns="http://schemas.openxmlformats.org/package/2006/relationships"><Relationship Id="rId3" Type="http://schemas.openxmlformats.org/officeDocument/2006/relationships/customXml" Target="../ink/ink256.xml"/><Relationship Id="rId2" Type="http://schemas.openxmlformats.org/officeDocument/2006/relationships/image" Target="../media/image245.png"/><Relationship Id="rId1" Type="http://schemas.openxmlformats.org/officeDocument/2006/relationships/slideLayout" Target="../slideLayouts/slideLayout2.xml"/><Relationship Id="rId4" Type="http://schemas.openxmlformats.org/officeDocument/2006/relationships/image" Target="../media/image246.png"/></Relationships>
</file>

<file path=ppt/slides/_rels/slide58.xml.rels><?xml version="1.0" encoding="UTF-8" standalone="yes"?>
<Relationships xmlns="http://schemas.openxmlformats.org/package/2006/relationships"><Relationship Id="rId2" Type="http://schemas.openxmlformats.org/officeDocument/2006/relationships/image" Target="../media/image2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8.png"/><Relationship Id="rId2" Type="http://schemas.openxmlformats.org/officeDocument/2006/relationships/customXml" Target="../ink/ink2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0.jpeg"/><Relationship Id="rId2" Type="http://schemas.openxmlformats.org/officeDocument/2006/relationships/image" Target="../media/image249.png"/><Relationship Id="rId1" Type="http://schemas.openxmlformats.org/officeDocument/2006/relationships/slideLayout" Target="../slideLayouts/slideLayout2.xml"/><Relationship Id="rId5" Type="http://schemas.openxmlformats.org/officeDocument/2006/relationships/image" Target="../media/image251.png"/><Relationship Id="rId4" Type="http://schemas.openxmlformats.org/officeDocument/2006/relationships/customXml" Target="../ink/ink258.xml"/></Relationships>
</file>

<file path=ppt/slides/_rels/slide61.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image" Target="../media/image251.JPG"/><Relationship Id="rId1" Type="http://schemas.openxmlformats.org/officeDocument/2006/relationships/slideLayout" Target="../slideLayouts/slideLayout2.xml"/><Relationship Id="rId5" Type="http://schemas.openxmlformats.org/officeDocument/2006/relationships/image" Target="../media/image254.png"/><Relationship Id="rId4" Type="http://schemas.openxmlformats.org/officeDocument/2006/relationships/customXml" Target="../ink/ink259.xml"/></Relationships>
</file>

<file path=ppt/slides/_rels/slide62.xml.rels><?xml version="1.0" encoding="UTF-8" standalone="yes"?>
<Relationships xmlns="http://schemas.openxmlformats.org/package/2006/relationships"><Relationship Id="rId3" Type="http://schemas.openxmlformats.org/officeDocument/2006/relationships/customXml" Target="../ink/ink260.xml"/><Relationship Id="rId2" Type="http://schemas.openxmlformats.org/officeDocument/2006/relationships/image" Target="../media/image253.png"/><Relationship Id="rId1" Type="http://schemas.openxmlformats.org/officeDocument/2006/relationships/slideLayout" Target="../slideLayouts/slideLayout2.xml"/><Relationship Id="rId4" Type="http://schemas.openxmlformats.org/officeDocument/2006/relationships/image" Target="../media/image256.png"/></Relationships>
</file>

<file path=ppt/slides/_rels/slide63.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customXml" Target="../ink/ink261.xml"/><Relationship Id="rId2" Type="http://schemas.openxmlformats.org/officeDocument/2006/relationships/image" Target="../media/image257.png"/><Relationship Id="rId1" Type="http://schemas.openxmlformats.org/officeDocument/2006/relationships/slideLayout" Target="../slideLayouts/slideLayout2.xml"/><Relationship Id="rId4" Type="http://schemas.openxmlformats.org/officeDocument/2006/relationships/image" Target="../media/image258.png"/></Relationships>
</file>

<file path=ppt/slides/_rels/slide65.xml.rels><?xml version="1.0" encoding="UTF-8" standalone="yes"?>
<Relationships xmlns="http://schemas.openxmlformats.org/package/2006/relationships"><Relationship Id="rId3" Type="http://schemas.openxmlformats.org/officeDocument/2006/relationships/image" Target="../media/image259.png"/><Relationship Id="rId2" Type="http://schemas.openxmlformats.org/officeDocument/2006/relationships/customXml" Target="../ink/ink2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ustomXml" Target="../ink/ink263.xml"/><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2580.png"/></Relationships>
</file>

<file path=ppt/slides/_rels/slide75.xml.rels><?xml version="1.0" encoding="UTF-8" standalone="yes"?>
<Relationships xmlns="http://schemas.openxmlformats.org/package/2006/relationships"><Relationship Id="rId3" Type="http://schemas.openxmlformats.org/officeDocument/2006/relationships/customXml" Target="../ink/ink264.xml"/><Relationship Id="rId2" Type="http://schemas.openxmlformats.org/officeDocument/2006/relationships/image" Target="../media/image261.JPG"/><Relationship Id="rId1" Type="http://schemas.openxmlformats.org/officeDocument/2006/relationships/slideLayout" Target="../slideLayouts/slideLayout2.xml"/><Relationship Id="rId4" Type="http://schemas.openxmlformats.org/officeDocument/2006/relationships/image" Target="../media/image2600.png"/></Relationships>
</file>

<file path=ppt/slides/_rels/slide76.xml.rels><?xml version="1.0" encoding="UTF-8" standalone="yes"?>
<Relationships xmlns="http://schemas.openxmlformats.org/package/2006/relationships"><Relationship Id="rId3" Type="http://schemas.openxmlformats.org/officeDocument/2006/relationships/customXml" Target="../ink/ink265.xml"/><Relationship Id="rId2" Type="http://schemas.openxmlformats.org/officeDocument/2006/relationships/image" Target="../media/image262.jpeg"/><Relationship Id="rId1" Type="http://schemas.openxmlformats.org/officeDocument/2006/relationships/slideLayout" Target="../slideLayouts/slideLayout2.xml"/><Relationship Id="rId4" Type="http://schemas.openxmlformats.org/officeDocument/2006/relationships/image" Target="../media/image262.png"/></Relationships>
</file>

<file path=ppt/slides/_rels/slide77.xml.rels><?xml version="1.0" encoding="UTF-8" standalone="yes"?>
<Relationships xmlns="http://schemas.openxmlformats.org/package/2006/relationships"><Relationship Id="rId3" Type="http://schemas.openxmlformats.org/officeDocument/2006/relationships/image" Target="../media/image263.png"/><Relationship Id="rId2" Type="http://schemas.openxmlformats.org/officeDocument/2006/relationships/customXml" Target="../ink/ink2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64.png"/><Relationship Id="rId2" Type="http://schemas.openxmlformats.org/officeDocument/2006/relationships/customXml" Target="../ink/ink2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65.png"/><Relationship Id="rId2" Type="http://schemas.openxmlformats.org/officeDocument/2006/relationships/customXml" Target="../ink/ink2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6.png"/><Relationship Id="rId2" Type="http://schemas.openxmlformats.org/officeDocument/2006/relationships/customXml" Target="../ink/ink2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67.png"/><Relationship Id="rId2" Type="http://schemas.openxmlformats.org/officeDocument/2006/relationships/customXml" Target="../ink/ink2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68.png"/><Relationship Id="rId2" Type="http://schemas.openxmlformats.org/officeDocument/2006/relationships/customXml" Target="../ink/ink2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10.png"/><Relationship Id="rId2" Type="http://schemas.openxmlformats.org/officeDocument/2006/relationships/customXml" Target="../ink/ink1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650307614"/>
              </p:ext>
            </p:extLst>
          </p:nvPr>
        </p:nvGraphicFramePr>
        <p:xfrm>
          <a:off x="1295400" y="609600"/>
          <a:ext cx="6324600" cy="485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Foreign Key (</a:t>
            </a:r>
            <a:r>
              <a:rPr lang="en-IN" dirty="0" err="1"/>
              <a:t>contd</a:t>
            </a:r>
            <a:r>
              <a:rPr lang="en-IN" dirty="0"/>
              <a:t>…)</a:t>
            </a:r>
          </a:p>
        </p:txBody>
      </p:sp>
      <p:sp>
        <p:nvSpPr>
          <p:cNvPr id="3" name="Content Placeholder 2"/>
          <p:cNvSpPr>
            <a:spLocks noGrp="1"/>
          </p:cNvSpPr>
          <p:nvPr>
            <p:ph idx="1"/>
          </p:nvPr>
        </p:nvSpPr>
        <p:spPr/>
        <p:txBody>
          <a:bodyPr>
            <a:normAutofit lnSpcReduction="10000"/>
          </a:bodyPr>
          <a:lstStyle/>
          <a:p>
            <a:pPr marL="114300" indent="0">
              <a:buNone/>
            </a:pPr>
            <a:r>
              <a:rPr lang="en-IN" dirty="0"/>
              <a:t>E.g.</a:t>
            </a:r>
          </a:p>
          <a:p>
            <a:pPr marL="114300" indent="0">
              <a:buNone/>
            </a:pPr>
            <a:r>
              <a:rPr lang="en-IN" dirty="0"/>
              <a:t>Hostel (</a:t>
            </a:r>
            <a:r>
              <a:rPr lang="en-IN" dirty="0" err="1"/>
              <a:t>hno</a:t>
            </a:r>
            <a:r>
              <a:rPr lang="en-IN" dirty="0"/>
              <a:t>, </a:t>
            </a:r>
            <a:r>
              <a:rPr lang="en-IN" dirty="0" err="1"/>
              <a:t>rno</a:t>
            </a:r>
            <a:r>
              <a:rPr lang="en-IN" dirty="0"/>
              <a:t>, </a:t>
            </a:r>
            <a:r>
              <a:rPr lang="en-IN" dirty="0" err="1"/>
              <a:t>rtype</a:t>
            </a:r>
            <a:r>
              <a:rPr lang="en-IN" dirty="0"/>
              <a:t>, location, status) - master</a:t>
            </a:r>
          </a:p>
          <a:p>
            <a:pPr marL="114300" indent="0">
              <a:buNone/>
            </a:pPr>
            <a:r>
              <a:rPr lang="en-IN" dirty="0"/>
              <a:t>Student (</a:t>
            </a:r>
            <a:r>
              <a:rPr lang="en-IN" dirty="0" err="1"/>
              <a:t>studentid</a:t>
            </a:r>
            <a:r>
              <a:rPr lang="en-IN" dirty="0"/>
              <a:t>, </a:t>
            </a:r>
            <a:r>
              <a:rPr lang="en-IN" dirty="0" err="1"/>
              <a:t>sname</a:t>
            </a:r>
            <a:r>
              <a:rPr lang="en-IN" dirty="0"/>
              <a:t>, faculty, class, </a:t>
            </a:r>
            <a:r>
              <a:rPr lang="en-IN" dirty="0" err="1"/>
              <a:t>hno</a:t>
            </a:r>
            <a:r>
              <a:rPr lang="en-IN" dirty="0"/>
              <a:t>, </a:t>
            </a:r>
            <a:r>
              <a:rPr lang="en-IN" dirty="0" err="1"/>
              <a:t>rno</a:t>
            </a:r>
            <a:r>
              <a:rPr lang="en-IN" dirty="0"/>
              <a:t>) -  child</a:t>
            </a:r>
          </a:p>
          <a:p>
            <a:pPr marL="114300" indent="0">
              <a:buNone/>
            </a:pPr>
            <a:endParaRPr lang="en-IN" dirty="0"/>
          </a:p>
          <a:p>
            <a:pPr marL="114300" indent="0">
              <a:buNone/>
            </a:pPr>
            <a:endParaRPr lang="en-IN" dirty="0"/>
          </a:p>
          <a:p>
            <a:pPr marL="114300" indent="0">
              <a:buNone/>
            </a:pPr>
            <a:endParaRPr lang="en-IN" dirty="0"/>
          </a:p>
          <a:p>
            <a:pPr marL="114300" indent="0">
              <a:buNone/>
            </a:pPr>
            <a:r>
              <a:rPr lang="en-IN" dirty="0"/>
              <a:t>Deleting the master record:</a:t>
            </a:r>
          </a:p>
          <a:p>
            <a:pPr lvl="1">
              <a:buClr>
                <a:srgbClr val="0033CC"/>
              </a:buClr>
              <a:buFont typeface="Wingdings" pitchFamily="2" charset="2"/>
              <a:buChar char="Ø"/>
            </a:pPr>
            <a:r>
              <a:rPr lang="en-IN" dirty="0"/>
              <a:t>Do not allow deleting the master if child record is present</a:t>
            </a:r>
          </a:p>
          <a:p>
            <a:pPr lvl="1">
              <a:buClr>
                <a:srgbClr val="0033CC"/>
              </a:buClr>
              <a:buFont typeface="Wingdings" pitchFamily="2" charset="2"/>
              <a:buChar char="Ø"/>
            </a:pPr>
            <a:r>
              <a:rPr lang="en-IN" dirty="0"/>
              <a:t>Delete the master record and delete all connected child records – </a:t>
            </a:r>
          </a:p>
          <a:p>
            <a:pPr marL="411480" lvl="1" indent="0">
              <a:buClr>
                <a:srgbClr val="0033CC"/>
              </a:buClr>
              <a:buNone/>
            </a:pPr>
            <a:r>
              <a:rPr lang="en-IN" dirty="0"/>
              <a:t>    </a:t>
            </a:r>
            <a:r>
              <a:rPr lang="en-IN" b="1" dirty="0">
                <a:ln>
                  <a:solidFill>
                    <a:srgbClr val="0033CC"/>
                  </a:solidFill>
                </a:ln>
                <a:solidFill>
                  <a:srgbClr val="0033CC"/>
                </a:solidFill>
                <a:latin typeface="Bradley Hand ITC" pitchFamily="66" charset="0"/>
              </a:rPr>
              <a:t>on delete cascade</a:t>
            </a:r>
          </a:p>
          <a:p>
            <a:pPr lvl="1">
              <a:buClr>
                <a:srgbClr val="0033CC"/>
              </a:buClr>
              <a:buFont typeface="Wingdings" pitchFamily="2" charset="2"/>
              <a:buChar char="Ø"/>
            </a:pPr>
            <a:r>
              <a:rPr lang="en-IN" dirty="0"/>
              <a:t>Delete the master record and set the foreign key in child records to null – </a:t>
            </a:r>
          </a:p>
          <a:p>
            <a:pPr marL="411480" lvl="1" indent="0">
              <a:buClr>
                <a:srgbClr val="0033CC"/>
              </a:buClr>
              <a:buNone/>
            </a:pPr>
            <a:r>
              <a:rPr lang="en-IN" b="1" dirty="0">
                <a:ln>
                  <a:solidFill>
                    <a:srgbClr val="0033CC"/>
                  </a:solidFill>
                </a:ln>
                <a:solidFill>
                  <a:srgbClr val="0033CC"/>
                </a:solidFill>
                <a:latin typeface="Bradley Hand ITC" pitchFamily="66" charset="0"/>
              </a:rPr>
              <a:t>   on delete set null</a:t>
            </a:r>
            <a:endParaRPr lang="en-IN" dirty="0"/>
          </a:p>
        </p:txBody>
      </p:sp>
      <p:sp>
        <p:nvSpPr>
          <p:cNvPr id="5" name="Left Brace 4"/>
          <p:cNvSpPr/>
          <p:nvPr/>
        </p:nvSpPr>
        <p:spPr>
          <a:xfrm rot="16200000">
            <a:off x="5600700" y="2628899"/>
            <a:ext cx="457200" cy="838200"/>
          </a:xfrm>
          <a:prstGeom prst="leftBrace">
            <a:avLst>
              <a:gd name="adj1" fmla="val 19444"/>
              <a:gd name="adj2" fmla="val 5404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p:cNvSpPr txBox="1"/>
          <p:nvPr/>
        </p:nvSpPr>
        <p:spPr>
          <a:xfrm>
            <a:off x="5257800" y="3352800"/>
            <a:ext cx="1371600" cy="369332"/>
          </a:xfrm>
          <a:prstGeom prst="rect">
            <a:avLst/>
          </a:prstGeom>
          <a:noFill/>
        </p:spPr>
        <p:txBody>
          <a:bodyPr wrap="square" rtlCol="0">
            <a:spAutoFit/>
          </a:bodyPr>
          <a:lstStyle/>
          <a:p>
            <a:r>
              <a:rPr lang="en-IN" dirty="0"/>
              <a:t>Foreign Key</a:t>
            </a:r>
          </a:p>
        </p:txBody>
      </p:sp>
      <p:sp>
        <p:nvSpPr>
          <p:cNvPr id="10" name="Slide Number Placeholder 9"/>
          <p:cNvSpPr>
            <a:spLocks noGrp="1"/>
          </p:cNvSpPr>
          <p:nvPr>
            <p:ph type="sldNum" sz="quarter" idx="12"/>
          </p:nvPr>
        </p:nvSpPr>
        <p:spPr/>
        <p:txBody>
          <a:bodyPr/>
          <a:lstStyle/>
          <a:p>
            <a:fld id="{B6F15528-21DE-4FAA-801E-634DDDAF4B2B}" type="slidenum">
              <a:rPr lang="en-IN" smtClean="0"/>
              <a:t>10</a:t>
            </a:fld>
            <a:endParaRPr lang="en-IN"/>
          </a:p>
        </p:txBody>
      </p:sp>
      <p:cxnSp>
        <p:nvCxnSpPr>
          <p:cNvPr id="7" name="Straight Connector 6"/>
          <p:cNvCxnSpPr/>
          <p:nvPr/>
        </p:nvCxnSpPr>
        <p:spPr>
          <a:xfrm>
            <a:off x="1498600" y="2362200"/>
            <a:ext cx="1016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752600" y="2743200"/>
            <a:ext cx="1016000"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D425F6E-A088-46B1-AFD3-276F0C2C71E6}"/>
                  </a:ext>
                </a:extLst>
              </p14:cNvPr>
              <p14:cNvContentPartPr/>
              <p14:nvPr/>
            </p14:nvContentPartPr>
            <p14:xfrm>
              <a:off x="1066680" y="4781520"/>
              <a:ext cx="5899680" cy="1378440"/>
            </p14:xfrm>
          </p:contentPart>
        </mc:Choice>
        <mc:Fallback xmlns="">
          <p:pic>
            <p:nvPicPr>
              <p:cNvPr id="4" name="Ink 3">
                <a:extLst>
                  <a:ext uri="{FF2B5EF4-FFF2-40B4-BE49-F238E27FC236}">
                    <a16:creationId xmlns:a16="http://schemas.microsoft.com/office/drawing/2014/main" id="{2D425F6E-A088-46B1-AFD3-276F0C2C71E6}"/>
                  </a:ext>
                </a:extLst>
              </p:cNvPr>
              <p:cNvPicPr/>
              <p:nvPr/>
            </p:nvPicPr>
            <p:blipFill>
              <a:blip r:embed="rId3"/>
              <a:stretch>
                <a:fillRect/>
              </a:stretch>
            </p:blipFill>
            <p:spPr>
              <a:xfrm>
                <a:off x="1057320" y="4772160"/>
                <a:ext cx="5918400" cy="1397160"/>
              </a:xfrm>
              <a:prstGeom prst="rect">
                <a:avLst/>
              </a:prstGeom>
            </p:spPr>
          </p:pic>
        </mc:Fallback>
      </mc:AlternateContent>
    </p:spTree>
    <p:extLst>
      <p:ext uri="{BB962C8B-B14F-4D97-AF65-F5344CB8AC3E}">
        <p14:creationId xmlns:p14="http://schemas.microsoft.com/office/powerpoint/2010/main" val="22327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of SQL</a:t>
            </a:r>
          </a:p>
        </p:txBody>
      </p:sp>
      <p:sp>
        <p:nvSpPr>
          <p:cNvPr id="3" name="Content Placeholder 2"/>
          <p:cNvSpPr>
            <a:spLocks noGrp="1"/>
          </p:cNvSpPr>
          <p:nvPr>
            <p:ph idx="1"/>
          </p:nvPr>
        </p:nvSpPr>
        <p:spPr/>
        <p:txBody>
          <a:bodyPr>
            <a:noAutofit/>
          </a:bodyPr>
          <a:lstStyle/>
          <a:p>
            <a:pPr>
              <a:spcBef>
                <a:spcPts val="600"/>
              </a:spcBef>
              <a:buFont typeface="Wingdings" pitchFamily="2" charset="2"/>
              <a:buChar char="Ø"/>
            </a:pPr>
            <a:r>
              <a:rPr lang="en-IN" sz="2400" spc="-15" dirty="0">
                <a:solidFill>
                  <a:srgbClr val="000000"/>
                </a:solidFill>
                <a:latin typeface="+mj-lt"/>
                <a:cs typeface="Times New Roman"/>
              </a:rPr>
              <a:t>SQL </a:t>
            </a:r>
            <a:r>
              <a:rPr lang="en-IN" sz="2400" spc="105" dirty="0">
                <a:solidFill>
                  <a:srgbClr val="000000"/>
                </a:solidFill>
                <a:latin typeface="+mj-lt"/>
                <a:cs typeface="Times New Roman"/>
              </a:rPr>
              <a:t>(Structured </a:t>
            </a:r>
            <a:r>
              <a:rPr lang="en-IN" sz="2400" spc="110" dirty="0">
                <a:solidFill>
                  <a:srgbClr val="000000"/>
                </a:solidFill>
                <a:latin typeface="+mj-lt"/>
                <a:cs typeface="Times New Roman"/>
              </a:rPr>
              <a:t>Query </a:t>
            </a:r>
            <a:r>
              <a:rPr lang="en-IN" sz="2400" spc="65" dirty="0">
                <a:solidFill>
                  <a:srgbClr val="000000"/>
                </a:solidFill>
                <a:latin typeface="+mj-lt"/>
                <a:cs typeface="Times New Roman"/>
              </a:rPr>
              <a:t>Language) </a:t>
            </a:r>
            <a:r>
              <a:rPr lang="en-IN" sz="2400" spc="20" dirty="0">
                <a:solidFill>
                  <a:srgbClr val="000000"/>
                </a:solidFill>
                <a:latin typeface="+mj-lt"/>
                <a:cs typeface="Times New Roman"/>
              </a:rPr>
              <a:t>is </a:t>
            </a:r>
            <a:r>
              <a:rPr lang="en-IN" sz="2400" spc="85" dirty="0">
                <a:solidFill>
                  <a:srgbClr val="000000"/>
                </a:solidFill>
                <a:latin typeface="+mj-lt"/>
                <a:cs typeface="Times New Roman"/>
              </a:rPr>
              <a:t>a </a:t>
            </a:r>
            <a:r>
              <a:rPr lang="en-IN" sz="2400" spc="114" dirty="0">
                <a:solidFill>
                  <a:srgbClr val="000000"/>
                </a:solidFill>
                <a:latin typeface="+mj-lt"/>
                <a:cs typeface="Times New Roman"/>
              </a:rPr>
              <a:t>database  </a:t>
            </a:r>
            <a:r>
              <a:rPr lang="en-IN" sz="2400" spc="75" dirty="0">
                <a:solidFill>
                  <a:srgbClr val="000000"/>
                </a:solidFill>
                <a:latin typeface="+mj-lt"/>
                <a:cs typeface="Times New Roman"/>
              </a:rPr>
              <a:t>language</a:t>
            </a:r>
            <a:r>
              <a:rPr lang="en-IN" sz="2400" spc="-120" dirty="0">
                <a:solidFill>
                  <a:srgbClr val="000000"/>
                </a:solidFill>
                <a:latin typeface="+mj-lt"/>
                <a:cs typeface="Times New Roman"/>
              </a:rPr>
              <a:t> </a:t>
            </a:r>
            <a:r>
              <a:rPr lang="en-IN" sz="2400" spc="110" dirty="0">
                <a:solidFill>
                  <a:srgbClr val="000000"/>
                </a:solidFill>
                <a:latin typeface="+mj-lt"/>
                <a:cs typeface="Times New Roman"/>
              </a:rPr>
              <a:t>aimed</a:t>
            </a:r>
            <a:r>
              <a:rPr lang="en-IN" sz="2400" spc="-20" dirty="0">
                <a:solidFill>
                  <a:srgbClr val="000000"/>
                </a:solidFill>
                <a:latin typeface="+mj-lt"/>
                <a:cs typeface="Times New Roman"/>
              </a:rPr>
              <a:t> </a:t>
            </a:r>
            <a:r>
              <a:rPr lang="en-IN" sz="2400" spc="120" dirty="0">
                <a:solidFill>
                  <a:srgbClr val="000000"/>
                </a:solidFill>
                <a:latin typeface="+mj-lt"/>
                <a:cs typeface="Times New Roman"/>
              </a:rPr>
              <a:t>to</a:t>
            </a:r>
            <a:r>
              <a:rPr lang="en-IN" sz="2400" spc="-110" dirty="0">
                <a:solidFill>
                  <a:srgbClr val="000000"/>
                </a:solidFill>
                <a:latin typeface="+mj-lt"/>
                <a:cs typeface="Times New Roman"/>
              </a:rPr>
              <a:t> </a:t>
            </a:r>
            <a:r>
              <a:rPr lang="en-IN" sz="2400" spc="75" dirty="0">
                <a:solidFill>
                  <a:srgbClr val="000000"/>
                </a:solidFill>
                <a:latin typeface="+mj-lt"/>
                <a:cs typeface="Times New Roman"/>
              </a:rPr>
              <a:t>store,</a:t>
            </a:r>
            <a:r>
              <a:rPr lang="en-IN" sz="2400" spc="10" dirty="0">
                <a:solidFill>
                  <a:srgbClr val="000000"/>
                </a:solidFill>
                <a:latin typeface="+mj-lt"/>
                <a:cs typeface="Times New Roman"/>
              </a:rPr>
              <a:t> </a:t>
            </a:r>
            <a:r>
              <a:rPr lang="en-IN" sz="2400" spc="100" dirty="0">
                <a:solidFill>
                  <a:srgbClr val="000000"/>
                </a:solidFill>
                <a:latin typeface="+mj-lt"/>
                <a:cs typeface="Times New Roman"/>
              </a:rPr>
              <a:t>manipulate,</a:t>
            </a:r>
            <a:r>
              <a:rPr lang="en-IN" sz="2400" spc="-75" dirty="0">
                <a:solidFill>
                  <a:srgbClr val="000000"/>
                </a:solidFill>
                <a:latin typeface="+mj-lt"/>
                <a:cs typeface="Times New Roman"/>
              </a:rPr>
              <a:t> </a:t>
            </a:r>
            <a:r>
              <a:rPr lang="en-IN" sz="2400" spc="145" dirty="0">
                <a:solidFill>
                  <a:srgbClr val="000000"/>
                </a:solidFill>
                <a:latin typeface="+mj-lt"/>
                <a:cs typeface="Times New Roman"/>
              </a:rPr>
              <a:t>and</a:t>
            </a:r>
            <a:r>
              <a:rPr lang="en-IN" sz="2400" spc="-30" dirty="0">
                <a:solidFill>
                  <a:srgbClr val="000000"/>
                </a:solidFill>
                <a:latin typeface="+mj-lt"/>
                <a:cs typeface="Times New Roman"/>
              </a:rPr>
              <a:t> </a:t>
            </a:r>
            <a:r>
              <a:rPr lang="en-IN" sz="2400" spc="65" dirty="0">
                <a:solidFill>
                  <a:srgbClr val="000000"/>
                </a:solidFill>
                <a:latin typeface="+mj-lt"/>
                <a:cs typeface="Times New Roman"/>
              </a:rPr>
              <a:t>retrieve</a:t>
            </a:r>
            <a:r>
              <a:rPr lang="en-IN" sz="2400" spc="-130" dirty="0">
                <a:solidFill>
                  <a:srgbClr val="000000"/>
                </a:solidFill>
                <a:latin typeface="+mj-lt"/>
                <a:cs typeface="Times New Roman"/>
              </a:rPr>
              <a:t> </a:t>
            </a:r>
            <a:r>
              <a:rPr lang="en-IN" sz="2400" spc="120" dirty="0">
                <a:solidFill>
                  <a:srgbClr val="000000"/>
                </a:solidFill>
                <a:latin typeface="+mj-lt"/>
                <a:cs typeface="Times New Roman"/>
              </a:rPr>
              <a:t>data  </a:t>
            </a:r>
            <a:r>
              <a:rPr lang="en-IN" sz="2400" spc="100" dirty="0">
                <a:solidFill>
                  <a:srgbClr val="000000"/>
                </a:solidFill>
                <a:latin typeface="+mj-lt"/>
                <a:cs typeface="Times New Roman"/>
              </a:rPr>
              <a:t>stored in </a:t>
            </a:r>
            <a:r>
              <a:rPr lang="en-IN" sz="2400" spc="80" dirty="0">
                <a:solidFill>
                  <a:srgbClr val="000000"/>
                </a:solidFill>
                <a:latin typeface="+mj-lt"/>
                <a:cs typeface="Times New Roman"/>
              </a:rPr>
              <a:t>relational</a:t>
            </a:r>
            <a:r>
              <a:rPr lang="en-IN" sz="2400" spc="-330" dirty="0">
                <a:solidFill>
                  <a:srgbClr val="000000"/>
                </a:solidFill>
                <a:latin typeface="+mj-lt"/>
                <a:cs typeface="Times New Roman"/>
              </a:rPr>
              <a:t> </a:t>
            </a:r>
            <a:r>
              <a:rPr lang="en-IN" sz="2400" spc="80" dirty="0">
                <a:solidFill>
                  <a:srgbClr val="000000"/>
                </a:solidFill>
                <a:latin typeface="+mj-lt"/>
                <a:cs typeface="Times New Roman"/>
              </a:rPr>
              <a:t>databases.</a:t>
            </a:r>
          </a:p>
          <a:p>
            <a:pPr>
              <a:spcBef>
                <a:spcPts val="600"/>
              </a:spcBef>
              <a:buFont typeface="Wingdings" pitchFamily="2" charset="2"/>
              <a:buChar char="Ø"/>
            </a:pPr>
            <a:endParaRPr lang="en-IN" sz="2400" spc="80" dirty="0">
              <a:solidFill>
                <a:srgbClr val="000000"/>
              </a:solidFill>
              <a:latin typeface="+mj-lt"/>
              <a:cs typeface="Times New Roman"/>
            </a:endParaRPr>
          </a:p>
          <a:p>
            <a:pPr>
              <a:spcBef>
                <a:spcPts val="600"/>
              </a:spcBef>
              <a:buFont typeface="Wingdings" pitchFamily="2" charset="2"/>
              <a:buChar char="Ø"/>
            </a:pPr>
            <a:r>
              <a:rPr lang="en-IN" sz="2400" spc="-40" dirty="0">
                <a:latin typeface="+mj-lt"/>
                <a:cs typeface="Times New Roman"/>
              </a:rPr>
              <a:t>IBM </a:t>
            </a:r>
            <a:r>
              <a:rPr lang="en-IN" sz="2400" spc="114" dirty="0">
                <a:latin typeface="+mj-lt"/>
                <a:cs typeface="Times New Roman"/>
              </a:rPr>
              <a:t>implemented </a:t>
            </a:r>
            <a:r>
              <a:rPr lang="en-IN" sz="2400" spc="145" dirty="0">
                <a:latin typeface="+mj-lt"/>
                <a:cs typeface="Times New Roman"/>
              </a:rPr>
              <a:t>the </a:t>
            </a:r>
            <a:r>
              <a:rPr lang="en-IN" sz="2400" spc="65" dirty="0">
                <a:latin typeface="+mj-lt"/>
                <a:cs typeface="Times New Roman"/>
              </a:rPr>
              <a:t>language, </a:t>
            </a:r>
            <a:r>
              <a:rPr lang="en-IN" sz="2400" spc="45" dirty="0">
                <a:latin typeface="+mj-lt"/>
                <a:cs typeface="Times New Roman"/>
              </a:rPr>
              <a:t>originally </a:t>
            </a:r>
            <a:r>
              <a:rPr lang="en-IN" sz="2400" spc="60" dirty="0">
                <a:latin typeface="+mj-lt"/>
                <a:cs typeface="Times New Roman"/>
              </a:rPr>
              <a:t>called  </a:t>
            </a:r>
            <a:r>
              <a:rPr lang="en-IN" sz="2400" spc="50" dirty="0">
                <a:latin typeface="+mj-lt"/>
                <a:cs typeface="Times New Roman"/>
              </a:rPr>
              <a:t>Sequel,</a:t>
            </a:r>
            <a:r>
              <a:rPr lang="en-IN" sz="2400" spc="-80" dirty="0">
                <a:latin typeface="+mj-lt"/>
                <a:cs typeface="Times New Roman"/>
              </a:rPr>
              <a:t> </a:t>
            </a:r>
            <a:r>
              <a:rPr lang="en-IN" sz="2400" spc="60" dirty="0">
                <a:latin typeface="+mj-lt"/>
                <a:cs typeface="Times New Roman"/>
              </a:rPr>
              <a:t>as</a:t>
            </a:r>
            <a:r>
              <a:rPr lang="en-IN" sz="2400" spc="-85" dirty="0">
                <a:latin typeface="+mj-lt"/>
                <a:cs typeface="Times New Roman"/>
              </a:rPr>
              <a:t> </a:t>
            </a:r>
            <a:r>
              <a:rPr lang="en-IN" sz="2400" spc="130" dirty="0">
                <a:latin typeface="+mj-lt"/>
                <a:cs typeface="Times New Roman"/>
              </a:rPr>
              <a:t>part</a:t>
            </a:r>
            <a:r>
              <a:rPr lang="en-IN" sz="2400" spc="-114" dirty="0">
                <a:latin typeface="+mj-lt"/>
                <a:cs typeface="Times New Roman"/>
              </a:rPr>
              <a:t> </a:t>
            </a:r>
            <a:r>
              <a:rPr lang="en-IN" sz="2400" spc="20" dirty="0">
                <a:latin typeface="+mj-lt"/>
                <a:cs typeface="Times New Roman"/>
              </a:rPr>
              <a:t>of</a:t>
            </a:r>
            <a:r>
              <a:rPr lang="en-IN" sz="2400" spc="30" dirty="0">
                <a:latin typeface="+mj-lt"/>
                <a:cs typeface="Times New Roman"/>
              </a:rPr>
              <a:t> </a:t>
            </a:r>
            <a:r>
              <a:rPr lang="en-IN" sz="2400" spc="145" dirty="0">
                <a:latin typeface="+mj-lt"/>
                <a:cs typeface="Times New Roman"/>
              </a:rPr>
              <a:t>the</a:t>
            </a:r>
            <a:r>
              <a:rPr lang="en-IN" sz="2400" spc="-70" dirty="0">
                <a:latin typeface="+mj-lt"/>
                <a:cs typeface="Times New Roman"/>
              </a:rPr>
              <a:t> </a:t>
            </a:r>
            <a:r>
              <a:rPr lang="en-IN" sz="2400" spc="40" dirty="0">
                <a:latin typeface="+mj-lt"/>
                <a:cs typeface="Times New Roman"/>
              </a:rPr>
              <a:t>System</a:t>
            </a:r>
            <a:r>
              <a:rPr lang="en-IN" sz="2400" spc="-35" dirty="0">
                <a:latin typeface="+mj-lt"/>
                <a:cs typeface="Times New Roman"/>
              </a:rPr>
              <a:t> </a:t>
            </a:r>
            <a:r>
              <a:rPr lang="en-IN" sz="2400" spc="-90" dirty="0">
                <a:latin typeface="+mj-lt"/>
                <a:cs typeface="Times New Roman"/>
              </a:rPr>
              <a:t>R</a:t>
            </a:r>
            <a:r>
              <a:rPr lang="en-IN" sz="2400" spc="-50" dirty="0">
                <a:latin typeface="+mj-lt"/>
                <a:cs typeface="Times New Roman"/>
              </a:rPr>
              <a:t> </a:t>
            </a:r>
            <a:r>
              <a:rPr lang="en-IN" sz="2400" spc="85" dirty="0">
                <a:latin typeface="+mj-lt"/>
                <a:cs typeface="Times New Roman"/>
              </a:rPr>
              <a:t>project</a:t>
            </a:r>
            <a:r>
              <a:rPr lang="en-IN" sz="2400" spc="-55" dirty="0">
                <a:latin typeface="+mj-lt"/>
                <a:cs typeface="Times New Roman"/>
              </a:rPr>
              <a:t> </a:t>
            </a:r>
            <a:r>
              <a:rPr lang="en-IN" sz="2400" spc="100" dirty="0">
                <a:latin typeface="+mj-lt"/>
                <a:cs typeface="Times New Roman"/>
              </a:rPr>
              <a:t>in</a:t>
            </a:r>
            <a:r>
              <a:rPr lang="en-IN" sz="2400" spc="-70" dirty="0">
                <a:latin typeface="+mj-lt"/>
                <a:cs typeface="Times New Roman"/>
              </a:rPr>
              <a:t> </a:t>
            </a:r>
            <a:r>
              <a:rPr lang="en-IN" sz="2400" spc="145" dirty="0">
                <a:latin typeface="+mj-lt"/>
                <a:cs typeface="Times New Roman"/>
              </a:rPr>
              <a:t>the</a:t>
            </a:r>
            <a:r>
              <a:rPr lang="en-IN" sz="2400" spc="-114" dirty="0">
                <a:latin typeface="+mj-lt"/>
                <a:cs typeface="Times New Roman"/>
              </a:rPr>
              <a:t> </a:t>
            </a:r>
            <a:r>
              <a:rPr lang="en-IN" sz="2400" spc="40" dirty="0">
                <a:latin typeface="+mj-lt"/>
                <a:cs typeface="Times New Roman"/>
              </a:rPr>
              <a:t>early  </a:t>
            </a:r>
            <a:r>
              <a:rPr lang="en-IN" sz="2400" spc="-45" dirty="0">
                <a:latin typeface="+mj-lt"/>
                <a:cs typeface="Times New Roman"/>
              </a:rPr>
              <a:t>1970s.</a:t>
            </a:r>
          </a:p>
          <a:p>
            <a:pPr lvl="1">
              <a:spcBef>
                <a:spcPts val="600"/>
              </a:spcBef>
              <a:buFont typeface="Wingdings" pitchFamily="2" charset="2"/>
              <a:buChar char="Ø"/>
            </a:pPr>
            <a:r>
              <a:rPr lang="en-IN" sz="2400" spc="-45" dirty="0">
                <a:latin typeface="+mj-lt"/>
                <a:cs typeface="Times New Roman"/>
              </a:rPr>
              <a:t>System R was a prototype of a Database</a:t>
            </a:r>
          </a:p>
          <a:p>
            <a:pPr lvl="1">
              <a:spcBef>
                <a:spcPts val="600"/>
              </a:spcBef>
              <a:buFont typeface="Wingdings" pitchFamily="2" charset="2"/>
              <a:buChar char="Ø"/>
            </a:pPr>
            <a:endParaRPr lang="en-IN" sz="2400" spc="-45" dirty="0">
              <a:latin typeface="+mj-lt"/>
              <a:cs typeface="Times New Roman"/>
            </a:endParaRPr>
          </a:p>
          <a:p>
            <a:pPr>
              <a:spcBef>
                <a:spcPts val="600"/>
              </a:spcBef>
              <a:buFont typeface="Wingdings" pitchFamily="2" charset="2"/>
              <a:buChar char="Ø"/>
            </a:pPr>
            <a:r>
              <a:rPr lang="en-IN" sz="2400" spc="90" dirty="0">
                <a:latin typeface="+mj-lt"/>
                <a:cs typeface="Times New Roman"/>
              </a:rPr>
              <a:t>The</a:t>
            </a:r>
            <a:r>
              <a:rPr lang="en-IN" sz="2400" spc="-70" dirty="0">
                <a:latin typeface="+mj-lt"/>
                <a:cs typeface="Times New Roman"/>
              </a:rPr>
              <a:t> </a:t>
            </a:r>
            <a:r>
              <a:rPr lang="en-IN" sz="2400" spc="70" dirty="0">
                <a:latin typeface="+mj-lt"/>
                <a:cs typeface="Times New Roman"/>
              </a:rPr>
              <a:t>first</a:t>
            </a:r>
            <a:r>
              <a:rPr lang="en-IN" sz="2400" spc="-125" dirty="0">
                <a:latin typeface="+mj-lt"/>
                <a:cs typeface="Times New Roman"/>
              </a:rPr>
              <a:t> </a:t>
            </a:r>
            <a:r>
              <a:rPr lang="en-IN" sz="2400" spc="80" dirty="0">
                <a:latin typeface="+mj-lt"/>
                <a:cs typeface="Times New Roman"/>
              </a:rPr>
              <a:t>commercial</a:t>
            </a:r>
            <a:r>
              <a:rPr lang="en-IN" sz="2400" spc="-25" dirty="0">
                <a:latin typeface="+mj-lt"/>
                <a:cs typeface="Times New Roman"/>
              </a:rPr>
              <a:t> </a:t>
            </a:r>
            <a:r>
              <a:rPr lang="en-IN" sz="2400" spc="80" dirty="0">
                <a:latin typeface="+mj-lt"/>
                <a:cs typeface="Times New Roman"/>
              </a:rPr>
              <a:t>relational</a:t>
            </a:r>
            <a:r>
              <a:rPr lang="en-IN" sz="2400" spc="-60" dirty="0">
                <a:latin typeface="+mj-lt"/>
                <a:cs typeface="Times New Roman"/>
              </a:rPr>
              <a:t> </a:t>
            </a:r>
            <a:r>
              <a:rPr lang="en-IN" sz="2400" spc="100" dirty="0">
                <a:latin typeface="+mj-lt"/>
                <a:cs typeface="Times New Roman"/>
              </a:rPr>
              <a:t>database</a:t>
            </a:r>
            <a:r>
              <a:rPr lang="en-IN" sz="2400" spc="-110" dirty="0">
                <a:latin typeface="+mj-lt"/>
                <a:cs typeface="Times New Roman"/>
              </a:rPr>
              <a:t> </a:t>
            </a:r>
            <a:r>
              <a:rPr lang="en-IN" sz="2400" spc="35" dirty="0">
                <a:latin typeface="+mj-lt"/>
                <a:cs typeface="Times New Roman"/>
              </a:rPr>
              <a:t>was</a:t>
            </a:r>
            <a:r>
              <a:rPr lang="en-IN" sz="2400" spc="-70" dirty="0">
                <a:latin typeface="+mj-lt"/>
                <a:cs typeface="Times New Roman"/>
              </a:rPr>
              <a:t> </a:t>
            </a:r>
            <a:r>
              <a:rPr lang="en-IN" sz="2400" spc="30" dirty="0">
                <a:latin typeface="+mj-lt"/>
                <a:cs typeface="Times New Roman"/>
              </a:rPr>
              <a:t>released  by</a:t>
            </a:r>
            <a:r>
              <a:rPr lang="en-IN" sz="2400" spc="-70" dirty="0">
                <a:latin typeface="+mj-lt"/>
                <a:cs typeface="Times New Roman"/>
              </a:rPr>
              <a:t> </a:t>
            </a:r>
            <a:r>
              <a:rPr lang="en-IN" sz="2400" spc="60" dirty="0">
                <a:latin typeface="+mj-lt"/>
                <a:cs typeface="Times New Roman"/>
              </a:rPr>
              <a:t>Relational</a:t>
            </a:r>
            <a:r>
              <a:rPr lang="en-IN" sz="2400" spc="5" dirty="0">
                <a:latin typeface="+mj-lt"/>
                <a:cs typeface="Times New Roman"/>
              </a:rPr>
              <a:t> </a:t>
            </a:r>
            <a:r>
              <a:rPr lang="en-IN" sz="2400" spc="45" dirty="0">
                <a:latin typeface="+mj-lt"/>
                <a:cs typeface="Times New Roman"/>
              </a:rPr>
              <a:t>Software</a:t>
            </a:r>
            <a:r>
              <a:rPr lang="en-IN" sz="2400" spc="-60" dirty="0">
                <a:latin typeface="+mj-lt"/>
                <a:cs typeface="Times New Roman"/>
              </a:rPr>
              <a:t> </a:t>
            </a:r>
            <a:r>
              <a:rPr lang="en-IN" sz="2400" spc="85" dirty="0">
                <a:latin typeface="+mj-lt"/>
                <a:cs typeface="Times New Roman"/>
              </a:rPr>
              <a:t>later</a:t>
            </a:r>
            <a:r>
              <a:rPr lang="en-IN" sz="2400" spc="-75" dirty="0">
                <a:latin typeface="+mj-lt"/>
                <a:cs typeface="Times New Roman"/>
              </a:rPr>
              <a:t> </a:t>
            </a:r>
            <a:r>
              <a:rPr lang="en-IN" sz="2400" spc="90" dirty="0">
                <a:latin typeface="+mj-lt"/>
                <a:cs typeface="Times New Roman"/>
              </a:rPr>
              <a:t>becoming</a:t>
            </a:r>
            <a:r>
              <a:rPr lang="en-IN" sz="2400" spc="-35" dirty="0">
                <a:latin typeface="+mj-lt"/>
                <a:cs typeface="Times New Roman"/>
              </a:rPr>
              <a:t> </a:t>
            </a:r>
            <a:r>
              <a:rPr lang="en-IN" sz="2400" spc="55" dirty="0">
                <a:latin typeface="+mj-lt"/>
                <a:cs typeface="Times New Roman"/>
              </a:rPr>
              <a:t>Oracle.</a:t>
            </a:r>
          </a:p>
          <a:p>
            <a:pPr>
              <a:spcBef>
                <a:spcPts val="600"/>
              </a:spcBef>
            </a:pPr>
            <a:endParaRPr lang="en-IN" sz="2400" dirty="0">
              <a:latin typeface="+mj-lt"/>
              <a:cs typeface="Times New Roman"/>
            </a:endParaRPr>
          </a:p>
          <a:p>
            <a:endParaRPr lang="en-IN" sz="2400" spc="80" dirty="0">
              <a:solidFill>
                <a:srgbClr val="000000"/>
              </a:solidFill>
              <a:latin typeface="+mj-lt"/>
              <a:cs typeface="Times New Roman"/>
            </a:endParaRPr>
          </a:p>
          <a:p>
            <a:endParaRPr lang="en-IN" sz="2400" dirty="0">
              <a:latin typeface="+mj-lt"/>
            </a:endParaRPr>
          </a:p>
        </p:txBody>
      </p:sp>
      <p:sp>
        <p:nvSpPr>
          <p:cNvPr id="7" name="Slide Number Placeholder 6"/>
          <p:cNvSpPr>
            <a:spLocks noGrp="1"/>
          </p:cNvSpPr>
          <p:nvPr>
            <p:ph type="sldNum" sz="quarter" idx="12"/>
          </p:nvPr>
        </p:nvSpPr>
        <p:spPr/>
        <p:txBody>
          <a:bodyPr/>
          <a:lstStyle/>
          <a:p>
            <a:fld id="{B6F15528-21DE-4FAA-801E-634DDDAF4B2B}" type="slidenum">
              <a:rPr lang="en-IN" smtClean="0"/>
              <a:t>11</a:t>
            </a:fld>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17ADD53-8EF7-4185-B136-2D6580D02305}"/>
                  </a:ext>
                </a:extLst>
              </p14:cNvPr>
              <p14:cNvContentPartPr/>
              <p14:nvPr/>
            </p14:nvContentPartPr>
            <p14:xfrm>
              <a:off x="603360" y="1638360"/>
              <a:ext cx="6851880" cy="3181680"/>
            </p14:xfrm>
          </p:contentPart>
        </mc:Choice>
        <mc:Fallback xmlns="">
          <p:pic>
            <p:nvPicPr>
              <p:cNvPr id="4" name="Ink 3">
                <a:extLst>
                  <a:ext uri="{FF2B5EF4-FFF2-40B4-BE49-F238E27FC236}">
                    <a16:creationId xmlns:a16="http://schemas.microsoft.com/office/drawing/2014/main" id="{817ADD53-8EF7-4185-B136-2D6580D02305}"/>
                  </a:ext>
                </a:extLst>
              </p:cNvPr>
              <p:cNvPicPr/>
              <p:nvPr/>
            </p:nvPicPr>
            <p:blipFill>
              <a:blip r:embed="rId3"/>
              <a:stretch>
                <a:fillRect/>
              </a:stretch>
            </p:blipFill>
            <p:spPr>
              <a:xfrm>
                <a:off x="594000" y="1629000"/>
                <a:ext cx="6870600" cy="3200400"/>
              </a:xfrm>
              <a:prstGeom prst="rect">
                <a:avLst/>
              </a:prstGeom>
            </p:spPr>
          </p:pic>
        </mc:Fallback>
      </mc:AlternateContent>
    </p:spTree>
    <p:extLst>
      <p:ext uri="{BB962C8B-B14F-4D97-AF65-F5344CB8AC3E}">
        <p14:creationId xmlns:p14="http://schemas.microsoft.com/office/powerpoint/2010/main" val="228535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882"/>
            <a:ext cx="7620000" cy="1143000"/>
          </a:xfrm>
        </p:spPr>
        <p:txBody>
          <a:bodyPr/>
          <a:lstStyle/>
          <a:p>
            <a:r>
              <a:rPr lang="en-IN" dirty="0"/>
              <a:t>History of SQL</a:t>
            </a:r>
          </a:p>
        </p:txBody>
      </p:sp>
      <p:sp>
        <p:nvSpPr>
          <p:cNvPr id="3" name="Content Placeholder 2"/>
          <p:cNvSpPr>
            <a:spLocks noGrp="1"/>
          </p:cNvSpPr>
          <p:nvPr>
            <p:ph idx="1"/>
          </p:nvPr>
        </p:nvSpPr>
        <p:spPr/>
        <p:txBody>
          <a:bodyPr>
            <a:normAutofit fontScale="92500"/>
          </a:bodyPr>
          <a:lstStyle/>
          <a:p>
            <a:pPr>
              <a:spcBef>
                <a:spcPts val="600"/>
              </a:spcBef>
              <a:buFont typeface="Wingdings" pitchFamily="2" charset="2"/>
              <a:buChar char="Ø"/>
            </a:pPr>
            <a:r>
              <a:rPr lang="en-IN" sz="2400" dirty="0">
                <a:latin typeface="+mj-lt"/>
              </a:rPr>
              <a:t>SQL became a standard of the American National Standards Institute (ANSI) in 1986, and of the International Organization for Standardization (ISO) in 1987</a:t>
            </a:r>
          </a:p>
          <a:p>
            <a:pPr>
              <a:spcBef>
                <a:spcPts val="600"/>
              </a:spcBef>
              <a:buFont typeface="Wingdings" pitchFamily="2" charset="2"/>
              <a:buChar char="Ø"/>
            </a:pPr>
            <a:endParaRPr lang="en-IN" sz="2400" dirty="0">
              <a:latin typeface="+mj-lt"/>
            </a:endParaRPr>
          </a:p>
          <a:p>
            <a:pPr>
              <a:spcBef>
                <a:spcPts val="600"/>
              </a:spcBef>
              <a:buFont typeface="Wingdings" pitchFamily="2" charset="2"/>
              <a:buChar char="Ø"/>
            </a:pPr>
            <a:r>
              <a:rPr lang="en-IN" sz="2400" dirty="0">
                <a:latin typeface="+mj-lt"/>
              </a:rPr>
              <a:t>It became the de facto language for Databases and very popular in 1992</a:t>
            </a:r>
          </a:p>
          <a:p>
            <a:pPr>
              <a:spcBef>
                <a:spcPts val="600"/>
              </a:spcBef>
              <a:buFont typeface="Wingdings" pitchFamily="2" charset="2"/>
              <a:buChar char="Ø"/>
            </a:pPr>
            <a:endParaRPr lang="en-IN" sz="2400" dirty="0">
              <a:latin typeface="+mj-lt"/>
            </a:endParaRPr>
          </a:p>
          <a:p>
            <a:pPr>
              <a:spcBef>
                <a:spcPts val="600"/>
              </a:spcBef>
              <a:buFont typeface="Wingdings" pitchFamily="2" charset="2"/>
              <a:buChar char="Ø"/>
            </a:pPr>
            <a:r>
              <a:rPr lang="en-IN" sz="2400" dirty="0">
                <a:latin typeface="+mj-lt"/>
              </a:rPr>
              <a:t>Nonprocedural language</a:t>
            </a:r>
          </a:p>
          <a:p>
            <a:pPr>
              <a:spcBef>
                <a:spcPts val="600"/>
              </a:spcBef>
              <a:buFont typeface="Wingdings" pitchFamily="2" charset="2"/>
              <a:buChar char="Ø"/>
            </a:pPr>
            <a:endParaRPr lang="en-IN" sz="2400" dirty="0">
              <a:latin typeface="+mj-lt"/>
            </a:endParaRPr>
          </a:p>
          <a:p>
            <a:pPr>
              <a:spcBef>
                <a:spcPts val="600"/>
              </a:spcBef>
              <a:buFont typeface="Wingdings" pitchFamily="2" charset="2"/>
              <a:buChar char="Ø"/>
            </a:pPr>
            <a:r>
              <a:rPr lang="en-IN" sz="2400" dirty="0">
                <a:latin typeface="+mj-lt"/>
              </a:rPr>
              <a:t>Several SQL dialects exist</a:t>
            </a:r>
          </a:p>
          <a:p>
            <a:pPr>
              <a:spcBef>
                <a:spcPts val="600"/>
              </a:spcBef>
              <a:buFont typeface="Wingdings" pitchFamily="2" charset="2"/>
              <a:buChar char="Ø"/>
            </a:pPr>
            <a:endParaRPr lang="en-IN" sz="2400" dirty="0">
              <a:latin typeface="+mj-lt"/>
            </a:endParaRPr>
          </a:p>
          <a:p>
            <a:pPr>
              <a:spcBef>
                <a:spcPts val="600"/>
              </a:spcBef>
              <a:buFont typeface="Wingdings" pitchFamily="2" charset="2"/>
              <a:buChar char="Ø"/>
            </a:pPr>
            <a:r>
              <a:rPr lang="en-IN" sz="2400" b="1" dirty="0">
                <a:solidFill>
                  <a:srgbClr val="00B050"/>
                </a:solidFill>
                <a:latin typeface="+mj-lt"/>
              </a:rPr>
              <a:t>Not case sensitive </a:t>
            </a:r>
          </a:p>
          <a:p>
            <a:pPr>
              <a:spcBef>
                <a:spcPts val="600"/>
              </a:spcBef>
              <a:buFont typeface="Wingdings" pitchFamily="2" charset="2"/>
              <a:buChar char="Ø"/>
            </a:pPr>
            <a:endParaRPr lang="en-IN" sz="2400" dirty="0">
              <a:latin typeface="+mj-lt"/>
            </a:endParaRPr>
          </a:p>
        </p:txBody>
      </p:sp>
      <p:sp>
        <p:nvSpPr>
          <p:cNvPr id="7" name="Slide Number Placeholder 6"/>
          <p:cNvSpPr>
            <a:spLocks noGrp="1"/>
          </p:cNvSpPr>
          <p:nvPr>
            <p:ph type="sldNum" sz="quarter" idx="12"/>
          </p:nvPr>
        </p:nvSpPr>
        <p:spPr/>
        <p:txBody>
          <a:bodyPr/>
          <a:lstStyle/>
          <a:p>
            <a:fld id="{B6F15528-21DE-4FAA-801E-634DDDAF4B2B}" type="slidenum">
              <a:rPr lang="en-IN" smtClean="0"/>
              <a:t>12</a:t>
            </a:fld>
            <a:endParaRPr lang="en-IN"/>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2B8BC1-9A6A-48DB-A402-031DAD00E8E7}"/>
                  </a:ext>
                </a:extLst>
              </p14:cNvPr>
              <p14:cNvContentPartPr/>
              <p14:nvPr/>
            </p14:nvContentPartPr>
            <p14:xfrm>
              <a:off x="952560" y="1911240"/>
              <a:ext cx="6267600" cy="4362840"/>
            </p14:xfrm>
          </p:contentPart>
        </mc:Choice>
        <mc:Fallback xmlns="">
          <p:pic>
            <p:nvPicPr>
              <p:cNvPr id="4" name="Ink 3">
                <a:extLst>
                  <a:ext uri="{FF2B5EF4-FFF2-40B4-BE49-F238E27FC236}">
                    <a16:creationId xmlns:a16="http://schemas.microsoft.com/office/drawing/2014/main" id="{D32B8BC1-9A6A-48DB-A402-031DAD00E8E7}"/>
                  </a:ext>
                </a:extLst>
              </p:cNvPr>
              <p:cNvPicPr/>
              <p:nvPr/>
            </p:nvPicPr>
            <p:blipFill>
              <a:blip r:embed="rId4"/>
              <a:stretch>
                <a:fillRect/>
              </a:stretch>
            </p:blipFill>
            <p:spPr>
              <a:xfrm>
                <a:off x="943200" y="1901880"/>
                <a:ext cx="6286320" cy="4381560"/>
              </a:xfrm>
              <a:prstGeom prst="rect">
                <a:avLst/>
              </a:prstGeom>
            </p:spPr>
          </p:pic>
        </mc:Fallback>
      </mc:AlternateContent>
    </p:spTree>
    <p:extLst>
      <p:ext uri="{BB962C8B-B14F-4D97-AF65-F5344CB8AC3E}">
        <p14:creationId xmlns:p14="http://schemas.microsoft.com/office/powerpoint/2010/main" val="379638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a:t>
            </a:r>
            <a:r>
              <a:rPr lang="en-IN" dirty="0" err="1"/>
              <a:t>Datatypes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13</a:t>
            </a:fld>
            <a:endParaRPr lang="en-IN"/>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812" y="1752600"/>
            <a:ext cx="7294024" cy="426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3A5CE7B-8A2F-4E94-A19F-4BDA8215313C}"/>
                  </a:ext>
                </a:extLst>
              </p14:cNvPr>
              <p14:cNvContentPartPr/>
              <p14:nvPr/>
            </p14:nvContentPartPr>
            <p14:xfrm>
              <a:off x="2057400" y="2133720"/>
              <a:ext cx="2146680" cy="3702240"/>
            </p14:xfrm>
          </p:contentPart>
        </mc:Choice>
        <mc:Fallback xmlns="">
          <p:pic>
            <p:nvPicPr>
              <p:cNvPr id="3" name="Ink 2">
                <a:extLst>
                  <a:ext uri="{FF2B5EF4-FFF2-40B4-BE49-F238E27FC236}">
                    <a16:creationId xmlns:a16="http://schemas.microsoft.com/office/drawing/2014/main" id="{E3A5CE7B-8A2F-4E94-A19F-4BDA8215313C}"/>
                  </a:ext>
                </a:extLst>
              </p:cNvPr>
              <p:cNvPicPr/>
              <p:nvPr/>
            </p:nvPicPr>
            <p:blipFill>
              <a:blip r:embed="rId4"/>
              <a:stretch>
                <a:fillRect/>
              </a:stretch>
            </p:blipFill>
            <p:spPr>
              <a:xfrm>
                <a:off x="2048040" y="2124360"/>
                <a:ext cx="2165400" cy="3720960"/>
              </a:xfrm>
              <a:prstGeom prst="rect">
                <a:avLst/>
              </a:prstGeom>
            </p:spPr>
          </p:pic>
        </mc:Fallback>
      </mc:AlternateContent>
    </p:spTree>
    <p:extLst>
      <p:ext uri="{BB962C8B-B14F-4D97-AF65-F5344CB8AC3E}">
        <p14:creationId xmlns:p14="http://schemas.microsoft.com/office/powerpoint/2010/main" val="1367048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a:t>
            </a:r>
            <a:r>
              <a:rPr lang="en-IN" dirty="0" err="1"/>
              <a:t>Datatypes</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sz="3200" dirty="0"/>
              <a:t>Common </a:t>
            </a:r>
            <a:r>
              <a:rPr lang="en-IN" sz="3200" dirty="0" err="1"/>
              <a:t>Datatypes</a:t>
            </a:r>
            <a:endParaRPr lang="en-IN" sz="3200" dirty="0"/>
          </a:p>
          <a:p>
            <a:pPr lvl="1">
              <a:buFont typeface="Wingdings" pitchFamily="2" charset="2"/>
              <a:buChar char="Ø"/>
            </a:pPr>
            <a:r>
              <a:rPr lang="en-IN" sz="3200" dirty="0"/>
              <a:t>Number (w) e.g. number(10)</a:t>
            </a:r>
          </a:p>
          <a:p>
            <a:pPr lvl="1">
              <a:buFont typeface="Wingdings" pitchFamily="2" charset="2"/>
              <a:buChar char="Ø"/>
            </a:pPr>
            <a:r>
              <a:rPr lang="en-IN" sz="3200" dirty="0"/>
              <a:t>Number (</a:t>
            </a:r>
            <a:r>
              <a:rPr lang="en-IN" sz="3200" dirty="0" err="1"/>
              <a:t>w,d</a:t>
            </a:r>
            <a:r>
              <a:rPr lang="en-IN" sz="3200" dirty="0"/>
              <a:t>) e.g. number(10,2)</a:t>
            </a:r>
          </a:p>
          <a:p>
            <a:pPr lvl="1">
              <a:buFont typeface="Wingdings" pitchFamily="2" charset="2"/>
              <a:buChar char="Ø"/>
            </a:pPr>
            <a:r>
              <a:rPr lang="en-IN" sz="3200" dirty="0"/>
              <a:t>Integer</a:t>
            </a:r>
          </a:p>
          <a:p>
            <a:pPr lvl="1">
              <a:buFont typeface="Wingdings" pitchFamily="2" charset="2"/>
              <a:buChar char="Ø"/>
            </a:pPr>
            <a:r>
              <a:rPr lang="en-IN" sz="3200" dirty="0"/>
              <a:t>Char (w) – fixed length</a:t>
            </a:r>
          </a:p>
          <a:p>
            <a:pPr lvl="1">
              <a:buFont typeface="Wingdings" pitchFamily="2" charset="2"/>
              <a:buChar char="Ø"/>
            </a:pPr>
            <a:r>
              <a:rPr lang="en-IN" sz="3200" dirty="0"/>
              <a:t>Varchar2(w) – variable length</a:t>
            </a:r>
          </a:p>
          <a:p>
            <a:pPr lvl="1">
              <a:buFont typeface="Wingdings" pitchFamily="2" charset="2"/>
              <a:buChar char="Ø"/>
            </a:pPr>
            <a:r>
              <a:rPr lang="en-IN" sz="3200" dirty="0"/>
              <a:t>Date (century, year, day, hour, minute, second, millisecond)</a:t>
            </a:r>
          </a:p>
          <a:p>
            <a:endParaRPr lang="en-IN" sz="3200" dirty="0"/>
          </a:p>
        </p:txBody>
      </p:sp>
      <p:sp>
        <p:nvSpPr>
          <p:cNvPr id="4" name="Slide Number Placeholder 3"/>
          <p:cNvSpPr>
            <a:spLocks noGrp="1"/>
          </p:cNvSpPr>
          <p:nvPr>
            <p:ph type="sldNum" sz="quarter" idx="12"/>
          </p:nvPr>
        </p:nvSpPr>
        <p:spPr/>
        <p:txBody>
          <a:bodyPr/>
          <a:lstStyle/>
          <a:p>
            <a:fld id="{B6F15528-21DE-4FAA-801E-634DDDAF4B2B}" type="slidenum">
              <a:rPr lang="en-IN" smtClean="0"/>
              <a:t>14</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6618070-B6DB-4570-ACE6-A4FC4B24DF45}"/>
                  </a:ext>
                </a:extLst>
              </p14:cNvPr>
              <p14:cNvContentPartPr/>
              <p14:nvPr/>
            </p14:nvContentPartPr>
            <p14:xfrm>
              <a:off x="609480" y="2000160"/>
              <a:ext cx="5950440" cy="4178880"/>
            </p14:xfrm>
          </p:contentPart>
        </mc:Choice>
        <mc:Fallback xmlns="">
          <p:pic>
            <p:nvPicPr>
              <p:cNvPr id="5" name="Ink 4">
                <a:extLst>
                  <a:ext uri="{FF2B5EF4-FFF2-40B4-BE49-F238E27FC236}">
                    <a16:creationId xmlns:a16="http://schemas.microsoft.com/office/drawing/2014/main" id="{D6618070-B6DB-4570-ACE6-A4FC4B24DF45}"/>
                  </a:ext>
                </a:extLst>
              </p:cNvPr>
              <p:cNvPicPr/>
              <p:nvPr/>
            </p:nvPicPr>
            <p:blipFill>
              <a:blip r:embed="rId3"/>
              <a:stretch>
                <a:fillRect/>
              </a:stretch>
            </p:blipFill>
            <p:spPr>
              <a:xfrm>
                <a:off x="600120" y="1990800"/>
                <a:ext cx="5969160" cy="4197600"/>
              </a:xfrm>
              <a:prstGeom prst="rect">
                <a:avLst/>
              </a:prstGeom>
            </p:spPr>
          </p:pic>
        </mc:Fallback>
      </mc:AlternateContent>
    </p:spTree>
    <p:extLst>
      <p:ext uri="{BB962C8B-B14F-4D97-AF65-F5344CB8AC3E}">
        <p14:creationId xmlns:p14="http://schemas.microsoft.com/office/powerpoint/2010/main" val="38206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15</a:t>
            </a:fld>
            <a:endParaRPr lang="en-IN"/>
          </a:p>
        </p:txBody>
      </p:sp>
      <p:pic>
        <p:nvPicPr>
          <p:cNvPr id="2050" name="Picture 2" descr="DATA TYPES IN SQL: SQL Server, Oracle, MySQL, MICROSOFT 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7467600" cy="5529616"/>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214A135-4E97-4BE5-95AE-BAD2AF53EC3C}"/>
                  </a:ext>
                </a:extLst>
              </p14:cNvPr>
              <p14:cNvContentPartPr/>
              <p14:nvPr/>
            </p14:nvContentPartPr>
            <p14:xfrm>
              <a:off x="1174680" y="1314360"/>
              <a:ext cx="7011000" cy="4889880"/>
            </p14:xfrm>
          </p:contentPart>
        </mc:Choice>
        <mc:Fallback xmlns="">
          <p:pic>
            <p:nvPicPr>
              <p:cNvPr id="2" name="Ink 1">
                <a:extLst>
                  <a:ext uri="{FF2B5EF4-FFF2-40B4-BE49-F238E27FC236}">
                    <a16:creationId xmlns:a16="http://schemas.microsoft.com/office/drawing/2014/main" id="{C214A135-4E97-4BE5-95AE-BAD2AF53EC3C}"/>
                  </a:ext>
                </a:extLst>
              </p:cNvPr>
              <p:cNvPicPr/>
              <p:nvPr/>
            </p:nvPicPr>
            <p:blipFill>
              <a:blip r:embed="rId4"/>
              <a:stretch>
                <a:fillRect/>
              </a:stretch>
            </p:blipFill>
            <p:spPr>
              <a:xfrm>
                <a:off x="1165320" y="1305000"/>
                <a:ext cx="7029720" cy="4908600"/>
              </a:xfrm>
              <a:prstGeom prst="rect">
                <a:avLst/>
              </a:prstGeom>
            </p:spPr>
          </p:pic>
        </mc:Fallback>
      </mc:AlternateContent>
    </p:spTree>
    <p:extLst>
      <p:ext uri="{BB962C8B-B14F-4D97-AF65-F5344CB8AC3E}">
        <p14:creationId xmlns:p14="http://schemas.microsoft.com/office/powerpoint/2010/main" val="3588281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a:t>
            </a:r>
            <a:r>
              <a:rPr lang="en-IN" dirty="0" err="1"/>
              <a:t>Datatypes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16</a:t>
            </a:fld>
            <a:endParaRPr lang="en-IN"/>
          </a:p>
        </p:txBody>
      </p:sp>
      <p:pic>
        <p:nvPicPr>
          <p:cNvPr id="5" name="Content Placeholder 4" descr="Module 4: Data Objects. Overview Tables are the main objects that store data  Indexes, views, stored programs and other objects are the support  structures. - ppt download"/>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6400800" cy="4800600"/>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75509E0-76AC-47B2-9DFF-22876656DAD4}"/>
                  </a:ext>
                </a:extLst>
              </p14:cNvPr>
              <p14:cNvContentPartPr/>
              <p14:nvPr/>
            </p14:nvContentPartPr>
            <p14:xfrm>
              <a:off x="1886040" y="1955880"/>
              <a:ext cx="4077000" cy="4064400"/>
            </p14:xfrm>
          </p:contentPart>
        </mc:Choice>
        <mc:Fallback xmlns="">
          <p:pic>
            <p:nvPicPr>
              <p:cNvPr id="3" name="Ink 2">
                <a:extLst>
                  <a:ext uri="{FF2B5EF4-FFF2-40B4-BE49-F238E27FC236}">
                    <a16:creationId xmlns:a16="http://schemas.microsoft.com/office/drawing/2014/main" id="{875509E0-76AC-47B2-9DFF-22876656DAD4}"/>
                  </a:ext>
                </a:extLst>
              </p:cNvPr>
              <p:cNvPicPr/>
              <p:nvPr/>
            </p:nvPicPr>
            <p:blipFill>
              <a:blip r:embed="rId4"/>
              <a:stretch>
                <a:fillRect/>
              </a:stretch>
            </p:blipFill>
            <p:spPr>
              <a:xfrm>
                <a:off x="1876680" y="1946520"/>
                <a:ext cx="4095720" cy="4083120"/>
              </a:xfrm>
              <a:prstGeom prst="rect">
                <a:avLst/>
              </a:prstGeom>
            </p:spPr>
          </p:pic>
        </mc:Fallback>
      </mc:AlternateContent>
    </p:spTree>
    <p:extLst>
      <p:ext uri="{BB962C8B-B14F-4D97-AF65-F5344CB8AC3E}">
        <p14:creationId xmlns:p14="http://schemas.microsoft.com/office/powerpoint/2010/main" val="290951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867" y="228600"/>
            <a:ext cx="7620000" cy="1143000"/>
          </a:xfrm>
        </p:spPr>
        <p:txBody>
          <a:bodyPr/>
          <a:lstStyle/>
          <a:p>
            <a:r>
              <a:rPr lang="en-IN" dirty="0"/>
              <a:t>SQL Components</a:t>
            </a:r>
          </a:p>
        </p:txBody>
      </p:sp>
      <p:sp>
        <p:nvSpPr>
          <p:cNvPr id="4" name="Slide Number Placeholder 3"/>
          <p:cNvSpPr>
            <a:spLocks noGrp="1"/>
          </p:cNvSpPr>
          <p:nvPr>
            <p:ph type="sldNum" sz="quarter" idx="12"/>
          </p:nvPr>
        </p:nvSpPr>
        <p:spPr/>
        <p:txBody>
          <a:bodyPr/>
          <a:lstStyle/>
          <a:p>
            <a:fld id="{B6F15528-21DE-4FAA-801E-634DDDAF4B2B}" type="slidenum">
              <a:rPr lang="en-IN" smtClean="0"/>
              <a:t>17</a:t>
            </a:fld>
            <a:endParaRPr lang="en-IN"/>
          </a:p>
        </p:txBody>
      </p:sp>
      <p:pic>
        <p:nvPicPr>
          <p:cNvPr id="1026" name="Picture 2" descr="SQL Commands: DML, DDL, DCL, TCL, DQL with Query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315200" cy="5486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D3674CB-78E1-4BB3-A992-E78C327828F6}"/>
                  </a:ext>
                </a:extLst>
              </p14:cNvPr>
              <p14:cNvContentPartPr/>
              <p14:nvPr/>
            </p14:nvContentPartPr>
            <p14:xfrm>
              <a:off x="1212840" y="1771560"/>
              <a:ext cx="6115320" cy="4540680"/>
            </p14:xfrm>
          </p:contentPart>
        </mc:Choice>
        <mc:Fallback xmlns="">
          <p:pic>
            <p:nvPicPr>
              <p:cNvPr id="3" name="Ink 2">
                <a:extLst>
                  <a:ext uri="{FF2B5EF4-FFF2-40B4-BE49-F238E27FC236}">
                    <a16:creationId xmlns:a16="http://schemas.microsoft.com/office/drawing/2014/main" id="{ED3674CB-78E1-4BB3-A992-E78C327828F6}"/>
                  </a:ext>
                </a:extLst>
              </p:cNvPr>
              <p:cNvPicPr/>
              <p:nvPr/>
            </p:nvPicPr>
            <p:blipFill>
              <a:blip r:embed="rId4"/>
              <a:stretch>
                <a:fillRect/>
              </a:stretch>
            </p:blipFill>
            <p:spPr>
              <a:xfrm>
                <a:off x="1203480" y="1762200"/>
                <a:ext cx="6134040" cy="4559400"/>
              </a:xfrm>
              <a:prstGeom prst="rect">
                <a:avLst/>
              </a:prstGeom>
            </p:spPr>
          </p:pic>
        </mc:Fallback>
      </mc:AlternateContent>
    </p:spTree>
    <p:extLst>
      <p:ext uri="{BB962C8B-B14F-4D97-AF65-F5344CB8AC3E}">
        <p14:creationId xmlns:p14="http://schemas.microsoft.com/office/powerpoint/2010/main" val="364555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Components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7347256"/>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p:cNvSpPr>
            <a:spLocks noGrp="1"/>
          </p:cNvSpPr>
          <p:nvPr>
            <p:ph type="sldNum" sz="quarter" idx="12"/>
          </p:nvPr>
        </p:nvSpPr>
        <p:spPr/>
        <p:txBody>
          <a:bodyPr/>
          <a:lstStyle/>
          <a:p>
            <a:fld id="{B6F15528-21DE-4FAA-801E-634DDDAF4B2B}" type="slidenum">
              <a:rPr lang="en-IN" smtClean="0"/>
              <a:t>18</a:t>
            </a:fld>
            <a:endParaRPr lang="en-IN"/>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A03AEDDE-B98F-4FED-8D6D-84DA4FA18E31}"/>
                  </a:ext>
                </a:extLst>
              </p14:cNvPr>
              <p14:cNvContentPartPr/>
              <p14:nvPr/>
            </p14:nvContentPartPr>
            <p14:xfrm>
              <a:off x="1758960" y="1835280"/>
              <a:ext cx="3899160" cy="4216680"/>
            </p14:xfrm>
          </p:contentPart>
        </mc:Choice>
        <mc:Fallback xmlns="">
          <p:pic>
            <p:nvPicPr>
              <p:cNvPr id="3" name="Ink 2">
                <a:extLst>
                  <a:ext uri="{FF2B5EF4-FFF2-40B4-BE49-F238E27FC236}">
                    <a16:creationId xmlns:a16="http://schemas.microsoft.com/office/drawing/2014/main" id="{A03AEDDE-B98F-4FED-8D6D-84DA4FA18E31}"/>
                  </a:ext>
                </a:extLst>
              </p:cNvPr>
              <p:cNvPicPr/>
              <p:nvPr/>
            </p:nvPicPr>
            <p:blipFill>
              <a:blip r:embed="rId8"/>
              <a:stretch>
                <a:fillRect/>
              </a:stretch>
            </p:blipFill>
            <p:spPr>
              <a:xfrm>
                <a:off x="1749600" y="1825920"/>
                <a:ext cx="3917880" cy="4235400"/>
              </a:xfrm>
              <a:prstGeom prst="rect">
                <a:avLst/>
              </a:prstGeom>
            </p:spPr>
          </p:pic>
        </mc:Fallback>
      </mc:AlternateContent>
    </p:spTree>
    <p:extLst>
      <p:ext uri="{BB962C8B-B14F-4D97-AF65-F5344CB8AC3E}">
        <p14:creationId xmlns:p14="http://schemas.microsoft.com/office/powerpoint/2010/main" val="1246215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94978899"/>
              </p:ext>
            </p:extLst>
          </p:nvPr>
        </p:nvGraphicFramePr>
        <p:xfrm>
          <a:off x="533400" y="990600"/>
          <a:ext cx="7620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B6F15528-21DE-4FAA-801E-634DDDAF4B2B}" type="slidenum">
              <a:rPr lang="en-IN" smtClean="0"/>
              <a:t>19</a:t>
            </a:fld>
            <a:endParaRPr lang="en-IN"/>
          </a:p>
        </p:txBody>
      </p:sp>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BC8CF226-DA15-4715-B1DA-A6F35CC96338}"/>
                  </a:ext>
                </a:extLst>
              </p14:cNvPr>
              <p14:cNvContentPartPr/>
              <p14:nvPr/>
            </p14:nvContentPartPr>
            <p14:xfrm>
              <a:off x="3841920" y="952560"/>
              <a:ext cx="882720" cy="419400"/>
            </p14:xfrm>
          </p:contentPart>
        </mc:Choice>
        <mc:Fallback xmlns="">
          <p:pic>
            <p:nvPicPr>
              <p:cNvPr id="2" name="Ink 1">
                <a:extLst>
                  <a:ext uri="{FF2B5EF4-FFF2-40B4-BE49-F238E27FC236}">
                    <a16:creationId xmlns:a16="http://schemas.microsoft.com/office/drawing/2014/main" id="{BC8CF226-DA15-4715-B1DA-A6F35CC96338}"/>
                  </a:ext>
                </a:extLst>
              </p:cNvPr>
              <p:cNvPicPr/>
              <p:nvPr/>
            </p:nvPicPr>
            <p:blipFill>
              <a:blip r:embed="rId9"/>
              <a:stretch>
                <a:fillRect/>
              </a:stretch>
            </p:blipFill>
            <p:spPr>
              <a:xfrm>
                <a:off x="3832560" y="943200"/>
                <a:ext cx="901440" cy="438120"/>
              </a:xfrm>
              <a:prstGeom prst="rect">
                <a:avLst/>
              </a:prstGeom>
            </p:spPr>
          </p:pic>
        </mc:Fallback>
      </mc:AlternateContent>
    </p:spTree>
    <p:extLst>
      <p:ext uri="{BB962C8B-B14F-4D97-AF65-F5344CB8AC3E}">
        <p14:creationId xmlns:p14="http://schemas.microsoft.com/office/powerpoint/2010/main" val="1880869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Table______________________________</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8142980"/>
              </p:ext>
            </p:extLst>
          </p:nvPr>
        </p:nvGraphicFramePr>
        <p:xfrm>
          <a:off x="1524000" y="3200400"/>
          <a:ext cx="6629400" cy="2460978"/>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32178">
                <a:tc>
                  <a:txBody>
                    <a:bodyPr/>
                    <a:lstStyle/>
                    <a:p>
                      <a:r>
                        <a:rPr lang="en-IN" sz="1800" b="1" dirty="0"/>
                        <a:t>Rollno</a:t>
                      </a:r>
                    </a:p>
                  </a:txBody>
                  <a:tcPr/>
                </a:tc>
                <a:tc>
                  <a:txBody>
                    <a:bodyPr/>
                    <a:lstStyle/>
                    <a:p>
                      <a:r>
                        <a:rPr lang="en-IN" sz="1800" b="1" dirty="0"/>
                        <a:t>Name</a:t>
                      </a:r>
                    </a:p>
                  </a:txBody>
                  <a:tcPr/>
                </a:tc>
                <a:tc>
                  <a:txBody>
                    <a:bodyPr/>
                    <a:lstStyle/>
                    <a:p>
                      <a:r>
                        <a:rPr lang="en-IN" sz="1800" b="1" dirty="0"/>
                        <a:t>Birthdate</a:t>
                      </a:r>
                    </a:p>
                  </a:txBody>
                  <a:tcPr/>
                </a:tc>
                <a:tc>
                  <a:txBody>
                    <a:bodyPr/>
                    <a:lstStyle/>
                    <a:p>
                      <a:r>
                        <a:rPr lang="en-IN" sz="1800" b="1" dirty="0"/>
                        <a:t>Class</a:t>
                      </a:r>
                    </a:p>
                  </a:txBody>
                  <a:tcPr/>
                </a:tc>
                <a:tc>
                  <a:txBody>
                    <a:bodyPr/>
                    <a:lstStyle/>
                    <a:p>
                      <a:r>
                        <a:rPr lang="en-IN" sz="1800" b="1" dirty="0"/>
                        <a:t>Passportno</a:t>
                      </a:r>
                    </a:p>
                  </a:txBody>
                  <a:tcPr/>
                </a:tc>
                <a:tc>
                  <a:txBody>
                    <a:bodyPr/>
                    <a:lstStyle/>
                    <a:p>
                      <a:r>
                        <a:rPr lang="en-IN" sz="1800" b="1" dirty="0" err="1"/>
                        <a:t>Deptno</a:t>
                      </a:r>
                      <a:endParaRPr lang="en-IN" sz="1800" b="1" dirty="0"/>
                    </a:p>
                  </a:txBody>
                  <a:tcPr/>
                </a:tc>
                <a:extLst>
                  <a:ext uri="{0D108BD9-81ED-4DB2-BD59-A6C34878D82A}">
                    <a16:rowId xmlns:a16="http://schemas.microsoft.com/office/drawing/2014/main" val="10000"/>
                  </a:ext>
                </a:extLst>
              </a:tr>
              <a:tr h="361244">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r h="36124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2"/>
                  </a:ext>
                </a:extLst>
              </a:tr>
              <a:tr h="36124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3"/>
                  </a:ext>
                </a:extLst>
              </a:tr>
              <a:tr h="36124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4"/>
                  </a:ext>
                </a:extLst>
              </a:tr>
              <a:tr h="36124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685800" y="1600200"/>
            <a:ext cx="7162800" cy="1477328"/>
          </a:xfrm>
          <a:prstGeom prst="rect">
            <a:avLst/>
          </a:prstGeom>
          <a:noFill/>
        </p:spPr>
        <p:txBody>
          <a:bodyPr wrap="square" rtlCol="0">
            <a:spAutoFit/>
          </a:bodyPr>
          <a:lstStyle/>
          <a:p>
            <a:pPr marL="285750" indent="-285750">
              <a:buFontTx/>
              <a:buChar char="-"/>
            </a:pPr>
            <a:r>
              <a:rPr lang="en-IN" dirty="0"/>
              <a:t>Two dimensional structure</a:t>
            </a:r>
          </a:p>
          <a:p>
            <a:pPr marL="285750" indent="-285750">
              <a:buFontTx/>
              <a:buChar char="-"/>
            </a:pPr>
            <a:r>
              <a:rPr lang="en-IN" dirty="0"/>
              <a:t>Columns are attributes</a:t>
            </a:r>
          </a:p>
          <a:p>
            <a:pPr marL="285750" indent="-285750">
              <a:buFontTx/>
              <a:buChar char="-"/>
            </a:pPr>
            <a:r>
              <a:rPr lang="en-IN" dirty="0"/>
              <a:t>Rows are tuples</a:t>
            </a:r>
          </a:p>
          <a:p>
            <a:pPr marL="285750" indent="-285750">
              <a:buFontTx/>
              <a:buChar char="-"/>
            </a:pPr>
            <a:endParaRPr lang="en-IN" dirty="0"/>
          </a:p>
          <a:p>
            <a:r>
              <a:rPr lang="en-IN" dirty="0"/>
              <a:t>E.g. Student table </a:t>
            </a:r>
          </a:p>
        </p:txBody>
      </p:sp>
      <p:sp>
        <p:nvSpPr>
          <p:cNvPr id="10" name="TextBox 9"/>
          <p:cNvSpPr txBox="1"/>
          <p:nvPr/>
        </p:nvSpPr>
        <p:spPr>
          <a:xfrm>
            <a:off x="258660" y="4191000"/>
            <a:ext cx="1292341" cy="369332"/>
          </a:xfrm>
          <a:prstGeom prst="rect">
            <a:avLst/>
          </a:prstGeom>
          <a:noFill/>
        </p:spPr>
        <p:txBody>
          <a:bodyPr wrap="none" rtlCol="0">
            <a:spAutoFit/>
          </a:bodyPr>
          <a:lstStyle/>
          <a:p>
            <a:r>
              <a:rPr lang="en-IN" b="1" dirty="0">
                <a:ln>
                  <a:solidFill>
                    <a:srgbClr val="0033CC"/>
                  </a:solidFill>
                </a:ln>
                <a:solidFill>
                  <a:srgbClr val="0033CC"/>
                </a:solidFill>
                <a:latin typeface="Bradley Hand ITC" pitchFamily="66" charset="0"/>
              </a:rPr>
              <a:t>One Entity</a:t>
            </a:r>
          </a:p>
        </p:txBody>
      </p:sp>
      <p:cxnSp>
        <p:nvCxnSpPr>
          <p:cNvPr id="22" name="Elbow Connector 21"/>
          <p:cNvCxnSpPr>
            <a:endCxn id="10" idx="0"/>
          </p:cNvCxnSpPr>
          <p:nvPr/>
        </p:nvCxnSpPr>
        <p:spPr>
          <a:xfrm rot="10800000" flipV="1">
            <a:off x="904832" y="3962400"/>
            <a:ext cx="523829" cy="2286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flipV="1">
            <a:off x="3974700" y="2963228"/>
            <a:ext cx="585000" cy="2286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76633" y="2708196"/>
            <a:ext cx="2090637" cy="369332"/>
          </a:xfrm>
          <a:prstGeom prst="rect">
            <a:avLst/>
          </a:prstGeom>
          <a:noFill/>
        </p:spPr>
        <p:txBody>
          <a:bodyPr wrap="none" rtlCol="0">
            <a:spAutoFit/>
          </a:bodyPr>
          <a:lstStyle/>
          <a:p>
            <a:r>
              <a:rPr lang="en-IN" b="1" dirty="0">
                <a:ln>
                  <a:solidFill>
                    <a:srgbClr val="0033CC"/>
                  </a:solidFill>
                </a:ln>
                <a:solidFill>
                  <a:srgbClr val="0033CC"/>
                </a:solidFill>
                <a:latin typeface="Bradley Hand ITC" pitchFamily="66" charset="0"/>
              </a:rPr>
              <a:t>Attribute / Property</a:t>
            </a:r>
          </a:p>
        </p:txBody>
      </p:sp>
      <p:sp>
        <p:nvSpPr>
          <p:cNvPr id="8" name="Slide Number Placeholder 7"/>
          <p:cNvSpPr>
            <a:spLocks noGrp="1"/>
          </p:cNvSpPr>
          <p:nvPr>
            <p:ph type="sldNum" sz="quarter" idx="12"/>
          </p:nvPr>
        </p:nvSpPr>
        <p:spPr/>
        <p:txBody>
          <a:bodyPr/>
          <a:lstStyle/>
          <a:p>
            <a:fld id="{B6F15528-21DE-4FAA-801E-634DDDAF4B2B}" type="slidenum">
              <a:rPr lang="en-IN" smtClean="0"/>
              <a:t>2</a:t>
            </a:fld>
            <a:endParaRPr lang="en-IN"/>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351D849-8B67-4575-BEFE-777DF4B5C4FB}"/>
                  </a:ext>
                </a:extLst>
              </p14:cNvPr>
              <p14:cNvContentPartPr/>
              <p14:nvPr/>
            </p14:nvContentPartPr>
            <p14:xfrm>
              <a:off x="1168560" y="2425680"/>
              <a:ext cx="1009800" cy="38520"/>
            </p14:xfrm>
          </p:contentPart>
        </mc:Choice>
        <mc:Fallback xmlns="">
          <p:pic>
            <p:nvPicPr>
              <p:cNvPr id="3" name="Ink 2">
                <a:extLst>
                  <a:ext uri="{FF2B5EF4-FFF2-40B4-BE49-F238E27FC236}">
                    <a16:creationId xmlns:a16="http://schemas.microsoft.com/office/drawing/2014/main" id="{0351D849-8B67-4575-BEFE-777DF4B5C4FB}"/>
                  </a:ext>
                </a:extLst>
              </p:cNvPr>
              <p:cNvPicPr/>
              <p:nvPr/>
            </p:nvPicPr>
            <p:blipFill>
              <a:blip r:embed="rId4"/>
              <a:stretch>
                <a:fillRect/>
              </a:stretch>
            </p:blipFill>
            <p:spPr>
              <a:xfrm>
                <a:off x="1159200" y="2416320"/>
                <a:ext cx="1028520" cy="57240"/>
              </a:xfrm>
              <a:prstGeom prst="rect">
                <a:avLst/>
              </a:prstGeom>
            </p:spPr>
          </p:pic>
        </mc:Fallback>
      </mc:AlternateContent>
    </p:spTree>
    <p:extLst>
      <p:ext uri="{BB962C8B-B14F-4D97-AF65-F5344CB8AC3E}">
        <p14:creationId xmlns:p14="http://schemas.microsoft.com/office/powerpoint/2010/main" val="282440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 examples</a:t>
            </a:r>
          </a:p>
        </p:txBody>
      </p:sp>
      <p:sp>
        <p:nvSpPr>
          <p:cNvPr id="3" name="Content Placeholder 2"/>
          <p:cNvSpPr>
            <a:spLocks noGrp="1"/>
          </p:cNvSpPr>
          <p:nvPr>
            <p:ph idx="1"/>
          </p:nvPr>
        </p:nvSpPr>
        <p:spPr/>
        <p:txBody>
          <a:bodyPr>
            <a:normAutofit lnSpcReduction="10000"/>
          </a:bodyPr>
          <a:lstStyle/>
          <a:p>
            <a:pPr marL="12065" marR="5080" indent="0">
              <a:lnSpc>
                <a:spcPct val="100000"/>
              </a:lnSpc>
              <a:spcBef>
                <a:spcPts val="95"/>
              </a:spcBef>
              <a:buClr>
                <a:srgbClr val="0AD0D9"/>
              </a:buClr>
              <a:buSzPct val="94642"/>
              <a:buNone/>
              <a:tabLst>
                <a:tab pos="287655" algn="l"/>
              </a:tabLst>
            </a:pPr>
            <a:r>
              <a:rPr lang="en-IN" sz="2400" spc="125" dirty="0">
                <a:cs typeface="Times New Roman"/>
              </a:rPr>
              <a:t>User defined names in SQL:</a:t>
            </a:r>
          </a:p>
          <a:p>
            <a:pPr marL="354965" marR="5080" indent="-342900">
              <a:lnSpc>
                <a:spcPct val="100000"/>
              </a:lnSpc>
              <a:spcBef>
                <a:spcPts val="95"/>
              </a:spcBef>
              <a:buClr>
                <a:schemeClr val="tx2"/>
              </a:buClr>
              <a:buSzPct val="94642"/>
              <a:buFont typeface="Wingdings" pitchFamily="2" charset="2"/>
              <a:buChar char="Ø"/>
              <a:tabLst>
                <a:tab pos="287655" algn="l"/>
              </a:tabLst>
            </a:pPr>
            <a:r>
              <a:rPr lang="en-IN" sz="2400" spc="125" dirty="0">
                <a:cs typeface="Times New Roman"/>
              </a:rPr>
              <a:t>max. length 30</a:t>
            </a:r>
          </a:p>
          <a:p>
            <a:pPr marL="354965" marR="5080" indent="-342900">
              <a:lnSpc>
                <a:spcPct val="100000"/>
              </a:lnSpc>
              <a:spcBef>
                <a:spcPts val="95"/>
              </a:spcBef>
              <a:buClr>
                <a:schemeClr val="tx2"/>
              </a:buClr>
              <a:buSzPct val="94642"/>
              <a:buFont typeface="Wingdings" pitchFamily="2" charset="2"/>
              <a:buChar char="Ø"/>
              <a:tabLst>
                <a:tab pos="287655" algn="l"/>
              </a:tabLst>
            </a:pPr>
            <a:r>
              <a:rPr lang="en-IN" sz="2400" spc="125" dirty="0">
                <a:cs typeface="Times New Roman"/>
              </a:rPr>
              <a:t>not case sensitive</a:t>
            </a:r>
          </a:p>
          <a:p>
            <a:pPr marL="354965" marR="5080" indent="-342900">
              <a:lnSpc>
                <a:spcPct val="100000"/>
              </a:lnSpc>
              <a:spcBef>
                <a:spcPts val="95"/>
              </a:spcBef>
              <a:buClr>
                <a:schemeClr val="tx2"/>
              </a:buClr>
              <a:buSzPct val="94642"/>
              <a:buFont typeface="Wingdings" pitchFamily="2" charset="2"/>
              <a:buChar char="Ø"/>
              <a:tabLst>
                <a:tab pos="287655" algn="l"/>
              </a:tabLst>
            </a:pPr>
            <a:r>
              <a:rPr lang="en-IN" sz="2400" spc="125" dirty="0">
                <a:cs typeface="Times New Roman"/>
              </a:rPr>
              <a:t>alphabets, digits</a:t>
            </a:r>
          </a:p>
          <a:p>
            <a:pPr marL="354965" marR="5080" indent="-342900">
              <a:lnSpc>
                <a:spcPct val="100000"/>
              </a:lnSpc>
              <a:spcBef>
                <a:spcPts val="95"/>
              </a:spcBef>
              <a:buClr>
                <a:schemeClr val="tx2"/>
              </a:buClr>
              <a:buSzPct val="94642"/>
              <a:buFont typeface="Wingdings" pitchFamily="2" charset="2"/>
              <a:buChar char="Ø"/>
              <a:tabLst>
                <a:tab pos="287655" algn="l"/>
              </a:tabLst>
            </a:pPr>
            <a:r>
              <a:rPr lang="en-IN" sz="2400" spc="125" dirty="0">
                <a:cs typeface="Times New Roman"/>
              </a:rPr>
              <a:t>special characters: _, #, $</a:t>
            </a:r>
          </a:p>
          <a:p>
            <a:pPr marL="12065" marR="5080" indent="0">
              <a:lnSpc>
                <a:spcPct val="100000"/>
              </a:lnSpc>
              <a:spcBef>
                <a:spcPts val="95"/>
              </a:spcBef>
              <a:buClr>
                <a:srgbClr val="0AD0D9"/>
              </a:buClr>
              <a:buSzPct val="94642"/>
              <a:buNone/>
              <a:tabLst>
                <a:tab pos="287655" algn="l"/>
              </a:tabLst>
            </a:pPr>
            <a:endParaRPr lang="en-IN" sz="2400" spc="125" dirty="0">
              <a:cs typeface="Times New Roman"/>
            </a:endParaRPr>
          </a:p>
          <a:p>
            <a:pPr marL="12065" marR="5080" indent="0">
              <a:lnSpc>
                <a:spcPct val="100000"/>
              </a:lnSpc>
              <a:spcBef>
                <a:spcPts val="95"/>
              </a:spcBef>
              <a:buClr>
                <a:srgbClr val="0AD0D9"/>
              </a:buClr>
              <a:buSzPct val="94642"/>
              <a:buNone/>
              <a:tabLst>
                <a:tab pos="287655" algn="l"/>
              </a:tabLst>
            </a:pPr>
            <a:r>
              <a:rPr lang="en-IN" sz="2400" spc="125" dirty="0">
                <a:cs typeface="Times New Roman"/>
              </a:rPr>
              <a:t>STUDENT (</a:t>
            </a:r>
            <a:r>
              <a:rPr lang="en-IN" sz="2400" spc="125" dirty="0" err="1">
                <a:cs typeface="Times New Roman"/>
              </a:rPr>
              <a:t>rollno</a:t>
            </a:r>
            <a:r>
              <a:rPr lang="en-IN" sz="2400" spc="125" dirty="0">
                <a:cs typeface="Times New Roman"/>
              </a:rPr>
              <a:t>, name, birthdate, class)</a:t>
            </a:r>
          </a:p>
          <a:p>
            <a:pPr marL="12065" marR="5080" indent="0">
              <a:lnSpc>
                <a:spcPct val="100000"/>
              </a:lnSpc>
              <a:spcBef>
                <a:spcPts val="95"/>
              </a:spcBef>
              <a:buClr>
                <a:srgbClr val="0AD0D9"/>
              </a:buClr>
              <a:buSzPct val="94642"/>
              <a:buNone/>
              <a:tabLst>
                <a:tab pos="287655" algn="l"/>
              </a:tabLst>
            </a:pPr>
            <a:endParaRPr lang="en-IN" sz="2400" spc="125" dirty="0">
              <a:cs typeface="Times New Roman"/>
            </a:endParaRPr>
          </a:p>
          <a:p>
            <a:pPr marL="354965" marR="5080" indent="-342900">
              <a:lnSpc>
                <a:spcPct val="100000"/>
              </a:lnSpc>
              <a:spcBef>
                <a:spcPts val="95"/>
              </a:spcBef>
              <a:buClr>
                <a:srgbClr val="0033CC"/>
              </a:buClr>
              <a:buSzPct val="94642"/>
              <a:buFont typeface="Wingdings" pitchFamily="2" charset="2"/>
              <a:buChar char="Ø"/>
              <a:tabLst>
                <a:tab pos="287655" algn="l"/>
              </a:tabLst>
            </a:pPr>
            <a:r>
              <a:rPr lang="en-IN" sz="2400" spc="130" dirty="0" err="1">
                <a:cs typeface="Times New Roman"/>
              </a:rPr>
              <a:t>rollno</a:t>
            </a:r>
            <a:r>
              <a:rPr lang="en-IN" sz="2400" spc="130" dirty="0">
                <a:cs typeface="Times New Roman"/>
              </a:rPr>
              <a:t> number(3)</a:t>
            </a:r>
          </a:p>
          <a:p>
            <a:pPr marL="354965" marR="5080" indent="-342900">
              <a:lnSpc>
                <a:spcPct val="100000"/>
              </a:lnSpc>
              <a:spcBef>
                <a:spcPts val="95"/>
              </a:spcBef>
              <a:buClr>
                <a:srgbClr val="0033CC"/>
              </a:buClr>
              <a:buSzPct val="94642"/>
              <a:buFont typeface="Wingdings" pitchFamily="2" charset="2"/>
              <a:buChar char="Ø"/>
              <a:tabLst>
                <a:tab pos="287655" algn="l"/>
              </a:tabLst>
            </a:pPr>
            <a:r>
              <a:rPr lang="en-IN" sz="2400" spc="130" dirty="0">
                <a:cs typeface="Times New Roman"/>
              </a:rPr>
              <a:t>name varchar2(20)</a:t>
            </a:r>
          </a:p>
          <a:p>
            <a:pPr marL="354965" marR="5080" indent="-342900">
              <a:lnSpc>
                <a:spcPct val="100000"/>
              </a:lnSpc>
              <a:spcBef>
                <a:spcPts val="95"/>
              </a:spcBef>
              <a:buClr>
                <a:srgbClr val="0033CC"/>
              </a:buClr>
              <a:buSzPct val="94642"/>
              <a:buFont typeface="Wingdings" pitchFamily="2" charset="2"/>
              <a:buChar char="Ø"/>
              <a:tabLst>
                <a:tab pos="287655" algn="l"/>
              </a:tabLst>
            </a:pPr>
            <a:r>
              <a:rPr lang="en-IN" sz="2400" spc="130" dirty="0">
                <a:cs typeface="Times New Roman"/>
              </a:rPr>
              <a:t>birthdate date</a:t>
            </a:r>
          </a:p>
          <a:p>
            <a:pPr marL="354965" marR="5080" indent="-342900">
              <a:lnSpc>
                <a:spcPct val="100000"/>
              </a:lnSpc>
              <a:spcBef>
                <a:spcPts val="95"/>
              </a:spcBef>
              <a:buClr>
                <a:srgbClr val="0033CC"/>
              </a:buClr>
              <a:buSzPct val="94642"/>
              <a:buFont typeface="Wingdings" pitchFamily="2" charset="2"/>
              <a:buChar char="Ø"/>
              <a:tabLst>
                <a:tab pos="287655" algn="l"/>
              </a:tabLst>
            </a:pPr>
            <a:r>
              <a:rPr lang="en-IN" sz="2400" spc="130" dirty="0">
                <a:cs typeface="Times New Roman"/>
              </a:rPr>
              <a:t>class varchar2(10)</a:t>
            </a:r>
          </a:p>
          <a:p>
            <a:pPr marL="354965" marR="5080" indent="-342900">
              <a:lnSpc>
                <a:spcPct val="100000"/>
              </a:lnSpc>
              <a:spcBef>
                <a:spcPts val="95"/>
              </a:spcBef>
              <a:buClr>
                <a:srgbClr val="0033CC"/>
              </a:buClr>
              <a:buSzPct val="94642"/>
              <a:buFont typeface="Wingdings" pitchFamily="2" charset="2"/>
              <a:buChar char="Ø"/>
              <a:tabLst>
                <a:tab pos="287655" algn="l"/>
              </a:tabLst>
            </a:pPr>
            <a:r>
              <a:rPr lang="en-IN" sz="2400" spc="130" dirty="0">
                <a:cs typeface="Times New Roman"/>
              </a:rPr>
              <a:t>percentage number(4, 2)  -   XX.XX</a:t>
            </a:r>
          </a:p>
          <a:p>
            <a:pPr marL="354965" marR="5080" indent="-342900">
              <a:lnSpc>
                <a:spcPct val="100000"/>
              </a:lnSpc>
              <a:spcBef>
                <a:spcPts val="95"/>
              </a:spcBef>
              <a:buClr>
                <a:srgbClr val="0033CC"/>
              </a:buClr>
              <a:buSzPct val="94642"/>
              <a:buFont typeface="Wingdings" pitchFamily="2" charset="2"/>
              <a:buChar char="Ø"/>
              <a:tabLst>
                <a:tab pos="287655" algn="l"/>
              </a:tabLst>
            </a:pPr>
            <a:endParaRPr lang="en-IN" sz="2400" spc="-105" dirty="0">
              <a:cs typeface="Times New Roman"/>
            </a:endParaRP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20</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9D67A2B-CAFA-45A8-8DC0-C6BA931BC601}"/>
                  </a:ext>
                </a:extLst>
              </p14:cNvPr>
              <p14:cNvContentPartPr/>
              <p14:nvPr/>
            </p14:nvContentPartPr>
            <p14:xfrm>
              <a:off x="781200" y="1111320"/>
              <a:ext cx="5258160" cy="5080320"/>
            </p14:xfrm>
          </p:contentPart>
        </mc:Choice>
        <mc:Fallback xmlns="">
          <p:pic>
            <p:nvPicPr>
              <p:cNvPr id="5" name="Ink 4">
                <a:extLst>
                  <a:ext uri="{FF2B5EF4-FFF2-40B4-BE49-F238E27FC236}">
                    <a16:creationId xmlns:a16="http://schemas.microsoft.com/office/drawing/2014/main" id="{29D67A2B-CAFA-45A8-8DC0-C6BA931BC601}"/>
                  </a:ext>
                </a:extLst>
              </p:cNvPr>
              <p:cNvPicPr/>
              <p:nvPr/>
            </p:nvPicPr>
            <p:blipFill>
              <a:blip r:embed="rId3"/>
              <a:stretch>
                <a:fillRect/>
              </a:stretch>
            </p:blipFill>
            <p:spPr>
              <a:xfrm>
                <a:off x="771840" y="1101960"/>
                <a:ext cx="5276880" cy="5099040"/>
              </a:xfrm>
              <a:prstGeom prst="rect">
                <a:avLst/>
              </a:prstGeom>
            </p:spPr>
          </p:pic>
        </mc:Fallback>
      </mc:AlternateContent>
    </p:spTree>
    <p:extLst>
      <p:ext uri="{BB962C8B-B14F-4D97-AF65-F5344CB8AC3E}">
        <p14:creationId xmlns:p14="http://schemas.microsoft.com/office/powerpoint/2010/main" val="159272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DDL</a:t>
            </a:r>
          </a:p>
        </p:txBody>
      </p:sp>
      <p:sp>
        <p:nvSpPr>
          <p:cNvPr id="3" name="Content Placeholder 2"/>
          <p:cNvSpPr>
            <a:spLocks noGrp="1"/>
          </p:cNvSpPr>
          <p:nvPr>
            <p:ph idx="1"/>
          </p:nvPr>
        </p:nvSpPr>
        <p:spPr/>
        <p:txBody>
          <a:bodyPr/>
          <a:lstStyle/>
          <a:p>
            <a:pPr marL="12065" marR="5080" indent="0">
              <a:lnSpc>
                <a:spcPct val="100000"/>
              </a:lnSpc>
              <a:spcBef>
                <a:spcPts val="95"/>
              </a:spcBef>
              <a:buClr>
                <a:srgbClr val="0AD0D9"/>
              </a:buClr>
              <a:buSzPct val="94642"/>
              <a:buNone/>
              <a:tabLst>
                <a:tab pos="287655" algn="l"/>
              </a:tabLst>
            </a:pPr>
            <a:r>
              <a:rPr lang="en-IN" sz="2400" spc="125" dirty="0">
                <a:cs typeface="Times New Roman"/>
              </a:rPr>
              <a:t>Statements</a:t>
            </a:r>
            <a:r>
              <a:rPr lang="en-IN" sz="2400" spc="-105" dirty="0">
                <a:cs typeface="Times New Roman"/>
              </a:rPr>
              <a:t> </a:t>
            </a:r>
            <a:r>
              <a:rPr lang="en-IN" sz="2400" spc="125" dirty="0">
                <a:cs typeface="Times New Roman"/>
              </a:rPr>
              <a:t>used</a:t>
            </a:r>
            <a:r>
              <a:rPr lang="en-IN" sz="2400" spc="-15" dirty="0">
                <a:cs typeface="Times New Roman"/>
              </a:rPr>
              <a:t> </a:t>
            </a:r>
            <a:r>
              <a:rPr lang="en-IN" sz="2400" spc="140" dirty="0">
                <a:cs typeface="Times New Roman"/>
              </a:rPr>
              <a:t>to</a:t>
            </a:r>
            <a:r>
              <a:rPr lang="en-IN" sz="2400" spc="-135" dirty="0">
                <a:cs typeface="Times New Roman"/>
              </a:rPr>
              <a:t> </a:t>
            </a:r>
            <a:r>
              <a:rPr lang="en-IN" sz="2400" spc="95" dirty="0">
                <a:cs typeface="Times New Roman"/>
              </a:rPr>
              <a:t>define</a:t>
            </a:r>
            <a:r>
              <a:rPr lang="en-IN" sz="2400" spc="-114" dirty="0">
                <a:cs typeface="Times New Roman"/>
              </a:rPr>
              <a:t> </a:t>
            </a:r>
            <a:r>
              <a:rPr lang="en-IN" sz="2400" spc="170" dirty="0">
                <a:cs typeface="Times New Roman"/>
              </a:rPr>
              <a:t>the</a:t>
            </a:r>
            <a:r>
              <a:rPr lang="en-IN" sz="2400" spc="-140" dirty="0">
                <a:cs typeface="Times New Roman"/>
              </a:rPr>
              <a:t> </a:t>
            </a:r>
            <a:r>
              <a:rPr lang="en-IN" sz="2400" spc="114" dirty="0">
                <a:cs typeface="Times New Roman"/>
              </a:rPr>
              <a:t>database</a:t>
            </a:r>
            <a:r>
              <a:rPr lang="en-IN" sz="2400" spc="-80" dirty="0">
                <a:cs typeface="Times New Roman"/>
              </a:rPr>
              <a:t> </a:t>
            </a:r>
            <a:r>
              <a:rPr lang="en-IN" sz="2400" spc="130" dirty="0">
                <a:cs typeface="Times New Roman"/>
              </a:rPr>
              <a:t>structure</a:t>
            </a:r>
            <a:r>
              <a:rPr lang="en-IN" sz="2400" spc="-120" dirty="0">
                <a:cs typeface="Times New Roman"/>
              </a:rPr>
              <a:t> </a:t>
            </a:r>
            <a:r>
              <a:rPr lang="en-IN" sz="2400" spc="-75" dirty="0">
                <a:cs typeface="Times New Roman"/>
              </a:rPr>
              <a:t>or  </a:t>
            </a:r>
            <a:r>
              <a:rPr lang="en-IN" sz="2400" spc="110" dirty="0">
                <a:cs typeface="Times New Roman"/>
              </a:rPr>
              <a:t>schema:</a:t>
            </a:r>
          </a:p>
          <a:p>
            <a:pPr marL="12065" marR="5080" indent="0">
              <a:lnSpc>
                <a:spcPct val="100000"/>
              </a:lnSpc>
              <a:spcBef>
                <a:spcPts val="95"/>
              </a:spcBef>
              <a:buClr>
                <a:srgbClr val="0AD0D9"/>
              </a:buClr>
              <a:buSzPct val="94642"/>
              <a:buNone/>
              <a:tabLst>
                <a:tab pos="287655" algn="l"/>
              </a:tabLst>
            </a:pPr>
            <a:endParaRPr lang="en-IN" sz="2400" spc="110" dirty="0">
              <a:cs typeface="Times New Roman"/>
            </a:endParaRPr>
          </a:p>
          <a:p>
            <a:pPr marL="354965" marR="5080" indent="-342900">
              <a:lnSpc>
                <a:spcPct val="100000"/>
              </a:lnSpc>
              <a:spcBef>
                <a:spcPts val="95"/>
              </a:spcBef>
              <a:buClr>
                <a:srgbClr val="0033CC"/>
              </a:buClr>
              <a:buSzPct val="94642"/>
              <a:buFont typeface="Wingdings" pitchFamily="2" charset="2"/>
              <a:buChar char="Ø"/>
              <a:tabLst>
                <a:tab pos="287655" algn="l"/>
              </a:tabLst>
            </a:pPr>
            <a:r>
              <a:rPr lang="en-IN" sz="2400" spc="-105" dirty="0">
                <a:cs typeface="Times New Roman"/>
              </a:rPr>
              <a:t>CREATE</a:t>
            </a:r>
            <a:r>
              <a:rPr lang="en-IN" sz="2400" spc="5" dirty="0">
                <a:cs typeface="Times New Roman"/>
              </a:rPr>
              <a:t> </a:t>
            </a:r>
            <a:r>
              <a:rPr lang="en-IN" sz="2400" spc="70" dirty="0">
                <a:cs typeface="Times New Roman"/>
              </a:rPr>
              <a:t>–</a:t>
            </a:r>
            <a:r>
              <a:rPr lang="en-IN" sz="2400" spc="-25" dirty="0">
                <a:cs typeface="Times New Roman"/>
              </a:rPr>
              <a:t> to </a:t>
            </a:r>
            <a:r>
              <a:rPr lang="en-IN" sz="2400" spc="100" dirty="0">
                <a:cs typeface="Times New Roman"/>
              </a:rPr>
              <a:t>create</a:t>
            </a:r>
            <a:r>
              <a:rPr lang="en-IN" sz="2400" spc="-145" dirty="0">
                <a:cs typeface="Times New Roman"/>
              </a:rPr>
              <a:t> </a:t>
            </a:r>
            <a:r>
              <a:rPr lang="en-IN" sz="2400" spc="90" dirty="0">
                <a:cs typeface="Times New Roman"/>
              </a:rPr>
              <a:t>objects</a:t>
            </a:r>
            <a:r>
              <a:rPr lang="en-IN" sz="2400" spc="-70" dirty="0">
                <a:cs typeface="Times New Roman"/>
              </a:rPr>
              <a:t> </a:t>
            </a:r>
            <a:r>
              <a:rPr lang="en-IN" sz="2400" spc="114" dirty="0">
                <a:cs typeface="Times New Roman"/>
              </a:rPr>
              <a:t>in</a:t>
            </a:r>
            <a:r>
              <a:rPr lang="en-IN" sz="2400" spc="-80" dirty="0">
                <a:cs typeface="Times New Roman"/>
              </a:rPr>
              <a:t> </a:t>
            </a:r>
            <a:r>
              <a:rPr lang="en-IN" sz="2400" spc="170" dirty="0">
                <a:cs typeface="Times New Roman"/>
              </a:rPr>
              <a:t>the</a:t>
            </a:r>
            <a:r>
              <a:rPr lang="en-IN" sz="2400" spc="-145" dirty="0">
                <a:cs typeface="Times New Roman"/>
              </a:rPr>
              <a:t> </a:t>
            </a:r>
            <a:r>
              <a:rPr lang="en-IN" sz="2400" spc="114" dirty="0">
                <a:cs typeface="Times New Roman"/>
              </a:rPr>
              <a:t>database</a:t>
            </a:r>
            <a:endParaRPr lang="en-IN" sz="2400" dirty="0">
              <a:cs typeface="Times New Roman"/>
            </a:endParaRPr>
          </a:p>
          <a:p>
            <a:pPr marL="354965" indent="-342900">
              <a:lnSpc>
                <a:spcPct val="100000"/>
              </a:lnSpc>
              <a:spcBef>
                <a:spcPts val="675"/>
              </a:spcBef>
              <a:buClr>
                <a:srgbClr val="0033CC"/>
              </a:buClr>
              <a:buSzPct val="94642"/>
              <a:buFont typeface="Wingdings" pitchFamily="2" charset="2"/>
              <a:buChar char="Ø"/>
              <a:tabLst>
                <a:tab pos="287655" algn="l"/>
              </a:tabLst>
            </a:pPr>
            <a:r>
              <a:rPr lang="en-IN" sz="2400" spc="-140" dirty="0">
                <a:cs typeface="Times New Roman"/>
              </a:rPr>
              <a:t>ALTER</a:t>
            </a:r>
            <a:r>
              <a:rPr lang="en-IN" sz="2400" dirty="0">
                <a:cs typeface="Times New Roman"/>
              </a:rPr>
              <a:t> </a:t>
            </a:r>
            <a:r>
              <a:rPr lang="en-IN" sz="2400" spc="70" dirty="0">
                <a:cs typeface="Times New Roman"/>
              </a:rPr>
              <a:t>–</a:t>
            </a:r>
            <a:r>
              <a:rPr lang="en-IN" sz="2400" spc="-65" dirty="0">
                <a:cs typeface="Times New Roman"/>
              </a:rPr>
              <a:t> to </a:t>
            </a:r>
            <a:r>
              <a:rPr lang="en-IN" sz="2400" spc="90" dirty="0">
                <a:cs typeface="Times New Roman"/>
              </a:rPr>
              <a:t>alter</a:t>
            </a:r>
            <a:r>
              <a:rPr lang="en-IN" sz="2400" spc="-60" dirty="0">
                <a:cs typeface="Times New Roman"/>
              </a:rPr>
              <a:t> </a:t>
            </a:r>
            <a:r>
              <a:rPr lang="en-IN" sz="2400" spc="170" dirty="0">
                <a:cs typeface="Times New Roman"/>
              </a:rPr>
              <a:t>the</a:t>
            </a:r>
            <a:r>
              <a:rPr lang="en-IN" sz="2400" spc="-120" dirty="0">
                <a:cs typeface="Times New Roman"/>
              </a:rPr>
              <a:t> </a:t>
            </a:r>
            <a:r>
              <a:rPr lang="en-IN" sz="2400" spc="130" dirty="0">
                <a:cs typeface="Times New Roman"/>
              </a:rPr>
              <a:t>structure</a:t>
            </a:r>
            <a:r>
              <a:rPr lang="en-IN" sz="2400" spc="-110" dirty="0">
                <a:cs typeface="Times New Roman"/>
              </a:rPr>
              <a:t> </a:t>
            </a:r>
            <a:r>
              <a:rPr lang="en-IN" sz="2400" spc="20" dirty="0">
                <a:cs typeface="Times New Roman"/>
              </a:rPr>
              <a:t>of</a:t>
            </a:r>
            <a:r>
              <a:rPr lang="en-IN" sz="2400" spc="35" dirty="0">
                <a:cs typeface="Times New Roman"/>
              </a:rPr>
              <a:t> </a:t>
            </a:r>
            <a:r>
              <a:rPr lang="en-IN" sz="2400" spc="170" dirty="0">
                <a:cs typeface="Times New Roman"/>
              </a:rPr>
              <a:t>the</a:t>
            </a:r>
            <a:r>
              <a:rPr lang="en-IN" sz="2400" spc="-140" dirty="0">
                <a:cs typeface="Times New Roman"/>
              </a:rPr>
              <a:t> </a:t>
            </a:r>
            <a:r>
              <a:rPr lang="en-IN" sz="2400" spc="120" dirty="0">
                <a:cs typeface="Times New Roman"/>
              </a:rPr>
              <a:t>database</a:t>
            </a:r>
            <a:endParaRPr lang="en-IN" sz="2400" dirty="0">
              <a:cs typeface="Times New Roman"/>
            </a:endParaRPr>
          </a:p>
          <a:p>
            <a:pPr marL="354965" indent="-342900">
              <a:lnSpc>
                <a:spcPct val="100000"/>
              </a:lnSpc>
              <a:spcBef>
                <a:spcPts val="675"/>
              </a:spcBef>
              <a:buClr>
                <a:srgbClr val="0033CC"/>
              </a:buClr>
              <a:buSzPct val="94642"/>
              <a:buFont typeface="Wingdings" pitchFamily="2" charset="2"/>
              <a:buChar char="Ø"/>
              <a:tabLst>
                <a:tab pos="287655" algn="l"/>
              </a:tabLst>
            </a:pPr>
            <a:r>
              <a:rPr lang="en-IN" sz="2400" spc="45" dirty="0">
                <a:cs typeface="Times New Roman"/>
              </a:rPr>
              <a:t>DROP</a:t>
            </a:r>
            <a:r>
              <a:rPr lang="en-IN" sz="2400" spc="-35" dirty="0">
                <a:cs typeface="Times New Roman"/>
              </a:rPr>
              <a:t> </a:t>
            </a:r>
            <a:r>
              <a:rPr lang="en-IN" sz="2400" spc="70" dirty="0">
                <a:cs typeface="Times New Roman"/>
              </a:rPr>
              <a:t>–</a:t>
            </a:r>
            <a:r>
              <a:rPr lang="en-IN" sz="2400" spc="-65" dirty="0">
                <a:cs typeface="Times New Roman"/>
              </a:rPr>
              <a:t> to </a:t>
            </a:r>
            <a:r>
              <a:rPr lang="en-IN" sz="2400" spc="105" dirty="0">
                <a:cs typeface="Times New Roman"/>
              </a:rPr>
              <a:t>delete</a:t>
            </a:r>
            <a:r>
              <a:rPr lang="en-IN" sz="2400" spc="-145" dirty="0">
                <a:cs typeface="Times New Roman"/>
              </a:rPr>
              <a:t> </a:t>
            </a:r>
            <a:r>
              <a:rPr lang="en-IN" sz="2400" spc="85" dirty="0">
                <a:cs typeface="Times New Roman"/>
              </a:rPr>
              <a:t>objects</a:t>
            </a:r>
            <a:r>
              <a:rPr lang="en-IN" sz="2400" spc="-80" dirty="0">
                <a:cs typeface="Times New Roman"/>
              </a:rPr>
              <a:t> </a:t>
            </a:r>
            <a:r>
              <a:rPr lang="en-IN" sz="2400" spc="95" dirty="0">
                <a:cs typeface="Times New Roman"/>
              </a:rPr>
              <a:t>from</a:t>
            </a:r>
            <a:r>
              <a:rPr lang="en-IN" sz="2400" spc="-65" dirty="0">
                <a:cs typeface="Times New Roman"/>
              </a:rPr>
              <a:t> </a:t>
            </a:r>
            <a:r>
              <a:rPr lang="en-IN" sz="2400" spc="170" dirty="0">
                <a:cs typeface="Times New Roman"/>
              </a:rPr>
              <a:t>the</a:t>
            </a:r>
            <a:r>
              <a:rPr lang="en-IN" sz="2400" spc="-140" dirty="0">
                <a:cs typeface="Times New Roman"/>
              </a:rPr>
              <a:t> </a:t>
            </a:r>
            <a:r>
              <a:rPr lang="en-IN" sz="2400" spc="114" dirty="0">
                <a:cs typeface="Times New Roman"/>
              </a:rPr>
              <a:t>database</a:t>
            </a:r>
            <a:endParaRPr lang="en-IN" sz="2400" dirty="0">
              <a:cs typeface="Times New Roman"/>
            </a:endParaRPr>
          </a:p>
          <a:p>
            <a:pPr marL="354965" indent="-342900">
              <a:lnSpc>
                <a:spcPct val="100000"/>
              </a:lnSpc>
              <a:spcBef>
                <a:spcPts val="670"/>
              </a:spcBef>
              <a:buClr>
                <a:srgbClr val="0033CC"/>
              </a:buClr>
              <a:buSzPct val="94642"/>
              <a:buFont typeface="Wingdings" pitchFamily="2" charset="2"/>
              <a:buChar char="Ø"/>
              <a:tabLst>
                <a:tab pos="287655" algn="l"/>
              </a:tabLst>
            </a:pPr>
            <a:r>
              <a:rPr lang="en-IN" sz="2400" spc="-55" dirty="0">
                <a:cs typeface="Times New Roman"/>
              </a:rPr>
              <a:t>RENAME </a:t>
            </a:r>
            <a:r>
              <a:rPr lang="en-IN" sz="2400" spc="70" dirty="0">
                <a:cs typeface="Times New Roman"/>
              </a:rPr>
              <a:t>– to </a:t>
            </a:r>
            <a:r>
              <a:rPr lang="en-IN" sz="2400" spc="145" dirty="0">
                <a:cs typeface="Times New Roman"/>
              </a:rPr>
              <a:t>rename </a:t>
            </a:r>
            <a:r>
              <a:rPr lang="en-IN" sz="2400" spc="160" dirty="0">
                <a:cs typeface="Times New Roman"/>
              </a:rPr>
              <a:t>an</a:t>
            </a:r>
            <a:r>
              <a:rPr lang="en-IN" sz="2400" spc="-440" dirty="0">
                <a:cs typeface="Times New Roman"/>
              </a:rPr>
              <a:t> </a:t>
            </a:r>
            <a:r>
              <a:rPr lang="en-IN" sz="2400" spc="95" dirty="0">
                <a:cs typeface="Times New Roman"/>
              </a:rPr>
              <a:t>object/table</a:t>
            </a:r>
          </a:p>
          <a:p>
            <a:pPr marL="354965" indent="-342900">
              <a:lnSpc>
                <a:spcPct val="100000"/>
              </a:lnSpc>
              <a:spcBef>
                <a:spcPts val="670"/>
              </a:spcBef>
              <a:buClr>
                <a:srgbClr val="0033CC"/>
              </a:buClr>
              <a:buSzPct val="94642"/>
              <a:buFont typeface="Wingdings" pitchFamily="2" charset="2"/>
              <a:buChar char="Ø"/>
              <a:tabLst>
                <a:tab pos="287655" algn="l"/>
              </a:tabLst>
            </a:pPr>
            <a:r>
              <a:rPr lang="en-IN" sz="2400" spc="95" dirty="0">
                <a:cs typeface="Times New Roman"/>
              </a:rPr>
              <a:t>TRUNCATE – to remove tuples/records from a table permanently</a:t>
            </a:r>
            <a:endParaRPr lang="en-IN" sz="2400" dirty="0">
              <a:cs typeface="Times New Roman"/>
            </a:endParaRP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21</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EBE6F43-4BEC-4E65-9F41-D390F0CD22D9}"/>
                  </a:ext>
                </a:extLst>
              </p14:cNvPr>
              <p14:cNvContentPartPr/>
              <p14:nvPr/>
            </p14:nvContentPartPr>
            <p14:xfrm>
              <a:off x="622440" y="1149480"/>
              <a:ext cx="1187640" cy="44640"/>
            </p14:xfrm>
          </p:contentPart>
        </mc:Choice>
        <mc:Fallback xmlns="">
          <p:pic>
            <p:nvPicPr>
              <p:cNvPr id="5" name="Ink 4">
                <a:extLst>
                  <a:ext uri="{FF2B5EF4-FFF2-40B4-BE49-F238E27FC236}">
                    <a16:creationId xmlns:a16="http://schemas.microsoft.com/office/drawing/2014/main" id="{1EBE6F43-4BEC-4E65-9F41-D390F0CD22D9}"/>
                  </a:ext>
                </a:extLst>
              </p:cNvPr>
              <p:cNvPicPr/>
              <p:nvPr/>
            </p:nvPicPr>
            <p:blipFill>
              <a:blip r:embed="rId3"/>
              <a:stretch>
                <a:fillRect/>
              </a:stretch>
            </p:blipFill>
            <p:spPr>
              <a:xfrm>
                <a:off x="606600" y="1086120"/>
                <a:ext cx="121896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A3F416F-083C-4F67-A080-A662F2FE9FC4}"/>
                  </a:ext>
                </a:extLst>
              </p14:cNvPr>
              <p14:cNvContentPartPr/>
              <p14:nvPr/>
            </p14:nvContentPartPr>
            <p14:xfrm>
              <a:off x="831960" y="2908440"/>
              <a:ext cx="978120" cy="190800"/>
            </p14:xfrm>
          </p:contentPart>
        </mc:Choice>
        <mc:Fallback xmlns="">
          <p:pic>
            <p:nvPicPr>
              <p:cNvPr id="6" name="Ink 5">
                <a:extLst>
                  <a:ext uri="{FF2B5EF4-FFF2-40B4-BE49-F238E27FC236}">
                    <a16:creationId xmlns:a16="http://schemas.microsoft.com/office/drawing/2014/main" id="{EA3F416F-083C-4F67-A080-A662F2FE9FC4}"/>
                  </a:ext>
                </a:extLst>
              </p:cNvPr>
              <p:cNvPicPr/>
              <p:nvPr/>
            </p:nvPicPr>
            <p:blipFill>
              <a:blip r:embed="rId5"/>
              <a:stretch>
                <a:fillRect/>
              </a:stretch>
            </p:blipFill>
            <p:spPr>
              <a:xfrm>
                <a:off x="816120" y="2845080"/>
                <a:ext cx="100944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80D21F1-3E56-41F4-B48C-2836692F9111}"/>
                  </a:ext>
                </a:extLst>
              </p14:cNvPr>
              <p14:cNvContentPartPr/>
              <p14:nvPr/>
            </p14:nvContentPartPr>
            <p14:xfrm>
              <a:off x="2114640" y="3060720"/>
              <a:ext cx="4330800" cy="101880"/>
            </p14:xfrm>
          </p:contentPart>
        </mc:Choice>
        <mc:Fallback xmlns="">
          <p:pic>
            <p:nvPicPr>
              <p:cNvPr id="7" name="Ink 6">
                <a:extLst>
                  <a:ext uri="{FF2B5EF4-FFF2-40B4-BE49-F238E27FC236}">
                    <a16:creationId xmlns:a16="http://schemas.microsoft.com/office/drawing/2014/main" id="{F80D21F1-3E56-41F4-B48C-2836692F9111}"/>
                  </a:ext>
                </a:extLst>
              </p:cNvPr>
              <p:cNvPicPr/>
              <p:nvPr/>
            </p:nvPicPr>
            <p:blipFill>
              <a:blip r:embed="rId7"/>
              <a:stretch>
                <a:fillRect/>
              </a:stretch>
            </p:blipFill>
            <p:spPr>
              <a:xfrm>
                <a:off x="2098800" y="2997360"/>
                <a:ext cx="43621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AA594FF-E5EC-4D3C-BFDF-D945427E10CA}"/>
                  </a:ext>
                </a:extLst>
              </p14:cNvPr>
              <p14:cNvContentPartPr/>
              <p14:nvPr/>
            </p14:nvContentPartPr>
            <p14:xfrm>
              <a:off x="870120" y="3562200"/>
              <a:ext cx="870120" cy="51480"/>
            </p14:xfrm>
          </p:contentPart>
        </mc:Choice>
        <mc:Fallback xmlns="">
          <p:pic>
            <p:nvPicPr>
              <p:cNvPr id="8" name="Ink 7">
                <a:extLst>
                  <a:ext uri="{FF2B5EF4-FFF2-40B4-BE49-F238E27FC236}">
                    <a16:creationId xmlns:a16="http://schemas.microsoft.com/office/drawing/2014/main" id="{1AA594FF-E5EC-4D3C-BFDF-D945427E10CA}"/>
                  </a:ext>
                </a:extLst>
              </p:cNvPr>
              <p:cNvPicPr/>
              <p:nvPr/>
            </p:nvPicPr>
            <p:blipFill>
              <a:blip r:embed="rId9"/>
              <a:stretch>
                <a:fillRect/>
              </a:stretch>
            </p:blipFill>
            <p:spPr>
              <a:xfrm>
                <a:off x="854280" y="3498840"/>
                <a:ext cx="9014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7E7A028F-737C-412C-85A2-3636203C5900}"/>
                  </a:ext>
                </a:extLst>
              </p14:cNvPr>
              <p14:cNvContentPartPr/>
              <p14:nvPr/>
            </p14:nvContentPartPr>
            <p14:xfrm>
              <a:off x="2216160" y="3505320"/>
              <a:ext cx="4457880" cy="95400"/>
            </p14:xfrm>
          </p:contentPart>
        </mc:Choice>
        <mc:Fallback xmlns="">
          <p:pic>
            <p:nvPicPr>
              <p:cNvPr id="9" name="Ink 8">
                <a:extLst>
                  <a:ext uri="{FF2B5EF4-FFF2-40B4-BE49-F238E27FC236}">
                    <a16:creationId xmlns:a16="http://schemas.microsoft.com/office/drawing/2014/main" id="{7E7A028F-737C-412C-85A2-3636203C5900}"/>
                  </a:ext>
                </a:extLst>
              </p:cNvPr>
              <p:cNvPicPr/>
              <p:nvPr/>
            </p:nvPicPr>
            <p:blipFill>
              <a:blip r:embed="rId11"/>
              <a:stretch>
                <a:fillRect/>
              </a:stretch>
            </p:blipFill>
            <p:spPr>
              <a:xfrm>
                <a:off x="2200320" y="3441960"/>
                <a:ext cx="44892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A90EE21C-5FB4-40ED-B374-F5B70E525D59}"/>
                  </a:ext>
                </a:extLst>
              </p14:cNvPr>
              <p14:cNvContentPartPr/>
              <p14:nvPr/>
            </p14:nvContentPartPr>
            <p14:xfrm>
              <a:off x="977760" y="3994200"/>
              <a:ext cx="667080" cy="70200"/>
            </p14:xfrm>
          </p:contentPart>
        </mc:Choice>
        <mc:Fallback xmlns="">
          <p:pic>
            <p:nvPicPr>
              <p:cNvPr id="10" name="Ink 9">
                <a:extLst>
                  <a:ext uri="{FF2B5EF4-FFF2-40B4-BE49-F238E27FC236}">
                    <a16:creationId xmlns:a16="http://schemas.microsoft.com/office/drawing/2014/main" id="{A90EE21C-5FB4-40ED-B374-F5B70E525D59}"/>
                  </a:ext>
                </a:extLst>
              </p:cNvPr>
              <p:cNvPicPr/>
              <p:nvPr/>
            </p:nvPicPr>
            <p:blipFill>
              <a:blip r:embed="rId13"/>
              <a:stretch>
                <a:fillRect/>
              </a:stretch>
            </p:blipFill>
            <p:spPr>
              <a:xfrm>
                <a:off x="961920" y="3930840"/>
                <a:ext cx="6984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3C88AFF9-72D7-428A-9FE7-0E75D4B6D8A4}"/>
                  </a:ext>
                </a:extLst>
              </p14:cNvPr>
              <p14:cNvContentPartPr/>
              <p14:nvPr/>
            </p14:nvContentPartPr>
            <p14:xfrm>
              <a:off x="2031840" y="3949560"/>
              <a:ext cx="4800960" cy="261000"/>
            </p14:xfrm>
          </p:contentPart>
        </mc:Choice>
        <mc:Fallback xmlns="">
          <p:pic>
            <p:nvPicPr>
              <p:cNvPr id="11" name="Ink 10">
                <a:extLst>
                  <a:ext uri="{FF2B5EF4-FFF2-40B4-BE49-F238E27FC236}">
                    <a16:creationId xmlns:a16="http://schemas.microsoft.com/office/drawing/2014/main" id="{3C88AFF9-72D7-428A-9FE7-0E75D4B6D8A4}"/>
                  </a:ext>
                </a:extLst>
              </p:cNvPr>
              <p:cNvPicPr/>
              <p:nvPr/>
            </p:nvPicPr>
            <p:blipFill>
              <a:blip r:embed="rId15"/>
              <a:stretch>
                <a:fillRect/>
              </a:stretch>
            </p:blipFill>
            <p:spPr>
              <a:xfrm>
                <a:off x="2016000" y="3886200"/>
                <a:ext cx="483228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9EE9AA79-69B4-4DCB-B9A7-760C8E6E9983}"/>
                  </a:ext>
                </a:extLst>
              </p14:cNvPr>
              <p14:cNvContentPartPr/>
              <p14:nvPr/>
            </p14:nvContentPartPr>
            <p14:xfrm>
              <a:off x="774720" y="3378240"/>
              <a:ext cx="832320" cy="146520"/>
            </p14:xfrm>
          </p:contentPart>
        </mc:Choice>
        <mc:Fallback xmlns="">
          <p:pic>
            <p:nvPicPr>
              <p:cNvPr id="12" name="Ink 11">
                <a:extLst>
                  <a:ext uri="{FF2B5EF4-FFF2-40B4-BE49-F238E27FC236}">
                    <a16:creationId xmlns:a16="http://schemas.microsoft.com/office/drawing/2014/main" id="{9EE9AA79-69B4-4DCB-B9A7-760C8E6E9983}"/>
                  </a:ext>
                </a:extLst>
              </p:cNvPr>
              <p:cNvPicPr/>
              <p:nvPr/>
            </p:nvPicPr>
            <p:blipFill>
              <a:blip r:embed="rId17"/>
              <a:stretch>
                <a:fillRect/>
              </a:stretch>
            </p:blipFill>
            <p:spPr>
              <a:xfrm>
                <a:off x="758880" y="3314880"/>
                <a:ext cx="86364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7C26B77-8C25-4E2A-8BDB-28C605B5D89F}"/>
                  </a:ext>
                </a:extLst>
              </p14:cNvPr>
              <p14:cNvContentPartPr/>
              <p14:nvPr/>
            </p14:nvContentPartPr>
            <p14:xfrm>
              <a:off x="958680" y="4476600"/>
              <a:ext cx="1124640" cy="45000"/>
            </p14:xfrm>
          </p:contentPart>
        </mc:Choice>
        <mc:Fallback xmlns="">
          <p:pic>
            <p:nvPicPr>
              <p:cNvPr id="13" name="Ink 12">
                <a:extLst>
                  <a:ext uri="{FF2B5EF4-FFF2-40B4-BE49-F238E27FC236}">
                    <a16:creationId xmlns:a16="http://schemas.microsoft.com/office/drawing/2014/main" id="{77C26B77-8C25-4E2A-8BDB-28C605B5D89F}"/>
                  </a:ext>
                </a:extLst>
              </p:cNvPr>
              <p:cNvPicPr/>
              <p:nvPr/>
            </p:nvPicPr>
            <p:blipFill>
              <a:blip r:embed="rId19"/>
              <a:stretch>
                <a:fillRect/>
              </a:stretch>
            </p:blipFill>
            <p:spPr>
              <a:xfrm>
                <a:off x="942840" y="4413240"/>
                <a:ext cx="1155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3B190123-AD91-4EF8-83F9-0AF852CC8EDA}"/>
                  </a:ext>
                </a:extLst>
              </p14:cNvPr>
              <p14:cNvContentPartPr/>
              <p14:nvPr/>
            </p14:nvContentPartPr>
            <p14:xfrm>
              <a:off x="2387520" y="4457520"/>
              <a:ext cx="3302280" cy="64080"/>
            </p14:xfrm>
          </p:contentPart>
        </mc:Choice>
        <mc:Fallback xmlns="">
          <p:pic>
            <p:nvPicPr>
              <p:cNvPr id="14" name="Ink 13">
                <a:extLst>
                  <a:ext uri="{FF2B5EF4-FFF2-40B4-BE49-F238E27FC236}">
                    <a16:creationId xmlns:a16="http://schemas.microsoft.com/office/drawing/2014/main" id="{3B190123-AD91-4EF8-83F9-0AF852CC8EDA}"/>
                  </a:ext>
                </a:extLst>
              </p:cNvPr>
              <p:cNvPicPr/>
              <p:nvPr/>
            </p:nvPicPr>
            <p:blipFill>
              <a:blip r:embed="rId21"/>
              <a:stretch>
                <a:fillRect/>
              </a:stretch>
            </p:blipFill>
            <p:spPr>
              <a:xfrm>
                <a:off x="2371680" y="4394160"/>
                <a:ext cx="33336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A006C70A-F26F-44AE-B528-F826A220B73C}"/>
                  </a:ext>
                </a:extLst>
              </p14:cNvPr>
              <p14:cNvContentPartPr/>
              <p14:nvPr/>
            </p14:nvContentPartPr>
            <p14:xfrm>
              <a:off x="952560" y="4921200"/>
              <a:ext cx="1473480" cy="19440"/>
            </p14:xfrm>
          </p:contentPart>
        </mc:Choice>
        <mc:Fallback xmlns="">
          <p:pic>
            <p:nvPicPr>
              <p:cNvPr id="15" name="Ink 14">
                <a:extLst>
                  <a:ext uri="{FF2B5EF4-FFF2-40B4-BE49-F238E27FC236}">
                    <a16:creationId xmlns:a16="http://schemas.microsoft.com/office/drawing/2014/main" id="{A006C70A-F26F-44AE-B528-F826A220B73C}"/>
                  </a:ext>
                </a:extLst>
              </p:cNvPr>
              <p:cNvPicPr/>
              <p:nvPr/>
            </p:nvPicPr>
            <p:blipFill>
              <a:blip r:embed="rId23"/>
              <a:stretch>
                <a:fillRect/>
              </a:stretch>
            </p:blipFill>
            <p:spPr>
              <a:xfrm>
                <a:off x="936720" y="4857840"/>
                <a:ext cx="15048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A25EE284-81B2-46E2-918D-3AEFCA64DD75}"/>
                  </a:ext>
                </a:extLst>
              </p14:cNvPr>
              <p14:cNvContentPartPr/>
              <p14:nvPr/>
            </p14:nvContentPartPr>
            <p14:xfrm>
              <a:off x="2736720" y="4870440"/>
              <a:ext cx="4883760" cy="89280"/>
            </p14:xfrm>
          </p:contentPart>
        </mc:Choice>
        <mc:Fallback xmlns="">
          <p:pic>
            <p:nvPicPr>
              <p:cNvPr id="16" name="Ink 15">
                <a:extLst>
                  <a:ext uri="{FF2B5EF4-FFF2-40B4-BE49-F238E27FC236}">
                    <a16:creationId xmlns:a16="http://schemas.microsoft.com/office/drawing/2014/main" id="{A25EE284-81B2-46E2-918D-3AEFCA64DD75}"/>
                  </a:ext>
                </a:extLst>
              </p:cNvPr>
              <p:cNvPicPr/>
              <p:nvPr/>
            </p:nvPicPr>
            <p:blipFill>
              <a:blip r:embed="rId25"/>
              <a:stretch>
                <a:fillRect/>
              </a:stretch>
            </p:blipFill>
            <p:spPr>
              <a:xfrm>
                <a:off x="2720880" y="4807080"/>
                <a:ext cx="49150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F84D7F27-1B04-4842-9ABF-9E44DCE649B3}"/>
                  </a:ext>
                </a:extLst>
              </p14:cNvPr>
              <p14:cNvContentPartPr/>
              <p14:nvPr/>
            </p14:nvContentPartPr>
            <p14:xfrm>
              <a:off x="933480" y="5276880"/>
              <a:ext cx="1714680" cy="57600"/>
            </p14:xfrm>
          </p:contentPart>
        </mc:Choice>
        <mc:Fallback xmlns="">
          <p:pic>
            <p:nvPicPr>
              <p:cNvPr id="17" name="Ink 16">
                <a:extLst>
                  <a:ext uri="{FF2B5EF4-FFF2-40B4-BE49-F238E27FC236}">
                    <a16:creationId xmlns:a16="http://schemas.microsoft.com/office/drawing/2014/main" id="{F84D7F27-1B04-4842-9ABF-9E44DCE649B3}"/>
                  </a:ext>
                </a:extLst>
              </p:cNvPr>
              <p:cNvPicPr/>
              <p:nvPr/>
            </p:nvPicPr>
            <p:blipFill>
              <a:blip r:embed="rId27"/>
              <a:stretch>
                <a:fillRect/>
              </a:stretch>
            </p:blipFill>
            <p:spPr>
              <a:xfrm>
                <a:off x="917640" y="5213520"/>
                <a:ext cx="17460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755A8069-F920-4A12-8AB4-B8547C2F47A0}"/>
                  </a:ext>
                </a:extLst>
              </p14:cNvPr>
              <p14:cNvContentPartPr/>
              <p14:nvPr/>
            </p14:nvContentPartPr>
            <p14:xfrm>
              <a:off x="755640" y="5060880"/>
              <a:ext cx="1930680" cy="184680"/>
            </p14:xfrm>
          </p:contentPart>
        </mc:Choice>
        <mc:Fallback xmlns="">
          <p:pic>
            <p:nvPicPr>
              <p:cNvPr id="18" name="Ink 17">
                <a:extLst>
                  <a:ext uri="{FF2B5EF4-FFF2-40B4-BE49-F238E27FC236}">
                    <a16:creationId xmlns:a16="http://schemas.microsoft.com/office/drawing/2014/main" id="{755A8069-F920-4A12-8AB4-B8547C2F47A0}"/>
                  </a:ext>
                </a:extLst>
              </p:cNvPr>
              <p:cNvPicPr/>
              <p:nvPr/>
            </p:nvPicPr>
            <p:blipFill>
              <a:blip r:embed="rId29"/>
              <a:stretch>
                <a:fillRect/>
              </a:stretch>
            </p:blipFill>
            <p:spPr>
              <a:xfrm>
                <a:off x="739800" y="4997520"/>
                <a:ext cx="1962000" cy="311400"/>
              </a:xfrm>
              <a:prstGeom prst="rect">
                <a:avLst/>
              </a:prstGeom>
            </p:spPr>
          </p:pic>
        </mc:Fallback>
      </mc:AlternateContent>
    </p:spTree>
    <p:extLst>
      <p:ext uri="{BB962C8B-B14F-4D97-AF65-F5344CB8AC3E}">
        <p14:creationId xmlns:p14="http://schemas.microsoft.com/office/powerpoint/2010/main" val="239951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Constraints</a:t>
            </a:r>
          </a:p>
        </p:txBody>
      </p:sp>
      <p:sp>
        <p:nvSpPr>
          <p:cNvPr id="3" name="Content Placeholder 2"/>
          <p:cNvSpPr>
            <a:spLocks noGrp="1"/>
          </p:cNvSpPr>
          <p:nvPr>
            <p:ph idx="1"/>
          </p:nvPr>
        </p:nvSpPr>
        <p:spPr/>
        <p:txBody>
          <a:bodyPr/>
          <a:lstStyle/>
          <a:p>
            <a:pPr>
              <a:buFont typeface="Wingdings" pitchFamily="2" charset="2"/>
              <a:buChar char="Ø"/>
            </a:pPr>
            <a:r>
              <a:rPr lang="en-IN" dirty="0"/>
              <a:t>Restrictions on the table</a:t>
            </a:r>
          </a:p>
          <a:p>
            <a:pPr>
              <a:buFont typeface="Wingdings" pitchFamily="2" charset="2"/>
              <a:buChar char="Ø"/>
            </a:pPr>
            <a:r>
              <a:rPr lang="en-IN" dirty="0"/>
              <a:t>A rule that restricts the values in a database</a:t>
            </a:r>
          </a:p>
          <a:p>
            <a:pPr>
              <a:buFont typeface="Wingdings" pitchFamily="2" charset="2"/>
              <a:buChar char="Ø"/>
            </a:pPr>
            <a:r>
              <a:rPr lang="en-IN" dirty="0"/>
              <a:t>Two divisions of constraints – column level &amp; table level</a:t>
            </a:r>
          </a:p>
          <a:p>
            <a:pPr marL="114300" indent="0">
              <a:buNone/>
            </a:pPr>
            <a:endParaRPr lang="en-IN" dirty="0"/>
          </a:p>
          <a:p>
            <a:pPr marL="868680" lvl="1" indent="-457200">
              <a:buFont typeface="+mj-lt"/>
              <a:buAutoNum type="arabicPeriod"/>
            </a:pPr>
            <a:r>
              <a:rPr lang="en-IN" dirty="0"/>
              <a:t>Column level</a:t>
            </a:r>
          </a:p>
          <a:p>
            <a:pPr lvl="3"/>
            <a:r>
              <a:rPr lang="en-IN" sz="1800" dirty="0"/>
              <a:t>Written immediately after the column definition</a:t>
            </a:r>
          </a:p>
          <a:p>
            <a:pPr lvl="3"/>
            <a:r>
              <a:rPr lang="en-IN" sz="1800" dirty="0"/>
              <a:t>No need to specify column name</a:t>
            </a:r>
          </a:p>
          <a:p>
            <a:pPr lvl="3"/>
            <a:r>
              <a:rPr lang="en-IN" sz="1800" dirty="0"/>
              <a:t>Applies to that single column only</a:t>
            </a:r>
          </a:p>
          <a:p>
            <a:pPr marL="1120140" lvl="2" indent="-342900">
              <a:buFont typeface="+mj-lt"/>
              <a:buAutoNum type="arabicPeriod"/>
            </a:pPr>
            <a:endParaRPr lang="en-IN" dirty="0"/>
          </a:p>
          <a:p>
            <a:pPr marL="868680" lvl="1" indent="-457200">
              <a:buFont typeface="+mj-lt"/>
              <a:buAutoNum type="arabicPeriod"/>
            </a:pPr>
            <a:r>
              <a:rPr lang="en-IN" dirty="0"/>
              <a:t>Table level</a:t>
            </a:r>
          </a:p>
          <a:p>
            <a:pPr lvl="3"/>
            <a:r>
              <a:rPr lang="en-IN" sz="1800" dirty="0"/>
              <a:t>Written after all columns have been defined</a:t>
            </a:r>
          </a:p>
          <a:p>
            <a:pPr lvl="3"/>
            <a:r>
              <a:rPr lang="en-IN" sz="1800" dirty="0"/>
              <a:t>Column names to be specified</a:t>
            </a:r>
          </a:p>
          <a:p>
            <a:pPr lvl="3"/>
            <a:r>
              <a:rPr lang="en-IN" sz="1800" dirty="0"/>
              <a:t>Can refer to more than one column</a:t>
            </a:r>
          </a:p>
        </p:txBody>
      </p:sp>
      <p:sp>
        <p:nvSpPr>
          <p:cNvPr id="4" name="Slide Number Placeholder 3"/>
          <p:cNvSpPr>
            <a:spLocks noGrp="1"/>
          </p:cNvSpPr>
          <p:nvPr>
            <p:ph type="sldNum" sz="quarter" idx="12"/>
          </p:nvPr>
        </p:nvSpPr>
        <p:spPr/>
        <p:txBody>
          <a:bodyPr/>
          <a:lstStyle/>
          <a:p>
            <a:fld id="{B6F15528-21DE-4FAA-801E-634DDDAF4B2B}" type="slidenum">
              <a:rPr lang="en-IN" smtClean="0"/>
              <a:t>22</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7F72B8B-20EE-4330-B665-C21360D38FF1}"/>
                  </a:ext>
                </a:extLst>
              </p14:cNvPr>
              <p14:cNvContentPartPr/>
              <p14:nvPr/>
            </p14:nvContentPartPr>
            <p14:xfrm>
              <a:off x="952560" y="2616120"/>
              <a:ext cx="6197760" cy="83160"/>
            </p14:xfrm>
          </p:contentPart>
        </mc:Choice>
        <mc:Fallback xmlns="">
          <p:pic>
            <p:nvPicPr>
              <p:cNvPr id="5" name="Ink 4">
                <a:extLst>
                  <a:ext uri="{FF2B5EF4-FFF2-40B4-BE49-F238E27FC236}">
                    <a16:creationId xmlns:a16="http://schemas.microsoft.com/office/drawing/2014/main" id="{17F72B8B-20EE-4330-B665-C21360D38FF1}"/>
                  </a:ext>
                </a:extLst>
              </p:cNvPr>
              <p:cNvPicPr/>
              <p:nvPr/>
            </p:nvPicPr>
            <p:blipFill>
              <a:blip r:embed="rId3"/>
              <a:stretch>
                <a:fillRect/>
              </a:stretch>
            </p:blipFill>
            <p:spPr>
              <a:xfrm>
                <a:off x="936720" y="2552760"/>
                <a:ext cx="62290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26A1700-B7ED-4244-8583-DD9EB271E4C2}"/>
                  </a:ext>
                </a:extLst>
              </p14:cNvPr>
              <p14:cNvContentPartPr/>
              <p14:nvPr/>
            </p14:nvContentPartPr>
            <p14:xfrm>
              <a:off x="1409760" y="3346560"/>
              <a:ext cx="1289520" cy="70200"/>
            </p14:xfrm>
          </p:contentPart>
        </mc:Choice>
        <mc:Fallback xmlns="">
          <p:pic>
            <p:nvPicPr>
              <p:cNvPr id="6" name="Ink 5">
                <a:extLst>
                  <a:ext uri="{FF2B5EF4-FFF2-40B4-BE49-F238E27FC236}">
                    <a16:creationId xmlns:a16="http://schemas.microsoft.com/office/drawing/2014/main" id="{726A1700-B7ED-4244-8583-DD9EB271E4C2}"/>
                  </a:ext>
                </a:extLst>
              </p:cNvPr>
              <p:cNvPicPr/>
              <p:nvPr/>
            </p:nvPicPr>
            <p:blipFill>
              <a:blip r:embed="rId5"/>
              <a:stretch>
                <a:fillRect/>
              </a:stretch>
            </p:blipFill>
            <p:spPr>
              <a:xfrm>
                <a:off x="1393920" y="3283200"/>
                <a:ext cx="13208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55A1842-A17F-40DD-A064-9D0B7B63BD3B}"/>
                  </a:ext>
                </a:extLst>
              </p14:cNvPr>
              <p14:cNvContentPartPr/>
              <p14:nvPr/>
            </p14:nvContentPartPr>
            <p14:xfrm>
              <a:off x="1911240" y="3676680"/>
              <a:ext cx="4502520" cy="76680"/>
            </p14:xfrm>
          </p:contentPart>
        </mc:Choice>
        <mc:Fallback xmlns="">
          <p:pic>
            <p:nvPicPr>
              <p:cNvPr id="7" name="Ink 6">
                <a:extLst>
                  <a:ext uri="{FF2B5EF4-FFF2-40B4-BE49-F238E27FC236}">
                    <a16:creationId xmlns:a16="http://schemas.microsoft.com/office/drawing/2014/main" id="{A55A1842-A17F-40DD-A064-9D0B7B63BD3B}"/>
                  </a:ext>
                </a:extLst>
              </p:cNvPr>
              <p:cNvPicPr/>
              <p:nvPr/>
            </p:nvPicPr>
            <p:blipFill>
              <a:blip r:embed="rId7"/>
              <a:stretch>
                <a:fillRect/>
              </a:stretch>
            </p:blipFill>
            <p:spPr>
              <a:xfrm>
                <a:off x="1895400" y="3613320"/>
                <a:ext cx="45338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76B1687-496B-457F-B163-8236B2EBD446}"/>
                  </a:ext>
                </a:extLst>
              </p14:cNvPr>
              <p14:cNvContentPartPr/>
              <p14:nvPr/>
            </p14:nvContentPartPr>
            <p14:xfrm>
              <a:off x="1898640" y="4089240"/>
              <a:ext cx="3054600" cy="38520"/>
            </p14:xfrm>
          </p:contentPart>
        </mc:Choice>
        <mc:Fallback xmlns="">
          <p:pic>
            <p:nvPicPr>
              <p:cNvPr id="8" name="Ink 7">
                <a:extLst>
                  <a:ext uri="{FF2B5EF4-FFF2-40B4-BE49-F238E27FC236}">
                    <a16:creationId xmlns:a16="http://schemas.microsoft.com/office/drawing/2014/main" id="{276B1687-496B-457F-B163-8236B2EBD446}"/>
                  </a:ext>
                </a:extLst>
              </p:cNvPr>
              <p:cNvPicPr/>
              <p:nvPr/>
            </p:nvPicPr>
            <p:blipFill>
              <a:blip r:embed="rId9"/>
              <a:stretch>
                <a:fillRect/>
              </a:stretch>
            </p:blipFill>
            <p:spPr>
              <a:xfrm>
                <a:off x="1882800" y="4025880"/>
                <a:ext cx="30859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EC7ACFF8-F53A-4247-AFEB-607AA5E5496A}"/>
                  </a:ext>
                </a:extLst>
              </p14:cNvPr>
              <p14:cNvContentPartPr/>
              <p14:nvPr/>
            </p14:nvContentPartPr>
            <p14:xfrm>
              <a:off x="1879560" y="4394160"/>
              <a:ext cx="3105720" cy="120960"/>
            </p14:xfrm>
          </p:contentPart>
        </mc:Choice>
        <mc:Fallback xmlns="">
          <p:pic>
            <p:nvPicPr>
              <p:cNvPr id="9" name="Ink 8">
                <a:extLst>
                  <a:ext uri="{FF2B5EF4-FFF2-40B4-BE49-F238E27FC236}">
                    <a16:creationId xmlns:a16="http://schemas.microsoft.com/office/drawing/2014/main" id="{EC7ACFF8-F53A-4247-AFEB-607AA5E5496A}"/>
                  </a:ext>
                </a:extLst>
              </p:cNvPr>
              <p:cNvPicPr/>
              <p:nvPr/>
            </p:nvPicPr>
            <p:blipFill>
              <a:blip r:embed="rId11"/>
              <a:stretch>
                <a:fillRect/>
              </a:stretch>
            </p:blipFill>
            <p:spPr>
              <a:xfrm>
                <a:off x="1863720" y="4330800"/>
                <a:ext cx="31370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72C1AA73-AC18-4B28-8549-7474BD73E30C}"/>
                  </a:ext>
                </a:extLst>
              </p14:cNvPr>
              <p14:cNvContentPartPr/>
              <p14:nvPr/>
            </p14:nvContentPartPr>
            <p14:xfrm>
              <a:off x="1886040" y="5397480"/>
              <a:ext cx="3365640" cy="127440"/>
            </p14:xfrm>
          </p:contentPart>
        </mc:Choice>
        <mc:Fallback xmlns="">
          <p:pic>
            <p:nvPicPr>
              <p:cNvPr id="10" name="Ink 9">
                <a:extLst>
                  <a:ext uri="{FF2B5EF4-FFF2-40B4-BE49-F238E27FC236}">
                    <a16:creationId xmlns:a16="http://schemas.microsoft.com/office/drawing/2014/main" id="{72C1AA73-AC18-4B28-8549-7474BD73E30C}"/>
                  </a:ext>
                </a:extLst>
              </p:cNvPr>
              <p:cNvPicPr/>
              <p:nvPr/>
            </p:nvPicPr>
            <p:blipFill>
              <a:blip r:embed="rId13"/>
              <a:stretch>
                <a:fillRect/>
              </a:stretch>
            </p:blipFill>
            <p:spPr>
              <a:xfrm>
                <a:off x="1870200" y="5334120"/>
                <a:ext cx="339696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D9179827-4373-4566-BD71-DDB34D1B7243}"/>
                  </a:ext>
                </a:extLst>
              </p14:cNvPr>
              <p14:cNvContentPartPr/>
              <p14:nvPr/>
            </p14:nvContentPartPr>
            <p14:xfrm>
              <a:off x="1879560" y="6121440"/>
              <a:ext cx="3022920" cy="89280"/>
            </p14:xfrm>
          </p:contentPart>
        </mc:Choice>
        <mc:Fallback xmlns="">
          <p:pic>
            <p:nvPicPr>
              <p:cNvPr id="11" name="Ink 10">
                <a:extLst>
                  <a:ext uri="{FF2B5EF4-FFF2-40B4-BE49-F238E27FC236}">
                    <a16:creationId xmlns:a16="http://schemas.microsoft.com/office/drawing/2014/main" id="{D9179827-4373-4566-BD71-DDB34D1B7243}"/>
                  </a:ext>
                </a:extLst>
              </p:cNvPr>
              <p:cNvPicPr/>
              <p:nvPr/>
            </p:nvPicPr>
            <p:blipFill>
              <a:blip r:embed="rId15"/>
              <a:stretch>
                <a:fillRect/>
              </a:stretch>
            </p:blipFill>
            <p:spPr>
              <a:xfrm>
                <a:off x="1863720" y="6058080"/>
                <a:ext cx="3054240" cy="216000"/>
              </a:xfrm>
              <a:prstGeom prst="rect">
                <a:avLst/>
              </a:prstGeom>
            </p:spPr>
          </p:pic>
        </mc:Fallback>
      </mc:AlternateContent>
    </p:spTree>
    <p:extLst>
      <p:ext uri="{BB962C8B-B14F-4D97-AF65-F5344CB8AC3E}">
        <p14:creationId xmlns:p14="http://schemas.microsoft.com/office/powerpoint/2010/main" val="316821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Constraints</a:t>
            </a:r>
          </a:p>
        </p:txBody>
      </p:sp>
      <p:sp>
        <p:nvSpPr>
          <p:cNvPr id="3" name="Content Placeholder 2"/>
          <p:cNvSpPr>
            <a:spLocks noGrp="1"/>
          </p:cNvSpPr>
          <p:nvPr>
            <p:ph idx="1"/>
          </p:nvPr>
        </p:nvSpPr>
        <p:spPr>
          <a:xfrm>
            <a:off x="457200" y="1447800"/>
            <a:ext cx="7620000" cy="4800600"/>
          </a:xfrm>
        </p:spPr>
        <p:txBody>
          <a:bodyPr>
            <a:normAutofit fontScale="92500" lnSpcReduction="10000"/>
          </a:bodyPr>
          <a:lstStyle/>
          <a:p>
            <a:pPr marL="571500" indent="-457200">
              <a:buFont typeface="+mj-lt"/>
              <a:buAutoNum type="arabicPeriod"/>
            </a:pPr>
            <a:r>
              <a:rPr lang="en-IN" dirty="0"/>
              <a:t>Primary Key</a:t>
            </a:r>
          </a:p>
          <a:p>
            <a:pPr lvl="2"/>
            <a:r>
              <a:rPr lang="en-IN" dirty="0"/>
              <a:t>Unique and not null</a:t>
            </a:r>
          </a:p>
          <a:p>
            <a:pPr lvl="2"/>
            <a:r>
              <a:rPr lang="en-IN" dirty="0"/>
              <a:t>Mandatory column</a:t>
            </a:r>
          </a:p>
          <a:p>
            <a:pPr marL="571500" indent="-457200">
              <a:buFont typeface="+mj-lt"/>
              <a:buAutoNum type="arabicPeriod"/>
            </a:pPr>
            <a:r>
              <a:rPr lang="en-IN" dirty="0"/>
              <a:t>Unique</a:t>
            </a:r>
          </a:p>
          <a:p>
            <a:pPr lvl="2"/>
            <a:r>
              <a:rPr lang="en-IN" dirty="0"/>
              <a:t>Unique but can be null</a:t>
            </a:r>
          </a:p>
          <a:p>
            <a:pPr lvl="2"/>
            <a:r>
              <a:rPr lang="en-IN" dirty="0"/>
              <a:t>It is the candidate key</a:t>
            </a:r>
          </a:p>
          <a:p>
            <a:pPr marL="571500" indent="-457200">
              <a:buFont typeface="+mj-lt"/>
              <a:buAutoNum type="arabicPeriod"/>
            </a:pPr>
            <a:r>
              <a:rPr lang="en-IN" dirty="0"/>
              <a:t>Not null</a:t>
            </a:r>
          </a:p>
          <a:p>
            <a:pPr lvl="2"/>
            <a:r>
              <a:rPr lang="en-IN" dirty="0"/>
              <a:t>Mandatory column</a:t>
            </a:r>
          </a:p>
          <a:p>
            <a:pPr lvl="2"/>
            <a:r>
              <a:rPr lang="en-IN" dirty="0"/>
              <a:t>Value Not Known or Not Applicable</a:t>
            </a:r>
          </a:p>
          <a:p>
            <a:pPr marL="571500" indent="-457200">
              <a:buFont typeface="+mj-lt"/>
              <a:buAutoNum type="arabicPeriod"/>
            </a:pPr>
            <a:r>
              <a:rPr lang="en-IN" dirty="0"/>
              <a:t>Foreign Key</a:t>
            </a:r>
          </a:p>
          <a:p>
            <a:pPr lvl="2"/>
            <a:r>
              <a:rPr lang="en-IN" dirty="0"/>
              <a:t>Refers to PK or UK of some other table</a:t>
            </a:r>
          </a:p>
          <a:p>
            <a:pPr marL="571500" indent="-457200">
              <a:buFont typeface="+mj-lt"/>
              <a:buAutoNum type="arabicPeriod"/>
            </a:pPr>
            <a:r>
              <a:rPr lang="en-IN" dirty="0"/>
              <a:t>Check (condition to be satisfied)</a:t>
            </a:r>
          </a:p>
          <a:p>
            <a:pPr marL="571500" indent="-457200">
              <a:buFont typeface="+mj-lt"/>
              <a:buAutoNum type="arabicPeriod"/>
            </a:pPr>
            <a:endParaRPr lang="en-IN" dirty="0"/>
          </a:p>
          <a:p>
            <a:pPr>
              <a:buFont typeface="Wingdings" pitchFamily="2" charset="2"/>
              <a:buChar char="Ø"/>
            </a:pPr>
            <a:r>
              <a:rPr lang="en-IN" dirty="0"/>
              <a:t>Except Not null the rest can be table level</a:t>
            </a:r>
          </a:p>
          <a:p>
            <a:pPr>
              <a:buFont typeface="Wingdings" pitchFamily="2" charset="2"/>
              <a:buChar char="Ø"/>
            </a:pPr>
            <a:r>
              <a:rPr lang="en-IN" dirty="0"/>
              <a:t>All allowed at column level (if referring to that single column only)</a:t>
            </a:r>
          </a:p>
          <a:p>
            <a:pPr marL="571500" indent="-457200">
              <a:buFont typeface="+mj-lt"/>
              <a:buAutoNum type="arabicPeriod"/>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23</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DC4D529-6845-4164-8BEC-4871CCF2E679}"/>
                  </a:ext>
                </a:extLst>
              </p14:cNvPr>
              <p14:cNvContentPartPr/>
              <p14:nvPr/>
            </p14:nvContentPartPr>
            <p14:xfrm>
              <a:off x="1130400" y="1657440"/>
              <a:ext cx="1117800" cy="19440"/>
            </p14:xfrm>
          </p:contentPart>
        </mc:Choice>
        <mc:Fallback xmlns="">
          <p:pic>
            <p:nvPicPr>
              <p:cNvPr id="5" name="Ink 4">
                <a:extLst>
                  <a:ext uri="{FF2B5EF4-FFF2-40B4-BE49-F238E27FC236}">
                    <a16:creationId xmlns:a16="http://schemas.microsoft.com/office/drawing/2014/main" id="{0DC4D529-6845-4164-8BEC-4871CCF2E679}"/>
                  </a:ext>
                </a:extLst>
              </p:cNvPr>
              <p:cNvPicPr/>
              <p:nvPr/>
            </p:nvPicPr>
            <p:blipFill>
              <a:blip r:embed="rId3"/>
              <a:stretch>
                <a:fillRect/>
              </a:stretch>
            </p:blipFill>
            <p:spPr>
              <a:xfrm>
                <a:off x="1114560" y="1594080"/>
                <a:ext cx="11491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4EC4A068-0129-48A1-AF37-7C23FEDDC6CA}"/>
                  </a:ext>
                </a:extLst>
              </p14:cNvPr>
              <p14:cNvContentPartPr/>
              <p14:nvPr/>
            </p14:nvContentPartPr>
            <p14:xfrm>
              <a:off x="1568520" y="1924200"/>
              <a:ext cx="1778400" cy="114480"/>
            </p14:xfrm>
          </p:contentPart>
        </mc:Choice>
        <mc:Fallback xmlns="">
          <p:pic>
            <p:nvPicPr>
              <p:cNvPr id="6" name="Ink 5">
                <a:extLst>
                  <a:ext uri="{FF2B5EF4-FFF2-40B4-BE49-F238E27FC236}">
                    <a16:creationId xmlns:a16="http://schemas.microsoft.com/office/drawing/2014/main" id="{4EC4A068-0129-48A1-AF37-7C23FEDDC6CA}"/>
                  </a:ext>
                </a:extLst>
              </p:cNvPr>
              <p:cNvPicPr/>
              <p:nvPr/>
            </p:nvPicPr>
            <p:blipFill>
              <a:blip r:embed="rId5"/>
              <a:stretch>
                <a:fillRect/>
              </a:stretch>
            </p:blipFill>
            <p:spPr>
              <a:xfrm>
                <a:off x="1552680" y="1860840"/>
                <a:ext cx="180972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D8D2B9A-194E-4724-BBEB-19487BCFA816}"/>
                  </a:ext>
                </a:extLst>
              </p14:cNvPr>
              <p14:cNvContentPartPr/>
              <p14:nvPr/>
            </p14:nvContentPartPr>
            <p14:xfrm>
              <a:off x="1568520" y="2216160"/>
              <a:ext cx="1714680" cy="82800"/>
            </p14:xfrm>
          </p:contentPart>
        </mc:Choice>
        <mc:Fallback xmlns="">
          <p:pic>
            <p:nvPicPr>
              <p:cNvPr id="7" name="Ink 6">
                <a:extLst>
                  <a:ext uri="{FF2B5EF4-FFF2-40B4-BE49-F238E27FC236}">
                    <a16:creationId xmlns:a16="http://schemas.microsoft.com/office/drawing/2014/main" id="{5D8D2B9A-194E-4724-BBEB-19487BCFA816}"/>
                  </a:ext>
                </a:extLst>
              </p:cNvPr>
              <p:cNvPicPr/>
              <p:nvPr/>
            </p:nvPicPr>
            <p:blipFill>
              <a:blip r:embed="rId7"/>
              <a:stretch>
                <a:fillRect/>
              </a:stretch>
            </p:blipFill>
            <p:spPr>
              <a:xfrm>
                <a:off x="1552680" y="2152800"/>
                <a:ext cx="17460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614BD1C-85F2-45FA-B2E0-56F4DDFC4B63}"/>
                  </a:ext>
                </a:extLst>
              </p14:cNvPr>
              <p14:cNvContentPartPr/>
              <p14:nvPr/>
            </p14:nvContentPartPr>
            <p14:xfrm>
              <a:off x="1143000" y="2558880"/>
              <a:ext cx="711720" cy="19440"/>
            </p14:xfrm>
          </p:contentPart>
        </mc:Choice>
        <mc:Fallback xmlns="">
          <p:pic>
            <p:nvPicPr>
              <p:cNvPr id="8" name="Ink 7">
                <a:extLst>
                  <a:ext uri="{FF2B5EF4-FFF2-40B4-BE49-F238E27FC236}">
                    <a16:creationId xmlns:a16="http://schemas.microsoft.com/office/drawing/2014/main" id="{4614BD1C-85F2-45FA-B2E0-56F4DDFC4B63}"/>
                  </a:ext>
                </a:extLst>
              </p:cNvPr>
              <p:cNvPicPr/>
              <p:nvPr/>
            </p:nvPicPr>
            <p:blipFill>
              <a:blip r:embed="rId9"/>
              <a:stretch>
                <a:fillRect/>
              </a:stretch>
            </p:blipFill>
            <p:spPr>
              <a:xfrm>
                <a:off x="1127160" y="2495520"/>
                <a:ext cx="7430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2E17644-2F45-4121-9866-6501DCD84C45}"/>
                  </a:ext>
                </a:extLst>
              </p14:cNvPr>
              <p14:cNvContentPartPr/>
              <p14:nvPr/>
            </p14:nvContentPartPr>
            <p14:xfrm>
              <a:off x="1657440" y="2819520"/>
              <a:ext cx="1727640" cy="57240"/>
            </p14:xfrm>
          </p:contentPart>
        </mc:Choice>
        <mc:Fallback xmlns="">
          <p:pic>
            <p:nvPicPr>
              <p:cNvPr id="9" name="Ink 8">
                <a:extLst>
                  <a:ext uri="{FF2B5EF4-FFF2-40B4-BE49-F238E27FC236}">
                    <a16:creationId xmlns:a16="http://schemas.microsoft.com/office/drawing/2014/main" id="{82E17644-2F45-4121-9866-6501DCD84C45}"/>
                  </a:ext>
                </a:extLst>
              </p:cNvPr>
              <p:cNvPicPr/>
              <p:nvPr/>
            </p:nvPicPr>
            <p:blipFill>
              <a:blip r:embed="rId11"/>
              <a:stretch>
                <a:fillRect/>
              </a:stretch>
            </p:blipFill>
            <p:spPr>
              <a:xfrm>
                <a:off x="1641600" y="2756160"/>
                <a:ext cx="175896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8A04217B-2CD2-4D09-84B0-69C5C9C43577}"/>
                  </a:ext>
                </a:extLst>
              </p14:cNvPr>
              <p14:cNvContentPartPr/>
              <p14:nvPr/>
            </p14:nvContentPartPr>
            <p14:xfrm>
              <a:off x="1606680" y="3111480"/>
              <a:ext cx="2159280" cy="70200"/>
            </p14:xfrm>
          </p:contentPart>
        </mc:Choice>
        <mc:Fallback xmlns="">
          <p:pic>
            <p:nvPicPr>
              <p:cNvPr id="10" name="Ink 9">
                <a:extLst>
                  <a:ext uri="{FF2B5EF4-FFF2-40B4-BE49-F238E27FC236}">
                    <a16:creationId xmlns:a16="http://schemas.microsoft.com/office/drawing/2014/main" id="{8A04217B-2CD2-4D09-84B0-69C5C9C43577}"/>
                  </a:ext>
                </a:extLst>
              </p:cNvPr>
              <p:cNvPicPr/>
              <p:nvPr/>
            </p:nvPicPr>
            <p:blipFill>
              <a:blip r:embed="rId13"/>
              <a:stretch>
                <a:fillRect/>
              </a:stretch>
            </p:blipFill>
            <p:spPr>
              <a:xfrm>
                <a:off x="1590840" y="3048120"/>
                <a:ext cx="21906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26ADF659-8BF6-445A-8C51-0B1DE140F79C}"/>
                  </a:ext>
                </a:extLst>
              </p14:cNvPr>
              <p14:cNvContentPartPr/>
              <p14:nvPr/>
            </p14:nvContentPartPr>
            <p14:xfrm>
              <a:off x="1123920" y="3397320"/>
              <a:ext cx="870480" cy="44640"/>
            </p14:xfrm>
          </p:contentPart>
        </mc:Choice>
        <mc:Fallback xmlns="">
          <p:pic>
            <p:nvPicPr>
              <p:cNvPr id="11" name="Ink 10">
                <a:extLst>
                  <a:ext uri="{FF2B5EF4-FFF2-40B4-BE49-F238E27FC236}">
                    <a16:creationId xmlns:a16="http://schemas.microsoft.com/office/drawing/2014/main" id="{26ADF659-8BF6-445A-8C51-0B1DE140F79C}"/>
                  </a:ext>
                </a:extLst>
              </p:cNvPr>
              <p:cNvPicPr/>
              <p:nvPr/>
            </p:nvPicPr>
            <p:blipFill>
              <a:blip r:embed="rId15"/>
              <a:stretch>
                <a:fillRect/>
              </a:stretch>
            </p:blipFill>
            <p:spPr>
              <a:xfrm>
                <a:off x="1108080" y="3333960"/>
                <a:ext cx="9018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09B738E8-01B8-4767-BB12-E082F57D3661}"/>
                  </a:ext>
                </a:extLst>
              </p14:cNvPr>
              <p14:cNvContentPartPr/>
              <p14:nvPr/>
            </p14:nvContentPartPr>
            <p14:xfrm>
              <a:off x="1568520" y="3689280"/>
              <a:ext cx="1740240" cy="57600"/>
            </p14:xfrm>
          </p:contentPart>
        </mc:Choice>
        <mc:Fallback xmlns="">
          <p:pic>
            <p:nvPicPr>
              <p:cNvPr id="12" name="Ink 11">
                <a:extLst>
                  <a:ext uri="{FF2B5EF4-FFF2-40B4-BE49-F238E27FC236}">
                    <a16:creationId xmlns:a16="http://schemas.microsoft.com/office/drawing/2014/main" id="{09B738E8-01B8-4767-BB12-E082F57D3661}"/>
                  </a:ext>
                </a:extLst>
              </p:cNvPr>
              <p:cNvPicPr/>
              <p:nvPr/>
            </p:nvPicPr>
            <p:blipFill>
              <a:blip r:embed="rId17"/>
              <a:stretch>
                <a:fillRect/>
              </a:stretch>
            </p:blipFill>
            <p:spPr>
              <a:xfrm>
                <a:off x="1552680" y="3625920"/>
                <a:ext cx="17715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24282045-6AD6-4690-AE88-93B247D69795}"/>
                  </a:ext>
                </a:extLst>
              </p14:cNvPr>
              <p14:cNvContentPartPr/>
              <p14:nvPr/>
            </p14:nvContentPartPr>
            <p14:xfrm>
              <a:off x="1587600" y="4019400"/>
              <a:ext cx="3048120" cy="57600"/>
            </p14:xfrm>
          </p:contentPart>
        </mc:Choice>
        <mc:Fallback xmlns="">
          <p:pic>
            <p:nvPicPr>
              <p:cNvPr id="13" name="Ink 12">
                <a:extLst>
                  <a:ext uri="{FF2B5EF4-FFF2-40B4-BE49-F238E27FC236}">
                    <a16:creationId xmlns:a16="http://schemas.microsoft.com/office/drawing/2014/main" id="{24282045-6AD6-4690-AE88-93B247D69795}"/>
                  </a:ext>
                </a:extLst>
              </p:cNvPr>
              <p:cNvPicPr/>
              <p:nvPr/>
            </p:nvPicPr>
            <p:blipFill>
              <a:blip r:embed="rId19"/>
              <a:stretch>
                <a:fillRect/>
              </a:stretch>
            </p:blipFill>
            <p:spPr>
              <a:xfrm>
                <a:off x="1571760" y="3956040"/>
                <a:ext cx="30794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9EFECC77-7CFF-43C0-81BD-DD1A45E0C23A}"/>
                  </a:ext>
                </a:extLst>
              </p14:cNvPr>
              <p14:cNvContentPartPr/>
              <p14:nvPr/>
            </p14:nvContentPartPr>
            <p14:xfrm>
              <a:off x="1555920" y="4616280"/>
              <a:ext cx="3397320" cy="64080"/>
            </p14:xfrm>
          </p:contentPart>
        </mc:Choice>
        <mc:Fallback xmlns="">
          <p:pic>
            <p:nvPicPr>
              <p:cNvPr id="14" name="Ink 13">
                <a:extLst>
                  <a:ext uri="{FF2B5EF4-FFF2-40B4-BE49-F238E27FC236}">
                    <a16:creationId xmlns:a16="http://schemas.microsoft.com/office/drawing/2014/main" id="{9EFECC77-7CFF-43C0-81BD-DD1A45E0C23A}"/>
                  </a:ext>
                </a:extLst>
              </p:cNvPr>
              <p:cNvPicPr/>
              <p:nvPr/>
            </p:nvPicPr>
            <p:blipFill>
              <a:blip r:embed="rId21"/>
              <a:stretch>
                <a:fillRect/>
              </a:stretch>
            </p:blipFill>
            <p:spPr>
              <a:xfrm>
                <a:off x="1540080" y="4552920"/>
                <a:ext cx="3428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F1F39C86-B05E-4F73-BF96-CF41ECD5F294}"/>
                  </a:ext>
                </a:extLst>
              </p14:cNvPr>
              <p14:cNvContentPartPr/>
              <p14:nvPr/>
            </p14:nvContentPartPr>
            <p14:xfrm>
              <a:off x="1181160" y="4324320"/>
              <a:ext cx="1225800" cy="63720"/>
            </p14:xfrm>
          </p:contentPart>
        </mc:Choice>
        <mc:Fallback xmlns="">
          <p:pic>
            <p:nvPicPr>
              <p:cNvPr id="15" name="Ink 14">
                <a:extLst>
                  <a:ext uri="{FF2B5EF4-FFF2-40B4-BE49-F238E27FC236}">
                    <a16:creationId xmlns:a16="http://schemas.microsoft.com/office/drawing/2014/main" id="{F1F39C86-B05E-4F73-BF96-CF41ECD5F294}"/>
                  </a:ext>
                </a:extLst>
              </p:cNvPr>
              <p:cNvPicPr/>
              <p:nvPr/>
            </p:nvPicPr>
            <p:blipFill>
              <a:blip r:embed="rId23"/>
              <a:stretch>
                <a:fillRect/>
              </a:stretch>
            </p:blipFill>
            <p:spPr>
              <a:xfrm>
                <a:off x="1165320" y="4260960"/>
                <a:ext cx="12571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201C934F-94B8-4D53-A626-FCD9E88488E1}"/>
                  </a:ext>
                </a:extLst>
              </p14:cNvPr>
              <p14:cNvContentPartPr/>
              <p14:nvPr/>
            </p14:nvContentPartPr>
            <p14:xfrm>
              <a:off x="1123920" y="4921200"/>
              <a:ext cx="3315240" cy="45000"/>
            </p14:xfrm>
          </p:contentPart>
        </mc:Choice>
        <mc:Fallback xmlns="">
          <p:pic>
            <p:nvPicPr>
              <p:cNvPr id="16" name="Ink 15">
                <a:extLst>
                  <a:ext uri="{FF2B5EF4-FFF2-40B4-BE49-F238E27FC236}">
                    <a16:creationId xmlns:a16="http://schemas.microsoft.com/office/drawing/2014/main" id="{201C934F-94B8-4D53-A626-FCD9E88488E1}"/>
                  </a:ext>
                </a:extLst>
              </p:cNvPr>
              <p:cNvPicPr/>
              <p:nvPr/>
            </p:nvPicPr>
            <p:blipFill>
              <a:blip r:embed="rId25"/>
              <a:stretch>
                <a:fillRect/>
              </a:stretch>
            </p:blipFill>
            <p:spPr>
              <a:xfrm>
                <a:off x="1108080" y="4857840"/>
                <a:ext cx="33465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F81FEFF8-CC4D-45BD-9E27-8BC24D528298}"/>
                  </a:ext>
                </a:extLst>
              </p14:cNvPr>
              <p14:cNvContentPartPr/>
              <p14:nvPr/>
            </p14:nvContentPartPr>
            <p14:xfrm>
              <a:off x="914400" y="5581800"/>
              <a:ext cx="4305600" cy="140040"/>
            </p14:xfrm>
          </p:contentPart>
        </mc:Choice>
        <mc:Fallback xmlns="">
          <p:pic>
            <p:nvPicPr>
              <p:cNvPr id="17" name="Ink 16">
                <a:extLst>
                  <a:ext uri="{FF2B5EF4-FFF2-40B4-BE49-F238E27FC236}">
                    <a16:creationId xmlns:a16="http://schemas.microsoft.com/office/drawing/2014/main" id="{F81FEFF8-CC4D-45BD-9E27-8BC24D528298}"/>
                  </a:ext>
                </a:extLst>
              </p:cNvPr>
              <p:cNvPicPr/>
              <p:nvPr/>
            </p:nvPicPr>
            <p:blipFill>
              <a:blip r:embed="rId27"/>
              <a:stretch>
                <a:fillRect/>
              </a:stretch>
            </p:blipFill>
            <p:spPr>
              <a:xfrm>
                <a:off x="898560" y="5518440"/>
                <a:ext cx="43369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3F34CF36-518C-4A54-A7BD-9799D7FFA073}"/>
                  </a:ext>
                </a:extLst>
              </p14:cNvPr>
              <p14:cNvContentPartPr/>
              <p14:nvPr/>
            </p14:nvContentPartPr>
            <p14:xfrm>
              <a:off x="927000" y="5505480"/>
              <a:ext cx="4692960" cy="292320"/>
            </p14:xfrm>
          </p:contentPart>
        </mc:Choice>
        <mc:Fallback xmlns="">
          <p:pic>
            <p:nvPicPr>
              <p:cNvPr id="18" name="Ink 17">
                <a:extLst>
                  <a:ext uri="{FF2B5EF4-FFF2-40B4-BE49-F238E27FC236}">
                    <a16:creationId xmlns:a16="http://schemas.microsoft.com/office/drawing/2014/main" id="{3F34CF36-518C-4A54-A7BD-9799D7FFA073}"/>
                  </a:ext>
                </a:extLst>
              </p:cNvPr>
              <p:cNvPicPr/>
              <p:nvPr/>
            </p:nvPicPr>
            <p:blipFill>
              <a:blip r:embed="rId29"/>
              <a:stretch>
                <a:fillRect/>
              </a:stretch>
            </p:blipFill>
            <p:spPr>
              <a:xfrm>
                <a:off x="911160" y="5442120"/>
                <a:ext cx="472428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5C2412A2-1786-468A-A43C-15CE3CD5A062}"/>
                  </a:ext>
                </a:extLst>
              </p14:cNvPr>
              <p14:cNvContentPartPr/>
              <p14:nvPr/>
            </p14:nvContentPartPr>
            <p14:xfrm>
              <a:off x="977760" y="5911920"/>
              <a:ext cx="6706080" cy="76320"/>
            </p14:xfrm>
          </p:contentPart>
        </mc:Choice>
        <mc:Fallback xmlns="">
          <p:pic>
            <p:nvPicPr>
              <p:cNvPr id="19" name="Ink 18">
                <a:extLst>
                  <a:ext uri="{FF2B5EF4-FFF2-40B4-BE49-F238E27FC236}">
                    <a16:creationId xmlns:a16="http://schemas.microsoft.com/office/drawing/2014/main" id="{5C2412A2-1786-468A-A43C-15CE3CD5A062}"/>
                  </a:ext>
                </a:extLst>
              </p:cNvPr>
              <p:cNvPicPr/>
              <p:nvPr/>
            </p:nvPicPr>
            <p:blipFill>
              <a:blip r:embed="rId31"/>
              <a:stretch>
                <a:fillRect/>
              </a:stretch>
            </p:blipFill>
            <p:spPr>
              <a:xfrm>
                <a:off x="961920" y="5848560"/>
                <a:ext cx="6737400" cy="203040"/>
              </a:xfrm>
              <a:prstGeom prst="rect">
                <a:avLst/>
              </a:prstGeom>
            </p:spPr>
          </p:pic>
        </mc:Fallback>
      </mc:AlternateContent>
    </p:spTree>
    <p:extLst>
      <p:ext uri="{BB962C8B-B14F-4D97-AF65-F5344CB8AC3E}">
        <p14:creationId xmlns:p14="http://schemas.microsoft.com/office/powerpoint/2010/main" val="33990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a:t>
            </a:r>
          </a:p>
        </p:txBody>
      </p:sp>
      <p:sp>
        <p:nvSpPr>
          <p:cNvPr id="3" name="Content Placeholder 2"/>
          <p:cNvSpPr>
            <a:spLocks noGrp="1"/>
          </p:cNvSpPr>
          <p:nvPr>
            <p:ph idx="1"/>
          </p:nvPr>
        </p:nvSpPr>
        <p:spPr>
          <a:xfrm>
            <a:off x="457200" y="1295400"/>
            <a:ext cx="7620000" cy="4800600"/>
          </a:xfrm>
        </p:spPr>
        <p:txBody>
          <a:bodyPr>
            <a:normAutofit fontScale="92500" lnSpcReduction="20000"/>
          </a:bodyPr>
          <a:lstStyle/>
          <a:p>
            <a:pPr marL="114300" indent="0">
              <a:buNone/>
            </a:pPr>
            <a:r>
              <a:rPr lang="en-IN" dirty="0"/>
              <a:t>DEPT(</a:t>
            </a:r>
            <a:r>
              <a:rPr lang="en-IN" dirty="0" err="1"/>
              <a:t>deptno</a:t>
            </a:r>
            <a:r>
              <a:rPr lang="en-IN" dirty="0"/>
              <a:t>, </a:t>
            </a:r>
            <a:r>
              <a:rPr lang="en-IN" dirty="0" err="1"/>
              <a:t>dname</a:t>
            </a:r>
            <a:r>
              <a:rPr lang="en-IN" dirty="0"/>
              <a:t>, </a:t>
            </a:r>
            <a:r>
              <a:rPr lang="en-IN" dirty="0" err="1"/>
              <a:t>loc</a:t>
            </a:r>
            <a:r>
              <a:rPr lang="en-IN" dirty="0"/>
              <a:t>) </a:t>
            </a:r>
          </a:p>
          <a:p>
            <a:pPr marL="114300" indent="0">
              <a:buNone/>
            </a:pPr>
            <a:r>
              <a:rPr lang="en-IN" dirty="0" err="1"/>
              <a:t>deptno</a:t>
            </a:r>
            <a:r>
              <a:rPr lang="en-IN" dirty="0"/>
              <a:t> – </a:t>
            </a:r>
            <a:r>
              <a:rPr lang="en-IN" dirty="0" err="1"/>
              <a:t>pk</a:t>
            </a:r>
            <a:r>
              <a:rPr lang="en-IN" dirty="0"/>
              <a:t>, </a:t>
            </a:r>
            <a:r>
              <a:rPr lang="en-IN" dirty="0" err="1"/>
              <a:t>dname</a:t>
            </a:r>
            <a:r>
              <a:rPr lang="en-IN" dirty="0"/>
              <a:t> – </a:t>
            </a:r>
            <a:r>
              <a:rPr lang="en-IN" dirty="0" err="1"/>
              <a:t>uk</a:t>
            </a:r>
            <a:r>
              <a:rPr lang="en-IN" dirty="0"/>
              <a:t> </a:t>
            </a:r>
          </a:p>
          <a:p>
            <a:pPr>
              <a:buFont typeface="Wingdings" pitchFamily="2" charset="2"/>
              <a:buChar char="Ø"/>
            </a:pPr>
            <a:r>
              <a:rPr lang="en-IN" b="1" dirty="0">
                <a:solidFill>
                  <a:srgbClr val="00B050"/>
                </a:solidFill>
              </a:rPr>
              <a:t>Column level PK</a:t>
            </a:r>
          </a:p>
          <a:p>
            <a:pPr marL="411480" lvl="1" indent="0">
              <a:buNone/>
            </a:pPr>
            <a:r>
              <a:rPr lang="en-IN" dirty="0"/>
              <a:t>create table DEPT ( </a:t>
            </a:r>
            <a:r>
              <a:rPr lang="en-IN" dirty="0" err="1"/>
              <a:t>deptno</a:t>
            </a:r>
            <a:r>
              <a:rPr lang="en-IN" dirty="0"/>
              <a:t> number(2) </a:t>
            </a:r>
            <a:r>
              <a:rPr lang="en-IN" b="1" dirty="0">
                <a:solidFill>
                  <a:schemeClr val="tx2"/>
                </a:solidFill>
              </a:rPr>
              <a:t>primary key</a:t>
            </a:r>
            <a:r>
              <a:rPr lang="en-IN" dirty="0"/>
              <a:t>, </a:t>
            </a:r>
          </a:p>
          <a:p>
            <a:pPr marL="411480" lvl="1" indent="0">
              <a:buNone/>
            </a:pPr>
            <a:r>
              <a:rPr lang="en-IN" dirty="0" err="1"/>
              <a:t>dname</a:t>
            </a:r>
            <a:r>
              <a:rPr lang="en-IN" dirty="0"/>
              <a:t> varchar2(50) </a:t>
            </a:r>
            <a:r>
              <a:rPr lang="en-IN" b="1" dirty="0">
                <a:solidFill>
                  <a:schemeClr val="tx2"/>
                </a:solidFill>
              </a:rPr>
              <a:t>unique</a:t>
            </a:r>
            <a:r>
              <a:rPr lang="en-IN" dirty="0"/>
              <a:t>, </a:t>
            </a:r>
          </a:p>
          <a:p>
            <a:pPr marL="411480" lvl="1" indent="0">
              <a:buNone/>
            </a:pPr>
            <a:r>
              <a:rPr lang="en-IN" dirty="0" err="1"/>
              <a:t>loc</a:t>
            </a:r>
            <a:r>
              <a:rPr lang="en-IN" dirty="0"/>
              <a:t> varchar2(50) not null);</a:t>
            </a:r>
          </a:p>
          <a:p>
            <a:pPr marL="114300" indent="0">
              <a:buNone/>
            </a:pPr>
            <a:r>
              <a:rPr lang="en-IN" dirty="0"/>
              <a:t>OR</a:t>
            </a:r>
          </a:p>
          <a:p>
            <a:pPr marL="411480" lvl="1" indent="0">
              <a:buNone/>
            </a:pPr>
            <a:r>
              <a:rPr lang="en-IN" dirty="0"/>
              <a:t>create table DEPT ( </a:t>
            </a:r>
            <a:r>
              <a:rPr lang="en-IN" dirty="0" err="1"/>
              <a:t>deptno</a:t>
            </a:r>
            <a:r>
              <a:rPr lang="en-IN" dirty="0"/>
              <a:t> number(2) </a:t>
            </a:r>
            <a:r>
              <a:rPr lang="en-IN" b="1" dirty="0">
                <a:solidFill>
                  <a:schemeClr val="tx2"/>
                </a:solidFill>
              </a:rPr>
              <a:t>constraint </a:t>
            </a:r>
            <a:r>
              <a:rPr lang="en-IN" b="1" dirty="0" err="1">
                <a:solidFill>
                  <a:schemeClr val="tx2"/>
                </a:solidFill>
              </a:rPr>
              <a:t>pk_dept</a:t>
            </a:r>
            <a:r>
              <a:rPr lang="en-IN" b="1" dirty="0">
                <a:solidFill>
                  <a:schemeClr val="tx2"/>
                </a:solidFill>
              </a:rPr>
              <a:t> primary key</a:t>
            </a:r>
            <a:r>
              <a:rPr lang="en-IN" dirty="0"/>
              <a:t>, </a:t>
            </a:r>
          </a:p>
          <a:p>
            <a:pPr marL="411480" lvl="1" indent="0">
              <a:buNone/>
            </a:pPr>
            <a:r>
              <a:rPr lang="en-IN" dirty="0" err="1"/>
              <a:t>dname</a:t>
            </a:r>
            <a:r>
              <a:rPr lang="en-IN" dirty="0"/>
              <a:t> varchar2(50) </a:t>
            </a:r>
            <a:r>
              <a:rPr lang="en-IN" b="1" dirty="0">
                <a:solidFill>
                  <a:schemeClr val="tx2"/>
                </a:solidFill>
              </a:rPr>
              <a:t>constraint </a:t>
            </a:r>
            <a:r>
              <a:rPr lang="en-IN" b="1" dirty="0" err="1">
                <a:solidFill>
                  <a:schemeClr val="tx2"/>
                </a:solidFill>
              </a:rPr>
              <a:t>uk_dname</a:t>
            </a:r>
            <a:r>
              <a:rPr lang="en-IN" b="1" dirty="0">
                <a:solidFill>
                  <a:schemeClr val="tx2"/>
                </a:solidFill>
              </a:rPr>
              <a:t> unique</a:t>
            </a:r>
            <a:r>
              <a:rPr lang="en-IN" dirty="0"/>
              <a:t>, </a:t>
            </a:r>
          </a:p>
          <a:p>
            <a:pPr marL="411480" lvl="1" indent="0">
              <a:buNone/>
            </a:pPr>
            <a:r>
              <a:rPr lang="en-IN" dirty="0" err="1"/>
              <a:t>loc</a:t>
            </a:r>
            <a:r>
              <a:rPr lang="en-IN" dirty="0"/>
              <a:t> varchar2(50)</a:t>
            </a:r>
            <a:r>
              <a:rPr lang="en-IN" b="1" dirty="0">
                <a:solidFill>
                  <a:schemeClr val="tx2"/>
                </a:solidFill>
              </a:rPr>
              <a:t> constraint </a:t>
            </a:r>
            <a:r>
              <a:rPr lang="en-IN" b="1" dirty="0" err="1">
                <a:solidFill>
                  <a:schemeClr val="tx2"/>
                </a:solidFill>
              </a:rPr>
              <a:t>nn_loc</a:t>
            </a:r>
            <a:r>
              <a:rPr lang="en-IN" b="1" dirty="0">
                <a:solidFill>
                  <a:schemeClr val="tx2"/>
                </a:solidFill>
              </a:rPr>
              <a:t> </a:t>
            </a:r>
            <a:r>
              <a:rPr lang="en-IN" dirty="0"/>
              <a:t>not null);</a:t>
            </a:r>
          </a:p>
          <a:p>
            <a:pPr marL="114300" indent="0">
              <a:buNone/>
            </a:pPr>
            <a:endParaRPr lang="en-IN" dirty="0"/>
          </a:p>
          <a:p>
            <a:pPr>
              <a:buFont typeface="Wingdings" pitchFamily="2" charset="2"/>
              <a:buChar char="Ø"/>
            </a:pPr>
            <a:r>
              <a:rPr lang="en-IN" b="1" dirty="0">
                <a:solidFill>
                  <a:srgbClr val="00B050"/>
                </a:solidFill>
              </a:rPr>
              <a:t>Table level PK</a:t>
            </a:r>
          </a:p>
          <a:p>
            <a:pPr marL="411480" lvl="1" indent="0">
              <a:buNone/>
            </a:pPr>
            <a:r>
              <a:rPr lang="en-IN" dirty="0"/>
              <a:t>create table DEPT ( </a:t>
            </a:r>
            <a:r>
              <a:rPr lang="en-IN" dirty="0" err="1"/>
              <a:t>deptno</a:t>
            </a:r>
            <a:r>
              <a:rPr lang="en-IN" dirty="0"/>
              <a:t> number(2), </a:t>
            </a:r>
          </a:p>
          <a:p>
            <a:pPr marL="411480" lvl="1" indent="0">
              <a:buNone/>
            </a:pPr>
            <a:r>
              <a:rPr lang="en-IN" dirty="0" err="1"/>
              <a:t>dname</a:t>
            </a:r>
            <a:r>
              <a:rPr lang="en-IN" dirty="0"/>
              <a:t> varchar2(50) </a:t>
            </a:r>
            <a:r>
              <a:rPr lang="en-IN" b="1" dirty="0">
                <a:solidFill>
                  <a:schemeClr val="tx2"/>
                </a:solidFill>
              </a:rPr>
              <a:t>constraint </a:t>
            </a:r>
            <a:r>
              <a:rPr lang="en-IN" b="1" dirty="0" err="1">
                <a:solidFill>
                  <a:schemeClr val="tx2"/>
                </a:solidFill>
              </a:rPr>
              <a:t>uk_dname</a:t>
            </a:r>
            <a:r>
              <a:rPr lang="en-IN" b="1" dirty="0">
                <a:solidFill>
                  <a:schemeClr val="tx2"/>
                </a:solidFill>
              </a:rPr>
              <a:t> unique</a:t>
            </a:r>
            <a:r>
              <a:rPr lang="en-IN" dirty="0"/>
              <a:t>, </a:t>
            </a:r>
          </a:p>
          <a:p>
            <a:pPr marL="411480" lvl="1" indent="0">
              <a:buNone/>
            </a:pPr>
            <a:r>
              <a:rPr lang="en-IN" dirty="0" err="1"/>
              <a:t>loc</a:t>
            </a:r>
            <a:r>
              <a:rPr lang="en-IN" dirty="0"/>
              <a:t> varchar2(50) </a:t>
            </a:r>
            <a:r>
              <a:rPr lang="en-IN" b="1" dirty="0">
                <a:solidFill>
                  <a:schemeClr val="tx2"/>
                </a:solidFill>
              </a:rPr>
              <a:t>constraint </a:t>
            </a:r>
            <a:r>
              <a:rPr lang="en-IN" b="1" dirty="0" err="1">
                <a:solidFill>
                  <a:schemeClr val="tx2"/>
                </a:solidFill>
              </a:rPr>
              <a:t>nn_loc</a:t>
            </a:r>
            <a:r>
              <a:rPr lang="en-IN" b="1" dirty="0">
                <a:solidFill>
                  <a:schemeClr val="tx2"/>
                </a:solidFill>
              </a:rPr>
              <a:t> </a:t>
            </a:r>
            <a:r>
              <a:rPr lang="en-IN" dirty="0"/>
              <a:t>not null,</a:t>
            </a:r>
          </a:p>
          <a:p>
            <a:pPr marL="411480" lvl="1" indent="0">
              <a:buNone/>
            </a:pPr>
            <a:r>
              <a:rPr lang="en-IN" dirty="0"/>
              <a:t> </a:t>
            </a:r>
            <a:r>
              <a:rPr lang="en-IN" b="1" dirty="0">
                <a:solidFill>
                  <a:schemeClr val="tx2"/>
                </a:solidFill>
              </a:rPr>
              <a:t>constraint </a:t>
            </a:r>
            <a:r>
              <a:rPr lang="en-IN" b="1" dirty="0" err="1">
                <a:solidFill>
                  <a:schemeClr val="tx2"/>
                </a:solidFill>
              </a:rPr>
              <a:t>pk_dept</a:t>
            </a:r>
            <a:r>
              <a:rPr lang="en-IN" b="1" dirty="0">
                <a:solidFill>
                  <a:schemeClr val="tx2"/>
                </a:solidFill>
              </a:rPr>
              <a:t> primary key (</a:t>
            </a:r>
            <a:r>
              <a:rPr lang="en-IN" b="1" dirty="0" err="1">
                <a:solidFill>
                  <a:schemeClr val="tx2"/>
                </a:solidFill>
              </a:rPr>
              <a:t>deptno</a:t>
            </a:r>
            <a:r>
              <a:rPr lang="en-IN" b="1" dirty="0">
                <a:solidFill>
                  <a:schemeClr val="tx2"/>
                </a:solidFill>
              </a:rPr>
              <a:t>)</a:t>
            </a:r>
            <a:r>
              <a:rPr lang="en-IN" dirty="0"/>
              <a:t> );</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24</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793F3DF-E329-4BB1-95F2-609D1C537411}"/>
                  </a:ext>
                </a:extLst>
              </p14:cNvPr>
              <p14:cNvContentPartPr/>
              <p14:nvPr/>
            </p14:nvContentPartPr>
            <p14:xfrm>
              <a:off x="723960" y="1403280"/>
              <a:ext cx="2419560" cy="25920"/>
            </p14:xfrm>
          </p:contentPart>
        </mc:Choice>
        <mc:Fallback xmlns="">
          <p:pic>
            <p:nvPicPr>
              <p:cNvPr id="5" name="Ink 4">
                <a:extLst>
                  <a:ext uri="{FF2B5EF4-FFF2-40B4-BE49-F238E27FC236}">
                    <a16:creationId xmlns:a16="http://schemas.microsoft.com/office/drawing/2014/main" id="{B793F3DF-E329-4BB1-95F2-609D1C537411}"/>
                  </a:ext>
                </a:extLst>
              </p:cNvPr>
              <p:cNvPicPr/>
              <p:nvPr/>
            </p:nvPicPr>
            <p:blipFill>
              <a:blip r:embed="rId3"/>
              <a:stretch>
                <a:fillRect/>
              </a:stretch>
            </p:blipFill>
            <p:spPr>
              <a:xfrm>
                <a:off x="708120" y="1339920"/>
                <a:ext cx="24508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9A62391-BE1F-4D5C-8E76-E03C0938F7C7}"/>
                  </a:ext>
                </a:extLst>
              </p14:cNvPr>
              <p14:cNvContentPartPr/>
              <p14:nvPr/>
            </p14:nvContentPartPr>
            <p14:xfrm>
              <a:off x="609480" y="1752480"/>
              <a:ext cx="2718360" cy="89280"/>
            </p14:xfrm>
          </p:contentPart>
        </mc:Choice>
        <mc:Fallback xmlns="">
          <p:pic>
            <p:nvPicPr>
              <p:cNvPr id="6" name="Ink 5">
                <a:extLst>
                  <a:ext uri="{FF2B5EF4-FFF2-40B4-BE49-F238E27FC236}">
                    <a16:creationId xmlns:a16="http://schemas.microsoft.com/office/drawing/2014/main" id="{A9A62391-BE1F-4D5C-8E76-E03C0938F7C7}"/>
                  </a:ext>
                </a:extLst>
              </p:cNvPr>
              <p:cNvPicPr/>
              <p:nvPr/>
            </p:nvPicPr>
            <p:blipFill>
              <a:blip r:embed="rId5"/>
              <a:stretch>
                <a:fillRect/>
              </a:stretch>
            </p:blipFill>
            <p:spPr>
              <a:xfrm>
                <a:off x="593640" y="1689120"/>
                <a:ext cx="2749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7DA00A2-2390-4265-A159-6F5DD1B6D34C}"/>
                  </a:ext>
                </a:extLst>
              </p14:cNvPr>
              <p14:cNvContentPartPr/>
              <p14:nvPr/>
            </p14:nvContentPartPr>
            <p14:xfrm>
              <a:off x="2927520" y="2324160"/>
              <a:ext cx="2616480" cy="63720"/>
            </p14:xfrm>
          </p:contentPart>
        </mc:Choice>
        <mc:Fallback xmlns="">
          <p:pic>
            <p:nvPicPr>
              <p:cNvPr id="7" name="Ink 6">
                <a:extLst>
                  <a:ext uri="{FF2B5EF4-FFF2-40B4-BE49-F238E27FC236}">
                    <a16:creationId xmlns:a16="http://schemas.microsoft.com/office/drawing/2014/main" id="{C7DA00A2-2390-4265-A159-6F5DD1B6D34C}"/>
                  </a:ext>
                </a:extLst>
              </p:cNvPr>
              <p:cNvPicPr/>
              <p:nvPr/>
            </p:nvPicPr>
            <p:blipFill>
              <a:blip r:embed="rId7"/>
              <a:stretch>
                <a:fillRect/>
              </a:stretch>
            </p:blipFill>
            <p:spPr>
              <a:xfrm>
                <a:off x="2911680" y="2260800"/>
                <a:ext cx="26478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BE36AB88-BF16-45D6-A8F3-BD8A464C9226}"/>
                  </a:ext>
                </a:extLst>
              </p14:cNvPr>
              <p14:cNvContentPartPr/>
              <p14:nvPr/>
            </p14:nvContentPartPr>
            <p14:xfrm>
              <a:off x="952560" y="2610000"/>
              <a:ext cx="2464200" cy="140040"/>
            </p14:xfrm>
          </p:contentPart>
        </mc:Choice>
        <mc:Fallback xmlns="">
          <p:pic>
            <p:nvPicPr>
              <p:cNvPr id="8" name="Ink 7">
                <a:extLst>
                  <a:ext uri="{FF2B5EF4-FFF2-40B4-BE49-F238E27FC236}">
                    <a16:creationId xmlns:a16="http://schemas.microsoft.com/office/drawing/2014/main" id="{BE36AB88-BF16-45D6-A8F3-BD8A464C9226}"/>
                  </a:ext>
                </a:extLst>
              </p:cNvPr>
              <p:cNvPicPr/>
              <p:nvPr/>
            </p:nvPicPr>
            <p:blipFill>
              <a:blip r:embed="rId9"/>
              <a:stretch>
                <a:fillRect/>
              </a:stretch>
            </p:blipFill>
            <p:spPr>
              <a:xfrm>
                <a:off x="936720" y="2546640"/>
                <a:ext cx="24955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90D3564C-9A54-4AFE-908C-0672CFD1C04A}"/>
                  </a:ext>
                </a:extLst>
              </p14:cNvPr>
              <p14:cNvContentPartPr/>
              <p14:nvPr/>
            </p14:nvContentPartPr>
            <p14:xfrm>
              <a:off x="971640" y="2965320"/>
              <a:ext cx="2216520" cy="102240"/>
            </p14:xfrm>
          </p:contentPart>
        </mc:Choice>
        <mc:Fallback xmlns="">
          <p:pic>
            <p:nvPicPr>
              <p:cNvPr id="9" name="Ink 8">
                <a:extLst>
                  <a:ext uri="{FF2B5EF4-FFF2-40B4-BE49-F238E27FC236}">
                    <a16:creationId xmlns:a16="http://schemas.microsoft.com/office/drawing/2014/main" id="{90D3564C-9A54-4AFE-908C-0672CFD1C04A}"/>
                  </a:ext>
                </a:extLst>
              </p:cNvPr>
              <p:cNvPicPr/>
              <p:nvPr/>
            </p:nvPicPr>
            <p:blipFill>
              <a:blip r:embed="rId11"/>
              <a:stretch>
                <a:fillRect/>
              </a:stretch>
            </p:blipFill>
            <p:spPr>
              <a:xfrm>
                <a:off x="955800" y="2901960"/>
                <a:ext cx="224784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65DF0918-9B91-4A66-A358-F92D38AB550A}"/>
                  </a:ext>
                </a:extLst>
              </p14:cNvPr>
              <p14:cNvContentPartPr/>
              <p14:nvPr/>
            </p14:nvContentPartPr>
            <p14:xfrm>
              <a:off x="4718160" y="3537000"/>
              <a:ext cx="2521080" cy="57600"/>
            </p14:xfrm>
          </p:contentPart>
        </mc:Choice>
        <mc:Fallback xmlns="">
          <p:pic>
            <p:nvPicPr>
              <p:cNvPr id="10" name="Ink 9">
                <a:extLst>
                  <a:ext uri="{FF2B5EF4-FFF2-40B4-BE49-F238E27FC236}">
                    <a16:creationId xmlns:a16="http://schemas.microsoft.com/office/drawing/2014/main" id="{65DF0918-9B91-4A66-A358-F92D38AB550A}"/>
                  </a:ext>
                </a:extLst>
              </p:cNvPr>
              <p:cNvPicPr/>
              <p:nvPr/>
            </p:nvPicPr>
            <p:blipFill>
              <a:blip r:embed="rId13"/>
              <a:stretch>
                <a:fillRect/>
              </a:stretch>
            </p:blipFill>
            <p:spPr>
              <a:xfrm>
                <a:off x="4702320" y="3473640"/>
                <a:ext cx="25524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C6EDD936-5E38-4732-B542-0B250B067EEF}"/>
                  </a:ext>
                </a:extLst>
              </p14:cNvPr>
              <p14:cNvContentPartPr/>
              <p14:nvPr/>
            </p14:nvContentPartPr>
            <p14:xfrm>
              <a:off x="380880" y="3537000"/>
              <a:ext cx="806760" cy="412920"/>
            </p14:xfrm>
          </p:contentPart>
        </mc:Choice>
        <mc:Fallback xmlns="">
          <p:pic>
            <p:nvPicPr>
              <p:cNvPr id="11" name="Ink 10">
                <a:extLst>
                  <a:ext uri="{FF2B5EF4-FFF2-40B4-BE49-F238E27FC236}">
                    <a16:creationId xmlns:a16="http://schemas.microsoft.com/office/drawing/2014/main" id="{C6EDD936-5E38-4732-B542-0B250B067EEF}"/>
                  </a:ext>
                </a:extLst>
              </p:cNvPr>
              <p:cNvPicPr/>
              <p:nvPr/>
            </p:nvPicPr>
            <p:blipFill>
              <a:blip r:embed="rId15"/>
              <a:stretch>
                <a:fillRect/>
              </a:stretch>
            </p:blipFill>
            <p:spPr>
              <a:xfrm>
                <a:off x="365040" y="3473640"/>
                <a:ext cx="838080" cy="539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66B8B8F8-238E-49C6-A793-C728FF1D72B5}"/>
                  </a:ext>
                </a:extLst>
              </p14:cNvPr>
              <p14:cNvContentPartPr/>
              <p14:nvPr/>
            </p14:nvContentPartPr>
            <p14:xfrm>
              <a:off x="990720" y="4997520"/>
              <a:ext cx="3695760" cy="76320"/>
            </p14:xfrm>
          </p:contentPart>
        </mc:Choice>
        <mc:Fallback xmlns="">
          <p:pic>
            <p:nvPicPr>
              <p:cNvPr id="12" name="Ink 11">
                <a:extLst>
                  <a:ext uri="{FF2B5EF4-FFF2-40B4-BE49-F238E27FC236}">
                    <a16:creationId xmlns:a16="http://schemas.microsoft.com/office/drawing/2014/main" id="{66B8B8F8-238E-49C6-A793-C728FF1D72B5}"/>
                  </a:ext>
                </a:extLst>
              </p:cNvPr>
              <p:cNvPicPr/>
              <p:nvPr/>
            </p:nvPicPr>
            <p:blipFill>
              <a:blip r:embed="rId17"/>
              <a:stretch>
                <a:fillRect/>
              </a:stretch>
            </p:blipFill>
            <p:spPr>
              <a:xfrm>
                <a:off x="974880" y="4934160"/>
                <a:ext cx="37270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C0FC7510-6329-4990-8824-3D5EDFB6F79F}"/>
                  </a:ext>
                </a:extLst>
              </p14:cNvPr>
              <p14:cNvContentPartPr/>
              <p14:nvPr/>
            </p14:nvContentPartPr>
            <p14:xfrm>
              <a:off x="1003320" y="4921200"/>
              <a:ext cx="3530880" cy="64080"/>
            </p14:xfrm>
          </p:contentPart>
        </mc:Choice>
        <mc:Fallback xmlns="">
          <p:pic>
            <p:nvPicPr>
              <p:cNvPr id="13" name="Ink 12">
                <a:extLst>
                  <a:ext uri="{FF2B5EF4-FFF2-40B4-BE49-F238E27FC236}">
                    <a16:creationId xmlns:a16="http://schemas.microsoft.com/office/drawing/2014/main" id="{C0FC7510-6329-4990-8824-3D5EDFB6F79F}"/>
                  </a:ext>
                </a:extLst>
              </p:cNvPr>
              <p:cNvPicPr/>
              <p:nvPr/>
            </p:nvPicPr>
            <p:blipFill>
              <a:blip r:embed="rId19"/>
              <a:stretch>
                <a:fillRect/>
              </a:stretch>
            </p:blipFill>
            <p:spPr>
              <a:xfrm>
                <a:off x="987480" y="4857840"/>
                <a:ext cx="35622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90776830-775A-4942-8612-4623B32D9C02}"/>
                  </a:ext>
                </a:extLst>
              </p14:cNvPr>
              <p14:cNvContentPartPr/>
              <p14:nvPr/>
            </p14:nvContentPartPr>
            <p14:xfrm>
              <a:off x="4260960" y="4940280"/>
              <a:ext cx="476640" cy="12960"/>
            </p14:xfrm>
          </p:contentPart>
        </mc:Choice>
        <mc:Fallback xmlns="">
          <p:pic>
            <p:nvPicPr>
              <p:cNvPr id="14" name="Ink 13">
                <a:extLst>
                  <a:ext uri="{FF2B5EF4-FFF2-40B4-BE49-F238E27FC236}">
                    <a16:creationId xmlns:a16="http://schemas.microsoft.com/office/drawing/2014/main" id="{90776830-775A-4942-8612-4623B32D9C02}"/>
                  </a:ext>
                </a:extLst>
              </p:cNvPr>
              <p:cNvPicPr/>
              <p:nvPr/>
            </p:nvPicPr>
            <p:blipFill>
              <a:blip r:embed="rId21"/>
              <a:stretch>
                <a:fillRect/>
              </a:stretch>
            </p:blipFill>
            <p:spPr>
              <a:xfrm>
                <a:off x="4245120" y="4876920"/>
                <a:ext cx="5079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EE1EAD96-547E-46A1-98F1-A1C498F54AE3}"/>
                  </a:ext>
                </a:extLst>
              </p14:cNvPr>
              <p14:cNvContentPartPr/>
              <p14:nvPr/>
            </p14:nvContentPartPr>
            <p14:xfrm>
              <a:off x="2768760" y="4933800"/>
              <a:ext cx="1492560" cy="25920"/>
            </p14:xfrm>
          </p:contentPart>
        </mc:Choice>
        <mc:Fallback xmlns="">
          <p:pic>
            <p:nvPicPr>
              <p:cNvPr id="15" name="Ink 14">
                <a:extLst>
                  <a:ext uri="{FF2B5EF4-FFF2-40B4-BE49-F238E27FC236}">
                    <a16:creationId xmlns:a16="http://schemas.microsoft.com/office/drawing/2014/main" id="{EE1EAD96-547E-46A1-98F1-A1C498F54AE3}"/>
                  </a:ext>
                </a:extLst>
              </p:cNvPr>
              <p:cNvPicPr/>
              <p:nvPr/>
            </p:nvPicPr>
            <p:blipFill>
              <a:blip r:embed="rId23"/>
              <a:stretch>
                <a:fillRect/>
              </a:stretch>
            </p:blipFill>
            <p:spPr>
              <a:xfrm>
                <a:off x="2752920" y="4870440"/>
                <a:ext cx="15238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12FE8127-474F-4929-835E-8C90D386B061}"/>
                  </a:ext>
                </a:extLst>
              </p14:cNvPr>
              <p14:cNvContentPartPr/>
              <p14:nvPr/>
            </p14:nvContentPartPr>
            <p14:xfrm>
              <a:off x="984240" y="5283360"/>
              <a:ext cx="4997880" cy="44640"/>
            </p14:xfrm>
          </p:contentPart>
        </mc:Choice>
        <mc:Fallback xmlns="">
          <p:pic>
            <p:nvPicPr>
              <p:cNvPr id="16" name="Ink 15">
                <a:extLst>
                  <a:ext uri="{FF2B5EF4-FFF2-40B4-BE49-F238E27FC236}">
                    <a16:creationId xmlns:a16="http://schemas.microsoft.com/office/drawing/2014/main" id="{12FE8127-474F-4929-835E-8C90D386B061}"/>
                  </a:ext>
                </a:extLst>
              </p:cNvPr>
              <p:cNvPicPr/>
              <p:nvPr/>
            </p:nvPicPr>
            <p:blipFill>
              <a:blip r:embed="rId25"/>
              <a:stretch>
                <a:fillRect/>
              </a:stretch>
            </p:blipFill>
            <p:spPr>
              <a:xfrm>
                <a:off x="968400" y="5220000"/>
                <a:ext cx="50292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F030C10B-42A0-426D-BAB7-2AE2B33A60A3}"/>
                  </a:ext>
                </a:extLst>
              </p14:cNvPr>
              <p14:cNvContentPartPr/>
              <p14:nvPr/>
            </p14:nvContentPartPr>
            <p14:xfrm>
              <a:off x="933480" y="5568840"/>
              <a:ext cx="4299120" cy="102240"/>
            </p14:xfrm>
          </p:contentPart>
        </mc:Choice>
        <mc:Fallback xmlns="">
          <p:pic>
            <p:nvPicPr>
              <p:cNvPr id="17" name="Ink 16">
                <a:extLst>
                  <a:ext uri="{FF2B5EF4-FFF2-40B4-BE49-F238E27FC236}">
                    <a16:creationId xmlns:a16="http://schemas.microsoft.com/office/drawing/2014/main" id="{F030C10B-42A0-426D-BAB7-2AE2B33A60A3}"/>
                  </a:ext>
                </a:extLst>
              </p:cNvPr>
              <p:cNvPicPr/>
              <p:nvPr/>
            </p:nvPicPr>
            <p:blipFill>
              <a:blip r:embed="rId27"/>
              <a:stretch>
                <a:fillRect/>
              </a:stretch>
            </p:blipFill>
            <p:spPr>
              <a:xfrm>
                <a:off x="917640" y="5505480"/>
                <a:ext cx="433044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0B046D3E-B30B-4561-ACB3-89A3268B0062}"/>
                  </a:ext>
                </a:extLst>
              </p14:cNvPr>
              <p14:cNvContentPartPr/>
              <p14:nvPr/>
            </p14:nvContentPartPr>
            <p14:xfrm>
              <a:off x="990720" y="5823000"/>
              <a:ext cx="4165920" cy="82800"/>
            </p14:xfrm>
          </p:contentPart>
        </mc:Choice>
        <mc:Fallback xmlns="">
          <p:pic>
            <p:nvPicPr>
              <p:cNvPr id="18" name="Ink 17">
                <a:extLst>
                  <a:ext uri="{FF2B5EF4-FFF2-40B4-BE49-F238E27FC236}">
                    <a16:creationId xmlns:a16="http://schemas.microsoft.com/office/drawing/2014/main" id="{0B046D3E-B30B-4561-ACB3-89A3268B0062}"/>
                  </a:ext>
                </a:extLst>
              </p:cNvPr>
              <p:cNvPicPr/>
              <p:nvPr/>
            </p:nvPicPr>
            <p:blipFill>
              <a:blip r:embed="rId29"/>
              <a:stretch>
                <a:fillRect/>
              </a:stretch>
            </p:blipFill>
            <p:spPr>
              <a:xfrm>
                <a:off x="974880" y="5759640"/>
                <a:ext cx="419724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88D72DCD-1CC5-44BE-9B0F-84A5E89A7257}"/>
                  </a:ext>
                </a:extLst>
              </p14:cNvPr>
              <p14:cNvContentPartPr/>
              <p14:nvPr/>
            </p14:nvContentPartPr>
            <p14:xfrm>
              <a:off x="4184640" y="4883040"/>
              <a:ext cx="2000520" cy="1467360"/>
            </p14:xfrm>
          </p:contentPart>
        </mc:Choice>
        <mc:Fallback xmlns="">
          <p:pic>
            <p:nvPicPr>
              <p:cNvPr id="19" name="Ink 18">
                <a:extLst>
                  <a:ext uri="{FF2B5EF4-FFF2-40B4-BE49-F238E27FC236}">
                    <a16:creationId xmlns:a16="http://schemas.microsoft.com/office/drawing/2014/main" id="{88D72DCD-1CC5-44BE-9B0F-84A5E89A7257}"/>
                  </a:ext>
                </a:extLst>
              </p:cNvPr>
              <p:cNvPicPr/>
              <p:nvPr/>
            </p:nvPicPr>
            <p:blipFill>
              <a:blip r:embed="rId31"/>
              <a:stretch>
                <a:fillRect/>
              </a:stretch>
            </p:blipFill>
            <p:spPr>
              <a:xfrm>
                <a:off x="4168800" y="4819680"/>
                <a:ext cx="2031840" cy="1594080"/>
              </a:xfrm>
              <a:prstGeom prst="rect">
                <a:avLst/>
              </a:prstGeom>
            </p:spPr>
          </p:pic>
        </mc:Fallback>
      </mc:AlternateContent>
    </p:spTree>
    <p:extLst>
      <p:ext uri="{BB962C8B-B14F-4D97-AF65-F5344CB8AC3E}">
        <p14:creationId xmlns:p14="http://schemas.microsoft.com/office/powerpoint/2010/main" val="422154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a:t>
            </a:r>
          </a:p>
        </p:txBody>
      </p:sp>
      <p:sp>
        <p:nvSpPr>
          <p:cNvPr id="3" name="Content Placeholder 2"/>
          <p:cNvSpPr>
            <a:spLocks noGrp="1"/>
          </p:cNvSpPr>
          <p:nvPr>
            <p:ph idx="1"/>
          </p:nvPr>
        </p:nvSpPr>
        <p:spPr>
          <a:xfrm>
            <a:off x="381000" y="1371600"/>
            <a:ext cx="7620000" cy="5105400"/>
          </a:xfrm>
        </p:spPr>
        <p:txBody>
          <a:bodyPr>
            <a:normAutofit fontScale="85000" lnSpcReduction="20000"/>
          </a:bodyPr>
          <a:lstStyle/>
          <a:p>
            <a:pPr>
              <a:buFont typeface="Wingdings" pitchFamily="2" charset="2"/>
              <a:buChar char="Ø"/>
            </a:pPr>
            <a:r>
              <a:rPr lang="en-IN" sz="2600" dirty="0"/>
              <a:t>EMP(</a:t>
            </a:r>
            <a:r>
              <a:rPr lang="en-IN" sz="2600" dirty="0" err="1"/>
              <a:t>empno</a:t>
            </a:r>
            <a:r>
              <a:rPr lang="en-IN" sz="2600" dirty="0"/>
              <a:t>, </a:t>
            </a:r>
            <a:r>
              <a:rPr lang="en-IN" sz="2600" dirty="0" err="1"/>
              <a:t>ename</a:t>
            </a:r>
            <a:r>
              <a:rPr lang="en-IN" sz="2600" dirty="0"/>
              <a:t>, job, mgr, hiredate, sal, comm, </a:t>
            </a:r>
            <a:r>
              <a:rPr lang="en-IN" sz="2600" dirty="0" err="1"/>
              <a:t>deptno</a:t>
            </a:r>
            <a:r>
              <a:rPr lang="en-IN" sz="2600" dirty="0"/>
              <a:t>)</a:t>
            </a:r>
          </a:p>
          <a:p>
            <a:pPr marL="411480" lvl="1" indent="0">
              <a:buNone/>
            </a:pPr>
            <a:r>
              <a:rPr lang="en-IN" sz="2600" b="1" dirty="0">
                <a:solidFill>
                  <a:srgbClr val="00B050"/>
                </a:solidFill>
              </a:rPr>
              <a:t>create table EMP ( </a:t>
            </a:r>
            <a:r>
              <a:rPr lang="en-IN" sz="2600" b="1" dirty="0" err="1">
                <a:solidFill>
                  <a:srgbClr val="00B050"/>
                </a:solidFill>
              </a:rPr>
              <a:t>empno</a:t>
            </a:r>
            <a:r>
              <a:rPr lang="en-IN" sz="2600" b="1" dirty="0">
                <a:solidFill>
                  <a:srgbClr val="00B050"/>
                </a:solidFill>
              </a:rPr>
              <a:t> number(3) constraint </a:t>
            </a:r>
            <a:r>
              <a:rPr lang="en-IN" sz="2600" b="1" dirty="0" err="1">
                <a:solidFill>
                  <a:srgbClr val="00B050"/>
                </a:solidFill>
              </a:rPr>
              <a:t>pk_emp</a:t>
            </a:r>
            <a:r>
              <a:rPr lang="en-IN" sz="2600" b="1" dirty="0">
                <a:solidFill>
                  <a:srgbClr val="00B050"/>
                </a:solidFill>
              </a:rPr>
              <a:t> primary key , </a:t>
            </a:r>
          </a:p>
          <a:p>
            <a:pPr marL="411480" lvl="1" indent="0">
              <a:buNone/>
            </a:pPr>
            <a:r>
              <a:rPr lang="en-IN" sz="2600" b="1" dirty="0" err="1">
                <a:solidFill>
                  <a:srgbClr val="00B050"/>
                </a:solidFill>
              </a:rPr>
              <a:t>ename</a:t>
            </a:r>
            <a:r>
              <a:rPr lang="en-IN" sz="2600" b="1" dirty="0">
                <a:solidFill>
                  <a:srgbClr val="00B050"/>
                </a:solidFill>
              </a:rPr>
              <a:t> varchar2(50) constraint </a:t>
            </a:r>
            <a:r>
              <a:rPr lang="en-IN" sz="2600" b="1" dirty="0" err="1">
                <a:solidFill>
                  <a:srgbClr val="00B050"/>
                </a:solidFill>
              </a:rPr>
              <a:t>nn_ename</a:t>
            </a:r>
            <a:r>
              <a:rPr lang="en-IN" sz="2600" b="1" dirty="0">
                <a:solidFill>
                  <a:srgbClr val="00B050"/>
                </a:solidFill>
              </a:rPr>
              <a:t> not null, </a:t>
            </a:r>
          </a:p>
          <a:p>
            <a:pPr marL="411480" lvl="1" indent="0">
              <a:buNone/>
            </a:pPr>
            <a:r>
              <a:rPr lang="en-IN" sz="2600" b="1" dirty="0">
                <a:solidFill>
                  <a:srgbClr val="00B050"/>
                </a:solidFill>
              </a:rPr>
              <a:t>job varchar2(50), </a:t>
            </a:r>
          </a:p>
          <a:p>
            <a:pPr marL="411480" lvl="1" indent="0">
              <a:buNone/>
            </a:pPr>
            <a:r>
              <a:rPr lang="en-IN" sz="2600" b="1" dirty="0" err="1">
                <a:solidFill>
                  <a:srgbClr val="00B050"/>
                </a:solidFill>
              </a:rPr>
              <a:t>mgr</a:t>
            </a:r>
            <a:r>
              <a:rPr lang="en-IN" sz="2600" b="1" dirty="0">
                <a:solidFill>
                  <a:srgbClr val="00B050"/>
                </a:solidFill>
              </a:rPr>
              <a:t> number(3), </a:t>
            </a:r>
          </a:p>
          <a:p>
            <a:pPr marL="411480" lvl="1" indent="0">
              <a:buNone/>
            </a:pPr>
            <a:r>
              <a:rPr lang="en-IN" sz="2600" b="1" dirty="0">
                <a:solidFill>
                  <a:srgbClr val="00B050"/>
                </a:solidFill>
              </a:rPr>
              <a:t>hiredate date, </a:t>
            </a:r>
          </a:p>
          <a:p>
            <a:pPr marL="411480" lvl="1" indent="0">
              <a:buNone/>
            </a:pPr>
            <a:r>
              <a:rPr lang="en-IN" sz="2600" b="1" dirty="0" err="1">
                <a:solidFill>
                  <a:srgbClr val="00B050"/>
                </a:solidFill>
              </a:rPr>
              <a:t>sal</a:t>
            </a:r>
            <a:r>
              <a:rPr lang="en-IN" sz="2600" b="1" dirty="0">
                <a:solidFill>
                  <a:srgbClr val="00B050"/>
                </a:solidFill>
              </a:rPr>
              <a:t> number(7,2) constraint </a:t>
            </a:r>
            <a:r>
              <a:rPr lang="en-IN" sz="2600" b="1" dirty="0" err="1">
                <a:solidFill>
                  <a:srgbClr val="00B050"/>
                </a:solidFill>
              </a:rPr>
              <a:t>ck_sal</a:t>
            </a:r>
            <a:r>
              <a:rPr lang="en-IN" sz="2600" b="1" dirty="0">
                <a:solidFill>
                  <a:srgbClr val="00B050"/>
                </a:solidFill>
              </a:rPr>
              <a:t> check(</a:t>
            </a:r>
            <a:r>
              <a:rPr lang="en-IN" sz="2600" b="1" dirty="0" err="1">
                <a:solidFill>
                  <a:srgbClr val="00B050"/>
                </a:solidFill>
              </a:rPr>
              <a:t>sal</a:t>
            </a:r>
            <a:r>
              <a:rPr lang="en-IN" sz="2600" b="1" dirty="0">
                <a:solidFill>
                  <a:srgbClr val="00B050"/>
                </a:solidFill>
              </a:rPr>
              <a:t>&gt;0), </a:t>
            </a:r>
          </a:p>
          <a:p>
            <a:pPr marL="411480" lvl="1" indent="0">
              <a:buNone/>
            </a:pPr>
            <a:r>
              <a:rPr lang="en-IN" sz="2600" b="1" dirty="0" err="1">
                <a:solidFill>
                  <a:srgbClr val="00B050"/>
                </a:solidFill>
              </a:rPr>
              <a:t>comm</a:t>
            </a:r>
            <a:r>
              <a:rPr lang="en-IN" sz="2600" b="1" dirty="0">
                <a:solidFill>
                  <a:srgbClr val="00B050"/>
                </a:solidFill>
              </a:rPr>
              <a:t> number(7,2), </a:t>
            </a:r>
          </a:p>
          <a:p>
            <a:pPr marL="411480" lvl="1" indent="0">
              <a:buNone/>
            </a:pPr>
            <a:r>
              <a:rPr lang="en-IN" sz="2600" b="1" dirty="0" err="1">
                <a:solidFill>
                  <a:srgbClr val="00B050"/>
                </a:solidFill>
              </a:rPr>
              <a:t>deptno</a:t>
            </a:r>
            <a:r>
              <a:rPr lang="en-IN" sz="2600" b="1" dirty="0">
                <a:solidFill>
                  <a:srgbClr val="00B050"/>
                </a:solidFill>
              </a:rPr>
              <a:t> number(2) constraint </a:t>
            </a:r>
            <a:r>
              <a:rPr lang="en-IN" sz="2600" b="1" dirty="0" err="1">
                <a:solidFill>
                  <a:srgbClr val="00B050"/>
                </a:solidFill>
              </a:rPr>
              <a:t>fk_deptno</a:t>
            </a:r>
            <a:r>
              <a:rPr lang="en-IN" sz="2600" b="1" dirty="0">
                <a:solidFill>
                  <a:srgbClr val="00B050"/>
                </a:solidFill>
              </a:rPr>
              <a:t> references </a:t>
            </a:r>
            <a:r>
              <a:rPr lang="en-IN" sz="2600" b="1" dirty="0" err="1">
                <a:solidFill>
                  <a:srgbClr val="00B050"/>
                </a:solidFill>
              </a:rPr>
              <a:t>dept</a:t>
            </a:r>
            <a:r>
              <a:rPr lang="en-IN" sz="2600" b="1" dirty="0">
                <a:solidFill>
                  <a:srgbClr val="00B050"/>
                </a:solidFill>
              </a:rPr>
              <a:t> (</a:t>
            </a:r>
            <a:r>
              <a:rPr lang="en-IN" sz="2600" b="1" dirty="0" err="1">
                <a:solidFill>
                  <a:srgbClr val="00B050"/>
                </a:solidFill>
              </a:rPr>
              <a:t>deptno</a:t>
            </a:r>
            <a:r>
              <a:rPr lang="en-IN" sz="2600" b="1" dirty="0">
                <a:solidFill>
                  <a:srgbClr val="00B050"/>
                </a:solidFill>
              </a:rPr>
              <a:t>) on delete cascade );</a:t>
            </a:r>
          </a:p>
          <a:p>
            <a:pPr marL="411480" lvl="1" indent="0">
              <a:buNone/>
            </a:pPr>
            <a:endParaRPr lang="en-IN" sz="2600" dirty="0"/>
          </a:p>
          <a:p>
            <a:pPr lvl="1"/>
            <a:r>
              <a:rPr lang="en-IN" b="1" dirty="0" err="1">
                <a:solidFill>
                  <a:srgbClr val="C00000"/>
                </a:solidFill>
              </a:rPr>
              <a:t>deptno</a:t>
            </a:r>
            <a:r>
              <a:rPr lang="en-IN" b="1" dirty="0"/>
              <a:t> is optional if column names are same in both the tables</a:t>
            </a:r>
          </a:p>
          <a:p>
            <a:pPr lvl="1"/>
            <a:endParaRPr lang="en-IN" b="1" dirty="0"/>
          </a:p>
          <a:p>
            <a:pPr marL="411480" lvl="1" indent="0">
              <a:buNone/>
            </a:pPr>
            <a:r>
              <a:rPr lang="en-IN" sz="2600" b="1" dirty="0" err="1">
                <a:solidFill>
                  <a:srgbClr val="00B050"/>
                </a:solidFill>
              </a:rPr>
              <a:t>deptno</a:t>
            </a:r>
            <a:r>
              <a:rPr lang="en-IN" sz="2600" b="1" dirty="0">
                <a:solidFill>
                  <a:srgbClr val="00B050"/>
                </a:solidFill>
              </a:rPr>
              <a:t> number(2) constraint </a:t>
            </a:r>
            <a:r>
              <a:rPr lang="en-IN" sz="2600" b="1" dirty="0" err="1">
                <a:solidFill>
                  <a:srgbClr val="00B050"/>
                </a:solidFill>
              </a:rPr>
              <a:t>fk_deptno</a:t>
            </a:r>
            <a:r>
              <a:rPr lang="en-IN" sz="2600" b="1" dirty="0">
                <a:solidFill>
                  <a:srgbClr val="00B050"/>
                </a:solidFill>
              </a:rPr>
              <a:t> references </a:t>
            </a:r>
            <a:r>
              <a:rPr lang="en-IN" sz="2600" b="1" dirty="0" err="1">
                <a:solidFill>
                  <a:srgbClr val="00B050"/>
                </a:solidFill>
              </a:rPr>
              <a:t>dept</a:t>
            </a:r>
            <a:r>
              <a:rPr lang="en-IN" sz="2600" b="1" dirty="0">
                <a:solidFill>
                  <a:srgbClr val="00B050"/>
                </a:solidFill>
              </a:rPr>
              <a:t> on delete cascade );</a:t>
            </a:r>
          </a:p>
          <a:p>
            <a:pPr marL="411480" lvl="1" indent="0">
              <a:buNone/>
            </a:pPr>
            <a:endParaRPr lang="en-IN" b="1" dirty="0"/>
          </a:p>
          <a:p>
            <a:pPr marL="411480" lvl="1"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25</a:t>
            </a:fld>
            <a:endParaRPr lang="en-IN"/>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BD1E07C-4DD5-41C8-B46A-6AA57583E15C}"/>
                  </a:ext>
                </a:extLst>
              </p14:cNvPr>
              <p14:cNvContentPartPr/>
              <p14:nvPr/>
            </p14:nvContentPartPr>
            <p14:xfrm>
              <a:off x="1473120" y="1542960"/>
              <a:ext cx="787680" cy="13320"/>
            </p14:xfrm>
          </p:contentPart>
        </mc:Choice>
        <mc:Fallback xmlns="">
          <p:pic>
            <p:nvPicPr>
              <p:cNvPr id="5" name="Ink 4">
                <a:extLst>
                  <a:ext uri="{FF2B5EF4-FFF2-40B4-BE49-F238E27FC236}">
                    <a16:creationId xmlns:a16="http://schemas.microsoft.com/office/drawing/2014/main" id="{9BD1E07C-4DD5-41C8-B46A-6AA57583E15C}"/>
                  </a:ext>
                </a:extLst>
              </p:cNvPr>
              <p:cNvPicPr/>
              <p:nvPr/>
            </p:nvPicPr>
            <p:blipFill>
              <a:blip r:embed="rId4"/>
              <a:stretch>
                <a:fillRect/>
              </a:stretch>
            </p:blipFill>
            <p:spPr>
              <a:xfrm>
                <a:off x="1457280" y="1479600"/>
                <a:ext cx="81900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FFBD646-1629-4DDE-99ED-388044D89787}"/>
                  </a:ext>
                </a:extLst>
              </p14:cNvPr>
              <p14:cNvContentPartPr/>
              <p14:nvPr/>
            </p14:nvContentPartPr>
            <p14:xfrm>
              <a:off x="2406600" y="1555920"/>
              <a:ext cx="603720" cy="6480"/>
            </p14:xfrm>
          </p:contentPart>
        </mc:Choice>
        <mc:Fallback xmlns="">
          <p:pic>
            <p:nvPicPr>
              <p:cNvPr id="6" name="Ink 5">
                <a:extLst>
                  <a:ext uri="{FF2B5EF4-FFF2-40B4-BE49-F238E27FC236}">
                    <a16:creationId xmlns:a16="http://schemas.microsoft.com/office/drawing/2014/main" id="{5FFBD646-1629-4DDE-99ED-388044D89787}"/>
                  </a:ext>
                </a:extLst>
              </p:cNvPr>
              <p:cNvPicPr/>
              <p:nvPr/>
            </p:nvPicPr>
            <p:blipFill>
              <a:blip r:embed="rId6"/>
              <a:stretch>
                <a:fillRect/>
              </a:stretch>
            </p:blipFill>
            <p:spPr>
              <a:xfrm>
                <a:off x="2390760" y="1492560"/>
                <a:ext cx="6350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83D1CEF2-4A99-4D64-93FC-ACA2EE368EF2}"/>
                  </a:ext>
                </a:extLst>
              </p14:cNvPr>
              <p14:cNvContentPartPr/>
              <p14:nvPr/>
            </p14:nvContentPartPr>
            <p14:xfrm>
              <a:off x="3263760" y="1517760"/>
              <a:ext cx="406800" cy="44640"/>
            </p14:xfrm>
          </p:contentPart>
        </mc:Choice>
        <mc:Fallback xmlns="">
          <p:pic>
            <p:nvPicPr>
              <p:cNvPr id="7" name="Ink 6">
                <a:extLst>
                  <a:ext uri="{FF2B5EF4-FFF2-40B4-BE49-F238E27FC236}">
                    <a16:creationId xmlns:a16="http://schemas.microsoft.com/office/drawing/2014/main" id="{83D1CEF2-4A99-4D64-93FC-ACA2EE368EF2}"/>
                  </a:ext>
                </a:extLst>
              </p:cNvPr>
              <p:cNvPicPr/>
              <p:nvPr/>
            </p:nvPicPr>
            <p:blipFill>
              <a:blip r:embed="rId8"/>
              <a:stretch>
                <a:fillRect/>
              </a:stretch>
            </p:blipFill>
            <p:spPr>
              <a:xfrm>
                <a:off x="3247920" y="1454400"/>
                <a:ext cx="4381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8638169D-9072-4241-B4E3-A92DF1BB3BDB}"/>
                  </a:ext>
                </a:extLst>
              </p14:cNvPr>
              <p14:cNvContentPartPr/>
              <p14:nvPr/>
            </p14:nvContentPartPr>
            <p14:xfrm>
              <a:off x="3797280" y="1530360"/>
              <a:ext cx="362160" cy="38520"/>
            </p14:xfrm>
          </p:contentPart>
        </mc:Choice>
        <mc:Fallback xmlns="">
          <p:pic>
            <p:nvPicPr>
              <p:cNvPr id="8" name="Ink 7">
                <a:extLst>
                  <a:ext uri="{FF2B5EF4-FFF2-40B4-BE49-F238E27FC236}">
                    <a16:creationId xmlns:a16="http://schemas.microsoft.com/office/drawing/2014/main" id="{8638169D-9072-4241-B4E3-A92DF1BB3BDB}"/>
                  </a:ext>
                </a:extLst>
              </p:cNvPr>
              <p:cNvPicPr/>
              <p:nvPr/>
            </p:nvPicPr>
            <p:blipFill>
              <a:blip r:embed="rId10"/>
              <a:stretch>
                <a:fillRect/>
              </a:stretch>
            </p:blipFill>
            <p:spPr>
              <a:xfrm>
                <a:off x="3781440" y="1467000"/>
                <a:ext cx="3934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E1041F85-04D3-4A81-B3E8-F8AA740EC0C5}"/>
                  </a:ext>
                </a:extLst>
              </p14:cNvPr>
              <p14:cNvContentPartPr/>
              <p14:nvPr/>
            </p14:nvContentPartPr>
            <p14:xfrm>
              <a:off x="4514760" y="1555920"/>
              <a:ext cx="667080" cy="76320"/>
            </p14:xfrm>
          </p:contentPart>
        </mc:Choice>
        <mc:Fallback xmlns="">
          <p:pic>
            <p:nvPicPr>
              <p:cNvPr id="9" name="Ink 8">
                <a:extLst>
                  <a:ext uri="{FF2B5EF4-FFF2-40B4-BE49-F238E27FC236}">
                    <a16:creationId xmlns:a16="http://schemas.microsoft.com/office/drawing/2014/main" id="{E1041F85-04D3-4A81-B3E8-F8AA740EC0C5}"/>
                  </a:ext>
                </a:extLst>
              </p:cNvPr>
              <p:cNvPicPr/>
              <p:nvPr/>
            </p:nvPicPr>
            <p:blipFill>
              <a:blip r:embed="rId12"/>
              <a:stretch>
                <a:fillRect/>
              </a:stretch>
            </p:blipFill>
            <p:spPr>
              <a:xfrm>
                <a:off x="4498920" y="1492560"/>
                <a:ext cx="6984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9BB0DAFB-75B3-4688-8DCC-9651DD943142}"/>
                  </a:ext>
                </a:extLst>
              </p14:cNvPr>
              <p14:cNvContentPartPr/>
              <p14:nvPr/>
            </p14:nvContentPartPr>
            <p14:xfrm>
              <a:off x="5423040" y="1581120"/>
              <a:ext cx="177840" cy="6840"/>
            </p14:xfrm>
          </p:contentPart>
        </mc:Choice>
        <mc:Fallback xmlns="">
          <p:pic>
            <p:nvPicPr>
              <p:cNvPr id="10" name="Ink 9">
                <a:extLst>
                  <a:ext uri="{FF2B5EF4-FFF2-40B4-BE49-F238E27FC236}">
                    <a16:creationId xmlns:a16="http://schemas.microsoft.com/office/drawing/2014/main" id="{9BB0DAFB-75B3-4688-8DCC-9651DD943142}"/>
                  </a:ext>
                </a:extLst>
              </p:cNvPr>
              <p:cNvPicPr/>
              <p:nvPr/>
            </p:nvPicPr>
            <p:blipFill>
              <a:blip r:embed="rId14"/>
              <a:stretch>
                <a:fillRect/>
              </a:stretch>
            </p:blipFill>
            <p:spPr>
              <a:xfrm>
                <a:off x="5407200" y="1517760"/>
                <a:ext cx="2091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174C9FAF-8669-447D-B9BA-07EACC818559}"/>
                  </a:ext>
                </a:extLst>
              </p14:cNvPr>
              <p14:cNvContentPartPr/>
              <p14:nvPr/>
            </p14:nvContentPartPr>
            <p14:xfrm>
              <a:off x="5918040" y="1581120"/>
              <a:ext cx="502200" cy="6840"/>
            </p14:xfrm>
          </p:contentPart>
        </mc:Choice>
        <mc:Fallback xmlns="">
          <p:pic>
            <p:nvPicPr>
              <p:cNvPr id="11" name="Ink 10">
                <a:extLst>
                  <a:ext uri="{FF2B5EF4-FFF2-40B4-BE49-F238E27FC236}">
                    <a16:creationId xmlns:a16="http://schemas.microsoft.com/office/drawing/2014/main" id="{174C9FAF-8669-447D-B9BA-07EACC818559}"/>
                  </a:ext>
                </a:extLst>
              </p:cNvPr>
              <p:cNvPicPr/>
              <p:nvPr/>
            </p:nvPicPr>
            <p:blipFill>
              <a:blip r:embed="rId16"/>
              <a:stretch>
                <a:fillRect/>
              </a:stretch>
            </p:blipFill>
            <p:spPr>
              <a:xfrm>
                <a:off x="5902200" y="1517760"/>
                <a:ext cx="53352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3DB49D68-7AA2-4AF8-B208-FFE3AC7B6F77}"/>
                  </a:ext>
                </a:extLst>
              </p14:cNvPr>
              <p14:cNvContentPartPr/>
              <p14:nvPr/>
            </p14:nvContentPartPr>
            <p14:xfrm>
              <a:off x="6838920" y="1555920"/>
              <a:ext cx="533880" cy="19080"/>
            </p14:xfrm>
          </p:contentPart>
        </mc:Choice>
        <mc:Fallback xmlns="">
          <p:pic>
            <p:nvPicPr>
              <p:cNvPr id="12" name="Ink 11">
                <a:extLst>
                  <a:ext uri="{FF2B5EF4-FFF2-40B4-BE49-F238E27FC236}">
                    <a16:creationId xmlns:a16="http://schemas.microsoft.com/office/drawing/2014/main" id="{3DB49D68-7AA2-4AF8-B208-FFE3AC7B6F77}"/>
                  </a:ext>
                </a:extLst>
              </p:cNvPr>
              <p:cNvPicPr/>
              <p:nvPr/>
            </p:nvPicPr>
            <p:blipFill>
              <a:blip r:embed="rId18"/>
              <a:stretch>
                <a:fillRect/>
              </a:stretch>
            </p:blipFill>
            <p:spPr>
              <a:xfrm>
                <a:off x="6823080" y="1492560"/>
                <a:ext cx="56520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442A523A-72A7-44B6-B015-65BE0C39299A}"/>
                  </a:ext>
                </a:extLst>
              </p14:cNvPr>
              <p14:cNvContentPartPr/>
              <p14:nvPr/>
            </p14:nvContentPartPr>
            <p14:xfrm>
              <a:off x="2336760" y="1879560"/>
              <a:ext cx="2762640" cy="45000"/>
            </p14:xfrm>
          </p:contentPart>
        </mc:Choice>
        <mc:Fallback xmlns="">
          <p:pic>
            <p:nvPicPr>
              <p:cNvPr id="13" name="Ink 12">
                <a:extLst>
                  <a:ext uri="{FF2B5EF4-FFF2-40B4-BE49-F238E27FC236}">
                    <a16:creationId xmlns:a16="http://schemas.microsoft.com/office/drawing/2014/main" id="{442A523A-72A7-44B6-B015-65BE0C39299A}"/>
                  </a:ext>
                </a:extLst>
              </p:cNvPr>
              <p:cNvPicPr/>
              <p:nvPr/>
            </p:nvPicPr>
            <p:blipFill>
              <a:blip r:embed="rId20"/>
              <a:stretch>
                <a:fillRect/>
              </a:stretch>
            </p:blipFill>
            <p:spPr>
              <a:xfrm>
                <a:off x="2320920" y="1816200"/>
                <a:ext cx="2793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35529CB5-0760-4BC0-86D8-252D694292C0}"/>
                  </a:ext>
                </a:extLst>
              </p14:cNvPr>
              <p14:cNvContentPartPr/>
              <p14:nvPr/>
            </p14:nvContentPartPr>
            <p14:xfrm>
              <a:off x="920880" y="2158920"/>
              <a:ext cx="1232280" cy="12960"/>
            </p14:xfrm>
          </p:contentPart>
        </mc:Choice>
        <mc:Fallback xmlns="">
          <p:pic>
            <p:nvPicPr>
              <p:cNvPr id="14" name="Ink 13">
                <a:extLst>
                  <a:ext uri="{FF2B5EF4-FFF2-40B4-BE49-F238E27FC236}">
                    <a16:creationId xmlns:a16="http://schemas.microsoft.com/office/drawing/2014/main" id="{35529CB5-0760-4BC0-86D8-252D694292C0}"/>
                  </a:ext>
                </a:extLst>
              </p:cNvPr>
              <p:cNvPicPr/>
              <p:nvPr/>
            </p:nvPicPr>
            <p:blipFill>
              <a:blip r:embed="rId22"/>
              <a:stretch>
                <a:fillRect/>
              </a:stretch>
            </p:blipFill>
            <p:spPr>
              <a:xfrm>
                <a:off x="905040" y="2095560"/>
                <a:ext cx="12636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EFBFD45-32AA-4D63-B066-08E842BC7206}"/>
                  </a:ext>
                </a:extLst>
              </p14:cNvPr>
              <p14:cNvContentPartPr/>
              <p14:nvPr/>
            </p14:nvContentPartPr>
            <p14:xfrm>
              <a:off x="799920" y="2457360"/>
              <a:ext cx="2496240" cy="89280"/>
            </p14:xfrm>
          </p:contentPart>
        </mc:Choice>
        <mc:Fallback xmlns="">
          <p:pic>
            <p:nvPicPr>
              <p:cNvPr id="15" name="Ink 14">
                <a:extLst>
                  <a:ext uri="{FF2B5EF4-FFF2-40B4-BE49-F238E27FC236}">
                    <a16:creationId xmlns:a16="http://schemas.microsoft.com/office/drawing/2014/main" id="{7EFBFD45-32AA-4D63-B066-08E842BC7206}"/>
                  </a:ext>
                </a:extLst>
              </p:cNvPr>
              <p:cNvPicPr/>
              <p:nvPr/>
            </p:nvPicPr>
            <p:blipFill>
              <a:blip r:embed="rId24"/>
              <a:stretch>
                <a:fillRect/>
              </a:stretch>
            </p:blipFill>
            <p:spPr>
              <a:xfrm>
                <a:off x="784080" y="2394000"/>
                <a:ext cx="2527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0F926AF3-DEE5-434C-9C45-FCB7C3F841EC}"/>
                  </a:ext>
                </a:extLst>
              </p14:cNvPr>
              <p14:cNvContentPartPr/>
              <p14:nvPr/>
            </p14:nvContentPartPr>
            <p14:xfrm>
              <a:off x="870120" y="2819520"/>
              <a:ext cx="1333800" cy="38160"/>
            </p14:xfrm>
          </p:contentPart>
        </mc:Choice>
        <mc:Fallback xmlns="">
          <p:pic>
            <p:nvPicPr>
              <p:cNvPr id="16" name="Ink 15">
                <a:extLst>
                  <a:ext uri="{FF2B5EF4-FFF2-40B4-BE49-F238E27FC236}">
                    <a16:creationId xmlns:a16="http://schemas.microsoft.com/office/drawing/2014/main" id="{0F926AF3-DEE5-434C-9C45-FCB7C3F841EC}"/>
                  </a:ext>
                </a:extLst>
              </p:cNvPr>
              <p:cNvPicPr/>
              <p:nvPr/>
            </p:nvPicPr>
            <p:blipFill>
              <a:blip r:embed="rId26"/>
              <a:stretch>
                <a:fillRect/>
              </a:stretch>
            </p:blipFill>
            <p:spPr>
              <a:xfrm>
                <a:off x="854280" y="2756160"/>
                <a:ext cx="13651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16">
                <a:extLst>
                  <a:ext uri="{FF2B5EF4-FFF2-40B4-BE49-F238E27FC236}">
                    <a16:creationId xmlns:a16="http://schemas.microsoft.com/office/drawing/2014/main" id="{132A3516-F52C-49AB-A154-376D5D3C5B61}"/>
                  </a:ext>
                </a:extLst>
              </p14:cNvPr>
              <p14:cNvContentPartPr/>
              <p14:nvPr/>
            </p14:nvContentPartPr>
            <p14:xfrm>
              <a:off x="863640" y="3130560"/>
              <a:ext cx="1321200" cy="44640"/>
            </p14:xfrm>
          </p:contentPart>
        </mc:Choice>
        <mc:Fallback xmlns="">
          <p:pic>
            <p:nvPicPr>
              <p:cNvPr id="17" name="Ink 16">
                <a:extLst>
                  <a:ext uri="{FF2B5EF4-FFF2-40B4-BE49-F238E27FC236}">
                    <a16:creationId xmlns:a16="http://schemas.microsoft.com/office/drawing/2014/main" id="{132A3516-F52C-49AB-A154-376D5D3C5B61}"/>
                  </a:ext>
                </a:extLst>
              </p:cNvPr>
              <p:cNvPicPr/>
              <p:nvPr/>
            </p:nvPicPr>
            <p:blipFill>
              <a:blip r:embed="rId28"/>
              <a:stretch>
                <a:fillRect/>
              </a:stretch>
            </p:blipFill>
            <p:spPr>
              <a:xfrm>
                <a:off x="847800" y="3067200"/>
                <a:ext cx="13525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Ink 17">
                <a:extLst>
                  <a:ext uri="{FF2B5EF4-FFF2-40B4-BE49-F238E27FC236}">
                    <a16:creationId xmlns:a16="http://schemas.microsoft.com/office/drawing/2014/main" id="{F9387061-C7E9-4B9E-BE0E-EF1C539474A1}"/>
                  </a:ext>
                </a:extLst>
              </p14:cNvPr>
              <p14:cNvContentPartPr/>
              <p14:nvPr/>
            </p14:nvContentPartPr>
            <p14:xfrm>
              <a:off x="895320" y="3448080"/>
              <a:ext cx="1048320" cy="44640"/>
            </p14:xfrm>
          </p:contentPart>
        </mc:Choice>
        <mc:Fallback xmlns="">
          <p:pic>
            <p:nvPicPr>
              <p:cNvPr id="18" name="Ink 17">
                <a:extLst>
                  <a:ext uri="{FF2B5EF4-FFF2-40B4-BE49-F238E27FC236}">
                    <a16:creationId xmlns:a16="http://schemas.microsoft.com/office/drawing/2014/main" id="{F9387061-C7E9-4B9E-BE0E-EF1C539474A1}"/>
                  </a:ext>
                </a:extLst>
              </p:cNvPr>
              <p:cNvPicPr/>
              <p:nvPr/>
            </p:nvPicPr>
            <p:blipFill>
              <a:blip r:embed="rId30"/>
              <a:stretch>
                <a:fillRect/>
              </a:stretch>
            </p:blipFill>
            <p:spPr>
              <a:xfrm>
                <a:off x="879480" y="3384720"/>
                <a:ext cx="10796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Ink 18">
                <a:extLst>
                  <a:ext uri="{FF2B5EF4-FFF2-40B4-BE49-F238E27FC236}">
                    <a16:creationId xmlns:a16="http://schemas.microsoft.com/office/drawing/2014/main" id="{E843B512-33E7-468D-8099-1B79C653813B}"/>
                  </a:ext>
                </a:extLst>
              </p14:cNvPr>
              <p14:cNvContentPartPr/>
              <p14:nvPr/>
            </p14:nvContentPartPr>
            <p14:xfrm>
              <a:off x="1015920" y="3778200"/>
              <a:ext cx="1327680" cy="45000"/>
            </p14:xfrm>
          </p:contentPart>
        </mc:Choice>
        <mc:Fallback xmlns="">
          <p:pic>
            <p:nvPicPr>
              <p:cNvPr id="19" name="Ink 18">
                <a:extLst>
                  <a:ext uri="{FF2B5EF4-FFF2-40B4-BE49-F238E27FC236}">
                    <a16:creationId xmlns:a16="http://schemas.microsoft.com/office/drawing/2014/main" id="{E843B512-33E7-468D-8099-1B79C653813B}"/>
                  </a:ext>
                </a:extLst>
              </p:cNvPr>
              <p:cNvPicPr/>
              <p:nvPr/>
            </p:nvPicPr>
            <p:blipFill>
              <a:blip r:embed="rId32"/>
              <a:stretch>
                <a:fillRect/>
              </a:stretch>
            </p:blipFill>
            <p:spPr>
              <a:xfrm>
                <a:off x="1000080" y="3714840"/>
                <a:ext cx="1359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Ink 19">
                <a:extLst>
                  <a:ext uri="{FF2B5EF4-FFF2-40B4-BE49-F238E27FC236}">
                    <a16:creationId xmlns:a16="http://schemas.microsoft.com/office/drawing/2014/main" id="{B6FCB131-C72E-4036-B813-8A892A20F518}"/>
                  </a:ext>
                </a:extLst>
              </p14:cNvPr>
              <p14:cNvContentPartPr/>
              <p14:nvPr/>
            </p14:nvContentPartPr>
            <p14:xfrm>
              <a:off x="4832280" y="3803760"/>
              <a:ext cx="1130760" cy="25560"/>
            </p14:xfrm>
          </p:contentPart>
        </mc:Choice>
        <mc:Fallback xmlns="">
          <p:pic>
            <p:nvPicPr>
              <p:cNvPr id="20" name="Ink 19">
                <a:extLst>
                  <a:ext uri="{FF2B5EF4-FFF2-40B4-BE49-F238E27FC236}">
                    <a16:creationId xmlns:a16="http://schemas.microsoft.com/office/drawing/2014/main" id="{B6FCB131-C72E-4036-B813-8A892A20F518}"/>
                  </a:ext>
                </a:extLst>
              </p:cNvPr>
              <p:cNvPicPr/>
              <p:nvPr/>
            </p:nvPicPr>
            <p:blipFill>
              <a:blip r:embed="rId34"/>
              <a:stretch>
                <a:fillRect/>
              </a:stretch>
            </p:blipFill>
            <p:spPr>
              <a:xfrm>
                <a:off x="4816440" y="3740400"/>
                <a:ext cx="11620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1" name="Ink 20">
                <a:extLst>
                  <a:ext uri="{FF2B5EF4-FFF2-40B4-BE49-F238E27FC236}">
                    <a16:creationId xmlns:a16="http://schemas.microsoft.com/office/drawing/2014/main" id="{85E810B3-C4CA-4564-A75E-826C4BF780F5}"/>
                  </a:ext>
                </a:extLst>
              </p14:cNvPr>
              <p14:cNvContentPartPr/>
              <p14:nvPr/>
            </p14:nvContentPartPr>
            <p14:xfrm>
              <a:off x="1022400" y="4172040"/>
              <a:ext cx="2127600" cy="38520"/>
            </p14:xfrm>
          </p:contentPart>
        </mc:Choice>
        <mc:Fallback xmlns="">
          <p:pic>
            <p:nvPicPr>
              <p:cNvPr id="21" name="Ink 20">
                <a:extLst>
                  <a:ext uri="{FF2B5EF4-FFF2-40B4-BE49-F238E27FC236}">
                    <a16:creationId xmlns:a16="http://schemas.microsoft.com/office/drawing/2014/main" id="{85E810B3-C4CA-4564-A75E-826C4BF780F5}"/>
                  </a:ext>
                </a:extLst>
              </p:cNvPr>
              <p:cNvPicPr/>
              <p:nvPr/>
            </p:nvPicPr>
            <p:blipFill>
              <a:blip r:embed="rId36"/>
              <a:stretch>
                <a:fillRect/>
              </a:stretch>
            </p:blipFill>
            <p:spPr>
              <a:xfrm>
                <a:off x="1006560" y="4108680"/>
                <a:ext cx="21589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 name="Ink 21">
                <a:extLst>
                  <a:ext uri="{FF2B5EF4-FFF2-40B4-BE49-F238E27FC236}">
                    <a16:creationId xmlns:a16="http://schemas.microsoft.com/office/drawing/2014/main" id="{DD847615-3454-440A-A661-779F80B59934}"/>
                  </a:ext>
                </a:extLst>
              </p14:cNvPr>
              <p14:cNvContentPartPr/>
              <p14:nvPr/>
            </p14:nvContentPartPr>
            <p14:xfrm>
              <a:off x="965160" y="4444920"/>
              <a:ext cx="1911600" cy="25920"/>
            </p14:xfrm>
          </p:contentPart>
        </mc:Choice>
        <mc:Fallback xmlns="">
          <p:pic>
            <p:nvPicPr>
              <p:cNvPr id="22" name="Ink 21">
                <a:extLst>
                  <a:ext uri="{FF2B5EF4-FFF2-40B4-BE49-F238E27FC236}">
                    <a16:creationId xmlns:a16="http://schemas.microsoft.com/office/drawing/2014/main" id="{DD847615-3454-440A-A661-779F80B59934}"/>
                  </a:ext>
                </a:extLst>
              </p:cNvPr>
              <p:cNvPicPr/>
              <p:nvPr/>
            </p:nvPicPr>
            <p:blipFill>
              <a:blip r:embed="rId38"/>
              <a:stretch>
                <a:fillRect/>
              </a:stretch>
            </p:blipFill>
            <p:spPr>
              <a:xfrm>
                <a:off x="949320" y="4381560"/>
                <a:ext cx="19429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 name="Ink 22">
                <a:extLst>
                  <a:ext uri="{FF2B5EF4-FFF2-40B4-BE49-F238E27FC236}">
                    <a16:creationId xmlns:a16="http://schemas.microsoft.com/office/drawing/2014/main" id="{C8F5C9D8-6A65-444C-8911-ED568EB36764}"/>
                  </a:ext>
                </a:extLst>
              </p14:cNvPr>
              <p14:cNvContentPartPr/>
              <p14:nvPr/>
            </p14:nvContentPartPr>
            <p14:xfrm>
              <a:off x="3200400" y="4502160"/>
              <a:ext cx="3549960" cy="19440"/>
            </p14:xfrm>
          </p:contentPart>
        </mc:Choice>
        <mc:Fallback xmlns="">
          <p:pic>
            <p:nvPicPr>
              <p:cNvPr id="23" name="Ink 22">
                <a:extLst>
                  <a:ext uri="{FF2B5EF4-FFF2-40B4-BE49-F238E27FC236}">
                    <a16:creationId xmlns:a16="http://schemas.microsoft.com/office/drawing/2014/main" id="{C8F5C9D8-6A65-444C-8911-ED568EB36764}"/>
                  </a:ext>
                </a:extLst>
              </p:cNvPr>
              <p:cNvPicPr/>
              <p:nvPr/>
            </p:nvPicPr>
            <p:blipFill>
              <a:blip r:embed="rId40"/>
              <a:stretch>
                <a:fillRect/>
              </a:stretch>
            </p:blipFill>
            <p:spPr>
              <a:xfrm>
                <a:off x="3184560" y="4438800"/>
                <a:ext cx="35812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 name="Ink 23">
                <a:extLst>
                  <a:ext uri="{FF2B5EF4-FFF2-40B4-BE49-F238E27FC236}">
                    <a16:creationId xmlns:a16="http://schemas.microsoft.com/office/drawing/2014/main" id="{5EF10B5A-526E-4B18-97E5-6CD283018E9E}"/>
                  </a:ext>
                </a:extLst>
              </p14:cNvPr>
              <p14:cNvContentPartPr/>
              <p14:nvPr/>
            </p14:nvContentPartPr>
            <p14:xfrm>
              <a:off x="876240" y="4711680"/>
              <a:ext cx="3175560" cy="63720"/>
            </p14:xfrm>
          </p:contentPart>
        </mc:Choice>
        <mc:Fallback xmlns="">
          <p:pic>
            <p:nvPicPr>
              <p:cNvPr id="24" name="Ink 23">
                <a:extLst>
                  <a:ext uri="{FF2B5EF4-FFF2-40B4-BE49-F238E27FC236}">
                    <a16:creationId xmlns:a16="http://schemas.microsoft.com/office/drawing/2014/main" id="{5EF10B5A-526E-4B18-97E5-6CD283018E9E}"/>
                  </a:ext>
                </a:extLst>
              </p:cNvPr>
              <p:cNvPicPr/>
              <p:nvPr/>
            </p:nvPicPr>
            <p:blipFill>
              <a:blip r:embed="rId42"/>
              <a:stretch>
                <a:fillRect/>
              </a:stretch>
            </p:blipFill>
            <p:spPr>
              <a:xfrm>
                <a:off x="860400" y="4648320"/>
                <a:ext cx="32068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5" name="Ink 24">
                <a:extLst>
                  <a:ext uri="{FF2B5EF4-FFF2-40B4-BE49-F238E27FC236}">
                    <a16:creationId xmlns:a16="http://schemas.microsoft.com/office/drawing/2014/main" id="{3259D130-F6A4-4A88-9B13-01D5E48FA59D}"/>
                  </a:ext>
                </a:extLst>
              </p14:cNvPr>
              <p14:cNvContentPartPr/>
              <p14:nvPr/>
            </p14:nvContentPartPr>
            <p14:xfrm>
              <a:off x="1117440" y="5359320"/>
              <a:ext cx="5715360" cy="64080"/>
            </p14:xfrm>
          </p:contentPart>
        </mc:Choice>
        <mc:Fallback xmlns="">
          <p:pic>
            <p:nvPicPr>
              <p:cNvPr id="25" name="Ink 24">
                <a:extLst>
                  <a:ext uri="{FF2B5EF4-FFF2-40B4-BE49-F238E27FC236}">
                    <a16:creationId xmlns:a16="http://schemas.microsoft.com/office/drawing/2014/main" id="{3259D130-F6A4-4A88-9B13-01D5E48FA59D}"/>
                  </a:ext>
                </a:extLst>
              </p:cNvPr>
              <p:cNvPicPr/>
              <p:nvPr/>
            </p:nvPicPr>
            <p:blipFill>
              <a:blip r:embed="rId44"/>
              <a:stretch>
                <a:fillRect/>
              </a:stretch>
            </p:blipFill>
            <p:spPr>
              <a:xfrm>
                <a:off x="1101600" y="5295960"/>
                <a:ext cx="57466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 name="Ink 25">
                <a:extLst>
                  <a:ext uri="{FF2B5EF4-FFF2-40B4-BE49-F238E27FC236}">
                    <a16:creationId xmlns:a16="http://schemas.microsoft.com/office/drawing/2014/main" id="{12B4854F-F5EC-4699-BF1B-5743CD9D6EE0}"/>
                  </a:ext>
                </a:extLst>
              </p14:cNvPr>
              <p14:cNvContentPartPr/>
              <p14:nvPr/>
            </p14:nvContentPartPr>
            <p14:xfrm>
              <a:off x="895320" y="5892840"/>
              <a:ext cx="2521440" cy="63720"/>
            </p14:xfrm>
          </p:contentPart>
        </mc:Choice>
        <mc:Fallback xmlns="">
          <p:pic>
            <p:nvPicPr>
              <p:cNvPr id="26" name="Ink 25">
                <a:extLst>
                  <a:ext uri="{FF2B5EF4-FFF2-40B4-BE49-F238E27FC236}">
                    <a16:creationId xmlns:a16="http://schemas.microsoft.com/office/drawing/2014/main" id="{12B4854F-F5EC-4699-BF1B-5743CD9D6EE0}"/>
                  </a:ext>
                </a:extLst>
              </p:cNvPr>
              <p:cNvPicPr/>
              <p:nvPr/>
            </p:nvPicPr>
            <p:blipFill>
              <a:blip r:embed="rId46"/>
              <a:stretch>
                <a:fillRect/>
              </a:stretch>
            </p:blipFill>
            <p:spPr>
              <a:xfrm>
                <a:off x="879480" y="5829480"/>
                <a:ext cx="25527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7" name="Ink 26">
                <a:extLst>
                  <a:ext uri="{FF2B5EF4-FFF2-40B4-BE49-F238E27FC236}">
                    <a16:creationId xmlns:a16="http://schemas.microsoft.com/office/drawing/2014/main" id="{59CBD396-83C4-4BF6-B423-981FA6039825}"/>
                  </a:ext>
                </a:extLst>
              </p14:cNvPr>
              <p14:cNvContentPartPr/>
              <p14:nvPr/>
            </p14:nvContentPartPr>
            <p14:xfrm>
              <a:off x="4311720" y="5886360"/>
              <a:ext cx="3175200" cy="76680"/>
            </p14:xfrm>
          </p:contentPart>
        </mc:Choice>
        <mc:Fallback xmlns="">
          <p:pic>
            <p:nvPicPr>
              <p:cNvPr id="27" name="Ink 26">
                <a:extLst>
                  <a:ext uri="{FF2B5EF4-FFF2-40B4-BE49-F238E27FC236}">
                    <a16:creationId xmlns:a16="http://schemas.microsoft.com/office/drawing/2014/main" id="{59CBD396-83C4-4BF6-B423-981FA6039825}"/>
                  </a:ext>
                </a:extLst>
              </p:cNvPr>
              <p:cNvPicPr/>
              <p:nvPr/>
            </p:nvPicPr>
            <p:blipFill>
              <a:blip r:embed="rId48"/>
              <a:stretch>
                <a:fillRect/>
              </a:stretch>
            </p:blipFill>
            <p:spPr>
              <a:xfrm>
                <a:off x="4295880" y="5823000"/>
                <a:ext cx="32065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8" name="Ink 27">
                <a:extLst>
                  <a:ext uri="{FF2B5EF4-FFF2-40B4-BE49-F238E27FC236}">
                    <a16:creationId xmlns:a16="http://schemas.microsoft.com/office/drawing/2014/main" id="{17B34F55-C7B0-49C7-A10D-9E3F931C36E0}"/>
                  </a:ext>
                </a:extLst>
              </p14:cNvPr>
              <p14:cNvContentPartPr/>
              <p14:nvPr/>
            </p14:nvContentPartPr>
            <p14:xfrm>
              <a:off x="907920" y="6235560"/>
              <a:ext cx="2019960" cy="51120"/>
            </p14:xfrm>
          </p:contentPart>
        </mc:Choice>
        <mc:Fallback xmlns="">
          <p:pic>
            <p:nvPicPr>
              <p:cNvPr id="28" name="Ink 27">
                <a:extLst>
                  <a:ext uri="{FF2B5EF4-FFF2-40B4-BE49-F238E27FC236}">
                    <a16:creationId xmlns:a16="http://schemas.microsoft.com/office/drawing/2014/main" id="{17B34F55-C7B0-49C7-A10D-9E3F931C36E0}"/>
                  </a:ext>
                </a:extLst>
              </p:cNvPr>
              <p:cNvPicPr/>
              <p:nvPr/>
            </p:nvPicPr>
            <p:blipFill>
              <a:blip r:embed="rId50"/>
              <a:stretch>
                <a:fillRect/>
              </a:stretch>
            </p:blipFill>
            <p:spPr>
              <a:xfrm>
                <a:off x="892080" y="6172200"/>
                <a:ext cx="20512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9" name="Ink 28">
                <a:extLst>
                  <a:ext uri="{FF2B5EF4-FFF2-40B4-BE49-F238E27FC236}">
                    <a16:creationId xmlns:a16="http://schemas.microsoft.com/office/drawing/2014/main" id="{6D6672C9-CD19-4B61-AA69-DF150B3B1887}"/>
                  </a:ext>
                </a:extLst>
              </p14:cNvPr>
              <p14:cNvContentPartPr/>
              <p14:nvPr/>
            </p14:nvContentPartPr>
            <p14:xfrm>
              <a:off x="444600" y="4464000"/>
              <a:ext cx="457560" cy="1479960"/>
            </p14:xfrm>
          </p:contentPart>
        </mc:Choice>
        <mc:Fallback xmlns="">
          <p:pic>
            <p:nvPicPr>
              <p:cNvPr id="29" name="Ink 28">
                <a:extLst>
                  <a:ext uri="{FF2B5EF4-FFF2-40B4-BE49-F238E27FC236}">
                    <a16:creationId xmlns:a16="http://schemas.microsoft.com/office/drawing/2014/main" id="{6D6672C9-CD19-4B61-AA69-DF150B3B1887}"/>
                  </a:ext>
                </a:extLst>
              </p:cNvPr>
              <p:cNvPicPr/>
              <p:nvPr/>
            </p:nvPicPr>
            <p:blipFill>
              <a:blip r:embed="rId52"/>
              <a:stretch>
                <a:fillRect/>
              </a:stretch>
            </p:blipFill>
            <p:spPr>
              <a:xfrm>
                <a:off x="428760" y="4400640"/>
                <a:ext cx="488880" cy="1606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0" name="Ink 29">
                <a:extLst>
                  <a:ext uri="{FF2B5EF4-FFF2-40B4-BE49-F238E27FC236}">
                    <a16:creationId xmlns:a16="http://schemas.microsoft.com/office/drawing/2014/main" id="{9F61A6A7-14E2-438A-8D72-65B945642DCD}"/>
                  </a:ext>
                </a:extLst>
              </p14:cNvPr>
              <p14:cNvContentPartPr/>
              <p14:nvPr/>
            </p14:nvContentPartPr>
            <p14:xfrm>
              <a:off x="507960" y="5562720"/>
              <a:ext cx="317880" cy="393840"/>
            </p14:xfrm>
          </p:contentPart>
        </mc:Choice>
        <mc:Fallback xmlns="">
          <p:pic>
            <p:nvPicPr>
              <p:cNvPr id="30" name="Ink 29">
                <a:extLst>
                  <a:ext uri="{FF2B5EF4-FFF2-40B4-BE49-F238E27FC236}">
                    <a16:creationId xmlns:a16="http://schemas.microsoft.com/office/drawing/2014/main" id="{9F61A6A7-14E2-438A-8D72-65B945642DCD}"/>
                  </a:ext>
                </a:extLst>
              </p:cNvPr>
              <p:cNvPicPr/>
              <p:nvPr/>
            </p:nvPicPr>
            <p:blipFill>
              <a:blip r:embed="rId54"/>
              <a:stretch>
                <a:fillRect/>
              </a:stretch>
            </p:blipFill>
            <p:spPr>
              <a:xfrm>
                <a:off x="492120" y="5499360"/>
                <a:ext cx="349200" cy="520560"/>
              </a:xfrm>
              <a:prstGeom prst="rect">
                <a:avLst/>
              </a:prstGeom>
            </p:spPr>
          </p:pic>
        </mc:Fallback>
      </mc:AlternateContent>
    </p:spTree>
    <p:extLst>
      <p:ext uri="{BB962C8B-B14F-4D97-AF65-F5344CB8AC3E}">
        <p14:creationId xmlns:p14="http://schemas.microsoft.com/office/powerpoint/2010/main" val="31589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 (table level constraints)</a:t>
            </a:r>
          </a:p>
        </p:txBody>
      </p:sp>
      <p:sp>
        <p:nvSpPr>
          <p:cNvPr id="3" name="Content Placeholder 2"/>
          <p:cNvSpPr>
            <a:spLocks noGrp="1"/>
          </p:cNvSpPr>
          <p:nvPr>
            <p:ph idx="1"/>
          </p:nvPr>
        </p:nvSpPr>
        <p:spPr>
          <a:xfrm>
            <a:off x="381000" y="1371600"/>
            <a:ext cx="7620000" cy="4800600"/>
          </a:xfrm>
        </p:spPr>
        <p:txBody>
          <a:bodyPr>
            <a:noAutofit/>
          </a:bodyPr>
          <a:lstStyle/>
          <a:p>
            <a:pPr marL="411480" lvl="1" indent="0">
              <a:buNone/>
            </a:pPr>
            <a:r>
              <a:rPr lang="en-IN" sz="2400" b="1" dirty="0">
                <a:solidFill>
                  <a:srgbClr val="00B050"/>
                </a:solidFill>
              </a:rPr>
              <a:t>create table EMP ( </a:t>
            </a:r>
            <a:r>
              <a:rPr lang="en-IN" sz="2400" b="1" dirty="0" err="1">
                <a:solidFill>
                  <a:srgbClr val="00B050"/>
                </a:solidFill>
              </a:rPr>
              <a:t>empno</a:t>
            </a:r>
            <a:r>
              <a:rPr lang="en-IN" sz="2400" b="1" dirty="0">
                <a:solidFill>
                  <a:srgbClr val="00B050"/>
                </a:solidFill>
              </a:rPr>
              <a:t> number(3), </a:t>
            </a:r>
          </a:p>
          <a:p>
            <a:pPr marL="411480" lvl="1" indent="0">
              <a:buNone/>
            </a:pPr>
            <a:r>
              <a:rPr lang="en-IN" sz="2400" b="1" dirty="0" err="1">
                <a:solidFill>
                  <a:srgbClr val="00B050"/>
                </a:solidFill>
              </a:rPr>
              <a:t>ename</a:t>
            </a:r>
            <a:r>
              <a:rPr lang="en-IN" sz="2400" b="1" dirty="0">
                <a:solidFill>
                  <a:srgbClr val="00B050"/>
                </a:solidFill>
              </a:rPr>
              <a:t> varchar2(50) not null, </a:t>
            </a:r>
          </a:p>
          <a:p>
            <a:pPr marL="411480" lvl="1" indent="0">
              <a:buNone/>
            </a:pPr>
            <a:r>
              <a:rPr lang="en-IN" sz="2400" b="1" dirty="0">
                <a:solidFill>
                  <a:srgbClr val="00B050"/>
                </a:solidFill>
              </a:rPr>
              <a:t>job varchar2(50), </a:t>
            </a:r>
          </a:p>
          <a:p>
            <a:pPr marL="411480" lvl="1" indent="0">
              <a:buNone/>
            </a:pPr>
            <a:r>
              <a:rPr lang="en-IN" sz="2400" b="1" dirty="0" err="1">
                <a:solidFill>
                  <a:srgbClr val="00B050"/>
                </a:solidFill>
              </a:rPr>
              <a:t>mgr</a:t>
            </a:r>
            <a:r>
              <a:rPr lang="en-IN" sz="2400" b="1" dirty="0">
                <a:solidFill>
                  <a:srgbClr val="00B050"/>
                </a:solidFill>
              </a:rPr>
              <a:t> number(3), </a:t>
            </a:r>
          </a:p>
          <a:p>
            <a:pPr marL="411480" lvl="1" indent="0">
              <a:buNone/>
            </a:pPr>
            <a:r>
              <a:rPr lang="en-IN" sz="2400" b="1" dirty="0">
                <a:solidFill>
                  <a:srgbClr val="00B050"/>
                </a:solidFill>
              </a:rPr>
              <a:t>hiredate date, </a:t>
            </a:r>
          </a:p>
          <a:p>
            <a:pPr marL="411480" lvl="1" indent="0">
              <a:buNone/>
            </a:pPr>
            <a:r>
              <a:rPr lang="en-IN" sz="2400" b="1" dirty="0" err="1">
                <a:solidFill>
                  <a:srgbClr val="00B050"/>
                </a:solidFill>
              </a:rPr>
              <a:t>sal</a:t>
            </a:r>
            <a:r>
              <a:rPr lang="en-IN" sz="2400" b="1" dirty="0">
                <a:solidFill>
                  <a:srgbClr val="00B050"/>
                </a:solidFill>
              </a:rPr>
              <a:t> number(7,2) constraint </a:t>
            </a:r>
            <a:r>
              <a:rPr lang="en-IN" sz="2400" b="1" dirty="0" err="1">
                <a:solidFill>
                  <a:srgbClr val="00B050"/>
                </a:solidFill>
              </a:rPr>
              <a:t>ck_sal</a:t>
            </a:r>
            <a:r>
              <a:rPr lang="en-IN" sz="2400" b="1" dirty="0">
                <a:solidFill>
                  <a:srgbClr val="00B050"/>
                </a:solidFill>
              </a:rPr>
              <a:t> check(</a:t>
            </a:r>
            <a:r>
              <a:rPr lang="en-IN" sz="2400" b="1" dirty="0" err="1">
                <a:solidFill>
                  <a:srgbClr val="00B050"/>
                </a:solidFill>
              </a:rPr>
              <a:t>sal</a:t>
            </a:r>
            <a:r>
              <a:rPr lang="en-IN" sz="2400" b="1" dirty="0">
                <a:solidFill>
                  <a:srgbClr val="00B050"/>
                </a:solidFill>
              </a:rPr>
              <a:t>&gt;0), </a:t>
            </a:r>
          </a:p>
          <a:p>
            <a:pPr marL="411480" lvl="1" indent="0">
              <a:buNone/>
            </a:pPr>
            <a:r>
              <a:rPr lang="en-IN" sz="2400" b="1" dirty="0" err="1">
                <a:solidFill>
                  <a:srgbClr val="00B050"/>
                </a:solidFill>
              </a:rPr>
              <a:t>comm</a:t>
            </a:r>
            <a:r>
              <a:rPr lang="en-IN" sz="2400" b="1" dirty="0">
                <a:solidFill>
                  <a:srgbClr val="00B050"/>
                </a:solidFill>
              </a:rPr>
              <a:t> number(7,2), </a:t>
            </a:r>
          </a:p>
          <a:p>
            <a:pPr marL="411480" lvl="1" indent="0">
              <a:buNone/>
            </a:pPr>
            <a:r>
              <a:rPr lang="en-IN" sz="2400" b="1" dirty="0" err="1">
                <a:solidFill>
                  <a:srgbClr val="00B050"/>
                </a:solidFill>
              </a:rPr>
              <a:t>deptno</a:t>
            </a:r>
            <a:r>
              <a:rPr lang="en-IN" sz="2400" b="1" dirty="0">
                <a:solidFill>
                  <a:srgbClr val="00B050"/>
                </a:solidFill>
              </a:rPr>
              <a:t> number(2),</a:t>
            </a:r>
          </a:p>
          <a:p>
            <a:pPr marL="411480" lvl="1" indent="0">
              <a:buNone/>
            </a:pPr>
            <a:r>
              <a:rPr lang="en-IN" sz="2400" b="1" dirty="0">
                <a:solidFill>
                  <a:srgbClr val="00B050"/>
                </a:solidFill>
              </a:rPr>
              <a:t>constraint </a:t>
            </a:r>
            <a:r>
              <a:rPr lang="en-IN" sz="2400" b="1" dirty="0" err="1">
                <a:solidFill>
                  <a:srgbClr val="00B050"/>
                </a:solidFill>
              </a:rPr>
              <a:t>pk_emp</a:t>
            </a:r>
            <a:r>
              <a:rPr lang="en-IN" sz="2400" b="1" dirty="0">
                <a:solidFill>
                  <a:srgbClr val="00B050"/>
                </a:solidFill>
              </a:rPr>
              <a:t> primary key (</a:t>
            </a:r>
            <a:r>
              <a:rPr lang="en-IN" sz="2400" b="1" dirty="0" err="1">
                <a:solidFill>
                  <a:srgbClr val="00B050"/>
                </a:solidFill>
              </a:rPr>
              <a:t>empno</a:t>
            </a:r>
            <a:r>
              <a:rPr lang="en-IN" sz="2400" b="1" dirty="0">
                <a:solidFill>
                  <a:srgbClr val="00B050"/>
                </a:solidFill>
              </a:rPr>
              <a:t>), </a:t>
            </a:r>
          </a:p>
          <a:p>
            <a:pPr marL="411480" lvl="1" indent="0">
              <a:buNone/>
            </a:pPr>
            <a:r>
              <a:rPr lang="en-IN" sz="2400" b="1" dirty="0">
                <a:solidFill>
                  <a:srgbClr val="00B050"/>
                </a:solidFill>
              </a:rPr>
              <a:t>constraint </a:t>
            </a:r>
            <a:r>
              <a:rPr lang="en-IN" sz="2400" b="1" dirty="0" err="1">
                <a:solidFill>
                  <a:srgbClr val="00B050"/>
                </a:solidFill>
              </a:rPr>
              <a:t>fk_deptno</a:t>
            </a:r>
            <a:r>
              <a:rPr lang="en-IN" sz="2400" b="1" dirty="0">
                <a:solidFill>
                  <a:srgbClr val="00B050"/>
                </a:solidFill>
              </a:rPr>
              <a:t> foreign key (</a:t>
            </a:r>
            <a:r>
              <a:rPr lang="en-IN" sz="2400" b="1" dirty="0" err="1">
                <a:solidFill>
                  <a:srgbClr val="00B050"/>
                </a:solidFill>
              </a:rPr>
              <a:t>deptno</a:t>
            </a:r>
            <a:r>
              <a:rPr lang="en-IN" sz="2400" b="1" dirty="0">
                <a:solidFill>
                  <a:srgbClr val="00B050"/>
                </a:solidFill>
              </a:rPr>
              <a:t>) references </a:t>
            </a:r>
            <a:r>
              <a:rPr lang="en-IN" sz="2400" b="1" dirty="0" err="1">
                <a:solidFill>
                  <a:srgbClr val="00B050"/>
                </a:solidFill>
              </a:rPr>
              <a:t>dept</a:t>
            </a:r>
            <a:r>
              <a:rPr lang="en-IN" sz="2400" b="1" dirty="0">
                <a:solidFill>
                  <a:srgbClr val="00B050"/>
                </a:solidFill>
              </a:rPr>
              <a:t>(</a:t>
            </a:r>
            <a:r>
              <a:rPr lang="en-IN" sz="2400" b="1" dirty="0" err="1">
                <a:solidFill>
                  <a:srgbClr val="00B050"/>
                </a:solidFill>
              </a:rPr>
              <a:t>deptno</a:t>
            </a:r>
            <a:r>
              <a:rPr lang="en-IN" sz="2400" b="1" dirty="0">
                <a:solidFill>
                  <a:srgbClr val="00B050"/>
                </a:solidFill>
              </a:rPr>
              <a:t>) on delete cascade);</a:t>
            </a:r>
          </a:p>
        </p:txBody>
      </p:sp>
      <p:sp>
        <p:nvSpPr>
          <p:cNvPr id="4" name="Slide Number Placeholder 3"/>
          <p:cNvSpPr>
            <a:spLocks noGrp="1"/>
          </p:cNvSpPr>
          <p:nvPr>
            <p:ph type="sldNum" sz="quarter" idx="12"/>
          </p:nvPr>
        </p:nvSpPr>
        <p:spPr/>
        <p:txBody>
          <a:bodyPr/>
          <a:lstStyle/>
          <a:p>
            <a:fld id="{B6F15528-21DE-4FAA-801E-634DDDAF4B2B}" type="slidenum">
              <a:rPr lang="en-IN" smtClean="0"/>
              <a:t>26</a:t>
            </a:fld>
            <a:endParaRPr lang="en-IN"/>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D153607-4E63-4F0A-8ADF-D656D3B22DD6}"/>
                  </a:ext>
                </a:extLst>
              </p14:cNvPr>
              <p14:cNvContentPartPr/>
              <p14:nvPr/>
            </p14:nvContentPartPr>
            <p14:xfrm>
              <a:off x="647640" y="1117440"/>
              <a:ext cx="7061760" cy="89280"/>
            </p14:xfrm>
          </p:contentPart>
        </mc:Choice>
        <mc:Fallback xmlns="">
          <p:pic>
            <p:nvPicPr>
              <p:cNvPr id="5" name="Ink 4">
                <a:extLst>
                  <a:ext uri="{FF2B5EF4-FFF2-40B4-BE49-F238E27FC236}">
                    <a16:creationId xmlns:a16="http://schemas.microsoft.com/office/drawing/2014/main" id="{FD153607-4E63-4F0A-8ADF-D656D3B22DD6}"/>
                  </a:ext>
                </a:extLst>
              </p:cNvPr>
              <p:cNvPicPr/>
              <p:nvPr/>
            </p:nvPicPr>
            <p:blipFill>
              <a:blip r:embed="rId4"/>
              <a:stretch>
                <a:fillRect/>
              </a:stretch>
            </p:blipFill>
            <p:spPr>
              <a:xfrm>
                <a:off x="631800" y="1054080"/>
                <a:ext cx="70930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F790923-FBB6-4826-A815-4F78DE073586}"/>
                  </a:ext>
                </a:extLst>
              </p14:cNvPr>
              <p14:cNvContentPartPr/>
              <p14:nvPr/>
            </p14:nvContentPartPr>
            <p14:xfrm>
              <a:off x="3244680" y="1771560"/>
              <a:ext cx="1746720" cy="114840"/>
            </p14:xfrm>
          </p:contentPart>
        </mc:Choice>
        <mc:Fallback xmlns="">
          <p:pic>
            <p:nvPicPr>
              <p:cNvPr id="6" name="Ink 5">
                <a:extLst>
                  <a:ext uri="{FF2B5EF4-FFF2-40B4-BE49-F238E27FC236}">
                    <a16:creationId xmlns:a16="http://schemas.microsoft.com/office/drawing/2014/main" id="{DF790923-FBB6-4826-A815-4F78DE073586}"/>
                  </a:ext>
                </a:extLst>
              </p:cNvPr>
              <p:cNvPicPr/>
              <p:nvPr/>
            </p:nvPicPr>
            <p:blipFill>
              <a:blip r:embed="rId6"/>
              <a:stretch>
                <a:fillRect/>
              </a:stretch>
            </p:blipFill>
            <p:spPr>
              <a:xfrm>
                <a:off x="3228840" y="1708200"/>
                <a:ext cx="17780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228BD81F-5032-4276-8777-41E7D92D2608}"/>
                  </a:ext>
                </a:extLst>
              </p14:cNvPr>
              <p14:cNvContentPartPr/>
              <p14:nvPr/>
            </p14:nvContentPartPr>
            <p14:xfrm>
              <a:off x="888840" y="2184480"/>
              <a:ext cx="2477160" cy="32040"/>
            </p14:xfrm>
          </p:contentPart>
        </mc:Choice>
        <mc:Fallback xmlns="">
          <p:pic>
            <p:nvPicPr>
              <p:cNvPr id="7" name="Ink 6">
                <a:extLst>
                  <a:ext uri="{FF2B5EF4-FFF2-40B4-BE49-F238E27FC236}">
                    <a16:creationId xmlns:a16="http://schemas.microsoft.com/office/drawing/2014/main" id="{228BD81F-5032-4276-8777-41E7D92D2608}"/>
                  </a:ext>
                </a:extLst>
              </p:cNvPr>
              <p:cNvPicPr/>
              <p:nvPr/>
            </p:nvPicPr>
            <p:blipFill>
              <a:blip r:embed="rId8"/>
              <a:stretch>
                <a:fillRect/>
              </a:stretch>
            </p:blipFill>
            <p:spPr>
              <a:xfrm>
                <a:off x="873000" y="2121120"/>
                <a:ext cx="25084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5274B63-E56D-408C-93C1-60F3C9F6AEC4}"/>
                  </a:ext>
                </a:extLst>
              </p14:cNvPr>
              <p14:cNvContentPartPr/>
              <p14:nvPr/>
            </p14:nvContentPartPr>
            <p14:xfrm>
              <a:off x="977760" y="2597040"/>
              <a:ext cx="1746720" cy="45000"/>
            </p14:xfrm>
          </p:contentPart>
        </mc:Choice>
        <mc:Fallback xmlns="">
          <p:pic>
            <p:nvPicPr>
              <p:cNvPr id="8" name="Ink 7">
                <a:extLst>
                  <a:ext uri="{FF2B5EF4-FFF2-40B4-BE49-F238E27FC236}">
                    <a16:creationId xmlns:a16="http://schemas.microsoft.com/office/drawing/2014/main" id="{D5274B63-E56D-408C-93C1-60F3C9F6AEC4}"/>
                  </a:ext>
                </a:extLst>
              </p:cNvPr>
              <p:cNvPicPr/>
              <p:nvPr/>
            </p:nvPicPr>
            <p:blipFill>
              <a:blip r:embed="rId10"/>
              <a:stretch>
                <a:fillRect/>
              </a:stretch>
            </p:blipFill>
            <p:spPr>
              <a:xfrm>
                <a:off x="961920" y="2533680"/>
                <a:ext cx="17780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19944D76-4219-48E6-835B-3F8CB261E42A}"/>
                  </a:ext>
                </a:extLst>
              </p14:cNvPr>
              <p14:cNvContentPartPr/>
              <p14:nvPr/>
            </p14:nvContentPartPr>
            <p14:xfrm>
              <a:off x="851040" y="3092400"/>
              <a:ext cx="1511640" cy="45000"/>
            </p14:xfrm>
          </p:contentPart>
        </mc:Choice>
        <mc:Fallback xmlns="">
          <p:pic>
            <p:nvPicPr>
              <p:cNvPr id="9" name="Ink 8">
                <a:extLst>
                  <a:ext uri="{FF2B5EF4-FFF2-40B4-BE49-F238E27FC236}">
                    <a16:creationId xmlns:a16="http://schemas.microsoft.com/office/drawing/2014/main" id="{19944D76-4219-48E6-835B-3F8CB261E42A}"/>
                  </a:ext>
                </a:extLst>
              </p:cNvPr>
              <p:cNvPicPr/>
              <p:nvPr/>
            </p:nvPicPr>
            <p:blipFill>
              <a:blip r:embed="rId12"/>
              <a:stretch>
                <a:fillRect/>
              </a:stretch>
            </p:blipFill>
            <p:spPr>
              <a:xfrm>
                <a:off x="835200" y="3029040"/>
                <a:ext cx="1542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26D2406C-4407-44FC-AF3B-68CE74FBD3D7}"/>
                  </a:ext>
                </a:extLst>
              </p14:cNvPr>
              <p14:cNvContentPartPr/>
              <p14:nvPr/>
            </p14:nvContentPartPr>
            <p14:xfrm>
              <a:off x="888840" y="3409920"/>
              <a:ext cx="1594440" cy="95760"/>
            </p14:xfrm>
          </p:contentPart>
        </mc:Choice>
        <mc:Fallback xmlns="">
          <p:pic>
            <p:nvPicPr>
              <p:cNvPr id="10" name="Ink 9">
                <a:extLst>
                  <a:ext uri="{FF2B5EF4-FFF2-40B4-BE49-F238E27FC236}">
                    <a16:creationId xmlns:a16="http://schemas.microsoft.com/office/drawing/2014/main" id="{26D2406C-4407-44FC-AF3B-68CE74FBD3D7}"/>
                  </a:ext>
                </a:extLst>
              </p:cNvPr>
              <p:cNvPicPr/>
              <p:nvPr/>
            </p:nvPicPr>
            <p:blipFill>
              <a:blip r:embed="rId14"/>
              <a:stretch>
                <a:fillRect/>
              </a:stretch>
            </p:blipFill>
            <p:spPr>
              <a:xfrm>
                <a:off x="873000" y="3346560"/>
                <a:ext cx="162576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46E31710-0174-49AB-A239-E9A46B85AA25}"/>
                  </a:ext>
                </a:extLst>
              </p14:cNvPr>
              <p14:cNvContentPartPr/>
              <p14:nvPr/>
            </p14:nvContentPartPr>
            <p14:xfrm>
              <a:off x="927000" y="3809880"/>
              <a:ext cx="3124800" cy="222840"/>
            </p14:xfrm>
          </p:contentPart>
        </mc:Choice>
        <mc:Fallback xmlns="">
          <p:pic>
            <p:nvPicPr>
              <p:cNvPr id="11" name="Ink 10">
                <a:extLst>
                  <a:ext uri="{FF2B5EF4-FFF2-40B4-BE49-F238E27FC236}">
                    <a16:creationId xmlns:a16="http://schemas.microsoft.com/office/drawing/2014/main" id="{46E31710-0174-49AB-A239-E9A46B85AA25}"/>
                  </a:ext>
                </a:extLst>
              </p:cNvPr>
              <p:cNvPicPr/>
              <p:nvPr/>
            </p:nvPicPr>
            <p:blipFill>
              <a:blip r:embed="rId16"/>
              <a:stretch>
                <a:fillRect/>
              </a:stretch>
            </p:blipFill>
            <p:spPr>
              <a:xfrm>
                <a:off x="911160" y="3746520"/>
                <a:ext cx="315612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AB42AA15-A118-434A-BF10-496A41F9B512}"/>
                  </a:ext>
                </a:extLst>
              </p14:cNvPr>
              <p14:cNvContentPartPr/>
              <p14:nvPr/>
            </p14:nvContentPartPr>
            <p14:xfrm>
              <a:off x="-88920" y="4241880"/>
              <a:ext cx="3207240" cy="146160"/>
            </p14:xfrm>
          </p:contentPart>
        </mc:Choice>
        <mc:Fallback xmlns="">
          <p:pic>
            <p:nvPicPr>
              <p:cNvPr id="12" name="Ink 11">
                <a:extLst>
                  <a:ext uri="{FF2B5EF4-FFF2-40B4-BE49-F238E27FC236}">
                    <a16:creationId xmlns:a16="http://schemas.microsoft.com/office/drawing/2014/main" id="{AB42AA15-A118-434A-BF10-496A41F9B512}"/>
                  </a:ext>
                </a:extLst>
              </p:cNvPr>
              <p:cNvPicPr/>
              <p:nvPr/>
            </p:nvPicPr>
            <p:blipFill>
              <a:blip r:embed="rId18"/>
              <a:stretch>
                <a:fillRect/>
              </a:stretch>
            </p:blipFill>
            <p:spPr>
              <a:xfrm>
                <a:off x="-104760" y="4178520"/>
                <a:ext cx="32385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4BBC62B7-483E-457A-89D2-95119DCAE27B}"/>
                  </a:ext>
                </a:extLst>
              </p14:cNvPr>
              <p14:cNvContentPartPr/>
              <p14:nvPr/>
            </p14:nvContentPartPr>
            <p14:xfrm>
              <a:off x="933480" y="4730760"/>
              <a:ext cx="2540160" cy="184320"/>
            </p14:xfrm>
          </p:contentPart>
        </mc:Choice>
        <mc:Fallback xmlns="">
          <p:pic>
            <p:nvPicPr>
              <p:cNvPr id="13" name="Ink 12">
                <a:extLst>
                  <a:ext uri="{FF2B5EF4-FFF2-40B4-BE49-F238E27FC236}">
                    <a16:creationId xmlns:a16="http://schemas.microsoft.com/office/drawing/2014/main" id="{4BBC62B7-483E-457A-89D2-95119DCAE27B}"/>
                  </a:ext>
                </a:extLst>
              </p:cNvPr>
              <p:cNvPicPr/>
              <p:nvPr/>
            </p:nvPicPr>
            <p:blipFill>
              <a:blip r:embed="rId20"/>
              <a:stretch>
                <a:fillRect/>
              </a:stretch>
            </p:blipFill>
            <p:spPr>
              <a:xfrm>
                <a:off x="917640" y="4667400"/>
                <a:ext cx="257148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BBC26203-F3F0-4DC2-8611-25C0A86906B5}"/>
                  </a:ext>
                </a:extLst>
              </p14:cNvPr>
              <p14:cNvContentPartPr/>
              <p14:nvPr/>
            </p14:nvContentPartPr>
            <p14:xfrm>
              <a:off x="851040" y="5099040"/>
              <a:ext cx="5194440" cy="140040"/>
            </p14:xfrm>
          </p:contentPart>
        </mc:Choice>
        <mc:Fallback xmlns="">
          <p:pic>
            <p:nvPicPr>
              <p:cNvPr id="14" name="Ink 13">
                <a:extLst>
                  <a:ext uri="{FF2B5EF4-FFF2-40B4-BE49-F238E27FC236}">
                    <a16:creationId xmlns:a16="http://schemas.microsoft.com/office/drawing/2014/main" id="{BBC26203-F3F0-4DC2-8611-25C0A86906B5}"/>
                  </a:ext>
                </a:extLst>
              </p:cNvPr>
              <p:cNvPicPr/>
              <p:nvPr/>
            </p:nvPicPr>
            <p:blipFill>
              <a:blip r:embed="rId22"/>
              <a:stretch>
                <a:fillRect/>
              </a:stretch>
            </p:blipFill>
            <p:spPr>
              <a:xfrm>
                <a:off x="835200" y="5035680"/>
                <a:ext cx="522576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5F4210AA-2B63-4848-952D-9C28CF8A397B}"/>
                  </a:ext>
                </a:extLst>
              </p14:cNvPr>
              <p14:cNvContentPartPr/>
              <p14:nvPr/>
            </p14:nvContentPartPr>
            <p14:xfrm>
              <a:off x="920880" y="5499000"/>
              <a:ext cx="5486760" cy="140040"/>
            </p14:xfrm>
          </p:contentPart>
        </mc:Choice>
        <mc:Fallback xmlns="">
          <p:pic>
            <p:nvPicPr>
              <p:cNvPr id="15" name="Ink 14">
                <a:extLst>
                  <a:ext uri="{FF2B5EF4-FFF2-40B4-BE49-F238E27FC236}">
                    <a16:creationId xmlns:a16="http://schemas.microsoft.com/office/drawing/2014/main" id="{5F4210AA-2B63-4848-952D-9C28CF8A397B}"/>
                  </a:ext>
                </a:extLst>
              </p:cNvPr>
              <p:cNvPicPr/>
              <p:nvPr/>
            </p:nvPicPr>
            <p:blipFill>
              <a:blip r:embed="rId24"/>
              <a:stretch>
                <a:fillRect/>
              </a:stretch>
            </p:blipFill>
            <p:spPr>
              <a:xfrm>
                <a:off x="905040" y="5435640"/>
                <a:ext cx="55180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F04996D4-A25E-436B-BB9B-826C22C4C9CD}"/>
                  </a:ext>
                </a:extLst>
              </p14:cNvPr>
              <p14:cNvContentPartPr/>
              <p14:nvPr/>
            </p14:nvContentPartPr>
            <p14:xfrm>
              <a:off x="914400" y="5753160"/>
              <a:ext cx="4369320" cy="228960"/>
            </p14:xfrm>
          </p:contentPart>
        </mc:Choice>
        <mc:Fallback xmlns="">
          <p:pic>
            <p:nvPicPr>
              <p:cNvPr id="16" name="Ink 15">
                <a:extLst>
                  <a:ext uri="{FF2B5EF4-FFF2-40B4-BE49-F238E27FC236}">
                    <a16:creationId xmlns:a16="http://schemas.microsoft.com/office/drawing/2014/main" id="{F04996D4-A25E-436B-BB9B-826C22C4C9CD}"/>
                  </a:ext>
                </a:extLst>
              </p:cNvPr>
              <p:cNvPicPr/>
              <p:nvPr/>
            </p:nvPicPr>
            <p:blipFill>
              <a:blip r:embed="rId26"/>
              <a:stretch>
                <a:fillRect/>
              </a:stretch>
            </p:blipFill>
            <p:spPr>
              <a:xfrm>
                <a:off x="898560" y="5689800"/>
                <a:ext cx="440064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16">
                <a:extLst>
                  <a:ext uri="{FF2B5EF4-FFF2-40B4-BE49-F238E27FC236}">
                    <a16:creationId xmlns:a16="http://schemas.microsoft.com/office/drawing/2014/main" id="{97046473-04F2-4FA1-AB19-68C644DC2613}"/>
                  </a:ext>
                </a:extLst>
              </p14:cNvPr>
              <p14:cNvContentPartPr/>
              <p14:nvPr/>
            </p14:nvContentPartPr>
            <p14:xfrm>
              <a:off x="946080" y="5918040"/>
              <a:ext cx="3962880" cy="95760"/>
            </p14:xfrm>
          </p:contentPart>
        </mc:Choice>
        <mc:Fallback xmlns="">
          <p:pic>
            <p:nvPicPr>
              <p:cNvPr id="17" name="Ink 16">
                <a:extLst>
                  <a:ext uri="{FF2B5EF4-FFF2-40B4-BE49-F238E27FC236}">
                    <a16:creationId xmlns:a16="http://schemas.microsoft.com/office/drawing/2014/main" id="{97046473-04F2-4FA1-AB19-68C644DC2613}"/>
                  </a:ext>
                </a:extLst>
              </p:cNvPr>
              <p:cNvPicPr/>
              <p:nvPr/>
            </p:nvPicPr>
            <p:blipFill>
              <a:blip r:embed="rId28"/>
              <a:stretch>
                <a:fillRect/>
              </a:stretch>
            </p:blipFill>
            <p:spPr>
              <a:xfrm>
                <a:off x="930240" y="5854680"/>
                <a:ext cx="39942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Ink 17">
                <a:extLst>
                  <a:ext uri="{FF2B5EF4-FFF2-40B4-BE49-F238E27FC236}">
                    <a16:creationId xmlns:a16="http://schemas.microsoft.com/office/drawing/2014/main" id="{CFE70164-137D-47EF-A2FC-66545CBDE4EB}"/>
                  </a:ext>
                </a:extLst>
              </p14:cNvPr>
              <p14:cNvContentPartPr/>
              <p14:nvPr/>
            </p14:nvContentPartPr>
            <p14:xfrm>
              <a:off x="488880" y="1562040"/>
              <a:ext cx="7861680" cy="4515120"/>
            </p14:xfrm>
          </p:contentPart>
        </mc:Choice>
        <mc:Fallback xmlns="">
          <p:pic>
            <p:nvPicPr>
              <p:cNvPr id="18" name="Ink 17">
                <a:extLst>
                  <a:ext uri="{FF2B5EF4-FFF2-40B4-BE49-F238E27FC236}">
                    <a16:creationId xmlns:a16="http://schemas.microsoft.com/office/drawing/2014/main" id="{CFE70164-137D-47EF-A2FC-66545CBDE4EB}"/>
                  </a:ext>
                </a:extLst>
              </p:cNvPr>
              <p:cNvPicPr/>
              <p:nvPr/>
            </p:nvPicPr>
            <p:blipFill>
              <a:blip r:embed="rId30"/>
              <a:stretch>
                <a:fillRect/>
              </a:stretch>
            </p:blipFill>
            <p:spPr>
              <a:xfrm>
                <a:off x="479520" y="1552680"/>
                <a:ext cx="7880400" cy="4533840"/>
              </a:xfrm>
              <a:prstGeom prst="rect">
                <a:avLst/>
              </a:prstGeom>
            </p:spPr>
          </p:pic>
        </mc:Fallback>
      </mc:AlternateContent>
    </p:spTree>
    <p:extLst>
      <p:ext uri="{BB962C8B-B14F-4D97-AF65-F5344CB8AC3E}">
        <p14:creationId xmlns:p14="http://schemas.microsoft.com/office/powerpoint/2010/main" val="151563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620000" cy="1143000"/>
          </a:xfrm>
        </p:spPr>
        <p:txBody>
          <a:bodyPr/>
          <a:lstStyle/>
          <a:p>
            <a:r>
              <a:rPr lang="en-IN" dirty="0"/>
              <a:t>example</a:t>
            </a:r>
          </a:p>
        </p:txBody>
      </p:sp>
      <p:sp>
        <p:nvSpPr>
          <p:cNvPr id="3" name="Content Placeholder 2"/>
          <p:cNvSpPr>
            <a:spLocks noGrp="1"/>
          </p:cNvSpPr>
          <p:nvPr>
            <p:ph idx="1"/>
          </p:nvPr>
        </p:nvSpPr>
        <p:spPr>
          <a:xfrm>
            <a:off x="381000" y="1143000"/>
            <a:ext cx="7620000" cy="5486400"/>
          </a:xfrm>
        </p:spPr>
        <p:txBody>
          <a:bodyPr/>
          <a:lstStyle/>
          <a:p>
            <a:pPr marL="114300" indent="0">
              <a:buNone/>
            </a:pPr>
            <a:r>
              <a:rPr lang="en-IN" dirty="0"/>
              <a:t>Create the following table:</a:t>
            </a:r>
          </a:p>
          <a:p>
            <a:r>
              <a:rPr lang="en-IN" dirty="0"/>
              <a:t>student(</a:t>
            </a:r>
            <a:r>
              <a:rPr lang="en-IN" u="sng" dirty="0" err="1"/>
              <a:t>seatno</a:t>
            </a:r>
            <a:r>
              <a:rPr lang="en-IN" dirty="0"/>
              <a:t>, name, class, birthdate)</a:t>
            </a:r>
          </a:p>
          <a:p>
            <a:pPr lvl="1"/>
            <a:r>
              <a:rPr lang="en-IN" dirty="0" err="1">
                <a:solidFill>
                  <a:srgbClr val="FF0000"/>
                </a:solidFill>
              </a:rPr>
              <a:t>seatno</a:t>
            </a:r>
            <a:r>
              <a:rPr lang="en-IN" dirty="0">
                <a:solidFill>
                  <a:srgbClr val="FF0000"/>
                </a:solidFill>
              </a:rPr>
              <a:t> is </a:t>
            </a:r>
            <a:r>
              <a:rPr lang="en-IN" dirty="0" err="1">
                <a:solidFill>
                  <a:srgbClr val="FF0000"/>
                </a:solidFill>
              </a:rPr>
              <a:t>pk</a:t>
            </a:r>
            <a:r>
              <a:rPr lang="en-IN" dirty="0">
                <a:solidFill>
                  <a:srgbClr val="FF0000"/>
                </a:solidFill>
              </a:rPr>
              <a:t>, name is not null, class can be BEI, BEII, BEIII or BEIV</a:t>
            </a:r>
          </a:p>
          <a:p>
            <a:r>
              <a:rPr lang="en-IN" dirty="0"/>
              <a:t>subject(</a:t>
            </a:r>
            <a:r>
              <a:rPr lang="en-IN" u="sng" dirty="0" err="1"/>
              <a:t>subno</a:t>
            </a:r>
            <a:r>
              <a:rPr lang="en-IN" dirty="0"/>
              <a:t>, </a:t>
            </a:r>
            <a:r>
              <a:rPr lang="en-IN" dirty="0" err="1"/>
              <a:t>sname</a:t>
            </a:r>
            <a:r>
              <a:rPr lang="en-IN" dirty="0"/>
              <a:t>, </a:t>
            </a:r>
            <a:r>
              <a:rPr lang="en-IN" dirty="0" err="1"/>
              <a:t>max_marks</a:t>
            </a:r>
            <a:r>
              <a:rPr lang="en-IN" dirty="0"/>
              <a:t>, </a:t>
            </a:r>
            <a:r>
              <a:rPr lang="en-IN" dirty="0" err="1"/>
              <a:t>pass_marks</a:t>
            </a:r>
            <a:r>
              <a:rPr lang="en-IN" dirty="0"/>
              <a:t>)</a:t>
            </a:r>
          </a:p>
          <a:p>
            <a:r>
              <a:rPr lang="en-IN" dirty="0"/>
              <a:t>result(</a:t>
            </a:r>
            <a:r>
              <a:rPr lang="en-IN" u="sng" dirty="0" err="1"/>
              <a:t>seatno</a:t>
            </a:r>
            <a:r>
              <a:rPr lang="en-IN" u="sng" dirty="0"/>
              <a:t>, </a:t>
            </a:r>
            <a:r>
              <a:rPr lang="en-IN" u="sng" dirty="0" err="1"/>
              <a:t>subno</a:t>
            </a:r>
            <a:r>
              <a:rPr lang="en-IN" dirty="0"/>
              <a:t>, </a:t>
            </a:r>
            <a:r>
              <a:rPr lang="en-IN" dirty="0" err="1"/>
              <a:t>marks_obtained</a:t>
            </a:r>
            <a:r>
              <a:rPr lang="en-IN" dirty="0"/>
              <a:t>)</a:t>
            </a:r>
          </a:p>
          <a:p>
            <a:pPr marL="114300" indent="0">
              <a:buNone/>
            </a:pPr>
            <a:r>
              <a:rPr lang="en-IN" dirty="0"/>
              <a:t>create table student(</a:t>
            </a:r>
            <a:r>
              <a:rPr lang="en-IN" dirty="0" err="1"/>
              <a:t>seatno</a:t>
            </a:r>
            <a:r>
              <a:rPr lang="en-IN" dirty="0"/>
              <a:t> number(3) constraint </a:t>
            </a:r>
            <a:r>
              <a:rPr lang="en-IN" dirty="0" err="1"/>
              <a:t>pk_seatno</a:t>
            </a:r>
            <a:r>
              <a:rPr lang="en-IN" dirty="0"/>
              <a:t> primary key, </a:t>
            </a:r>
          </a:p>
          <a:p>
            <a:pPr marL="114300" indent="0">
              <a:buNone/>
            </a:pPr>
            <a:r>
              <a:rPr lang="en-IN" dirty="0"/>
              <a:t>name varchar2(15) constraint </a:t>
            </a:r>
            <a:r>
              <a:rPr lang="en-IN" dirty="0" err="1"/>
              <a:t>nn_name</a:t>
            </a:r>
            <a:r>
              <a:rPr lang="en-IN" dirty="0"/>
              <a:t> not null, </a:t>
            </a:r>
          </a:p>
          <a:p>
            <a:pPr marL="114300" indent="0">
              <a:buNone/>
            </a:pPr>
            <a:r>
              <a:rPr lang="en-IN" dirty="0"/>
              <a:t>class varchar2(10) constraint </a:t>
            </a:r>
            <a:r>
              <a:rPr lang="en-IN" dirty="0" err="1"/>
              <a:t>ck_class</a:t>
            </a:r>
            <a:r>
              <a:rPr lang="en-IN" dirty="0"/>
              <a:t> check(class in (‘BEI’, ’BEII’, ’BEIII’, ’BEIV’)), </a:t>
            </a:r>
          </a:p>
          <a:p>
            <a:pPr marL="114300" indent="0">
              <a:buNone/>
            </a:pPr>
            <a:r>
              <a:rPr lang="en-IN" dirty="0"/>
              <a:t>birthdate date);</a:t>
            </a:r>
          </a:p>
          <a:p>
            <a:pPr marL="114300" indent="0">
              <a:buNone/>
            </a:pPr>
            <a:r>
              <a:rPr lang="en-IN" b="1" dirty="0">
                <a:solidFill>
                  <a:srgbClr val="0070C0"/>
                </a:solidFill>
              </a:rPr>
              <a:t>or</a:t>
            </a:r>
          </a:p>
          <a:p>
            <a:pPr marL="114300" indent="0">
              <a:buNone/>
            </a:pPr>
            <a:r>
              <a:rPr lang="en-IN" b="1" dirty="0">
                <a:solidFill>
                  <a:srgbClr val="0070C0"/>
                </a:solidFill>
              </a:rPr>
              <a:t>class varchar2(10) constraint </a:t>
            </a:r>
            <a:r>
              <a:rPr lang="en-IN" b="1" dirty="0" err="1">
                <a:solidFill>
                  <a:srgbClr val="0070C0"/>
                </a:solidFill>
              </a:rPr>
              <a:t>ck_class</a:t>
            </a:r>
            <a:r>
              <a:rPr lang="en-IN" b="1" dirty="0">
                <a:solidFill>
                  <a:srgbClr val="0070C0"/>
                </a:solidFill>
              </a:rPr>
              <a:t> check(class = ‘BEI’ or class = ’BEII’ or class = ’BEIII’ or class = ’BEIV’)</a:t>
            </a:r>
          </a:p>
          <a:p>
            <a:pPr marL="114300" indent="0">
              <a:buNone/>
            </a:pP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27</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011A88C-E883-4102-8BA0-7F7FA36F0677}"/>
                  </a:ext>
                </a:extLst>
              </p14:cNvPr>
              <p14:cNvContentPartPr/>
              <p14:nvPr/>
            </p14:nvContentPartPr>
            <p14:xfrm>
              <a:off x="647640" y="1873080"/>
              <a:ext cx="7067880" cy="4769280"/>
            </p14:xfrm>
          </p:contentPart>
        </mc:Choice>
        <mc:Fallback xmlns="">
          <p:pic>
            <p:nvPicPr>
              <p:cNvPr id="5" name="Ink 4">
                <a:extLst>
                  <a:ext uri="{FF2B5EF4-FFF2-40B4-BE49-F238E27FC236}">
                    <a16:creationId xmlns:a16="http://schemas.microsoft.com/office/drawing/2014/main" id="{A011A88C-E883-4102-8BA0-7F7FA36F0677}"/>
                  </a:ext>
                </a:extLst>
              </p:cNvPr>
              <p:cNvPicPr/>
              <p:nvPr/>
            </p:nvPicPr>
            <p:blipFill>
              <a:blip r:embed="rId3"/>
              <a:stretch>
                <a:fillRect/>
              </a:stretch>
            </p:blipFill>
            <p:spPr>
              <a:xfrm>
                <a:off x="638280" y="1863720"/>
                <a:ext cx="7086600" cy="47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D06AFBB-8976-4E9A-95C0-F0FE3201CED9}"/>
                  </a:ext>
                </a:extLst>
              </p14:cNvPr>
              <p14:cNvContentPartPr/>
              <p14:nvPr/>
            </p14:nvContentPartPr>
            <p14:xfrm>
              <a:off x="596880" y="4451400"/>
              <a:ext cx="7048800" cy="108360"/>
            </p14:xfrm>
          </p:contentPart>
        </mc:Choice>
        <mc:Fallback xmlns="">
          <p:pic>
            <p:nvPicPr>
              <p:cNvPr id="6" name="Ink 5">
                <a:extLst>
                  <a:ext uri="{FF2B5EF4-FFF2-40B4-BE49-F238E27FC236}">
                    <a16:creationId xmlns:a16="http://schemas.microsoft.com/office/drawing/2014/main" id="{3D06AFBB-8976-4E9A-95C0-F0FE3201CED9}"/>
                  </a:ext>
                </a:extLst>
              </p:cNvPr>
              <p:cNvPicPr/>
              <p:nvPr/>
            </p:nvPicPr>
            <p:blipFill>
              <a:blip r:embed="rId5"/>
              <a:stretch>
                <a:fillRect/>
              </a:stretch>
            </p:blipFill>
            <p:spPr>
              <a:xfrm>
                <a:off x="581040" y="4388040"/>
                <a:ext cx="70801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B2A3341-8C7E-4449-B564-956D636474F6}"/>
                  </a:ext>
                </a:extLst>
              </p14:cNvPr>
              <p14:cNvContentPartPr/>
              <p14:nvPr/>
            </p14:nvContentPartPr>
            <p14:xfrm>
              <a:off x="272880" y="4743360"/>
              <a:ext cx="1848240" cy="165600"/>
            </p14:xfrm>
          </p:contentPart>
        </mc:Choice>
        <mc:Fallback xmlns="">
          <p:pic>
            <p:nvPicPr>
              <p:cNvPr id="7" name="Ink 6">
                <a:extLst>
                  <a:ext uri="{FF2B5EF4-FFF2-40B4-BE49-F238E27FC236}">
                    <a16:creationId xmlns:a16="http://schemas.microsoft.com/office/drawing/2014/main" id="{DB2A3341-8C7E-4449-B564-956D636474F6}"/>
                  </a:ext>
                </a:extLst>
              </p:cNvPr>
              <p:cNvPicPr/>
              <p:nvPr/>
            </p:nvPicPr>
            <p:blipFill>
              <a:blip r:embed="rId7"/>
              <a:stretch>
                <a:fillRect/>
              </a:stretch>
            </p:blipFill>
            <p:spPr>
              <a:xfrm>
                <a:off x="257040" y="4680000"/>
                <a:ext cx="18795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8D67CB9-8D29-4BFC-81CD-E779DC0D433C}"/>
                  </a:ext>
                </a:extLst>
              </p14:cNvPr>
              <p14:cNvContentPartPr/>
              <p14:nvPr/>
            </p14:nvContentPartPr>
            <p14:xfrm>
              <a:off x="5715000" y="5981760"/>
              <a:ext cx="1556280" cy="70200"/>
            </p14:xfrm>
          </p:contentPart>
        </mc:Choice>
        <mc:Fallback xmlns="">
          <p:pic>
            <p:nvPicPr>
              <p:cNvPr id="8" name="Ink 7">
                <a:extLst>
                  <a:ext uri="{FF2B5EF4-FFF2-40B4-BE49-F238E27FC236}">
                    <a16:creationId xmlns:a16="http://schemas.microsoft.com/office/drawing/2014/main" id="{28D67CB9-8D29-4BFC-81CD-E779DC0D433C}"/>
                  </a:ext>
                </a:extLst>
              </p:cNvPr>
              <p:cNvPicPr/>
              <p:nvPr/>
            </p:nvPicPr>
            <p:blipFill>
              <a:blip r:embed="rId9"/>
              <a:stretch>
                <a:fillRect/>
              </a:stretch>
            </p:blipFill>
            <p:spPr>
              <a:xfrm>
                <a:off x="5699160" y="5918400"/>
                <a:ext cx="15876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CA243D14-632D-4A08-ACA2-8CC0B141A208}"/>
                  </a:ext>
                </a:extLst>
              </p14:cNvPr>
              <p14:cNvContentPartPr/>
              <p14:nvPr/>
            </p14:nvContentPartPr>
            <p14:xfrm>
              <a:off x="876240" y="6318360"/>
              <a:ext cx="5042160" cy="196920"/>
            </p14:xfrm>
          </p:contentPart>
        </mc:Choice>
        <mc:Fallback xmlns="">
          <p:pic>
            <p:nvPicPr>
              <p:cNvPr id="9" name="Ink 8">
                <a:extLst>
                  <a:ext uri="{FF2B5EF4-FFF2-40B4-BE49-F238E27FC236}">
                    <a16:creationId xmlns:a16="http://schemas.microsoft.com/office/drawing/2014/main" id="{CA243D14-632D-4A08-ACA2-8CC0B141A208}"/>
                  </a:ext>
                </a:extLst>
              </p:cNvPr>
              <p:cNvPicPr/>
              <p:nvPr/>
            </p:nvPicPr>
            <p:blipFill>
              <a:blip r:embed="rId11"/>
              <a:stretch>
                <a:fillRect/>
              </a:stretch>
            </p:blipFill>
            <p:spPr>
              <a:xfrm>
                <a:off x="860400" y="6255000"/>
                <a:ext cx="5073480" cy="323640"/>
              </a:xfrm>
              <a:prstGeom prst="rect">
                <a:avLst/>
              </a:prstGeom>
            </p:spPr>
          </p:pic>
        </mc:Fallback>
      </mc:AlternateContent>
    </p:spTree>
    <p:extLst>
      <p:ext uri="{BB962C8B-B14F-4D97-AF65-F5344CB8AC3E}">
        <p14:creationId xmlns:p14="http://schemas.microsoft.com/office/powerpoint/2010/main" val="240153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7620000" cy="4953000"/>
          </a:xfrm>
        </p:spPr>
        <p:txBody>
          <a:bodyPr>
            <a:normAutofit/>
          </a:bodyPr>
          <a:lstStyle/>
          <a:p>
            <a:r>
              <a:rPr lang="en-IN" dirty="0"/>
              <a:t>subject(</a:t>
            </a:r>
            <a:r>
              <a:rPr lang="en-IN" u="sng" dirty="0" err="1"/>
              <a:t>subno</a:t>
            </a:r>
            <a:r>
              <a:rPr lang="en-IN" dirty="0"/>
              <a:t>, </a:t>
            </a:r>
            <a:r>
              <a:rPr lang="en-IN" dirty="0" err="1"/>
              <a:t>sname</a:t>
            </a:r>
            <a:r>
              <a:rPr lang="en-IN" dirty="0"/>
              <a:t>, </a:t>
            </a:r>
            <a:r>
              <a:rPr lang="en-IN" dirty="0" err="1"/>
              <a:t>max_marks</a:t>
            </a:r>
            <a:r>
              <a:rPr lang="en-IN" dirty="0"/>
              <a:t>, </a:t>
            </a:r>
            <a:r>
              <a:rPr lang="en-IN" dirty="0" err="1"/>
              <a:t>pass_marks</a:t>
            </a:r>
            <a:r>
              <a:rPr lang="en-IN" dirty="0"/>
              <a:t>)</a:t>
            </a:r>
          </a:p>
          <a:p>
            <a:pPr marL="411480" lvl="1" indent="0">
              <a:buNone/>
            </a:pPr>
            <a:r>
              <a:rPr lang="en-IN" dirty="0"/>
              <a:t>create table subject(</a:t>
            </a:r>
            <a:r>
              <a:rPr lang="en-IN" dirty="0" err="1"/>
              <a:t>subno</a:t>
            </a:r>
            <a:r>
              <a:rPr lang="en-IN" dirty="0"/>
              <a:t> number(3) constraint </a:t>
            </a:r>
            <a:r>
              <a:rPr lang="en-IN" dirty="0" err="1"/>
              <a:t>pk_subno</a:t>
            </a:r>
            <a:r>
              <a:rPr lang="en-IN" dirty="0"/>
              <a:t> primary key,</a:t>
            </a:r>
          </a:p>
          <a:p>
            <a:pPr marL="411480" lvl="1" indent="0">
              <a:buNone/>
            </a:pPr>
            <a:r>
              <a:rPr lang="en-IN" dirty="0" err="1"/>
              <a:t>sname</a:t>
            </a:r>
            <a:r>
              <a:rPr lang="en-IN" dirty="0"/>
              <a:t> varchar2(20) constraint </a:t>
            </a:r>
            <a:r>
              <a:rPr lang="en-IN" dirty="0" err="1"/>
              <a:t>nn_sname</a:t>
            </a:r>
            <a:r>
              <a:rPr lang="en-IN" dirty="0"/>
              <a:t> not null,</a:t>
            </a:r>
          </a:p>
          <a:p>
            <a:pPr marL="411480" lvl="1" indent="0">
              <a:buNone/>
            </a:pPr>
            <a:r>
              <a:rPr lang="en-IN" dirty="0" err="1"/>
              <a:t>max_marks</a:t>
            </a:r>
            <a:r>
              <a:rPr lang="en-IN" dirty="0"/>
              <a:t> number(3) constraint </a:t>
            </a:r>
            <a:r>
              <a:rPr lang="en-IN" dirty="0" err="1"/>
              <a:t>ck_mm</a:t>
            </a:r>
            <a:r>
              <a:rPr lang="en-IN" dirty="0"/>
              <a:t> check(</a:t>
            </a:r>
            <a:r>
              <a:rPr lang="en-IN" dirty="0" err="1"/>
              <a:t>max_marks</a:t>
            </a:r>
            <a:r>
              <a:rPr lang="en-IN" dirty="0"/>
              <a:t>&gt;0),</a:t>
            </a:r>
          </a:p>
          <a:p>
            <a:pPr marL="411480" lvl="1" indent="0">
              <a:buNone/>
            </a:pPr>
            <a:r>
              <a:rPr lang="en-IN" dirty="0" err="1"/>
              <a:t>pass_mrks</a:t>
            </a:r>
            <a:r>
              <a:rPr lang="en-IN" dirty="0"/>
              <a:t> number(2) constraint </a:t>
            </a:r>
            <a:r>
              <a:rPr lang="en-IN" dirty="0" err="1"/>
              <a:t>ck_pm</a:t>
            </a:r>
            <a:r>
              <a:rPr lang="en-IN" dirty="0"/>
              <a:t> check(</a:t>
            </a:r>
            <a:r>
              <a:rPr lang="en-IN" dirty="0" err="1"/>
              <a:t>pass_mrks</a:t>
            </a:r>
            <a:r>
              <a:rPr lang="en-IN" dirty="0"/>
              <a:t> &gt; 0),</a:t>
            </a:r>
          </a:p>
          <a:p>
            <a:pPr marL="411480" lvl="1" indent="0">
              <a:buNone/>
            </a:pPr>
            <a:r>
              <a:rPr lang="en-IN" dirty="0"/>
              <a:t>constraint </a:t>
            </a:r>
            <a:r>
              <a:rPr lang="en-IN" dirty="0" err="1"/>
              <a:t>ck_mm_pm</a:t>
            </a:r>
            <a:r>
              <a:rPr lang="en-IN" dirty="0"/>
              <a:t> check(</a:t>
            </a:r>
            <a:r>
              <a:rPr lang="en-IN" dirty="0" err="1"/>
              <a:t>pass_mrks</a:t>
            </a:r>
            <a:r>
              <a:rPr lang="en-IN" dirty="0"/>
              <a:t> &lt; </a:t>
            </a:r>
            <a:r>
              <a:rPr lang="en-IN" dirty="0" err="1"/>
              <a:t>max_mrks</a:t>
            </a:r>
            <a:r>
              <a:rPr lang="en-IN" dirty="0"/>
              <a:t>));</a:t>
            </a:r>
          </a:p>
          <a:p>
            <a:r>
              <a:rPr lang="en-IN" dirty="0"/>
              <a:t>result(</a:t>
            </a:r>
            <a:r>
              <a:rPr lang="en-IN" u="sng" dirty="0" err="1"/>
              <a:t>seatno</a:t>
            </a:r>
            <a:r>
              <a:rPr lang="en-IN" u="sng" dirty="0"/>
              <a:t>, </a:t>
            </a:r>
            <a:r>
              <a:rPr lang="en-IN" u="sng" dirty="0" err="1"/>
              <a:t>subno</a:t>
            </a:r>
            <a:r>
              <a:rPr lang="en-IN" dirty="0"/>
              <a:t>, </a:t>
            </a:r>
            <a:r>
              <a:rPr lang="en-IN" dirty="0" err="1"/>
              <a:t>marks_obtained</a:t>
            </a:r>
            <a:r>
              <a:rPr lang="en-IN" dirty="0"/>
              <a:t>)</a:t>
            </a:r>
          </a:p>
          <a:p>
            <a:pPr marL="411480" lvl="1" indent="0">
              <a:buNone/>
            </a:pPr>
            <a:r>
              <a:rPr lang="en-IN" dirty="0">
                <a:solidFill>
                  <a:schemeClr val="tx2"/>
                </a:solidFill>
              </a:rPr>
              <a:t>create table result( </a:t>
            </a:r>
            <a:r>
              <a:rPr lang="en-IN" dirty="0" err="1">
                <a:solidFill>
                  <a:schemeClr val="tx2"/>
                </a:solidFill>
              </a:rPr>
              <a:t>seatno</a:t>
            </a:r>
            <a:r>
              <a:rPr lang="en-IN" dirty="0">
                <a:solidFill>
                  <a:schemeClr val="tx2"/>
                </a:solidFill>
              </a:rPr>
              <a:t> number(3) constraint </a:t>
            </a:r>
            <a:r>
              <a:rPr lang="en-IN" dirty="0" err="1">
                <a:solidFill>
                  <a:schemeClr val="tx2"/>
                </a:solidFill>
              </a:rPr>
              <a:t>fk_seatno</a:t>
            </a:r>
            <a:r>
              <a:rPr lang="en-IN" dirty="0">
                <a:solidFill>
                  <a:schemeClr val="tx2"/>
                </a:solidFill>
              </a:rPr>
              <a:t> references student(</a:t>
            </a:r>
            <a:r>
              <a:rPr lang="en-IN" dirty="0" err="1">
                <a:solidFill>
                  <a:schemeClr val="tx2"/>
                </a:solidFill>
              </a:rPr>
              <a:t>seatno</a:t>
            </a:r>
            <a:r>
              <a:rPr lang="en-IN" dirty="0">
                <a:solidFill>
                  <a:schemeClr val="tx2"/>
                </a:solidFill>
              </a:rPr>
              <a:t>),</a:t>
            </a:r>
          </a:p>
          <a:p>
            <a:pPr marL="411480" lvl="1" indent="0">
              <a:buNone/>
            </a:pPr>
            <a:r>
              <a:rPr lang="en-IN" dirty="0" err="1">
                <a:solidFill>
                  <a:schemeClr val="tx2"/>
                </a:solidFill>
              </a:rPr>
              <a:t>subno</a:t>
            </a:r>
            <a:r>
              <a:rPr lang="en-IN" dirty="0">
                <a:solidFill>
                  <a:schemeClr val="tx2"/>
                </a:solidFill>
              </a:rPr>
              <a:t> number(3) constraint </a:t>
            </a:r>
            <a:r>
              <a:rPr lang="en-IN" dirty="0" err="1">
                <a:solidFill>
                  <a:schemeClr val="tx2"/>
                </a:solidFill>
              </a:rPr>
              <a:t>fk_seatno</a:t>
            </a:r>
            <a:r>
              <a:rPr lang="en-IN" dirty="0">
                <a:solidFill>
                  <a:schemeClr val="tx2"/>
                </a:solidFill>
              </a:rPr>
              <a:t> references subject,</a:t>
            </a:r>
          </a:p>
          <a:p>
            <a:pPr marL="411480" lvl="1" indent="0">
              <a:buNone/>
            </a:pPr>
            <a:r>
              <a:rPr lang="en-IN" dirty="0" err="1">
                <a:solidFill>
                  <a:schemeClr val="tx2"/>
                </a:solidFill>
              </a:rPr>
              <a:t>marks_obtained</a:t>
            </a:r>
            <a:r>
              <a:rPr lang="en-IN" dirty="0">
                <a:solidFill>
                  <a:schemeClr val="tx2"/>
                </a:solidFill>
              </a:rPr>
              <a:t> number(3),</a:t>
            </a:r>
          </a:p>
          <a:p>
            <a:pPr marL="411480" lvl="1" indent="0">
              <a:buNone/>
            </a:pPr>
            <a:r>
              <a:rPr lang="en-IN" dirty="0">
                <a:solidFill>
                  <a:schemeClr val="tx2"/>
                </a:solidFill>
              </a:rPr>
              <a:t>constraint </a:t>
            </a:r>
            <a:r>
              <a:rPr lang="en-IN" dirty="0" err="1">
                <a:solidFill>
                  <a:schemeClr val="tx2"/>
                </a:solidFill>
              </a:rPr>
              <a:t>pk_seatno_subno</a:t>
            </a:r>
            <a:r>
              <a:rPr lang="en-IN" dirty="0">
                <a:solidFill>
                  <a:schemeClr val="tx2"/>
                </a:solidFill>
              </a:rPr>
              <a:t> primary key(</a:t>
            </a:r>
            <a:r>
              <a:rPr lang="en-IN" dirty="0" err="1">
                <a:solidFill>
                  <a:schemeClr val="tx2"/>
                </a:solidFill>
              </a:rPr>
              <a:t>seatno,subno</a:t>
            </a:r>
            <a:r>
              <a:rPr lang="en-IN" dirty="0">
                <a:solidFill>
                  <a:schemeClr val="tx2"/>
                </a:solidFill>
              </a:rPr>
              <a:t>));</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28</a:t>
            </a:fld>
            <a:endParaRPr lang="en-IN"/>
          </a:p>
        </p:txBody>
      </p:sp>
      <p:sp>
        <p:nvSpPr>
          <p:cNvPr id="5" name="Title 1"/>
          <p:cNvSpPr>
            <a:spLocks noGrp="1"/>
          </p:cNvSpPr>
          <p:nvPr>
            <p:ph type="title"/>
          </p:nvPr>
        </p:nvSpPr>
        <p:spPr>
          <a:xfrm>
            <a:off x="381000" y="152400"/>
            <a:ext cx="7620000" cy="1143000"/>
          </a:xfrm>
        </p:spPr>
        <p:txBody>
          <a:bodyPr/>
          <a:lstStyle/>
          <a:p>
            <a:r>
              <a:rPr lang="en-IN" dirty="0"/>
              <a:t>example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1104E82-D8DD-48CB-A51B-4DC988C7B6D1}"/>
                  </a:ext>
                </a:extLst>
              </p14:cNvPr>
              <p14:cNvContentPartPr/>
              <p14:nvPr/>
            </p14:nvContentPartPr>
            <p14:xfrm>
              <a:off x="1168560" y="1822320"/>
              <a:ext cx="6394680" cy="4350240"/>
            </p14:xfrm>
          </p:contentPart>
        </mc:Choice>
        <mc:Fallback xmlns="">
          <p:pic>
            <p:nvPicPr>
              <p:cNvPr id="2" name="Ink 1">
                <a:extLst>
                  <a:ext uri="{FF2B5EF4-FFF2-40B4-BE49-F238E27FC236}">
                    <a16:creationId xmlns:a16="http://schemas.microsoft.com/office/drawing/2014/main" id="{81104E82-D8DD-48CB-A51B-4DC988C7B6D1}"/>
                  </a:ext>
                </a:extLst>
              </p:cNvPr>
              <p:cNvPicPr/>
              <p:nvPr/>
            </p:nvPicPr>
            <p:blipFill>
              <a:blip r:embed="rId3"/>
              <a:stretch>
                <a:fillRect/>
              </a:stretch>
            </p:blipFill>
            <p:spPr>
              <a:xfrm>
                <a:off x="1159200" y="1812960"/>
                <a:ext cx="6413400" cy="4368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C18C6782-E209-4253-A86B-BDDCC41DA05F}"/>
                  </a:ext>
                </a:extLst>
              </p14:cNvPr>
              <p14:cNvContentPartPr/>
              <p14:nvPr/>
            </p14:nvContentPartPr>
            <p14:xfrm>
              <a:off x="482760" y="1955880"/>
              <a:ext cx="216000" cy="1733760"/>
            </p14:xfrm>
          </p:contentPart>
        </mc:Choice>
        <mc:Fallback xmlns="">
          <p:pic>
            <p:nvPicPr>
              <p:cNvPr id="6" name="Ink 5">
                <a:extLst>
                  <a:ext uri="{FF2B5EF4-FFF2-40B4-BE49-F238E27FC236}">
                    <a16:creationId xmlns:a16="http://schemas.microsoft.com/office/drawing/2014/main" id="{C18C6782-E209-4253-A86B-BDDCC41DA05F}"/>
                  </a:ext>
                </a:extLst>
              </p:cNvPr>
              <p:cNvPicPr/>
              <p:nvPr/>
            </p:nvPicPr>
            <p:blipFill>
              <a:blip r:embed="rId5"/>
              <a:stretch>
                <a:fillRect/>
              </a:stretch>
            </p:blipFill>
            <p:spPr>
              <a:xfrm>
                <a:off x="466920" y="1892520"/>
                <a:ext cx="247320" cy="1860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2B189F4D-F793-4FE8-BAC3-C417ACEB9DE4}"/>
                  </a:ext>
                </a:extLst>
              </p14:cNvPr>
              <p14:cNvContentPartPr/>
              <p14:nvPr/>
            </p14:nvContentPartPr>
            <p14:xfrm>
              <a:off x="984240" y="3085920"/>
              <a:ext cx="6559920" cy="51480"/>
            </p14:xfrm>
          </p:contentPart>
        </mc:Choice>
        <mc:Fallback xmlns="">
          <p:pic>
            <p:nvPicPr>
              <p:cNvPr id="7" name="Ink 6">
                <a:extLst>
                  <a:ext uri="{FF2B5EF4-FFF2-40B4-BE49-F238E27FC236}">
                    <a16:creationId xmlns:a16="http://schemas.microsoft.com/office/drawing/2014/main" id="{2B189F4D-F793-4FE8-BAC3-C417ACEB9DE4}"/>
                  </a:ext>
                </a:extLst>
              </p:cNvPr>
              <p:cNvPicPr/>
              <p:nvPr/>
            </p:nvPicPr>
            <p:blipFill>
              <a:blip r:embed="rId7"/>
              <a:stretch>
                <a:fillRect/>
              </a:stretch>
            </p:blipFill>
            <p:spPr>
              <a:xfrm>
                <a:off x="968400" y="3022560"/>
                <a:ext cx="65912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69C22D2-67FD-4353-AB7D-DE36219D92C5}"/>
                  </a:ext>
                </a:extLst>
              </p14:cNvPr>
              <p14:cNvContentPartPr/>
              <p14:nvPr/>
            </p14:nvContentPartPr>
            <p14:xfrm>
              <a:off x="965160" y="3467160"/>
              <a:ext cx="978480" cy="19440"/>
            </p14:xfrm>
          </p:contentPart>
        </mc:Choice>
        <mc:Fallback xmlns="">
          <p:pic>
            <p:nvPicPr>
              <p:cNvPr id="8" name="Ink 7">
                <a:extLst>
                  <a:ext uri="{FF2B5EF4-FFF2-40B4-BE49-F238E27FC236}">
                    <a16:creationId xmlns:a16="http://schemas.microsoft.com/office/drawing/2014/main" id="{469C22D2-67FD-4353-AB7D-DE36219D92C5}"/>
                  </a:ext>
                </a:extLst>
              </p:cNvPr>
              <p:cNvPicPr/>
              <p:nvPr/>
            </p:nvPicPr>
            <p:blipFill>
              <a:blip r:embed="rId9"/>
              <a:stretch>
                <a:fillRect/>
              </a:stretch>
            </p:blipFill>
            <p:spPr>
              <a:xfrm>
                <a:off x="949320" y="3403800"/>
                <a:ext cx="10098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70AC45D-4F33-488A-9176-A4A8554F8DEC}"/>
                  </a:ext>
                </a:extLst>
              </p14:cNvPr>
              <p14:cNvContentPartPr/>
              <p14:nvPr/>
            </p14:nvContentPartPr>
            <p14:xfrm>
              <a:off x="5683320" y="3492360"/>
              <a:ext cx="1619640" cy="38520"/>
            </p14:xfrm>
          </p:contentPart>
        </mc:Choice>
        <mc:Fallback xmlns="">
          <p:pic>
            <p:nvPicPr>
              <p:cNvPr id="9" name="Ink 8">
                <a:extLst>
                  <a:ext uri="{FF2B5EF4-FFF2-40B4-BE49-F238E27FC236}">
                    <a16:creationId xmlns:a16="http://schemas.microsoft.com/office/drawing/2014/main" id="{D70AC45D-4F33-488A-9176-A4A8554F8DEC}"/>
                  </a:ext>
                </a:extLst>
              </p:cNvPr>
              <p:cNvPicPr/>
              <p:nvPr/>
            </p:nvPicPr>
            <p:blipFill>
              <a:blip r:embed="rId11"/>
              <a:stretch>
                <a:fillRect/>
              </a:stretch>
            </p:blipFill>
            <p:spPr>
              <a:xfrm>
                <a:off x="5667480" y="3429000"/>
                <a:ext cx="16509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46A6FF59-76D4-4F1C-B283-E61B8EC1EC2F}"/>
                  </a:ext>
                </a:extLst>
              </p14:cNvPr>
              <p14:cNvContentPartPr/>
              <p14:nvPr/>
            </p14:nvContentPartPr>
            <p14:xfrm>
              <a:off x="2921040" y="3276720"/>
              <a:ext cx="248040" cy="343080"/>
            </p14:xfrm>
          </p:contentPart>
        </mc:Choice>
        <mc:Fallback xmlns="">
          <p:pic>
            <p:nvPicPr>
              <p:cNvPr id="10" name="Ink 9">
                <a:extLst>
                  <a:ext uri="{FF2B5EF4-FFF2-40B4-BE49-F238E27FC236}">
                    <a16:creationId xmlns:a16="http://schemas.microsoft.com/office/drawing/2014/main" id="{46A6FF59-76D4-4F1C-B283-E61B8EC1EC2F}"/>
                  </a:ext>
                </a:extLst>
              </p:cNvPr>
              <p:cNvPicPr/>
              <p:nvPr/>
            </p:nvPicPr>
            <p:blipFill>
              <a:blip r:embed="rId13"/>
              <a:stretch>
                <a:fillRect/>
              </a:stretch>
            </p:blipFill>
            <p:spPr>
              <a:xfrm>
                <a:off x="2905200" y="3213360"/>
                <a:ext cx="279360" cy="469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771A113-B4C3-4607-8120-2180AEC56939}"/>
                  </a:ext>
                </a:extLst>
              </p14:cNvPr>
              <p14:cNvContentPartPr/>
              <p14:nvPr/>
            </p14:nvContentPartPr>
            <p14:xfrm>
              <a:off x="933480" y="3778200"/>
              <a:ext cx="1155960" cy="152640"/>
            </p14:xfrm>
          </p:contentPart>
        </mc:Choice>
        <mc:Fallback xmlns="">
          <p:pic>
            <p:nvPicPr>
              <p:cNvPr id="11" name="Ink 10">
                <a:extLst>
                  <a:ext uri="{FF2B5EF4-FFF2-40B4-BE49-F238E27FC236}">
                    <a16:creationId xmlns:a16="http://schemas.microsoft.com/office/drawing/2014/main" id="{4771A113-B4C3-4607-8120-2180AEC56939}"/>
                  </a:ext>
                </a:extLst>
              </p:cNvPr>
              <p:cNvPicPr/>
              <p:nvPr/>
            </p:nvPicPr>
            <p:blipFill>
              <a:blip r:embed="rId15"/>
              <a:stretch>
                <a:fillRect/>
              </a:stretch>
            </p:blipFill>
            <p:spPr>
              <a:xfrm>
                <a:off x="917640" y="3714840"/>
                <a:ext cx="118728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CED9EE62-D48E-4A44-90E0-57D416E2D3B7}"/>
                  </a:ext>
                </a:extLst>
              </p14:cNvPr>
              <p14:cNvContentPartPr/>
              <p14:nvPr/>
            </p14:nvContentPartPr>
            <p14:xfrm>
              <a:off x="2425680" y="3860640"/>
              <a:ext cx="349560" cy="6840"/>
            </p14:xfrm>
          </p:contentPart>
        </mc:Choice>
        <mc:Fallback xmlns="">
          <p:pic>
            <p:nvPicPr>
              <p:cNvPr id="12" name="Ink 11">
                <a:extLst>
                  <a:ext uri="{FF2B5EF4-FFF2-40B4-BE49-F238E27FC236}">
                    <a16:creationId xmlns:a16="http://schemas.microsoft.com/office/drawing/2014/main" id="{CED9EE62-D48E-4A44-90E0-57D416E2D3B7}"/>
                  </a:ext>
                </a:extLst>
              </p:cNvPr>
              <p:cNvPicPr/>
              <p:nvPr/>
            </p:nvPicPr>
            <p:blipFill>
              <a:blip r:embed="rId17"/>
              <a:stretch>
                <a:fillRect/>
              </a:stretch>
            </p:blipFill>
            <p:spPr>
              <a:xfrm>
                <a:off x="2409840" y="3797280"/>
                <a:ext cx="3808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33046E31-0372-4E42-B79D-40ED35B2CE08}"/>
                  </a:ext>
                </a:extLst>
              </p14:cNvPr>
              <p14:cNvContentPartPr/>
              <p14:nvPr/>
            </p14:nvContentPartPr>
            <p14:xfrm>
              <a:off x="2882880" y="3860640"/>
              <a:ext cx="641880" cy="6840"/>
            </p14:xfrm>
          </p:contentPart>
        </mc:Choice>
        <mc:Fallback xmlns="">
          <p:pic>
            <p:nvPicPr>
              <p:cNvPr id="13" name="Ink 12">
                <a:extLst>
                  <a:ext uri="{FF2B5EF4-FFF2-40B4-BE49-F238E27FC236}">
                    <a16:creationId xmlns:a16="http://schemas.microsoft.com/office/drawing/2014/main" id="{33046E31-0372-4E42-B79D-40ED35B2CE08}"/>
                  </a:ext>
                </a:extLst>
              </p:cNvPr>
              <p:cNvPicPr/>
              <p:nvPr/>
            </p:nvPicPr>
            <p:blipFill>
              <a:blip r:embed="rId19"/>
              <a:stretch>
                <a:fillRect/>
              </a:stretch>
            </p:blipFill>
            <p:spPr>
              <a:xfrm>
                <a:off x="2867040" y="3797280"/>
                <a:ext cx="6732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3BB1424D-C07F-4827-9B18-7647F8B6822E}"/>
                  </a:ext>
                </a:extLst>
              </p14:cNvPr>
              <p14:cNvContentPartPr/>
              <p14:nvPr/>
            </p14:nvContentPartPr>
            <p14:xfrm>
              <a:off x="4019400" y="3753000"/>
              <a:ext cx="2750040" cy="82800"/>
            </p14:xfrm>
          </p:contentPart>
        </mc:Choice>
        <mc:Fallback xmlns="">
          <p:pic>
            <p:nvPicPr>
              <p:cNvPr id="14" name="Ink 13">
                <a:extLst>
                  <a:ext uri="{FF2B5EF4-FFF2-40B4-BE49-F238E27FC236}">
                    <a16:creationId xmlns:a16="http://schemas.microsoft.com/office/drawing/2014/main" id="{3BB1424D-C07F-4827-9B18-7647F8B6822E}"/>
                  </a:ext>
                </a:extLst>
              </p:cNvPr>
              <p:cNvPicPr/>
              <p:nvPr/>
            </p:nvPicPr>
            <p:blipFill>
              <a:blip r:embed="rId21"/>
              <a:stretch>
                <a:fillRect/>
              </a:stretch>
            </p:blipFill>
            <p:spPr>
              <a:xfrm>
                <a:off x="4003560" y="3689640"/>
                <a:ext cx="2781360" cy="209520"/>
              </a:xfrm>
              <a:prstGeom prst="rect">
                <a:avLst/>
              </a:prstGeom>
            </p:spPr>
          </p:pic>
        </mc:Fallback>
      </mc:AlternateContent>
    </p:spTree>
    <p:extLst>
      <p:ext uri="{BB962C8B-B14F-4D97-AF65-F5344CB8AC3E}">
        <p14:creationId xmlns:p14="http://schemas.microsoft.com/office/powerpoint/2010/main" val="2095605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7620000" cy="5105400"/>
          </a:xfrm>
        </p:spPr>
        <p:txBody>
          <a:bodyPr/>
          <a:lstStyle/>
          <a:p>
            <a:pPr marL="114300" indent="0">
              <a:buNone/>
            </a:pPr>
            <a:r>
              <a:rPr lang="en-IN" dirty="0">
                <a:solidFill>
                  <a:schemeClr val="tx2"/>
                </a:solidFill>
              </a:rPr>
              <a:t>Table level constraints:</a:t>
            </a:r>
          </a:p>
          <a:p>
            <a:pPr marL="411480" lvl="1" indent="0">
              <a:buNone/>
            </a:pPr>
            <a:endParaRPr lang="en-IN" dirty="0">
              <a:solidFill>
                <a:schemeClr val="tx2"/>
              </a:solidFill>
            </a:endParaRPr>
          </a:p>
          <a:p>
            <a:pPr marL="411480" lvl="1" indent="0">
              <a:buNone/>
            </a:pPr>
            <a:r>
              <a:rPr lang="en-IN" sz="2400" dirty="0">
                <a:solidFill>
                  <a:schemeClr val="tx2"/>
                </a:solidFill>
              </a:rPr>
              <a:t>create table result( </a:t>
            </a:r>
            <a:r>
              <a:rPr lang="en-IN" sz="2400" dirty="0" err="1">
                <a:solidFill>
                  <a:schemeClr val="tx2"/>
                </a:solidFill>
              </a:rPr>
              <a:t>seatno</a:t>
            </a:r>
            <a:r>
              <a:rPr lang="en-IN" sz="2400" dirty="0">
                <a:solidFill>
                  <a:schemeClr val="tx2"/>
                </a:solidFill>
              </a:rPr>
              <a:t> number(3),</a:t>
            </a:r>
          </a:p>
          <a:p>
            <a:pPr marL="411480" lvl="1" indent="0">
              <a:buNone/>
            </a:pPr>
            <a:r>
              <a:rPr lang="en-IN" sz="2400" dirty="0" err="1">
                <a:solidFill>
                  <a:schemeClr val="tx2"/>
                </a:solidFill>
              </a:rPr>
              <a:t>subno</a:t>
            </a:r>
            <a:r>
              <a:rPr lang="en-IN" sz="2400" dirty="0">
                <a:solidFill>
                  <a:schemeClr val="tx2"/>
                </a:solidFill>
              </a:rPr>
              <a:t> number(3),</a:t>
            </a:r>
          </a:p>
          <a:p>
            <a:pPr marL="411480" lvl="1" indent="0">
              <a:buNone/>
            </a:pPr>
            <a:r>
              <a:rPr lang="en-IN" sz="2400" dirty="0" err="1">
                <a:solidFill>
                  <a:schemeClr val="tx2"/>
                </a:solidFill>
              </a:rPr>
              <a:t>marks_obtained</a:t>
            </a:r>
            <a:r>
              <a:rPr lang="en-IN" sz="2400" dirty="0">
                <a:solidFill>
                  <a:schemeClr val="tx2"/>
                </a:solidFill>
              </a:rPr>
              <a:t> number(3),</a:t>
            </a:r>
          </a:p>
          <a:p>
            <a:pPr marL="411480" lvl="1" indent="0">
              <a:buNone/>
            </a:pPr>
            <a:r>
              <a:rPr lang="en-IN" sz="2400" dirty="0">
                <a:solidFill>
                  <a:schemeClr val="accent6">
                    <a:lumMod val="50000"/>
                  </a:schemeClr>
                </a:solidFill>
              </a:rPr>
              <a:t>constraint </a:t>
            </a:r>
            <a:r>
              <a:rPr lang="en-IN" sz="2400" dirty="0" err="1">
                <a:solidFill>
                  <a:schemeClr val="accent6">
                    <a:lumMod val="50000"/>
                  </a:schemeClr>
                </a:solidFill>
              </a:rPr>
              <a:t>pk_seatno_subno</a:t>
            </a:r>
            <a:r>
              <a:rPr lang="en-IN" sz="2400" dirty="0">
                <a:solidFill>
                  <a:schemeClr val="accent6">
                    <a:lumMod val="50000"/>
                  </a:schemeClr>
                </a:solidFill>
              </a:rPr>
              <a:t> primary key(</a:t>
            </a:r>
            <a:r>
              <a:rPr lang="en-IN" sz="2400" dirty="0" err="1">
                <a:solidFill>
                  <a:schemeClr val="accent6">
                    <a:lumMod val="50000"/>
                  </a:schemeClr>
                </a:solidFill>
              </a:rPr>
              <a:t>seatno,subno</a:t>
            </a:r>
            <a:r>
              <a:rPr lang="en-IN" sz="2400" dirty="0">
                <a:solidFill>
                  <a:schemeClr val="accent6">
                    <a:lumMod val="50000"/>
                  </a:schemeClr>
                </a:solidFill>
              </a:rPr>
              <a:t>),</a:t>
            </a:r>
          </a:p>
          <a:p>
            <a:pPr marL="411480" lvl="1" indent="0">
              <a:buNone/>
            </a:pPr>
            <a:r>
              <a:rPr lang="en-IN" sz="2400" dirty="0">
                <a:solidFill>
                  <a:schemeClr val="accent6">
                    <a:lumMod val="50000"/>
                  </a:schemeClr>
                </a:solidFill>
              </a:rPr>
              <a:t>constraint </a:t>
            </a:r>
            <a:r>
              <a:rPr lang="en-IN" sz="2400" dirty="0" err="1">
                <a:solidFill>
                  <a:schemeClr val="accent6">
                    <a:lumMod val="50000"/>
                  </a:schemeClr>
                </a:solidFill>
              </a:rPr>
              <a:t>fk_seatno</a:t>
            </a:r>
            <a:r>
              <a:rPr lang="en-IN" sz="2400" dirty="0">
                <a:solidFill>
                  <a:schemeClr val="accent6">
                    <a:lumMod val="50000"/>
                  </a:schemeClr>
                </a:solidFill>
              </a:rPr>
              <a:t> foreign key(</a:t>
            </a:r>
            <a:r>
              <a:rPr lang="en-IN" sz="2400" dirty="0" err="1">
                <a:solidFill>
                  <a:schemeClr val="accent6">
                    <a:lumMod val="50000"/>
                  </a:schemeClr>
                </a:solidFill>
              </a:rPr>
              <a:t>seatno</a:t>
            </a:r>
            <a:r>
              <a:rPr lang="en-IN" sz="2400" dirty="0">
                <a:solidFill>
                  <a:schemeClr val="accent6">
                    <a:lumMod val="50000"/>
                  </a:schemeClr>
                </a:solidFill>
              </a:rPr>
              <a:t>) references student(</a:t>
            </a:r>
            <a:r>
              <a:rPr lang="en-IN" sz="2400" dirty="0" err="1">
                <a:solidFill>
                  <a:schemeClr val="accent6">
                    <a:lumMod val="50000"/>
                  </a:schemeClr>
                </a:solidFill>
              </a:rPr>
              <a:t>seatno</a:t>
            </a:r>
            <a:r>
              <a:rPr lang="en-IN" sz="2400" dirty="0">
                <a:solidFill>
                  <a:schemeClr val="accent6">
                    <a:lumMod val="50000"/>
                  </a:schemeClr>
                </a:solidFill>
              </a:rPr>
              <a:t>),</a:t>
            </a:r>
          </a:p>
          <a:p>
            <a:pPr marL="411480" lvl="1" indent="0">
              <a:buNone/>
            </a:pPr>
            <a:r>
              <a:rPr lang="en-IN" sz="2400" dirty="0">
                <a:solidFill>
                  <a:schemeClr val="accent6">
                    <a:lumMod val="50000"/>
                  </a:schemeClr>
                </a:solidFill>
              </a:rPr>
              <a:t>constraint </a:t>
            </a:r>
            <a:r>
              <a:rPr lang="en-IN" sz="2400" dirty="0" err="1">
                <a:solidFill>
                  <a:schemeClr val="accent6">
                    <a:lumMod val="50000"/>
                  </a:schemeClr>
                </a:solidFill>
              </a:rPr>
              <a:t>fk_subno</a:t>
            </a:r>
            <a:r>
              <a:rPr lang="en-IN" sz="2400" dirty="0">
                <a:solidFill>
                  <a:schemeClr val="accent6">
                    <a:lumMod val="50000"/>
                  </a:schemeClr>
                </a:solidFill>
              </a:rPr>
              <a:t> foreign key(</a:t>
            </a:r>
            <a:r>
              <a:rPr lang="en-IN" sz="2400" dirty="0" err="1">
                <a:solidFill>
                  <a:schemeClr val="accent6">
                    <a:lumMod val="50000"/>
                  </a:schemeClr>
                </a:solidFill>
              </a:rPr>
              <a:t>subno</a:t>
            </a:r>
            <a:r>
              <a:rPr lang="en-IN" sz="2400" dirty="0">
                <a:solidFill>
                  <a:schemeClr val="accent6">
                    <a:lumMod val="50000"/>
                  </a:schemeClr>
                </a:solidFill>
              </a:rPr>
              <a:t>) references subject(</a:t>
            </a:r>
            <a:r>
              <a:rPr lang="en-IN" sz="2400" dirty="0" err="1">
                <a:solidFill>
                  <a:schemeClr val="accent6">
                    <a:lumMod val="50000"/>
                  </a:schemeClr>
                </a:solidFill>
              </a:rPr>
              <a:t>subno</a:t>
            </a:r>
            <a:r>
              <a:rPr lang="en-IN" sz="2400" dirty="0">
                <a:solidFill>
                  <a:schemeClr val="accent6">
                    <a:lumMod val="50000"/>
                  </a:schemeClr>
                </a:solidFill>
              </a:rPr>
              <a:t>)</a:t>
            </a:r>
            <a:r>
              <a:rPr lang="en-IN" sz="2400" dirty="0">
                <a:solidFill>
                  <a:schemeClr val="tx2"/>
                </a:solidFill>
              </a:rPr>
              <a:t>);</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29</a:t>
            </a:fld>
            <a:endParaRPr lang="en-IN"/>
          </a:p>
        </p:txBody>
      </p:sp>
      <p:sp>
        <p:nvSpPr>
          <p:cNvPr id="5" name="Title 1"/>
          <p:cNvSpPr>
            <a:spLocks noGrp="1"/>
          </p:cNvSpPr>
          <p:nvPr>
            <p:ph type="title"/>
          </p:nvPr>
        </p:nvSpPr>
        <p:spPr>
          <a:xfrm>
            <a:off x="381000" y="152400"/>
            <a:ext cx="7620000" cy="1143000"/>
          </a:xfrm>
        </p:spPr>
        <p:txBody>
          <a:bodyPr/>
          <a:lstStyle/>
          <a:p>
            <a:r>
              <a:rPr lang="en-IN" dirty="0"/>
              <a:t>example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6FFBB04-6ED5-471F-A623-975D2015D673}"/>
                  </a:ext>
                </a:extLst>
              </p14:cNvPr>
              <p14:cNvContentPartPr/>
              <p14:nvPr/>
            </p14:nvContentPartPr>
            <p14:xfrm>
              <a:off x="533520" y="2120760"/>
              <a:ext cx="5708880" cy="4217040"/>
            </p14:xfrm>
          </p:contentPart>
        </mc:Choice>
        <mc:Fallback xmlns="">
          <p:pic>
            <p:nvPicPr>
              <p:cNvPr id="2" name="Ink 1">
                <a:extLst>
                  <a:ext uri="{FF2B5EF4-FFF2-40B4-BE49-F238E27FC236}">
                    <a16:creationId xmlns:a16="http://schemas.microsoft.com/office/drawing/2014/main" id="{36FFBB04-6ED5-471F-A623-975D2015D673}"/>
                  </a:ext>
                </a:extLst>
              </p:cNvPr>
              <p:cNvPicPr/>
              <p:nvPr/>
            </p:nvPicPr>
            <p:blipFill>
              <a:blip r:embed="rId3"/>
              <a:stretch>
                <a:fillRect/>
              </a:stretch>
            </p:blipFill>
            <p:spPr>
              <a:xfrm>
                <a:off x="524160" y="2111400"/>
                <a:ext cx="5727600" cy="4235760"/>
              </a:xfrm>
              <a:prstGeom prst="rect">
                <a:avLst/>
              </a:prstGeom>
            </p:spPr>
          </p:pic>
        </mc:Fallback>
      </mc:AlternateContent>
    </p:spTree>
    <p:extLst>
      <p:ext uri="{BB962C8B-B14F-4D97-AF65-F5344CB8AC3E}">
        <p14:creationId xmlns:p14="http://schemas.microsoft.com/office/powerpoint/2010/main" val="128569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Keys – The Super Key___________</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518146834"/>
              </p:ext>
            </p:extLst>
          </p:nvPr>
        </p:nvGraphicFramePr>
        <p:xfrm>
          <a:off x="457200" y="1600200"/>
          <a:ext cx="7620000" cy="74168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370840">
                <a:tc>
                  <a:txBody>
                    <a:bodyPr/>
                    <a:lstStyle/>
                    <a:p>
                      <a:r>
                        <a:rPr lang="en-IN" sz="1800" b="1" dirty="0"/>
                        <a:t>Rollno</a:t>
                      </a:r>
                    </a:p>
                  </a:txBody>
                  <a:tcPr/>
                </a:tc>
                <a:tc>
                  <a:txBody>
                    <a:bodyPr/>
                    <a:lstStyle/>
                    <a:p>
                      <a:r>
                        <a:rPr lang="en-IN" sz="1800" b="1" dirty="0"/>
                        <a:t>Name</a:t>
                      </a:r>
                    </a:p>
                  </a:txBody>
                  <a:tcPr/>
                </a:tc>
                <a:tc>
                  <a:txBody>
                    <a:bodyPr/>
                    <a:lstStyle/>
                    <a:p>
                      <a:r>
                        <a:rPr lang="en-IN" sz="1800" b="1" dirty="0"/>
                        <a:t>Birthdate</a:t>
                      </a:r>
                    </a:p>
                  </a:txBody>
                  <a:tcPr/>
                </a:tc>
                <a:tc>
                  <a:txBody>
                    <a:bodyPr/>
                    <a:lstStyle/>
                    <a:p>
                      <a:r>
                        <a:rPr lang="en-IN" sz="1800" b="1" dirty="0"/>
                        <a:t>Class</a:t>
                      </a:r>
                    </a:p>
                  </a:txBody>
                  <a:tcPr/>
                </a:tc>
                <a:tc>
                  <a:txBody>
                    <a:bodyPr/>
                    <a:lstStyle/>
                    <a:p>
                      <a:r>
                        <a:rPr lang="en-IN" sz="1800" b="1" dirty="0"/>
                        <a:t>Passportno</a:t>
                      </a:r>
                    </a:p>
                  </a:txBody>
                  <a:tcPr/>
                </a:tc>
                <a:extLst>
                  <a:ext uri="{0D108BD9-81ED-4DB2-BD59-A6C34878D82A}">
                    <a16:rowId xmlns:a16="http://schemas.microsoft.com/office/drawing/2014/main" val="10000"/>
                  </a:ext>
                </a:extLst>
              </a:tr>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1"/>
                  </a:ext>
                </a:extLst>
              </a:tr>
            </a:tbl>
          </a:graphicData>
        </a:graphic>
      </p:graphicFrame>
      <p:sp>
        <p:nvSpPr>
          <p:cNvPr id="10" name="TextBox 9"/>
          <p:cNvSpPr txBox="1"/>
          <p:nvPr/>
        </p:nvSpPr>
        <p:spPr>
          <a:xfrm>
            <a:off x="457200" y="2514600"/>
            <a:ext cx="7696200" cy="3693319"/>
          </a:xfrm>
          <a:prstGeom prst="rect">
            <a:avLst/>
          </a:prstGeom>
          <a:noFill/>
        </p:spPr>
        <p:txBody>
          <a:bodyPr wrap="square" rtlCol="0">
            <a:spAutoFit/>
          </a:bodyPr>
          <a:lstStyle/>
          <a:p>
            <a:r>
              <a:rPr lang="en-IN" dirty="0"/>
              <a:t>Which attributes can uniquely identify every record?</a:t>
            </a:r>
          </a:p>
          <a:p>
            <a:pPr marL="285750" indent="-285750">
              <a:buFontTx/>
              <a:buChar char="-"/>
            </a:pPr>
            <a:r>
              <a:rPr lang="en-IN" dirty="0"/>
              <a:t>Rollno</a:t>
            </a:r>
          </a:p>
          <a:p>
            <a:pPr marL="285750" indent="-285750">
              <a:buFontTx/>
              <a:buChar char="-"/>
            </a:pPr>
            <a:r>
              <a:rPr lang="en-IN" dirty="0"/>
              <a:t>Passportno</a:t>
            </a:r>
          </a:p>
          <a:p>
            <a:pPr marL="285750" indent="-285750">
              <a:buFontTx/>
              <a:buChar char="-"/>
            </a:pPr>
            <a:r>
              <a:rPr lang="en-IN" dirty="0"/>
              <a:t>Rollno + Name</a:t>
            </a:r>
          </a:p>
          <a:p>
            <a:pPr marL="285750" indent="-285750">
              <a:buFontTx/>
              <a:buChar char="-"/>
            </a:pPr>
            <a:r>
              <a:rPr lang="en-IN" dirty="0"/>
              <a:t>Rollno + Passportno</a:t>
            </a:r>
          </a:p>
          <a:p>
            <a:pPr marL="285750" indent="-285750">
              <a:buFontTx/>
              <a:buChar char="-"/>
            </a:pPr>
            <a:r>
              <a:rPr lang="en-IN" dirty="0"/>
              <a:t>Rollno + Birthdate</a:t>
            </a:r>
          </a:p>
          <a:p>
            <a:pPr marL="285750" indent="-285750">
              <a:buFontTx/>
              <a:buChar char="-"/>
            </a:pPr>
            <a:r>
              <a:rPr lang="en-IN" dirty="0"/>
              <a:t>Passportno + Class </a:t>
            </a:r>
          </a:p>
          <a:p>
            <a:pPr marL="285750" indent="-285750">
              <a:buFontTx/>
              <a:buChar char="-"/>
            </a:pPr>
            <a:r>
              <a:rPr lang="en-IN" dirty="0"/>
              <a:t>Passportno + Name + Class</a:t>
            </a:r>
          </a:p>
          <a:p>
            <a:pPr marL="285750" indent="-285750">
              <a:buFontTx/>
              <a:buChar char="-"/>
            </a:pPr>
            <a:r>
              <a:rPr lang="en-IN" dirty="0"/>
              <a:t>…</a:t>
            </a:r>
          </a:p>
          <a:p>
            <a:endParaRPr lang="en-IN" dirty="0"/>
          </a:p>
          <a:p>
            <a:r>
              <a:rPr lang="en-IN" dirty="0"/>
              <a:t>Attributes or set of attributes which can uniquely identify every record is called –</a:t>
            </a:r>
          </a:p>
          <a:p>
            <a:r>
              <a:rPr lang="en-IN" b="1" dirty="0"/>
              <a:t>SUPER KEY</a:t>
            </a:r>
          </a:p>
          <a:p>
            <a:r>
              <a:rPr lang="en-IN" dirty="0"/>
              <a:t>There can be many </a:t>
            </a:r>
            <a:r>
              <a:rPr lang="en-IN" dirty="0" err="1"/>
              <a:t>superkeys</a:t>
            </a:r>
            <a:r>
              <a:rPr lang="en-IN" dirty="0"/>
              <a:t> in a table.</a:t>
            </a:r>
          </a:p>
        </p:txBody>
      </p:sp>
      <p:sp>
        <p:nvSpPr>
          <p:cNvPr id="6" name="Slide Number Placeholder 5"/>
          <p:cNvSpPr>
            <a:spLocks noGrp="1"/>
          </p:cNvSpPr>
          <p:nvPr>
            <p:ph type="sldNum" sz="quarter" idx="12"/>
          </p:nvPr>
        </p:nvSpPr>
        <p:spPr/>
        <p:txBody>
          <a:bodyPr/>
          <a:lstStyle/>
          <a:p>
            <a:fld id="{B6F15528-21DE-4FAA-801E-634DDDAF4B2B}" type="slidenum">
              <a:rPr lang="en-IN" smtClean="0"/>
              <a:t>3</a:t>
            </a:fld>
            <a:endParaRPr lang="en-IN"/>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DE5B75B-5DC0-47A5-9D6E-12D1FDEFEF01}"/>
                  </a:ext>
                </a:extLst>
              </p14:cNvPr>
              <p14:cNvContentPartPr/>
              <p14:nvPr/>
            </p14:nvContentPartPr>
            <p14:xfrm>
              <a:off x="743040" y="3124080"/>
              <a:ext cx="1098720" cy="25920"/>
            </p14:xfrm>
          </p:contentPart>
        </mc:Choice>
        <mc:Fallback xmlns="">
          <p:pic>
            <p:nvPicPr>
              <p:cNvPr id="3" name="Ink 2">
                <a:extLst>
                  <a:ext uri="{FF2B5EF4-FFF2-40B4-BE49-F238E27FC236}">
                    <a16:creationId xmlns:a16="http://schemas.microsoft.com/office/drawing/2014/main" id="{3DE5B75B-5DC0-47A5-9D6E-12D1FDEFEF01}"/>
                  </a:ext>
                </a:extLst>
              </p:cNvPr>
              <p:cNvPicPr/>
              <p:nvPr/>
            </p:nvPicPr>
            <p:blipFill>
              <a:blip r:embed="rId3"/>
              <a:stretch>
                <a:fillRect/>
              </a:stretch>
            </p:blipFill>
            <p:spPr>
              <a:xfrm>
                <a:off x="727200" y="3060720"/>
                <a:ext cx="11300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7B68F13-8C01-4C65-A8C2-441D83F64B63}"/>
                  </a:ext>
                </a:extLst>
              </p14:cNvPr>
              <p14:cNvContentPartPr/>
              <p14:nvPr/>
            </p14:nvContentPartPr>
            <p14:xfrm>
              <a:off x="799920" y="3301920"/>
              <a:ext cx="1505520" cy="76680"/>
            </p14:xfrm>
          </p:contentPart>
        </mc:Choice>
        <mc:Fallback xmlns="">
          <p:pic>
            <p:nvPicPr>
              <p:cNvPr id="4" name="Ink 3">
                <a:extLst>
                  <a:ext uri="{FF2B5EF4-FFF2-40B4-BE49-F238E27FC236}">
                    <a16:creationId xmlns:a16="http://schemas.microsoft.com/office/drawing/2014/main" id="{D7B68F13-8C01-4C65-A8C2-441D83F64B63}"/>
                  </a:ext>
                </a:extLst>
              </p:cNvPr>
              <p:cNvPicPr/>
              <p:nvPr/>
            </p:nvPicPr>
            <p:blipFill>
              <a:blip r:embed="rId5"/>
              <a:stretch>
                <a:fillRect/>
              </a:stretch>
            </p:blipFill>
            <p:spPr>
              <a:xfrm>
                <a:off x="784080" y="3238560"/>
                <a:ext cx="15368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521D59E4-1273-46D2-ADFE-5A533D1A6C79}"/>
                  </a:ext>
                </a:extLst>
              </p14:cNvPr>
              <p14:cNvContentPartPr/>
              <p14:nvPr/>
            </p14:nvContentPartPr>
            <p14:xfrm>
              <a:off x="743040" y="3575160"/>
              <a:ext cx="1752840" cy="140040"/>
            </p14:xfrm>
          </p:contentPart>
        </mc:Choice>
        <mc:Fallback xmlns="">
          <p:pic>
            <p:nvPicPr>
              <p:cNvPr id="5" name="Ink 4">
                <a:extLst>
                  <a:ext uri="{FF2B5EF4-FFF2-40B4-BE49-F238E27FC236}">
                    <a16:creationId xmlns:a16="http://schemas.microsoft.com/office/drawing/2014/main" id="{521D59E4-1273-46D2-ADFE-5A533D1A6C79}"/>
                  </a:ext>
                </a:extLst>
              </p:cNvPr>
              <p:cNvPicPr/>
              <p:nvPr/>
            </p:nvPicPr>
            <p:blipFill>
              <a:blip r:embed="rId7"/>
              <a:stretch>
                <a:fillRect/>
              </a:stretch>
            </p:blipFill>
            <p:spPr>
              <a:xfrm>
                <a:off x="727200" y="3511800"/>
                <a:ext cx="178416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FF27353-8D48-4FDD-A06C-98CD84A49816}"/>
                  </a:ext>
                </a:extLst>
              </p14:cNvPr>
              <p14:cNvContentPartPr/>
              <p14:nvPr/>
            </p14:nvContentPartPr>
            <p14:xfrm>
              <a:off x="501480" y="5384880"/>
              <a:ext cx="7163280" cy="57600"/>
            </p14:xfrm>
          </p:contentPart>
        </mc:Choice>
        <mc:Fallback xmlns="">
          <p:pic>
            <p:nvPicPr>
              <p:cNvPr id="7" name="Ink 6">
                <a:extLst>
                  <a:ext uri="{FF2B5EF4-FFF2-40B4-BE49-F238E27FC236}">
                    <a16:creationId xmlns:a16="http://schemas.microsoft.com/office/drawing/2014/main" id="{5FF27353-8D48-4FDD-A06C-98CD84A49816}"/>
                  </a:ext>
                </a:extLst>
              </p:cNvPr>
              <p:cNvPicPr/>
              <p:nvPr/>
            </p:nvPicPr>
            <p:blipFill>
              <a:blip r:embed="rId9"/>
              <a:stretch>
                <a:fillRect/>
              </a:stretch>
            </p:blipFill>
            <p:spPr>
              <a:xfrm>
                <a:off x="485640" y="5321520"/>
                <a:ext cx="71946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638E3F21-F458-46E8-8347-E8272B8B2D57}"/>
                  </a:ext>
                </a:extLst>
              </p14:cNvPr>
              <p14:cNvContentPartPr/>
              <p14:nvPr/>
            </p14:nvContentPartPr>
            <p14:xfrm>
              <a:off x="647640" y="5676840"/>
              <a:ext cx="959400" cy="38520"/>
            </p14:xfrm>
          </p:contentPart>
        </mc:Choice>
        <mc:Fallback xmlns="">
          <p:pic>
            <p:nvPicPr>
              <p:cNvPr id="8" name="Ink 7">
                <a:extLst>
                  <a:ext uri="{FF2B5EF4-FFF2-40B4-BE49-F238E27FC236}">
                    <a16:creationId xmlns:a16="http://schemas.microsoft.com/office/drawing/2014/main" id="{638E3F21-F458-46E8-8347-E8272B8B2D57}"/>
                  </a:ext>
                </a:extLst>
              </p:cNvPr>
              <p:cNvPicPr/>
              <p:nvPr/>
            </p:nvPicPr>
            <p:blipFill>
              <a:blip r:embed="rId11"/>
              <a:stretch>
                <a:fillRect/>
              </a:stretch>
            </p:blipFill>
            <p:spPr>
              <a:xfrm>
                <a:off x="631800" y="5613480"/>
                <a:ext cx="9907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2D96DB20-452D-4A15-B134-486CC310309F}"/>
                  </a:ext>
                </a:extLst>
              </p14:cNvPr>
              <p14:cNvContentPartPr/>
              <p14:nvPr/>
            </p14:nvContentPartPr>
            <p14:xfrm>
              <a:off x="304920" y="5079960"/>
              <a:ext cx="387720" cy="1073520"/>
            </p14:xfrm>
          </p:contentPart>
        </mc:Choice>
        <mc:Fallback xmlns="">
          <p:pic>
            <p:nvPicPr>
              <p:cNvPr id="11" name="Ink 10">
                <a:extLst>
                  <a:ext uri="{FF2B5EF4-FFF2-40B4-BE49-F238E27FC236}">
                    <a16:creationId xmlns:a16="http://schemas.microsoft.com/office/drawing/2014/main" id="{2D96DB20-452D-4A15-B134-486CC310309F}"/>
                  </a:ext>
                </a:extLst>
              </p:cNvPr>
              <p:cNvPicPr/>
              <p:nvPr/>
            </p:nvPicPr>
            <p:blipFill>
              <a:blip r:embed="rId13"/>
              <a:stretch>
                <a:fillRect/>
              </a:stretch>
            </p:blipFill>
            <p:spPr>
              <a:xfrm>
                <a:off x="289080" y="5016600"/>
                <a:ext cx="419040" cy="1200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11E85643-282A-45CD-831B-840661B79A39}"/>
                  </a:ext>
                </a:extLst>
              </p14:cNvPr>
              <p14:cNvContentPartPr/>
              <p14:nvPr/>
            </p14:nvContentPartPr>
            <p14:xfrm>
              <a:off x="7740720" y="4933800"/>
              <a:ext cx="406800" cy="1105560"/>
            </p14:xfrm>
          </p:contentPart>
        </mc:Choice>
        <mc:Fallback xmlns="">
          <p:pic>
            <p:nvPicPr>
              <p:cNvPr id="12" name="Ink 11">
                <a:extLst>
                  <a:ext uri="{FF2B5EF4-FFF2-40B4-BE49-F238E27FC236}">
                    <a16:creationId xmlns:a16="http://schemas.microsoft.com/office/drawing/2014/main" id="{11E85643-282A-45CD-831B-840661B79A39}"/>
                  </a:ext>
                </a:extLst>
              </p:cNvPr>
              <p:cNvPicPr/>
              <p:nvPr/>
            </p:nvPicPr>
            <p:blipFill>
              <a:blip r:embed="rId15"/>
              <a:stretch>
                <a:fillRect/>
              </a:stretch>
            </p:blipFill>
            <p:spPr>
              <a:xfrm>
                <a:off x="7724880" y="4870440"/>
                <a:ext cx="438120" cy="1232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AF808255-C6A5-448F-B261-8583DA8D424F}"/>
                  </a:ext>
                </a:extLst>
              </p14:cNvPr>
              <p14:cNvContentPartPr/>
              <p14:nvPr/>
            </p14:nvContentPartPr>
            <p14:xfrm>
              <a:off x="546120" y="5918040"/>
              <a:ext cx="3530880" cy="172080"/>
            </p14:xfrm>
          </p:contentPart>
        </mc:Choice>
        <mc:Fallback xmlns="">
          <p:pic>
            <p:nvPicPr>
              <p:cNvPr id="13" name="Ink 12">
                <a:extLst>
                  <a:ext uri="{FF2B5EF4-FFF2-40B4-BE49-F238E27FC236}">
                    <a16:creationId xmlns:a16="http://schemas.microsoft.com/office/drawing/2014/main" id="{AF808255-C6A5-448F-B261-8583DA8D424F}"/>
                  </a:ext>
                </a:extLst>
              </p:cNvPr>
              <p:cNvPicPr/>
              <p:nvPr/>
            </p:nvPicPr>
            <p:blipFill>
              <a:blip r:embed="rId17"/>
              <a:stretch>
                <a:fillRect/>
              </a:stretch>
            </p:blipFill>
            <p:spPr>
              <a:xfrm>
                <a:off x="530280" y="5854680"/>
                <a:ext cx="35622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E21BC4AC-160F-48C4-A62D-2A76CC433E29}"/>
                  </a:ext>
                </a:extLst>
              </p14:cNvPr>
              <p14:cNvContentPartPr/>
              <p14:nvPr/>
            </p14:nvContentPartPr>
            <p14:xfrm>
              <a:off x="628560" y="6064200"/>
              <a:ext cx="3823200" cy="101880"/>
            </p14:xfrm>
          </p:contentPart>
        </mc:Choice>
        <mc:Fallback xmlns="">
          <p:pic>
            <p:nvPicPr>
              <p:cNvPr id="14" name="Ink 13">
                <a:extLst>
                  <a:ext uri="{FF2B5EF4-FFF2-40B4-BE49-F238E27FC236}">
                    <a16:creationId xmlns:a16="http://schemas.microsoft.com/office/drawing/2014/main" id="{E21BC4AC-160F-48C4-A62D-2A76CC433E29}"/>
                  </a:ext>
                </a:extLst>
              </p:cNvPr>
              <p:cNvPicPr/>
              <p:nvPr/>
            </p:nvPicPr>
            <p:blipFill>
              <a:blip r:embed="rId19"/>
              <a:stretch>
                <a:fillRect/>
              </a:stretch>
            </p:blipFill>
            <p:spPr>
              <a:xfrm>
                <a:off x="619200" y="6054840"/>
                <a:ext cx="3841920" cy="120600"/>
              </a:xfrm>
              <a:prstGeom prst="rect">
                <a:avLst/>
              </a:prstGeom>
            </p:spPr>
          </p:pic>
        </mc:Fallback>
      </mc:AlternateContent>
    </p:spTree>
    <p:extLst>
      <p:ext uri="{BB962C8B-B14F-4D97-AF65-F5344CB8AC3E}">
        <p14:creationId xmlns:p14="http://schemas.microsoft.com/office/powerpoint/2010/main" val="89049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Alter</a:t>
            </a:r>
          </a:p>
        </p:txBody>
      </p:sp>
      <p:sp>
        <p:nvSpPr>
          <p:cNvPr id="3" name="Content Placeholder 2"/>
          <p:cNvSpPr>
            <a:spLocks noGrp="1"/>
          </p:cNvSpPr>
          <p:nvPr>
            <p:ph idx="1"/>
          </p:nvPr>
        </p:nvSpPr>
        <p:spPr/>
        <p:txBody>
          <a:bodyPr>
            <a:normAutofit/>
          </a:bodyPr>
          <a:lstStyle/>
          <a:p>
            <a:pPr>
              <a:buFont typeface="Wingdings" pitchFamily="2" charset="2"/>
              <a:buChar char="Ø"/>
            </a:pPr>
            <a:r>
              <a:rPr lang="en-IN" sz="2800" dirty="0"/>
              <a:t>Add new column(s)</a:t>
            </a:r>
          </a:p>
          <a:p>
            <a:pPr>
              <a:buFont typeface="Wingdings" pitchFamily="2" charset="2"/>
              <a:buChar char="Ø"/>
            </a:pPr>
            <a:r>
              <a:rPr lang="en-IN" sz="2800" dirty="0"/>
              <a:t>Change the sizes of column(s)</a:t>
            </a:r>
          </a:p>
          <a:p>
            <a:pPr>
              <a:buFont typeface="Wingdings" pitchFamily="2" charset="2"/>
              <a:buChar char="Ø"/>
            </a:pPr>
            <a:r>
              <a:rPr lang="en-IN" sz="2800" dirty="0"/>
              <a:t>Change the data type of column(s)</a:t>
            </a:r>
          </a:p>
          <a:p>
            <a:pPr>
              <a:buFont typeface="Wingdings" pitchFamily="2" charset="2"/>
              <a:buChar char="Ø"/>
            </a:pPr>
            <a:r>
              <a:rPr lang="en-IN" sz="2800" dirty="0"/>
              <a:t>Remove column(s)</a:t>
            </a:r>
          </a:p>
          <a:p>
            <a:pPr>
              <a:buFont typeface="Wingdings" pitchFamily="2" charset="2"/>
              <a:buChar char="Ø"/>
            </a:pPr>
            <a:r>
              <a:rPr lang="en-IN" sz="2800" dirty="0"/>
              <a:t>Change constraint on column(s)</a:t>
            </a:r>
          </a:p>
          <a:p>
            <a:pPr lvl="2">
              <a:buFont typeface="Wingdings" pitchFamily="2" charset="2"/>
              <a:buChar char="Ø"/>
            </a:pPr>
            <a:r>
              <a:rPr lang="en-IN" sz="2800" dirty="0"/>
              <a:t>Remove a constraint</a:t>
            </a:r>
          </a:p>
          <a:p>
            <a:pPr lvl="2">
              <a:buFont typeface="Wingdings" pitchFamily="2" charset="2"/>
              <a:buChar char="Ø"/>
            </a:pPr>
            <a:r>
              <a:rPr lang="en-IN" sz="2800" dirty="0"/>
              <a:t>Add a constraint</a:t>
            </a:r>
          </a:p>
          <a:p>
            <a:pPr lvl="2">
              <a:buFont typeface="Wingdings" pitchFamily="2" charset="2"/>
              <a:buChar char="Ø"/>
            </a:pPr>
            <a:r>
              <a:rPr lang="en-IN" sz="2800" dirty="0"/>
              <a:t>Disable a constraint</a:t>
            </a:r>
          </a:p>
          <a:p>
            <a:pPr lvl="2">
              <a:buFont typeface="Wingdings" pitchFamily="2" charset="2"/>
              <a:buChar char="Ø"/>
            </a:pPr>
            <a:r>
              <a:rPr lang="en-IN" sz="2800" dirty="0"/>
              <a:t>Enable a constraint</a:t>
            </a:r>
          </a:p>
        </p:txBody>
      </p:sp>
      <p:sp>
        <p:nvSpPr>
          <p:cNvPr id="4" name="Slide Number Placeholder 3"/>
          <p:cNvSpPr>
            <a:spLocks noGrp="1"/>
          </p:cNvSpPr>
          <p:nvPr>
            <p:ph type="sldNum" sz="quarter" idx="12"/>
          </p:nvPr>
        </p:nvSpPr>
        <p:spPr/>
        <p:txBody>
          <a:bodyPr/>
          <a:lstStyle/>
          <a:p>
            <a:fld id="{B6F15528-21DE-4FAA-801E-634DDDAF4B2B}" type="slidenum">
              <a:rPr lang="en-IN" smtClean="0"/>
              <a:t>30</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D9ED5DC-2D31-4AC3-AAEF-1D8F82FF8495}"/>
                  </a:ext>
                </a:extLst>
              </p14:cNvPr>
              <p14:cNvContentPartPr/>
              <p14:nvPr/>
            </p14:nvContentPartPr>
            <p14:xfrm>
              <a:off x="990720" y="2019240"/>
              <a:ext cx="2692800" cy="76680"/>
            </p14:xfrm>
          </p:contentPart>
        </mc:Choice>
        <mc:Fallback xmlns="">
          <p:pic>
            <p:nvPicPr>
              <p:cNvPr id="5" name="Ink 4">
                <a:extLst>
                  <a:ext uri="{FF2B5EF4-FFF2-40B4-BE49-F238E27FC236}">
                    <a16:creationId xmlns:a16="http://schemas.microsoft.com/office/drawing/2014/main" id="{1D9ED5DC-2D31-4AC3-AAEF-1D8F82FF8495}"/>
                  </a:ext>
                </a:extLst>
              </p:cNvPr>
              <p:cNvPicPr/>
              <p:nvPr/>
            </p:nvPicPr>
            <p:blipFill>
              <a:blip r:embed="rId3"/>
              <a:stretch>
                <a:fillRect/>
              </a:stretch>
            </p:blipFill>
            <p:spPr>
              <a:xfrm>
                <a:off x="974880" y="1955880"/>
                <a:ext cx="27241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D144781E-DE9B-406F-BC0E-0FA048DF53E2}"/>
                  </a:ext>
                </a:extLst>
              </p14:cNvPr>
              <p14:cNvContentPartPr/>
              <p14:nvPr/>
            </p14:nvContentPartPr>
            <p14:xfrm>
              <a:off x="1009800" y="2527200"/>
              <a:ext cx="3905280" cy="101880"/>
            </p14:xfrm>
          </p:contentPart>
        </mc:Choice>
        <mc:Fallback xmlns="">
          <p:pic>
            <p:nvPicPr>
              <p:cNvPr id="6" name="Ink 5">
                <a:extLst>
                  <a:ext uri="{FF2B5EF4-FFF2-40B4-BE49-F238E27FC236}">
                    <a16:creationId xmlns:a16="http://schemas.microsoft.com/office/drawing/2014/main" id="{D144781E-DE9B-406F-BC0E-0FA048DF53E2}"/>
                  </a:ext>
                </a:extLst>
              </p:cNvPr>
              <p:cNvPicPr/>
              <p:nvPr/>
            </p:nvPicPr>
            <p:blipFill>
              <a:blip r:embed="rId5"/>
              <a:stretch>
                <a:fillRect/>
              </a:stretch>
            </p:blipFill>
            <p:spPr>
              <a:xfrm>
                <a:off x="993960" y="2463840"/>
                <a:ext cx="39366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BA05215B-5AF5-4783-823A-2EA1F5829731}"/>
                  </a:ext>
                </a:extLst>
              </p14:cNvPr>
              <p14:cNvContentPartPr/>
              <p14:nvPr/>
            </p14:nvContentPartPr>
            <p14:xfrm>
              <a:off x="907920" y="3022560"/>
              <a:ext cx="4280400" cy="32040"/>
            </p14:xfrm>
          </p:contentPart>
        </mc:Choice>
        <mc:Fallback xmlns="">
          <p:pic>
            <p:nvPicPr>
              <p:cNvPr id="7" name="Ink 6">
                <a:extLst>
                  <a:ext uri="{FF2B5EF4-FFF2-40B4-BE49-F238E27FC236}">
                    <a16:creationId xmlns:a16="http://schemas.microsoft.com/office/drawing/2014/main" id="{BA05215B-5AF5-4783-823A-2EA1F5829731}"/>
                  </a:ext>
                </a:extLst>
              </p:cNvPr>
              <p:cNvPicPr/>
              <p:nvPr/>
            </p:nvPicPr>
            <p:blipFill>
              <a:blip r:embed="rId7"/>
              <a:stretch>
                <a:fillRect/>
              </a:stretch>
            </p:blipFill>
            <p:spPr>
              <a:xfrm>
                <a:off x="892080" y="2959200"/>
                <a:ext cx="43117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C0A2CD6-C1B3-40FD-94D9-AE6EEDFB4F05}"/>
                  </a:ext>
                </a:extLst>
              </p14:cNvPr>
              <p14:cNvContentPartPr/>
              <p14:nvPr/>
            </p14:nvContentPartPr>
            <p14:xfrm>
              <a:off x="1028520" y="3537000"/>
              <a:ext cx="2648520" cy="140040"/>
            </p14:xfrm>
          </p:contentPart>
        </mc:Choice>
        <mc:Fallback xmlns="">
          <p:pic>
            <p:nvPicPr>
              <p:cNvPr id="8" name="Ink 7">
                <a:extLst>
                  <a:ext uri="{FF2B5EF4-FFF2-40B4-BE49-F238E27FC236}">
                    <a16:creationId xmlns:a16="http://schemas.microsoft.com/office/drawing/2014/main" id="{3C0A2CD6-C1B3-40FD-94D9-AE6EEDFB4F05}"/>
                  </a:ext>
                </a:extLst>
              </p:cNvPr>
              <p:cNvPicPr/>
              <p:nvPr/>
            </p:nvPicPr>
            <p:blipFill>
              <a:blip r:embed="rId9"/>
              <a:stretch>
                <a:fillRect/>
              </a:stretch>
            </p:blipFill>
            <p:spPr>
              <a:xfrm>
                <a:off x="1012680" y="3473640"/>
                <a:ext cx="267984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1FBB527-6B21-496F-AAE8-417A0998DF54}"/>
                  </a:ext>
                </a:extLst>
              </p14:cNvPr>
              <p14:cNvContentPartPr/>
              <p14:nvPr/>
            </p14:nvContentPartPr>
            <p14:xfrm>
              <a:off x="1060560" y="3943440"/>
              <a:ext cx="4096080" cy="152640"/>
            </p14:xfrm>
          </p:contentPart>
        </mc:Choice>
        <mc:Fallback xmlns="">
          <p:pic>
            <p:nvPicPr>
              <p:cNvPr id="9" name="Ink 8">
                <a:extLst>
                  <a:ext uri="{FF2B5EF4-FFF2-40B4-BE49-F238E27FC236}">
                    <a16:creationId xmlns:a16="http://schemas.microsoft.com/office/drawing/2014/main" id="{81FBB527-6B21-496F-AAE8-417A0998DF54}"/>
                  </a:ext>
                </a:extLst>
              </p:cNvPr>
              <p:cNvPicPr/>
              <p:nvPr/>
            </p:nvPicPr>
            <p:blipFill>
              <a:blip r:embed="rId11"/>
              <a:stretch>
                <a:fillRect/>
              </a:stretch>
            </p:blipFill>
            <p:spPr>
              <a:xfrm>
                <a:off x="1044720" y="3880080"/>
                <a:ext cx="412740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B0D231C6-E8CF-433C-B673-35A92623A1A4}"/>
                  </a:ext>
                </a:extLst>
              </p14:cNvPr>
              <p14:cNvContentPartPr/>
              <p14:nvPr/>
            </p14:nvContentPartPr>
            <p14:xfrm>
              <a:off x="1644480" y="4438800"/>
              <a:ext cx="2775600" cy="127080"/>
            </p14:xfrm>
          </p:contentPart>
        </mc:Choice>
        <mc:Fallback xmlns="">
          <p:pic>
            <p:nvPicPr>
              <p:cNvPr id="10" name="Ink 9">
                <a:extLst>
                  <a:ext uri="{FF2B5EF4-FFF2-40B4-BE49-F238E27FC236}">
                    <a16:creationId xmlns:a16="http://schemas.microsoft.com/office/drawing/2014/main" id="{B0D231C6-E8CF-433C-B673-35A92623A1A4}"/>
                  </a:ext>
                </a:extLst>
              </p:cNvPr>
              <p:cNvPicPr/>
              <p:nvPr/>
            </p:nvPicPr>
            <p:blipFill>
              <a:blip r:embed="rId13"/>
              <a:stretch>
                <a:fillRect/>
              </a:stretch>
            </p:blipFill>
            <p:spPr>
              <a:xfrm>
                <a:off x="1628640" y="4375440"/>
                <a:ext cx="28069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7826107F-30DD-4728-B6BB-FE82CBCB46B0}"/>
                  </a:ext>
                </a:extLst>
              </p14:cNvPr>
              <p14:cNvContentPartPr/>
              <p14:nvPr/>
            </p14:nvContentPartPr>
            <p14:xfrm>
              <a:off x="1708200" y="5022720"/>
              <a:ext cx="1803600" cy="76680"/>
            </p14:xfrm>
          </p:contentPart>
        </mc:Choice>
        <mc:Fallback xmlns="">
          <p:pic>
            <p:nvPicPr>
              <p:cNvPr id="11" name="Ink 10">
                <a:extLst>
                  <a:ext uri="{FF2B5EF4-FFF2-40B4-BE49-F238E27FC236}">
                    <a16:creationId xmlns:a16="http://schemas.microsoft.com/office/drawing/2014/main" id="{7826107F-30DD-4728-B6BB-FE82CBCB46B0}"/>
                  </a:ext>
                </a:extLst>
              </p:cNvPr>
              <p:cNvPicPr/>
              <p:nvPr/>
            </p:nvPicPr>
            <p:blipFill>
              <a:blip r:embed="rId15"/>
              <a:stretch>
                <a:fillRect/>
              </a:stretch>
            </p:blipFill>
            <p:spPr>
              <a:xfrm>
                <a:off x="1692360" y="4959360"/>
                <a:ext cx="18349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DBEE812D-6CBB-4C82-880D-2C2866111F09}"/>
                  </a:ext>
                </a:extLst>
              </p14:cNvPr>
              <p14:cNvContentPartPr/>
              <p14:nvPr/>
            </p14:nvContentPartPr>
            <p14:xfrm>
              <a:off x="1612800" y="5530680"/>
              <a:ext cx="2458080" cy="83160"/>
            </p14:xfrm>
          </p:contentPart>
        </mc:Choice>
        <mc:Fallback xmlns="">
          <p:pic>
            <p:nvPicPr>
              <p:cNvPr id="12" name="Ink 11">
                <a:extLst>
                  <a:ext uri="{FF2B5EF4-FFF2-40B4-BE49-F238E27FC236}">
                    <a16:creationId xmlns:a16="http://schemas.microsoft.com/office/drawing/2014/main" id="{DBEE812D-6CBB-4C82-880D-2C2866111F09}"/>
                  </a:ext>
                </a:extLst>
              </p:cNvPr>
              <p:cNvPicPr/>
              <p:nvPr/>
            </p:nvPicPr>
            <p:blipFill>
              <a:blip r:embed="rId17"/>
              <a:stretch>
                <a:fillRect/>
              </a:stretch>
            </p:blipFill>
            <p:spPr>
              <a:xfrm>
                <a:off x="1596960" y="5467320"/>
                <a:ext cx="248940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3EAA381B-E8BE-4D6A-9211-DCD76C69D920}"/>
                  </a:ext>
                </a:extLst>
              </p14:cNvPr>
              <p14:cNvContentPartPr/>
              <p14:nvPr/>
            </p14:nvContentPartPr>
            <p14:xfrm>
              <a:off x="1752480" y="6064200"/>
              <a:ext cx="2337120" cy="57600"/>
            </p14:xfrm>
          </p:contentPart>
        </mc:Choice>
        <mc:Fallback xmlns="">
          <p:pic>
            <p:nvPicPr>
              <p:cNvPr id="13" name="Ink 12">
                <a:extLst>
                  <a:ext uri="{FF2B5EF4-FFF2-40B4-BE49-F238E27FC236}">
                    <a16:creationId xmlns:a16="http://schemas.microsoft.com/office/drawing/2014/main" id="{3EAA381B-E8BE-4D6A-9211-DCD76C69D920}"/>
                  </a:ext>
                </a:extLst>
              </p:cNvPr>
              <p:cNvPicPr/>
              <p:nvPr/>
            </p:nvPicPr>
            <p:blipFill>
              <a:blip r:embed="rId19"/>
              <a:stretch>
                <a:fillRect/>
              </a:stretch>
            </p:blipFill>
            <p:spPr>
              <a:xfrm>
                <a:off x="1736640" y="6000840"/>
                <a:ext cx="23684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F80D2C-2A0A-462C-A925-682E5168E0BA}"/>
                  </a:ext>
                </a:extLst>
              </p14:cNvPr>
              <p14:cNvContentPartPr/>
              <p14:nvPr/>
            </p14:nvContentPartPr>
            <p14:xfrm>
              <a:off x="4660920" y="4317840"/>
              <a:ext cx="330480" cy="1956240"/>
            </p14:xfrm>
          </p:contentPart>
        </mc:Choice>
        <mc:Fallback xmlns="">
          <p:pic>
            <p:nvPicPr>
              <p:cNvPr id="14" name="Ink 13">
                <a:extLst>
                  <a:ext uri="{FF2B5EF4-FFF2-40B4-BE49-F238E27FC236}">
                    <a16:creationId xmlns:a16="http://schemas.microsoft.com/office/drawing/2014/main" id="{E9F80D2C-2A0A-462C-A925-682E5168E0BA}"/>
                  </a:ext>
                </a:extLst>
              </p:cNvPr>
              <p:cNvPicPr/>
              <p:nvPr/>
            </p:nvPicPr>
            <p:blipFill>
              <a:blip r:embed="rId21"/>
              <a:stretch>
                <a:fillRect/>
              </a:stretch>
            </p:blipFill>
            <p:spPr>
              <a:xfrm>
                <a:off x="4645080" y="4254480"/>
                <a:ext cx="361800" cy="2082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C48A6EE2-0705-40AB-BA79-DB601E8655AC}"/>
                  </a:ext>
                </a:extLst>
              </p14:cNvPr>
              <p14:cNvContentPartPr/>
              <p14:nvPr/>
            </p14:nvContentPartPr>
            <p14:xfrm>
              <a:off x="431640" y="368280"/>
              <a:ext cx="1441800" cy="1149840"/>
            </p14:xfrm>
          </p:contentPart>
        </mc:Choice>
        <mc:Fallback xmlns="">
          <p:pic>
            <p:nvPicPr>
              <p:cNvPr id="15" name="Ink 14">
                <a:extLst>
                  <a:ext uri="{FF2B5EF4-FFF2-40B4-BE49-F238E27FC236}">
                    <a16:creationId xmlns:a16="http://schemas.microsoft.com/office/drawing/2014/main" id="{C48A6EE2-0705-40AB-BA79-DB601E8655AC}"/>
                  </a:ext>
                </a:extLst>
              </p:cNvPr>
              <p:cNvPicPr/>
              <p:nvPr/>
            </p:nvPicPr>
            <p:blipFill>
              <a:blip r:embed="rId23"/>
              <a:stretch>
                <a:fillRect/>
              </a:stretch>
            </p:blipFill>
            <p:spPr>
              <a:xfrm>
                <a:off x="422280" y="358920"/>
                <a:ext cx="1460520" cy="1168560"/>
              </a:xfrm>
              <a:prstGeom prst="rect">
                <a:avLst/>
              </a:prstGeom>
            </p:spPr>
          </p:pic>
        </mc:Fallback>
      </mc:AlternateContent>
    </p:spTree>
    <p:extLst>
      <p:ext uri="{BB962C8B-B14F-4D97-AF65-F5344CB8AC3E}">
        <p14:creationId xmlns:p14="http://schemas.microsoft.com/office/powerpoint/2010/main" val="413188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Alter</a:t>
            </a:r>
          </a:p>
        </p:txBody>
      </p:sp>
      <p:sp>
        <p:nvSpPr>
          <p:cNvPr id="3" name="Content Placeholder 2"/>
          <p:cNvSpPr>
            <a:spLocks noGrp="1"/>
          </p:cNvSpPr>
          <p:nvPr>
            <p:ph idx="1"/>
          </p:nvPr>
        </p:nvSpPr>
        <p:spPr/>
        <p:txBody>
          <a:bodyPr>
            <a:normAutofit/>
          </a:bodyPr>
          <a:lstStyle/>
          <a:p>
            <a:pPr>
              <a:buFont typeface="Wingdings" pitchFamily="2" charset="2"/>
              <a:buChar char="Ø"/>
            </a:pPr>
            <a:r>
              <a:rPr lang="en-IN" sz="2400" dirty="0"/>
              <a:t>Size can be reduced if column is empty or existing values confirm with the new size</a:t>
            </a:r>
          </a:p>
          <a:p>
            <a:pPr>
              <a:buFont typeface="Wingdings" pitchFamily="2" charset="2"/>
              <a:buChar char="Ø"/>
            </a:pPr>
            <a:r>
              <a:rPr lang="en-IN" sz="2400" dirty="0"/>
              <a:t>Data type can be changed if column is empty or existing values confirm with the new data type</a:t>
            </a:r>
          </a:p>
          <a:p>
            <a:pPr>
              <a:buFont typeface="Wingdings" pitchFamily="2" charset="2"/>
              <a:buChar char="Ø"/>
            </a:pPr>
            <a:r>
              <a:rPr lang="en-IN" sz="2400" dirty="0"/>
              <a:t>Column can be dropped if no foreign key is referring to it</a:t>
            </a:r>
          </a:p>
          <a:p>
            <a:pPr>
              <a:buFont typeface="Wingdings" pitchFamily="2" charset="2"/>
              <a:buChar char="Ø"/>
            </a:pPr>
            <a:r>
              <a:rPr lang="en-IN" sz="2400" dirty="0"/>
              <a:t>Constraint can be added if existing values confirm with the constraint</a:t>
            </a:r>
          </a:p>
          <a:p>
            <a:pPr>
              <a:buFont typeface="Wingdings" pitchFamily="2" charset="2"/>
              <a:buChar char="Ø"/>
            </a:pPr>
            <a:r>
              <a:rPr lang="en-IN" sz="2400" dirty="0"/>
              <a:t>Constraint can be disabled temporarily as per requirement</a:t>
            </a:r>
          </a:p>
          <a:p>
            <a:pPr>
              <a:buFont typeface="Wingdings" pitchFamily="2" charset="2"/>
              <a:buChar char="Ø"/>
            </a:pPr>
            <a:r>
              <a:rPr lang="en-IN" sz="2400" dirty="0"/>
              <a:t>Constraint can be enabled only of values confirm with the constraint</a:t>
            </a:r>
          </a:p>
          <a:p>
            <a:pPr>
              <a:buFont typeface="Wingdings" pitchFamily="2" charset="2"/>
              <a:buChar char="Ø"/>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31</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832C9E3-7D1B-4A3D-B632-1420EA7909C7}"/>
                  </a:ext>
                </a:extLst>
              </p14:cNvPr>
              <p14:cNvContentPartPr/>
              <p14:nvPr/>
            </p14:nvContentPartPr>
            <p14:xfrm>
              <a:off x="977760" y="1784520"/>
              <a:ext cx="6375960" cy="114480"/>
            </p14:xfrm>
          </p:contentPart>
        </mc:Choice>
        <mc:Fallback xmlns="">
          <p:pic>
            <p:nvPicPr>
              <p:cNvPr id="5" name="Ink 4">
                <a:extLst>
                  <a:ext uri="{FF2B5EF4-FFF2-40B4-BE49-F238E27FC236}">
                    <a16:creationId xmlns:a16="http://schemas.microsoft.com/office/drawing/2014/main" id="{7832C9E3-7D1B-4A3D-B632-1420EA7909C7}"/>
                  </a:ext>
                </a:extLst>
              </p:cNvPr>
              <p:cNvPicPr/>
              <p:nvPr/>
            </p:nvPicPr>
            <p:blipFill>
              <a:blip r:embed="rId3"/>
              <a:stretch>
                <a:fillRect/>
              </a:stretch>
            </p:blipFill>
            <p:spPr>
              <a:xfrm>
                <a:off x="961920" y="1721160"/>
                <a:ext cx="640728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552401E-FDDC-4C31-9B91-8AA002D418D8}"/>
                  </a:ext>
                </a:extLst>
              </p14:cNvPr>
              <p14:cNvContentPartPr/>
              <p14:nvPr/>
            </p14:nvContentPartPr>
            <p14:xfrm>
              <a:off x="914400" y="2247840"/>
              <a:ext cx="3061080" cy="19440"/>
            </p14:xfrm>
          </p:contentPart>
        </mc:Choice>
        <mc:Fallback xmlns="">
          <p:pic>
            <p:nvPicPr>
              <p:cNvPr id="6" name="Ink 5">
                <a:extLst>
                  <a:ext uri="{FF2B5EF4-FFF2-40B4-BE49-F238E27FC236}">
                    <a16:creationId xmlns:a16="http://schemas.microsoft.com/office/drawing/2014/main" id="{2552401E-FDDC-4C31-9B91-8AA002D418D8}"/>
                  </a:ext>
                </a:extLst>
              </p:cNvPr>
              <p:cNvPicPr/>
              <p:nvPr/>
            </p:nvPicPr>
            <p:blipFill>
              <a:blip r:embed="rId5"/>
              <a:stretch>
                <a:fillRect/>
              </a:stretch>
            </p:blipFill>
            <p:spPr>
              <a:xfrm>
                <a:off x="898560" y="2184480"/>
                <a:ext cx="30924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20930132-E37C-4475-910C-1CBD9C771782}"/>
                  </a:ext>
                </a:extLst>
              </p14:cNvPr>
              <p14:cNvContentPartPr/>
              <p14:nvPr/>
            </p14:nvContentPartPr>
            <p14:xfrm>
              <a:off x="958680" y="2654280"/>
              <a:ext cx="6579000" cy="89280"/>
            </p14:xfrm>
          </p:contentPart>
        </mc:Choice>
        <mc:Fallback xmlns="">
          <p:pic>
            <p:nvPicPr>
              <p:cNvPr id="7" name="Ink 6">
                <a:extLst>
                  <a:ext uri="{FF2B5EF4-FFF2-40B4-BE49-F238E27FC236}">
                    <a16:creationId xmlns:a16="http://schemas.microsoft.com/office/drawing/2014/main" id="{20930132-E37C-4475-910C-1CBD9C771782}"/>
                  </a:ext>
                </a:extLst>
              </p:cNvPr>
              <p:cNvPicPr/>
              <p:nvPr/>
            </p:nvPicPr>
            <p:blipFill>
              <a:blip r:embed="rId7"/>
              <a:stretch>
                <a:fillRect/>
              </a:stretch>
            </p:blipFill>
            <p:spPr>
              <a:xfrm>
                <a:off x="942840" y="2590920"/>
                <a:ext cx="6610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F19E678-3D3F-498E-B35D-34AA818EE87D}"/>
                  </a:ext>
                </a:extLst>
              </p14:cNvPr>
              <p14:cNvContentPartPr/>
              <p14:nvPr/>
            </p14:nvContentPartPr>
            <p14:xfrm>
              <a:off x="939960" y="2984400"/>
              <a:ext cx="4508640" cy="45000"/>
            </p14:xfrm>
          </p:contentPart>
        </mc:Choice>
        <mc:Fallback xmlns="">
          <p:pic>
            <p:nvPicPr>
              <p:cNvPr id="8" name="Ink 7">
                <a:extLst>
                  <a:ext uri="{FF2B5EF4-FFF2-40B4-BE49-F238E27FC236}">
                    <a16:creationId xmlns:a16="http://schemas.microsoft.com/office/drawing/2014/main" id="{8F19E678-3D3F-498E-B35D-34AA818EE87D}"/>
                  </a:ext>
                </a:extLst>
              </p:cNvPr>
              <p:cNvPicPr/>
              <p:nvPr/>
            </p:nvPicPr>
            <p:blipFill>
              <a:blip r:embed="rId9"/>
              <a:stretch>
                <a:fillRect/>
              </a:stretch>
            </p:blipFill>
            <p:spPr>
              <a:xfrm>
                <a:off x="924120" y="2921040"/>
                <a:ext cx="4539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9F3A6C56-ABFA-4E50-8C41-3ECFC17AFB7C}"/>
                  </a:ext>
                </a:extLst>
              </p14:cNvPr>
              <p14:cNvContentPartPr/>
              <p14:nvPr/>
            </p14:nvContentPartPr>
            <p14:xfrm>
              <a:off x="971640" y="3384720"/>
              <a:ext cx="6972480" cy="127080"/>
            </p14:xfrm>
          </p:contentPart>
        </mc:Choice>
        <mc:Fallback xmlns="">
          <p:pic>
            <p:nvPicPr>
              <p:cNvPr id="9" name="Ink 8">
                <a:extLst>
                  <a:ext uri="{FF2B5EF4-FFF2-40B4-BE49-F238E27FC236}">
                    <a16:creationId xmlns:a16="http://schemas.microsoft.com/office/drawing/2014/main" id="{9F3A6C56-ABFA-4E50-8C41-3ECFC17AFB7C}"/>
                  </a:ext>
                </a:extLst>
              </p:cNvPr>
              <p:cNvPicPr/>
              <p:nvPr/>
            </p:nvPicPr>
            <p:blipFill>
              <a:blip r:embed="rId11"/>
              <a:stretch>
                <a:fillRect/>
              </a:stretch>
            </p:blipFill>
            <p:spPr>
              <a:xfrm>
                <a:off x="955800" y="3321360"/>
                <a:ext cx="700380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B6D73A7D-2493-430C-9B3A-4D14034A65A3}"/>
                  </a:ext>
                </a:extLst>
              </p14:cNvPr>
              <p14:cNvContentPartPr/>
              <p14:nvPr/>
            </p14:nvContentPartPr>
            <p14:xfrm>
              <a:off x="565200" y="3187800"/>
              <a:ext cx="165240" cy="495720"/>
            </p14:xfrm>
          </p:contentPart>
        </mc:Choice>
        <mc:Fallback xmlns="">
          <p:pic>
            <p:nvPicPr>
              <p:cNvPr id="10" name="Ink 9">
                <a:extLst>
                  <a:ext uri="{FF2B5EF4-FFF2-40B4-BE49-F238E27FC236}">
                    <a16:creationId xmlns:a16="http://schemas.microsoft.com/office/drawing/2014/main" id="{B6D73A7D-2493-430C-9B3A-4D14034A65A3}"/>
                  </a:ext>
                </a:extLst>
              </p:cNvPr>
              <p:cNvPicPr/>
              <p:nvPr/>
            </p:nvPicPr>
            <p:blipFill>
              <a:blip r:embed="rId13"/>
              <a:stretch>
                <a:fillRect/>
              </a:stretch>
            </p:blipFill>
            <p:spPr>
              <a:xfrm>
                <a:off x="549360" y="3124440"/>
                <a:ext cx="196560" cy="622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CA8B9625-80AD-427F-9659-FD5518FF22B5}"/>
                  </a:ext>
                </a:extLst>
              </p14:cNvPr>
              <p14:cNvContentPartPr/>
              <p14:nvPr/>
            </p14:nvContentPartPr>
            <p14:xfrm>
              <a:off x="7569360" y="3187800"/>
              <a:ext cx="444600" cy="520920"/>
            </p14:xfrm>
          </p:contentPart>
        </mc:Choice>
        <mc:Fallback xmlns="">
          <p:pic>
            <p:nvPicPr>
              <p:cNvPr id="11" name="Ink 10">
                <a:extLst>
                  <a:ext uri="{FF2B5EF4-FFF2-40B4-BE49-F238E27FC236}">
                    <a16:creationId xmlns:a16="http://schemas.microsoft.com/office/drawing/2014/main" id="{CA8B9625-80AD-427F-9659-FD5518FF22B5}"/>
                  </a:ext>
                </a:extLst>
              </p:cNvPr>
              <p:cNvPicPr/>
              <p:nvPr/>
            </p:nvPicPr>
            <p:blipFill>
              <a:blip r:embed="rId15"/>
              <a:stretch>
                <a:fillRect/>
              </a:stretch>
            </p:blipFill>
            <p:spPr>
              <a:xfrm>
                <a:off x="7553520" y="3124440"/>
                <a:ext cx="475920" cy="647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90F9E2D5-F191-436D-B375-EEB84AA8EE13}"/>
                  </a:ext>
                </a:extLst>
              </p14:cNvPr>
              <p14:cNvContentPartPr/>
              <p14:nvPr/>
            </p14:nvContentPartPr>
            <p14:xfrm>
              <a:off x="990720" y="3835440"/>
              <a:ext cx="6267600" cy="101880"/>
            </p14:xfrm>
          </p:contentPart>
        </mc:Choice>
        <mc:Fallback xmlns="">
          <p:pic>
            <p:nvPicPr>
              <p:cNvPr id="12" name="Ink 11">
                <a:extLst>
                  <a:ext uri="{FF2B5EF4-FFF2-40B4-BE49-F238E27FC236}">
                    <a16:creationId xmlns:a16="http://schemas.microsoft.com/office/drawing/2014/main" id="{90F9E2D5-F191-436D-B375-EEB84AA8EE13}"/>
                  </a:ext>
                </a:extLst>
              </p:cNvPr>
              <p:cNvPicPr/>
              <p:nvPr/>
            </p:nvPicPr>
            <p:blipFill>
              <a:blip r:embed="rId17"/>
              <a:stretch>
                <a:fillRect/>
              </a:stretch>
            </p:blipFill>
            <p:spPr>
              <a:xfrm>
                <a:off x="974880" y="3772080"/>
                <a:ext cx="62989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B2C663AC-ED01-4F9C-B9A2-B40EBBAE0598}"/>
                  </a:ext>
                </a:extLst>
              </p14:cNvPr>
              <p14:cNvContentPartPr/>
              <p14:nvPr/>
            </p14:nvContentPartPr>
            <p14:xfrm>
              <a:off x="1117440" y="4311720"/>
              <a:ext cx="1137240" cy="63720"/>
            </p14:xfrm>
          </p:contentPart>
        </mc:Choice>
        <mc:Fallback xmlns="">
          <p:pic>
            <p:nvPicPr>
              <p:cNvPr id="13" name="Ink 12">
                <a:extLst>
                  <a:ext uri="{FF2B5EF4-FFF2-40B4-BE49-F238E27FC236}">
                    <a16:creationId xmlns:a16="http://schemas.microsoft.com/office/drawing/2014/main" id="{B2C663AC-ED01-4F9C-B9A2-B40EBBAE0598}"/>
                  </a:ext>
                </a:extLst>
              </p:cNvPr>
              <p:cNvPicPr/>
              <p:nvPr/>
            </p:nvPicPr>
            <p:blipFill>
              <a:blip r:embed="rId19"/>
              <a:stretch>
                <a:fillRect/>
              </a:stretch>
            </p:blipFill>
            <p:spPr>
              <a:xfrm>
                <a:off x="1101600" y="4248360"/>
                <a:ext cx="11685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16616CA7-4935-4E90-9779-1BAF23B8C26D}"/>
                  </a:ext>
                </a:extLst>
              </p14:cNvPr>
              <p14:cNvContentPartPr/>
              <p14:nvPr/>
            </p14:nvContentPartPr>
            <p14:xfrm>
              <a:off x="1028520" y="4680000"/>
              <a:ext cx="5461560" cy="57600"/>
            </p14:xfrm>
          </p:contentPart>
        </mc:Choice>
        <mc:Fallback xmlns="">
          <p:pic>
            <p:nvPicPr>
              <p:cNvPr id="14" name="Ink 13">
                <a:extLst>
                  <a:ext uri="{FF2B5EF4-FFF2-40B4-BE49-F238E27FC236}">
                    <a16:creationId xmlns:a16="http://schemas.microsoft.com/office/drawing/2014/main" id="{16616CA7-4935-4E90-9779-1BAF23B8C26D}"/>
                  </a:ext>
                </a:extLst>
              </p:cNvPr>
              <p:cNvPicPr/>
              <p:nvPr/>
            </p:nvPicPr>
            <p:blipFill>
              <a:blip r:embed="rId21"/>
              <a:stretch>
                <a:fillRect/>
              </a:stretch>
            </p:blipFill>
            <p:spPr>
              <a:xfrm>
                <a:off x="1012680" y="4616640"/>
                <a:ext cx="54928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DD019D2C-FF7F-4B73-997A-4A079FA9D9AC}"/>
                  </a:ext>
                </a:extLst>
              </p14:cNvPr>
              <p14:cNvContentPartPr/>
              <p14:nvPr/>
            </p14:nvContentPartPr>
            <p14:xfrm>
              <a:off x="946080" y="5111640"/>
              <a:ext cx="1454400" cy="25920"/>
            </p14:xfrm>
          </p:contentPart>
        </mc:Choice>
        <mc:Fallback xmlns="">
          <p:pic>
            <p:nvPicPr>
              <p:cNvPr id="15" name="Ink 14">
                <a:extLst>
                  <a:ext uri="{FF2B5EF4-FFF2-40B4-BE49-F238E27FC236}">
                    <a16:creationId xmlns:a16="http://schemas.microsoft.com/office/drawing/2014/main" id="{DD019D2C-FF7F-4B73-997A-4A079FA9D9AC}"/>
                  </a:ext>
                </a:extLst>
              </p:cNvPr>
              <p:cNvPicPr/>
              <p:nvPr/>
            </p:nvPicPr>
            <p:blipFill>
              <a:blip r:embed="rId23"/>
              <a:stretch>
                <a:fillRect/>
              </a:stretch>
            </p:blipFill>
            <p:spPr>
              <a:xfrm>
                <a:off x="930240" y="5048280"/>
                <a:ext cx="14857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C3BD652A-20F4-468A-B90E-826EE4CCF6FE}"/>
                  </a:ext>
                </a:extLst>
              </p14:cNvPr>
              <p14:cNvContentPartPr/>
              <p14:nvPr/>
            </p14:nvContentPartPr>
            <p14:xfrm>
              <a:off x="1143000" y="5530680"/>
              <a:ext cx="6051960" cy="57600"/>
            </p14:xfrm>
          </p:contentPart>
        </mc:Choice>
        <mc:Fallback xmlns="">
          <p:pic>
            <p:nvPicPr>
              <p:cNvPr id="16" name="Ink 15">
                <a:extLst>
                  <a:ext uri="{FF2B5EF4-FFF2-40B4-BE49-F238E27FC236}">
                    <a16:creationId xmlns:a16="http://schemas.microsoft.com/office/drawing/2014/main" id="{C3BD652A-20F4-468A-B90E-826EE4CCF6FE}"/>
                  </a:ext>
                </a:extLst>
              </p:cNvPr>
              <p:cNvPicPr/>
              <p:nvPr/>
            </p:nvPicPr>
            <p:blipFill>
              <a:blip r:embed="rId25"/>
              <a:stretch>
                <a:fillRect/>
              </a:stretch>
            </p:blipFill>
            <p:spPr>
              <a:xfrm>
                <a:off x="1127160" y="5467320"/>
                <a:ext cx="60832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58E2F62B-EA26-46BF-A6B0-1C6327256CA9}"/>
                  </a:ext>
                </a:extLst>
              </p14:cNvPr>
              <p14:cNvContentPartPr/>
              <p14:nvPr/>
            </p14:nvContentPartPr>
            <p14:xfrm>
              <a:off x="920880" y="5873760"/>
              <a:ext cx="1721160" cy="57600"/>
            </p14:xfrm>
          </p:contentPart>
        </mc:Choice>
        <mc:Fallback xmlns="">
          <p:pic>
            <p:nvPicPr>
              <p:cNvPr id="17" name="Ink 16">
                <a:extLst>
                  <a:ext uri="{FF2B5EF4-FFF2-40B4-BE49-F238E27FC236}">
                    <a16:creationId xmlns:a16="http://schemas.microsoft.com/office/drawing/2014/main" id="{58E2F62B-EA26-46BF-A6B0-1C6327256CA9}"/>
                  </a:ext>
                </a:extLst>
              </p:cNvPr>
              <p:cNvPicPr/>
              <p:nvPr/>
            </p:nvPicPr>
            <p:blipFill>
              <a:blip r:embed="rId27"/>
              <a:stretch>
                <a:fillRect/>
              </a:stretch>
            </p:blipFill>
            <p:spPr>
              <a:xfrm>
                <a:off x="905040" y="5810400"/>
                <a:ext cx="1752480" cy="184320"/>
              </a:xfrm>
              <a:prstGeom prst="rect">
                <a:avLst/>
              </a:prstGeom>
            </p:spPr>
          </p:pic>
        </mc:Fallback>
      </mc:AlternateContent>
    </p:spTree>
    <p:extLst>
      <p:ext uri="{BB962C8B-B14F-4D97-AF65-F5344CB8AC3E}">
        <p14:creationId xmlns:p14="http://schemas.microsoft.com/office/powerpoint/2010/main" val="338534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Alter: examples</a:t>
            </a:r>
          </a:p>
        </p:txBody>
      </p:sp>
      <p:sp>
        <p:nvSpPr>
          <p:cNvPr id="3" name="Content Placeholder 2"/>
          <p:cNvSpPr>
            <a:spLocks noGrp="1"/>
          </p:cNvSpPr>
          <p:nvPr>
            <p:ph idx="1"/>
          </p:nvPr>
        </p:nvSpPr>
        <p:spPr>
          <a:xfrm>
            <a:off x="381000" y="1295400"/>
            <a:ext cx="3810000" cy="4724400"/>
          </a:xfrm>
          <a:solidFill>
            <a:schemeClr val="accent6">
              <a:lumMod val="40000"/>
              <a:lumOff val="60000"/>
            </a:schemeClr>
          </a:solidFill>
          <a:ln w="28575">
            <a:solidFill>
              <a:schemeClr val="tx1"/>
            </a:solidFill>
          </a:ln>
        </p:spPr>
        <p:txBody>
          <a:bodyPr>
            <a:normAutofit fontScale="85000" lnSpcReduction="20000"/>
          </a:bodyPr>
          <a:lstStyle/>
          <a:p>
            <a:pPr>
              <a:buFont typeface="Wingdings" pitchFamily="2" charset="2"/>
              <a:buChar char="Ø"/>
            </a:pPr>
            <a:r>
              <a:rPr lang="en-IN" sz="2400" dirty="0"/>
              <a:t>Size can be reduced if column is empty</a:t>
            </a:r>
          </a:p>
          <a:p>
            <a:pPr lvl="1">
              <a:buFont typeface="Wingdings" pitchFamily="2" charset="2"/>
              <a:buChar char="Ø"/>
            </a:pPr>
            <a:r>
              <a:rPr lang="en-IN" dirty="0">
                <a:solidFill>
                  <a:srgbClr val="0070C0"/>
                </a:solidFill>
              </a:rPr>
              <a:t>Table </a:t>
            </a:r>
            <a:r>
              <a:rPr lang="en-IN" dirty="0" err="1">
                <a:solidFill>
                  <a:srgbClr val="0070C0"/>
                </a:solidFill>
              </a:rPr>
              <a:t>Dept_A</a:t>
            </a:r>
            <a:r>
              <a:rPr lang="en-IN" dirty="0">
                <a:solidFill>
                  <a:srgbClr val="0070C0"/>
                </a:solidFill>
              </a:rPr>
              <a:t>: cannot reduce size of any column which is less than existing data in it</a:t>
            </a:r>
          </a:p>
          <a:p>
            <a:pPr lvl="1">
              <a:buFont typeface="Wingdings" pitchFamily="2" charset="2"/>
              <a:buChar char="Ø"/>
            </a:pPr>
            <a:r>
              <a:rPr lang="en-IN" dirty="0">
                <a:solidFill>
                  <a:srgbClr val="0070C0"/>
                </a:solidFill>
              </a:rPr>
              <a:t>Table </a:t>
            </a:r>
            <a:r>
              <a:rPr lang="en-IN" dirty="0" err="1">
                <a:solidFill>
                  <a:srgbClr val="0070C0"/>
                </a:solidFill>
              </a:rPr>
              <a:t>Dept_B</a:t>
            </a:r>
            <a:r>
              <a:rPr lang="en-IN" dirty="0">
                <a:solidFill>
                  <a:srgbClr val="0070C0"/>
                </a:solidFill>
              </a:rPr>
              <a:t>: can reduce size of column LOC</a:t>
            </a:r>
          </a:p>
          <a:p>
            <a:pPr>
              <a:buFont typeface="Wingdings" pitchFamily="2" charset="2"/>
              <a:buChar char="Ø"/>
            </a:pPr>
            <a:r>
              <a:rPr lang="en-IN" sz="2400" dirty="0"/>
              <a:t>Data type can be changed if column is empty or existing values confirm with the new data type</a:t>
            </a:r>
          </a:p>
          <a:p>
            <a:pPr lvl="1">
              <a:buFont typeface="Wingdings" pitchFamily="2" charset="2"/>
              <a:buChar char="Ø"/>
            </a:pPr>
            <a:r>
              <a:rPr lang="en-IN" dirty="0">
                <a:solidFill>
                  <a:srgbClr val="0070C0"/>
                </a:solidFill>
              </a:rPr>
              <a:t>Table </a:t>
            </a:r>
            <a:r>
              <a:rPr lang="en-IN" dirty="0" err="1">
                <a:solidFill>
                  <a:srgbClr val="0070C0"/>
                </a:solidFill>
              </a:rPr>
              <a:t>Dept_A</a:t>
            </a:r>
            <a:r>
              <a:rPr lang="en-IN" dirty="0">
                <a:solidFill>
                  <a:srgbClr val="0070C0"/>
                </a:solidFill>
              </a:rPr>
              <a:t>: can change the data type of column DEPTNO from number(2) to varchar2(2) or vice-versa</a:t>
            </a:r>
          </a:p>
          <a:p>
            <a:pPr lvl="1">
              <a:buFont typeface="Wingdings" pitchFamily="2" charset="2"/>
              <a:buChar char="Ø"/>
            </a:pPr>
            <a:r>
              <a:rPr lang="en-IN" dirty="0">
                <a:solidFill>
                  <a:srgbClr val="0070C0"/>
                </a:solidFill>
              </a:rPr>
              <a:t>Table </a:t>
            </a:r>
            <a:r>
              <a:rPr lang="en-IN" dirty="0" err="1">
                <a:solidFill>
                  <a:srgbClr val="0070C0"/>
                </a:solidFill>
              </a:rPr>
              <a:t>Dept_B</a:t>
            </a:r>
            <a:r>
              <a:rPr lang="en-IN" dirty="0">
                <a:solidFill>
                  <a:srgbClr val="0070C0"/>
                </a:solidFill>
              </a:rPr>
              <a:t>: can change the data type of column LOC from varchar2(20) to number(3)</a:t>
            </a:r>
          </a:p>
          <a:p>
            <a:pPr lvl="1">
              <a:buFont typeface="Wingdings" pitchFamily="2" charset="2"/>
              <a:buChar char="Ø"/>
            </a:pPr>
            <a:endParaRPr lang="en-IN" dirty="0"/>
          </a:p>
          <a:p>
            <a:pPr>
              <a:buFont typeface="Wingdings" pitchFamily="2" charset="2"/>
              <a:buChar char="Ø"/>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32</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2450278571"/>
              </p:ext>
            </p:extLst>
          </p:nvPr>
        </p:nvGraphicFramePr>
        <p:xfrm>
          <a:off x="4648200" y="1143000"/>
          <a:ext cx="3505200" cy="18542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40">
                <a:tc>
                  <a:txBody>
                    <a:bodyPr/>
                    <a:lstStyle/>
                    <a:p>
                      <a:r>
                        <a:rPr lang="en-IN" sz="1400" b="1" dirty="0"/>
                        <a:t>DEPTNO</a:t>
                      </a:r>
                    </a:p>
                  </a:txBody>
                  <a:tcPr/>
                </a:tc>
                <a:tc>
                  <a:txBody>
                    <a:bodyPr/>
                    <a:lstStyle/>
                    <a:p>
                      <a:r>
                        <a:rPr lang="en-IN" sz="1400" b="1" dirty="0"/>
                        <a:t>DNAME</a:t>
                      </a:r>
                    </a:p>
                  </a:txBody>
                  <a:tcPr/>
                </a:tc>
                <a:tc>
                  <a:txBody>
                    <a:bodyPr/>
                    <a:lstStyle/>
                    <a:p>
                      <a:r>
                        <a:rPr lang="en-IN" sz="1400" b="1" dirty="0"/>
                        <a:t>LOC</a:t>
                      </a:r>
                    </a:p>
                  </a:txBody>
                  <a:tcPr/>
                </a:tc>
                <a:extLst>
                  <a:ext uri="{0D108BD9-81ED-4DB2-BD59-A6C34878D82A}">
                    <a16:rowId xmlns:a16="http://schemas.microsoft.com/office/drawing/2014/main" val="10000"/>
                  </a:ext>
                </a:extLst>
              </a:tr>
              <a:tr h="370840">
                <a:tc>
                  <a:txBody>
                    <a:bodyPr/>
                    <a:lstStyle/>
                    <a:p>
                      <a:r>
                        <a:rPr lang="en-IN" sz="1400" b="1" dirty="0"/>
                        <a:t>10</a:t>
                      </a:r>
                    </a:p>
                  </a:txBody>
                  <a:tcPr/>
                </a:tc>
                <a:tc>
                  <a:txBody>
                    <a:bodyPr/>
                    <a:lstStyle/>
                    <a:p>
                      <a:r>
                        <a:rPr lang="en-IN" sz="1400" b="1" dirty="0"/>
                        <a:t>SALES</a:t>
                      </a:r>
                    </a:p>
                  </a:txBody>
                  <a:tcPr/>
                </a:tc>
                <a:tc>
                  <a:txBody>
                    <a:bodyPr/>
                    <a:lstStyle/>
                    <a:p>
                      <a:r>
                        <a:rPr lang="en-IN" sz="1400" b="1" dirty="0"/>
                        <a:t>BOSTON</a:t>
                      </a:r>
                    </a:p>
                  </a:txBody>
                  <a:tcPr/>
                </a:tc>
                <a:extLst>
                  <a:ext uri="{0D108BD9-81ED-4DB2-BD59-A6C34878D82A}">
                    <a16:rowId xmlns:a16="http://schemas.microsoft.com/office/drawing/2014/main" val="10001"/>
                  </a:ext>
                </a:extLst>
              </a:tr>
              <a:tr h="370840">
                <a:tc>
                  <a:txBody>
                    <a:bodyPr/>
                    <a:lstStyle/>
                    <a:p>
                      <a:r>
                        <a:rPr lang="en-IN" sz="1400" b="1" dirty="0"/>
                        <a:t>20</a:t>
                      </a:r>
                    </a:p>
                  </a:txBody>
                  <a:tcPr/>
                </a:tc>
                <a:tc>
                  <a:txBody>
                    <a:bodyPr/>
                    <a:lstStyle/>
                    <a:p>
                      <a:r>
                        <a:rPr lang="en-IN" sz="1400" b="1" dirty="0"/>
                        <a:t>ACCOUNTS</a:t>
                      </a:r>
                    </a:p>
                  </a:txBody>
                  <a:tcPr/>
                </a:tc>
                <a:tc>
                  <a:txBody>
                    <a:bodyPr/>
                    <a:lstStyle/>
                    <a:p>
                      <a:r>
                        <a:rPr lang="en-IN" sz="1400" b="1" dirty="0"/>
                        <a:t>NEW YORK</a:t>
                      </a:r>
                    </a:p>
                  </a:txBody>
                  <a:tcPr/>
                </a:tc>
                <a:extLst>
                  <a:ext uri="{0D108BD9-81ED-4DB2-BD59-A6C34878D82A}">
                    <a16:rowId xmlns:a16="http://schemas.microsoft.com/office/drawing/2014/main" val="10002"/>
                  </a:ext>
                </a:extLst>
              </a:tr>
              <a:tr h="370840">
                <a:tc>
                  <a:txBody>
                    <a:bodyPr/>
                    <a:lstStyle/>
                    <a:p>
                      <a:r>
                        <a:rPr lang="en-IN" sz="1400" b="1" dirty="0"/>
                        <a:t>30</a:t>
                      </a:r>
                    </a:p>
                  </a:txBody>
                  <a:tcPr/>
                </a:tc>
                <a:tc>
                  <a:txBody>
                    <a:bodyPr/>
                    <a:lstStyle/>
                    <a:p>
                      <a:r>
                        <a:rPr lang="en-IN" sz="1400" b="1" dirty="0"/>
                        <a:t>MARKETING</a:t>
                      </a:r>
                    </a:p>
                  </a:txBody>
                  <a:tcPr/>
                </a:tc>
                <a:tc>
                  <a:txBody>
                    <a:bodyPr/>
                    <a:lstStyle/>
                    <a:p>
                      <a:r>
                        <a:rPr lang="en-IN" sz="1400" b="1" dirty="0"/>
                        <a:t>CHICAGO</a:t>
                      </a:r>
                    </a:p>
                  </a:txBody>
                  <a:tcPr/>
                </a:tc>
                <a:extLst>
                  <a:ext uri="{0D108BD9-81ED-4DB2-BD59-A6C34878D82A}">
                    <a16:rowId xmlns:a16="http://schemas.microsoft.com/office/drawing/2014/main" val="10003"/>
                  </a:ext>
                </a:extLst>
              </a:tr>
              <a:tr h="370840">
                <a:tc>
                  <a:txBody>
                    <a:bodyPr/>
                    <a:lstStyle/>
                    <a:p>
                      <a:r>
                        <a:rPr lang="en-IN" sz="1400" b="1" dirty="0"/>
                        <a:t>40</a:t>
                      </a:r>
                    </a:p>
                  </a:txBody>
                  <a:tcPr/>
                </a:tc>
                <a:tc>
                  <a:txBody>
                    <a:bodyPr/>
                    <a:lstStyle/>
                    <a:p>
                      <a:r>
                        <a:rPr lang="en-IN" sz="1400" b="1" dirty="0"/>
                        <a:t>PURCHASE</a:t>
                      </a:r>
                    </a:p>
                  </a:txBody>
                  <a:tcPr/>
                </a:tc>
                <a:tc>
                  <a:txBody>
                    <a:bodyPr/>
                    <a:lstStyle/>
                    <a:p>
                      <a:r>
                        <a:rPr lang="en-IN" sz="1400" b="1" dirty="0"/>
                        <a:t>LOS ANGELES</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4648199" y="685800"/>
            <a:ext cx="903517" cy="369332"/>
          </a:xfrm>
          <a:prstGeom prst="rect">
            <a:avLst/>
          </a:prstGeom>
          <a:noFill/>
        </p:spPr>
        <p:txBody>
          <a:bodyPr wrap="none" rtlCol="0">
            <a:spAutoFit/>
          </a:bodyPr>
          <a:lstStyle/>
          <a:p>
            <a:r>
              <a:rPr lang="en-IN" b="1" dirty="0" err="1">
                <a:solidFill>
                  <a:srgbClr val="0070C0"/>
                </a:solidFill>
              </a:rPr>
              <a:t>Dept_A</a:t>
            </a:r>
            <a:endParaRPr lang="en-IN" b="1" dirty="0">
              <a:solidFill>
                <a:srgbClr val="0070C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900571138"/>
              </p:ext>
            </p:extLst>
          </p:nvPr>
        </p:nvGraphicFramePr>
        <p:xfrm>
          <a:off x="4689669" y="3886200"/>
          <a:ext cx="3505200" cy="18542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40">
                <a:tc>
                  <a:txBody>
                    <a:bodyPr/>
                    <a:lstStyle/>
                    <a:p>
                      <a:r>
                        <a:rPr lang="en-IN" sz="1400" b="1" dirty="0"/>
                        <a:t>DEPTNO</a:t>
                      </a:r>
                    </a:p>
                  </a:txBody>
                  <a:tcPr/>
                </a:tc>
                <a:tc>
                  <a:txBody>
                    <a:bodyPr/>
                    <a:lstStyle/>
                    <a:p>
                      <a:r>
                        <a:rPr lang="en-IN" sz="1400" b="1" dirty="0"/>
                        <a:t>DNAME</a:t>
                      </a:r>
                    </a:p>
                  </a:txBody>
                  <a:tcPr/>
                </a:tc>
                <a:tc>
                  <a:txBody>
                    <a:bodyPr/>
                    <a:lstStyle/>
                    <a:p>
                      <a:r>
                        <a:rPr lang="en-IN" sz="1400" b="1" dirty="0"/>
                        <a:t>LOC</a:t>
                      </a:r>
                    </a:p>
                  </a:txBody>
                  <a:tcPr/>
                </a:tc>
                <a:extLst>
                  <a:ext uri="{0D108BD9-81ED-4DB2-BD59-A6C34878D82A}">
                    <a16:rowId xmlns:a16="http://schemas.microsoft.com/office/drawing/2014/main" val="10000"/>
                  </a:ext>
                </a:extLst>
              </a:tr>
              <a:tr h="370840">
                <a:tc>
                  <a:txBody>
                    <a:bodyPr/>
                    <a:lstStyle/>
                    <a:p>
                      <a:r>
                        <a:rPr lang="en-IN" sz="1400" b="1" dirty="0"/>
                        <a:t>10</a:t>
                      </a:r>
                    </a:p>
                  </a:txBody>
                  <a:tcPr/>
                </a:tc>
                <a:tc>
                  <a:txBody>
                    <a:bodyPr/>
                    <a:lstStyle/>
                    <a:p>
                      <a:r>
                        <a:rPr lang="en-IN" sz="1400" b="1" dirty="0"/>
                        <a:t>SALES</a:t>
                      </a:r>
                    </a:p>
                  </a:txBody>
                  <a:tcPr/>
                </a:tc>
                <a:tc>
                  <a:txBody>
                    <a:bodyPr/>
                    <a:lstStyle/>
                    <a:p>
                      <a:endParaRPr lang="en-IN" sz="1400" b="1" dirty="0"/>
                    </a:p>
                  </a:txBody>
                  <a:tcPr/>
                </a:tc>
                <a:extLst>
                  <a:ext uri="{0D108BD9-81ED-4DB2-BD59-A6C34878D82A}">
                    <a16:rowId xmlns:a16="http://schemas.microsoft.com/office/drawing/2014/main" val="10001"/>
                  </a:ext>
                </a:extLst>
              </a:tr>
              <a:tr h="370840">
                <a:tc>
                  <a:txBody>
                    <a:bodyPr/>
                    <a:lstStyle/>
                    <a:p>
                      <a:r>
                        <a:rPr lang="en-IN" sz="1400" b="1" dirty="0"/>
                        <a:t>20</a:t>
                      </a:r>
                    </a:p>
                  </a:txBody>
                  <a:tcPr/>
                </a:tc>
                <a:tc>
                  <a:txBody>
                    <a:bodyPr/>
                    <a:lstStyle/>
                    <a:p>
                      <a:r>
                        <a:rPr lang="en-IN" sz="1400" b="1" dirty="0"/>
                        <a:t>ACCOUNTS</a:t>
                      </a:r>
                    </a:p>
                  </a:txBody>
                  <a:tcPr/>
                </a:tc>
                <a:tc>
                  <a:txBody>
                    <a:bodyPr/>
                    <a:lstStyle/>
                    <a:p>
                      <a:endParaRPr lang="en-IN" sz="1400" b="1" dirty="0"/>
                    </a:p>
                  </a:txBody>
                  <a:tcPr/>
                </a:tc>
                <a:extLst>
                  <a:ext uri="{0D108BD9-81ED-4DB2-BD59-A6C34878D82A}">
                    <a16:rowId xmlns:a16="http://schemas.microsoft.com/office/drawing/2014/main" val="10002"/>
                  </a:ext>
                </a:extLst>
              </a:tr>
              <a:tr h="370840">
                <a:tc>
                  <a:txBody>
                    <a:bodyPr/>
                    <a:lstStyle/>
                    <a:p>
                      <a:r>
                        <a:rPr lang="en-IN" sz="1400" b="1" dirty="0"/>
                        <a:t>30</a:t>
                      </a:r>
                    </a:p>
                  </a:txBody>
                  <a:tcPr/>
                </a:tc>
                <a:tc>
                  <a:txBody>
                    <a:bodyPr/>
                    <a:lstStyle/>
                    <a:p>
                      <a:r>
                        <a:rPr lang="en-IN" sz="1400" b="1" dirty="0"/>
                        <a:t>MARKETING</a:t>
                      </a:r>
                    </a:p>
                  </a:txBody>
                  <a:tcPr/>
                </a:tc>
                <a:tc>
                  <a:txBody>
                    <a:bodyPr/>
                    <a:lstStyle/>
                    <a:p>
                      <a:endParaRPr lang="en-IN" sz="1400" b="1" dirty="0"/>
                    </a:p>
                  </a:txBody>
                  <a:tcPr/>
                </a:tc>
                <a:extLst>
                  <a:ext uri="{0D108BD9-81ED-4DB2-BD59-A6C34878D82A}">
                    <a16:rowId xmlns:a16="http://schemas.microsoft.com/office/drawing/2014/main" val="10003"/>
                  </a:ext>
                </a:extLst>
              </a:tr>
              <a:tr h="370840">
                <a:tc>
                  <a:txBody>
                    <a:bodyPr/>
                    <a:lstStyle/>
                    <a:p>
                      <a:r>
                        <a:rPr lang="en-IN" sz="1400" b="1" dirty="0"/>
                        <a:t>40</a:t>
                      </a:r>
                    </a:p>
                  </a:txBody>
                  <a:tcPr/>
                </a:tc>
                <a:tc>
                  <a:txBody>
                    <a:bodyPr/>
                    <a:lstStyle/>
                    <a:p>
                      <a:r>
                        <a:rPr lang="en-IN" sz="1400" b="1" dirty="0"/>
                        <a:t>PURCHASE</a:t>
                      </a:r>
                    </a:p>
                  </a:txBody>
                  <a:tcPr/>
                </a:tc>
                <a:tc>
                  <a:txBody>
                    <a:bodyPr/>
                    <a:lstStyle/>
                    <a:p>
                      <a:endParaRPr lang="en-IN" sz="1400" b="1"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4689668" y="3429000"/>
            <a:ext cx="893899" cy="369332"/>
          </a:xfrm>
          <a:prstGeom prst="rect">
            <a:avLst/>
          </a:prstGeom>
          <a:noFill/>
        </p:spPr>
        <p:txBody>
          <a:bodyPr wrap="none" rtlCol="0">
            <a:spAutoFit/>
          </a:bodyPr>
          <a:lstStyle/>
          <a:p>
            <a:r>
              <a:rPr lang="en-IN" b="1" dirty="0" err="1">
                <a:solidFill>
                  <a:srgbClr val="0070C0"/>
                </a:solidFill>
              </a:rPr>
              <a:t>Dept_B</a:t>
            </a:r>
            <a:endParaRPr lang="en-IN" b="1" dirty="0">
              <a:solidFill>
                <a:srgbClr val="0070C0"/>
              </a:solidFill>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8CC1E769-2134-42B4-908E-A9D17230199B}"/>
                  </a:ext>
                </a:extLst>
              </p14:cNvPr>
              <p14:cNvContentPartPr/>
              <p14:nvPr/>
            </p14:nvContentPartPr>
            <p14:xfrm>
              <a:off x="1193760" y="2641680"/>
              <a:ext cx="2711880" cy="44640"/>
            </p14:xfrm>
          </p:contentPart>
        </mc:Choice>
        <mc:Fallback xmlns="">
          <p:pic>
            <p:nvPicPr>
              <p:cNvPr id="9" name="Ink 8">
                <a:extLst>
                  <a:ext uri="{FF2B5EF4-FFF2-40B4-BE49-F238E27FC236}">
                    <a16:creationId xmlns:a16="http://schemas.microsoft.com/office/drawing/2014/main" id="{8CC1E769-2134-42B4-908E-A9D17230199B}"/>
                  </a:ext>
                </a:extLst>
              </p:cNvPr>
              <p:cNvPicPr/>
              <p:nvPr/>
            </p:nvPicPr>
            <p:blipFill>
              <a:blip r:embed="rId3"/>
              <a:stretch>
                <a:fillRect/>
              </a:stretch>
            </p:blipFill>
            <p:spPr>
              <a:xfrm>
                <a:off x="1177920" y="2578320"/>
                <a:ext cx="27432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EB8A54B6-2364-4AF9-823D-BB224D3CECD5}"/>
                  </a:ext>
                </a:extLst>
              </p14:cNvPr>
              <p14:cNvContentPartPr/>
              <p14:nvPr/>
            </p14:nvContentPartPr>
            <p14:xfrm>
              <a:off x="1085760" y="2857320"/>
              <a:ext cx="1359360" cy="25920"/>
            </p14:xfrm>
          </p:contentPart>
        </mc:Choice>
        <mc:Fallback xmlns="">
          <p:pic>
            <p:nvPicPr>
              <p:cNvPr id="10" name="Ink 9">
                <a:extLst>
                  <a:ext uri="{FF2B5EF4-FFF2-40B4-BE49-F238E27FC236}">
                    <a16:creationId xmlns:a16="http://schemas.microsoft.com/office/drawing/2014/main" id="{EB8A54B6-2364-4AF9-823D-BB224D3CECD5}"/>
                  </a:ext>
                </a:extLst>
              </p:cNvPr>
              <p:cNvPicPr/>
              <p:nvPr/>
            </p:nvPicPr>
            <p:blipFill>
              <a:blip r:embed="rId5"/>
              <a:stretch>
                <a:fillRect/>
              </a:stretch>
            </p:blipFill>
            <p:spPr>
              <a:xfrm>
                <a:off x="1069920" y="2793960"/>
                <a:ext cx="13906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581B2C7A-B806-4E68-8051-035DC5FCA0B5}"/>
                  </a:ext>
                </a:extLst>
              </p14:cNvPr>
              <p14:cNvContentPartPr/>
              <p14:nvPr/>
            </p14:nvContentPartPr>
            <p14:xfrm>
              <a:off x="3759120" y="2717640"/>
              <a:ext cx="1010160" cy="705240"/>
            </p14:xfrm>
          </p:contentPart>
        </mc:Choice>
        <mc:Fallback xmlns="">
          <p:pic>
            <p:nvPicPr>
              <p:cNvPr id="11" name="Ink 10">
                <a:extLst>
                  <a:ext uri="{FF2B5EF4-FFF2-40B4-BE49-F238E27FC236}">
                    <a16:creationId xmlns:a16="http://schemas.microsoft.com/office/drawing/2014/main" id="{581B2C7A-B806-4E68-8051-035DC5FCA0B5}"/>
                  </a:ext>
                </a:extLst>
              </p:cNvPr>
              <p:cNvPicPr/>
              <p:nvPr/>
            </p:nvPicPr>
            <p:blipFill>
              <a:blip r:embed="rId7"/>
              <a:stretch>
                <a:fillRect/>
              </a:stretch>
            </p:blipFill>
            <p:spPr>
              <a:xfrm>
                <a:off x="3743280" y="2654280"/>
                <a:ext cx="1041480" cy="831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2DFF0C86-B7FC-4634-92F7-10D303EF720B}"/>
                  </a:ext>
                </a:extLst>
              </p14:cNvPr>
              <p14:cNvContentPartPr/>
              <p14:nvPr/>
            </p14:nvContentPartPr>
            <p14:xfrm>
              <a:off x="1136520" y="5149800"/>
              <a:ext cx="2458080" cy="133920"/>
            </p14:xfrm>
          </p:contentPart>
        </mc:Choice>
        <mc:Fallback xmlns="">
          <p:pic>
            <p:nvPicPr>
              <p:cNvPr id="12" name="Ink 11">
                <a:extLst>
                  <a:ext uri="{FF2B5EF4-FFF2-40B4-BE49-F238E27FC236}">
                    <a16:creationId xmlns:a16="http://schemas.microsoft.com/office/drawing/2014/main" id="{2DFF0C86-B7FC-4634-92F7-10D303EF720B}"/>
                  </a:ext>
                </a:extLst>
              </p:cNvPr>
              <p:cNvPicPr/>
              <p:nvPr/>
            </p:nvPicPr>
            <p:blipFill>
              <a:blip r:embed="rId9"/>
              <a:stretch>
                <a:fillRect/>
              </a:stretch>
            </p:blipFill>
            <p:spPr>
              <a:xfrm>
                <a:off x="1120680" y="5086440"/>
                <a:ext cx="248940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7CFCC873-F264-4BEA-9B52-24400D195DBF}"/>
                  </a:ext>
                </a:extLst>
              </p14:cNvPr>
              <p14:cNvContentPartPr/>
              <p14:nvPr/>
            </p14:nvContentPartPr>
            <p14:xfrm>
              <a:off x="1066680" y="5454720"/>
              <a:ext cx="2127600" cy="32040"/>
            </p14:xfrm>
          </p:contentPart>
        </mc:Choice>
        <mc:Fallback xmlns="">
          <p:pic>
            <p:nvPicPr>
              <p:cNvPr id="13" name="Ink 12">
                <a:extLst>
                  <a:ext uri="{FF2B5EF4-FFF2-40B4-BE49-F238E27FC236}">
                    <a16:creationId xmlns:a16="http://schemas.microsoft.com/office/drawing/2014/main" id="{7CFCC873-F264-4BEA-9B52-24400D195DBF}"/>
                  </a:ext>
                </a:extLst>
              </p:cNvPr>
              <p:cNvPicPr/>
              <p:nvPr/>
            </p:nvPicPr>
            <p:blipFill>
              <a:blip r:embed="rId11"/>
              <a:stretch>
                <a:fillRect/>
              </a:stretch>
            </p:blipFill>
            <p:spPr>
              <a:xfrm>
                <a:off x="1050840" y="5391360"/>
                <a:ext cx="2158920" cy="158760"/>
              </a:xfrm>
              <a:prstGeom prst="rect">
                <a:avLst/>
              </a:prstGeom>
            </p:spPr>
          </p:pic>
        </mc:Fallback>
      </mc:AlternateContent>
    </p:spTree>
    <p:extLst>
      <p:ext uri="{BB962C8B-B14F-4D97-AF65-F5344CB8AC3E}">
        <p14:creationId xmlns:p14="http://schemas.microsoft.com/office/powerpoint/2010/main" val="403929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4191000" cy="3778197"/>
          </a:xfrm>
          <a:solidFill>
            <a:schemeClr val="accent2">
              <a:lumMod val="40000"/>
              <a:lumOff val="60000"/>
            </a:schemeClr>
          </a:solidFill>
          <a:ln w="28575">
            <a:solidFill>
              <a:schemeClr val="tx1"/>
            </a:solidFill>
          </a:ln>
        </p:spPr>
        <p:txBody>
          <a:bodyPr>
            <a:noAutofit/>
          </a:bodyPr>
          <a:lstStyle/>
          <a:p>
            <a:pPr>
              <a:buFont typeface="Wingdings" pitchFamily="2" charset="2"/>
              <a:buChar char="Ø"/>
            </a:pPr>
            <a:r>
              <a:rPr lang="en-IN" sz="1800" dirty="0"/>
              <a:t>Column can be removed if no foreign key is referring to it</a:t>
            </a:r>
          </a:p>
          <a:p>
            <a:pPr lvl="1">
              <a:buFont typeface="Wingdings" pitchFamily="2" charset="2"/>
              <a:buChar char="Ø"/>
            </a:pPr>
            <a:r>
              <a:rPr lang="en-IN" sz="1800" dirty="0">
                <a:solidFill>
                  <a:srgbClr val="0070C0"/>
                </a:solidFill>
              </a:rPr>
              <a:t>Table </a:t>
            </a:r>
            <a:r>
              <a:rPr lang="en-IN" sz="1800" dirty="0" err="1">
                <a:solidFill>
                  <a:srgbClr val="0070C0"/>
                </a:solidFill>
              </a:rPr>
              <a:t>Dept_A</a:t>
            </a:r>
            <a:r>
              <a:rPr lang="en-IN" sz="1800" dirty="0">
                <a:solidFill>
                  <a:srgbClr val="0070C0"/>
                </a:solidFill>
              </a:rPr>
              <a:t>: </a:t>
            </a:r>
          </a:p>
          <a:p>
            <a:pPr lvl="2">
              <a:buFont typeface="Wingdings" pitchFamily="2" charset="2"/>
              <a:buChar char="Ø"/>
            </a:pPr>
            <a:r>
              <a:rPr lang="en-IN" sz="1600" dirty="0">
                <a:solidFill>
                  <a:srgbClr val="0070C0"/>
                </a:solidFill>
              </a:rPr>
              <a:t>Cannot remove DEPTNO column</a:t>
            </a:r>
          </a:p>
          <a:p>
            <a:pPr lvl="2">
              <a:buFont typeface="Wingdings" pitchFamily="2" charset="2"/>
              <a:buChar char="Ø"/>
            </a:pPr>
            <a:r>
              <a:rPr lang="en-IN" sz="1600" dirty="0">
                <a:solidFill>
                  <a:srgbClr val="0070C0"/>
                </a:solidFill>
              </a:rPr>
              <a:t>Can remove DNAME/LOC columns</a:t>
            </a:r>
          </a:p>
          <a:p>
            <a:pPr>
              <a:buFont typeface="Wingdings" pitchFamily="2" charset="2"/>
              <a:buChar char="Ø"/>
            </a:pPr>
            <a:r>
              <a:rPr lang="en-IN" sz="1800" dirty="0"/>
              <a:t>Constraint can be added if existing values confirm with the constraint</a:t>
            </a:r>
          </a:p>
          <a:p>
            <a:pPr lvl="1">
              <a:buFont typeface="Wingdings" pitchFamily="2" charset="2"/>
              <a:buChar char="Ø"/>
            </a:pPr>
            <a:r>
              <a:rPr lang="en-IN" sz="1800" dirty="0">
                <a:solidFill>
                  <a:srgbClr val="0070C0"/>
                </a:solidFill>
              </a:rPr>
              <a:t>Table DEPT_B:</a:t>
            </a:r>
          </a:p>
          <a:p>
            <a:pPr lvl="2">
              <a:buFont typeface="Wingdings" pitchFamily="2" charset="2"/>
              <a:buChar char="Ø"/>
            </a:pPr>
            <a:r>
              <a:rPr lang="en-IN" dirty="0">
                <a:solidFill>
                  <a:srgbClr val="0070C0"/>
                </a:solidFill>
              </a:rPr>
              <a:t>can add UNIQUE constraint to column DNAME</a:t>
            </a:r>
          </a:p>
          <a:p>
            <a:pPr lvl="2">
              <a:buFont typeface="Wingdings" pitchFamily="2" charset="2"/>
              <a:buChar char="Ø"/>
            </a:pPr>
            <a:r>
              <a:rPr lang="en-IN" dirty="0">
                <a:solidFill>
                  <a:srgbClr val="0070C0"/>
                </a:solidFill>
              </a:rPr>
              <a:t>cannot add NOT NULL constraint to column LOC</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33</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3720192608"/>
              </p:ext>
            </p:extLst>
          </p:nvPr>
        </p:nvGraphicFramePr>
        <p:xfrm>
          <a:off x="4605864" y="1371600"/>
          <a:ext cx="3505200" cy="18542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40">
                <a:tc>
                  <a:txBody>
                    <a:bodyPr/>
                    <a:lstStyle/>
                    <a:p>
                      <a:r>
                        <a:rPr lang="en-IN" sz="1400" b="1" dirty="0"/>
                        <a:t>DEPTNO</a:t>
                      </a:r>
                    </a:p>
                  </a:txBody>
                  <a:tcPr/>
                </a:tc>
                <a:tc>
                  <a:txBody>
                    <a:bodyPr/>
                    <a:lstStyle/>
                    <a:p>
                      <a:r>
                        <a:rPr lang="en-IN" sz="1400" b="1" dirty="0"/>
                        <a:t>DNAME</a:t>
                      </a:r>
                    </a:p>
                  </a:txBody>
                  <a:tcPr/>
                </a:tc>
                <a:tc>
                  <a:txBody>
                    <a:bodyPr/>
                    <a:lstStyle/>
                    <a:p>
                      <a:r>
                        <a:rPr lang="en-IN" sz="1400" b="1" dirty="0"/>
                        <a:t>LOC</a:t>
                      </a:r>
                    </a:p>
                  </a:txBody>
                  <a:tcPr/>
                </a:tc>
                <a:extLst>
                  <a:ext uri="{0D108BD9-81ED-4DB2-BD59-A6C34878D82A}">
                    <a16:rowId xmlns:a16="http://schemas.microsoft.com/office/drawing/2014/main" val="10000"/>
                  </a:ext>
                </a:extLst>
              </a:tr>
              <a:tr h="370840">
                <a:tc>
                  <a:txBody>
                    <a:bodyPr/>
                    <a:lstStyle/>
                    <a:p>
                      <a:r>
                        <a:rPr lang="en-IN" sz="1400" b="1" dirty="0"/>
                        <a:t>10</a:t>
                      </a:r>
                    </a:p>
                  </a:txBody>
                  <a:tcPr/>
                </a:tc>
                <a:tc>
                  <a:txBody>
                    <a:bodyPr/>
                    <a:lstStyle/>
                    <a:p>
                      <a:r>
                        <a:rPr lang="en-IN" sz="1400" b="1" dirty="0"/>
                        <a:t>SALES</a:t>
                      </a:r>
                    </a:p>
                  </a:txBody>
                  <a:tcPr/>
                </a:tc>
                <a:tc>
                  <a:txBody>
                    <a:bodyPr/>
                    <a:lstStyle/>
                    <a:p>
                      <a:r>
                        <a:rPr lang="en-IN" sz="1400" b="1" dirty="0"/>
                        <a:t>BOSTON</a:t>
                      </a:r>
                    </a:p>
                  </a:txBody>
                  <a:tcPr/>
                </a:tc>
                <a:extLst>
                  <a:ext uri="{0D108BD9-81ED-4DB2-BD59-A6C34878D82A}">
                    <a16:rowId xmlns:a16="http://schemas.microsoft.com/office/drawing/2014/main" val="10001"/>
                  </a:ext>
                </a:extLst>
              </a:tr>
              <a:tr h="370840">
                <a:tc>
                  <a:txBody>
                    <a:bodyPr/>
                    <a:lstStyle/>
                    <a:p>
                      <a:r>
                        <a:rPr lang="en-IN" sz="1400" b="1" dirty="0"/>
                        <a:t>20</a:t>
                      </a:r>
                    </a:p>
                  </a:txBody>
                  <a:tcPr/>
                </a:tc>
                <a:tc>
                  <a:txBody>
                    <a:bodyPr/>
                    <a:lstStyle/>
                    <a:p>
                      <a:r>
                        <a:rPr lang="en-IN" sz="1400" b="1" dirty="0"/>
                        <a:t>ACCOUNTS</a:t>
                      </a:r>
                    </a:p>
                  </a:txBody>
                  <a:tcPr/>
                </a:tc>
                <a:tc>
                  <a:txBody>
                    <a:bodyPr/>
                    <a:lstStyle/>
                    <a:p>
                      <a:r>
                        <a:rPr lang="en-IN" sz="1400" b="1" dirty="0"/>
                        <a:t>NEW YORK</a:t>
                      </a:r>
                    </a:p>
                  </a:txBody>
                  <a:tcPr/>
                </a:tc>
                <a:extLst>
                  <a:ext uri="{0D108BD9-81ED-4DB2-BD59-A6C34878D82A}">
                    <a16:rowId xmlns:a16="http://schemas.microsoft.com/office/drawing/2014/main" val="10002"/>
                  </a:ext>
                </a:extLst>
              </a:tr>
              <a:tr h="370840">
                <a:tc>
                  <a:txBody>
                    <a:bodyPr/>
                    <a:lstStyle/>
                    <a:p>
                      <a:r>
                        <a:rPr lang="en-IN" sz="1400" b="1" dirty="0"/>
                        <a:t>30</a:t>
                      </a:r>
                    </a:p>
                  </a:txBody>
                  <a:tcPr/>
                </a:tc>
                <a:tc>
                  <a:txBody>
                    <a:bodyPr/>
                    <a:lstStyle/>
                    <a:p>
                      <a:r>
                        <a:rPr lang="en-IN" sz="1400" b="1" dirty="0"/>
                        <a:t>MARKETING</a:t>
                      </a:r>
                    </a:p>
                  </a:txBody>
                  <a:tcPr/>
                </a:tc>
                <a:tc>
                  <a:txBody>
                    <a:bodyPr/>
                    <a:lstStyle/>
                    <a:p>
                      <a:r>
                        <a:rPr lang="en-IN" sz="1400" b="1" dirty="0"/>
                        <a:t>CHICAGO</a:t>
                      </a:r>
                    </a:p>
                  </a:txBody>
                  <a:tcPr/>
                </a:tc>
                <a:extLst>
                  <a:ext uri="{0D108BD9-81ED-4DB2-BD59-A6C34878D82A}">
                    <a16:rowId xmlns:a16="http://schemas.microsoft.com/office/drawing/2014/main" val="10003"/>
                  </a:ext>
                </a:extLst>
              </a:tr>
              <a:tr h="370840">
                <a:tc>
                  <a:txBody>
                    <a:bodyPr/>
                    <a:lstStyle/>
                    <a:p>
                      <a:r>
                        <a:rPr lang="en-IN" sz="1400" b="1" dirty="0"/>
                        <a:t>40</a:t>
                      </a:r>
                    </a:p>
                  </a:txBody>
                  <a:tcPr/>
                </a:tc>
                <a:tc>
                  <a:txBody>
                    <a:bodyPr/>
                    <a:lstStyle/>
                    <a:p>
                      <a:r>
                        <a:rPr lang="en-IN" sz="1400" b="1" dirty="0"/>
                        <a:t>PURCHASE</a:t>
                      </a:r>
                    </a:p>
                  </a:txBody>
                  <a:tcPr/>
                </a:tc>
                <a:tc>
                  <a:txBody>
                    <a:bodyPr/>
                    <a:lstStyle/>
                    <a:p>
                      <a:r>
                        <a:rPr lang="en-IN" sz="1400" b="1" dirty="0"/>
                        <a:t>LOS ANGELES</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4605863" y="914400"/>
            <a:ext cx="903517" cy="369332"/>
          </a:xfrm>
          <a:prstGeom prst="rect">
            <a:avLst/>
          </a:prstGeom>
          <a:noFill/>
        </p:spPr>
        <p:txBody>
          <a:bodyPr wrap="none" rtlCol="0">
            <a:spAutoFit/>
          </a:bodyPr>
          <a:lstStyle/>
          <a:p>
            <a:r>
              <a:rPr lang="en-IN" b="1" dirty="0" err="1">
                <a:solidFill>
                  <a:srgbClr val="0070C0"/>
                </a:solidFill>
              </a:rPr>
              <a:t>Dept_A</a:t>
            </a:r>
            <a:endParaRPr lang="en-IN" b="1" dirty="0">
              <a:solidFill>
                <a:srgbClr val="0070C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534658936"/>
              </p:ext>
            </p:extLst>
          </p:nvPr>
        </p:nvGraphicFramePr>
        <p:xfrm>
          <a:off x="4682065" y="3810000"/>
          <a:ext cx="3429001" cy="2329010"/>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val="20000"/>
                    </a:ext>
                  </a:extLst>
                </a:gridCol>
                <a:gridCol w="779319">
                  <a:extLst>
                    <a:ext uri="{9D8B030D-6E8A-4147-A177-3AD203B41FA5}">
                      <a16:colId xmlns:a16="http://schemas.microsoft.com/office/drawing/2014/main" val="20001"/>
                    </a:ext>
                  </a:extLst>
                </a:gridCol>
                <a:gridCol w="1039091">
                  <a:extLst>
                    <a:ext uri="{9D8B030D-6E8A-4147-A177-3AD203B41FA5}">
                      <a16:colId xmlns:a16="http://schemas.microsoft.com/office/drawing/2014/main" val="20002"/>
                    </a:ext>
                  </a:extLst>
                </a:gridCol>
                <a:gridCol w="1039091">
                  <a:extLst>
                    <a:ext uri="{9D8B030D-6E8A-4147-A177-3AD203B41FA5}">
                      <a16:colId xmlns:a16="http://schemas.microsoft.com/office/drawing/2014/main" val="20003"/>
                    </a:ext>
                  </a:extLst>
                </a:gridCol>
              </a:tblGrid>
              <a:tr h="475150">
                <a:tc>
                  <a:txBody>
                    <a:bodyPr/>
                    <a:lstStyle/>
                    <a:p>
                      <a:r>
                        <a:rPr lang="en-IN" sz="1400" b="1" dirty="0"/>
                        <a:t>EMPNO</a:t>
                      </a:r>
                    </a:p>
                  </a:txBody>
                  <a:tcPr/>
                </a:tc>
                <a:tc>
                  <a:txBody>
                    <a:bodyPr/>
                    <a:lstStyle/>
                    <a:p>
                      <a:r>
                        <a:rPr lang="en-IN" sz="1400" b="1" dirty="0"/>
                        <a:t>ENAME</a:t>
                      </a:r>
                    </a:p>
                  </a:txBody>
                  <a:tcPr/>
                </a:tc>
                <a:tc>
                  <a:txBody>
                    <a:bodyPr/>
                    <a:lstStyle/>
                    <a:p>
                      <a:r>
                        <a:rPr lang="en-IN" sz="1400" b="1" dirty="0"/>
                        <a:t>JOB</a:t>
                      </a:r>
                    </a:p>
                  </a:txBody>
                  <a:tcPr/>
                </a:tc>
                <a:tc>
                  <a:txBody>
                    <a:bodyPr/>
                    <a:lstStyle/>
                    <a:p>
                      <a:r>
                        <a:rPr lang="en-IN" sz="1400" b="1" dirty="0"/>
                        <a:t>DEPTNO (</a:t>
                      </a:r>
                      <a:r>
                        <a:rPr lang="en-IN" sz="1400" b="1" dirty="0" err="1"/>
                        <a:t>fk</a:t>
                      </a:r>
                      <a:r>
                        <a:rPr lang="en-IN" sz="1400" b="1" dirty="0"/>
                        <a:t>)</a:t>
                      </a:r>
                    </a:p>
                  </a:txBody>
                  <a:tcPr/>
                </a:tc>
                <a:extLst>
                  <a:ext uri="{0D108BD9-81ED-4DB2-BD59-A6C34878D82A}">
                    <a16:rowId xmlns:a16="http://schemas.microsoft.com/office/drawing/2014/main" val="10000"/>
                  </a:ext>
                </a:extLst>
              </a:tr>
              <a:tr h="385400">
                <a:tc>
                  <a:txBody>
                    <a:bodyPr/>
                    <a:lstStyle/>
                    <a:p>
                      <a:r>
                        <a:rPr lang="en-IN" sz="1400" b="1" dirty="0"/>
                        <a:t>111</a:t>
                      </a:r>
                    </a:p>
                  </a:txBody>
                  <a:tcPr/>
                </a:tc>
                <a:tc>
                  <a:txBody>
                    <a:bodyPr/>
                    <a:lstStyle/>
                    <a:p>
                      <a:r>
                        <a:rPr lang="en-IN" sz="1400" b="1" dirty="0"/>
                        <a:t>PETER</a:t>
                      </a:r>
                    </a:p>
                  </a:txBody>
                  <a:tcPr/>
                </a:tc>
                <a:tc>
                  <a:txBody>
                    <a:bodyPr/>
                    <a:lstStyle/>
                    <a:p>
                      <a:r>
                        <a:rPr lang="en-IN" sz="1400" b="1" dirty="0"/>
                        <a:t>MANAGER</a:t>
                      </a:r>
                    </a:p>
                  </a:txBody>
                  <a:tcPr/>
                </a:tc>
                <a:tc>
                  <a:txBody>
                    <a:bodyPr/>
                    <a:lstStyle/>
                    <a:p>
                      <a:r>
                        <a:rPr lang="en-IN" sz="1400" b="1" dirty="0"/>
                        <a:t>10</a:t>
                      </a:r>
                    </a:p>
                  </a:txBody>
                  <a:tcPr/>
                </a:tc>
                <a:extLst>
                  <a:ext uri="{0D108BD9-81ED-4DB2-BD59-A6C34878D82A}">
                    <a16:rowId xmlns:a16="http://schemas.microsoft.com/office/drawing/2014/main" val="10001"/>
                  </a:ext>
                </a:extLst>
              </a:tr>
              <a:tr h="475150">
                <a:tc>
                  <a:txBody>
                    <a:bodyPr/>
                    <a:lstStyle/>
                    <a:p>
                      <a:r>
                        <a:rPr lang="en-IN" sz="1400" b="1" dirty="0"/>
                        <a:t>112</a:t>
                      </a:r>
                    </a:p>
                  </a:txBody>
                  <a:tcPr/>
                </a:tc>
                <a:tc>
                  <a:txBody>
                    <a:bodyPr/>
                    <a:lstStyle/>
                    <a:p>
                      <a:r>
                        <a:rPr lang="en-IN" sz="1400" b="1" dirty="0"/>
                        <a:t>JOHN</a:t>
                      </a:r>
                    </a:p>
                  </a:txBody>
                  <a:tcPr/>
                </a:tc>
                <a:tc>
                  <a:txBody>
                    <a:bodyPr/>
                    <a:lstStyle/>
                    <a:p>
                      <a:r>
                        <a:rPr lang="en-IN" sz="1400" b="1" dirty="0"/>
                        <a:t>CLERK</a:t>
                      </a:r>
                    </a:p>
                  </a:txBody>
                  <a:tcPr/>
                </a:tc>
                <a:tc>
                  <a:txBody>
                    <a:bodyPr/>
                    <a:lstStyle/>
                    <a:p>
                      <a:r>
                        <a:rPr lang="en-IN" sz="1400" b="1" dirty="0"/>
                        <a:t>10</a:t>
                      </a:r>
                    </a:p>
                  </a:txBody>
                  <a:tcPr/>
                </a:tc>
                <a:extLst>
                  <a:ext uri="{0D108BD9-81ED-4DB2-BD59-A6C34878D82A}">
                    <a16:rowId xmlns:a16="http://schemas.microsoft.com/office/drawing/2014/main" val="10002"/>
                  </a:ext>
                </a:extLst>
              </a:tr>
              <a:tr h="475150">
                <a:tc>
                  <a:txBody>
                    <a:bodyPr/>
                    <a:lstStyle/>
                    <a:p>
                      <a:r>
                        <a:rPr lang="en-IN" sz="1400" b="1" dirty="0"/>
                        <a:t>113</a:t>
                      </a:r>
                    </a:p>
                  </a:txBody>
                  <a:tcPr/>
                </a:tc>
                <a:tc>
                  <a:txBody>
                    <a:bodyPr/>
                    <a:lstStyle/>
                    <a:p>
                      <a:r>
                        <a:rPr lang="en-IN" sz="1400" b="1" dirty="0"/>
                        <a:t>ADAM</a:t>
                      </a:r>
                    </a:p>
                  </a:txBody>
                  <a:tcPr/>
                </a:tc>
                <a:tc>
                  <a:txBody>
                    <a:bodyPr/>
                    <a:lstStyle/>
                    <a:p>
                      <a:r>
                        <a:rPr lang="en-IN" sz="1400" b="1" dirty="0"/>
                        <a:t>ANALYST</a:t>
                      </a:r>
                    </a:p>
                  </a:txBody>
                  <a:tcPr/>
                </a:tc>
                <a:tc>
                  <a:txBody>
                    <a:bodyPr/>
                    <a:lstStyle/>
                    <a:p>
                      <a:r>
                        <a:rPr lang="en-IN" sz="1400" b="1" dirty="0"/>
                        <a:t>20</a:t>
                      </a:r>
                    </a:p>
                  </a:txBody>
                  <a:tcPr/>
                </a:tc>
                <a:extLst>
                  <a:ext uri="{0D108BD9-81ED-4DB2-BD59-A6C34878D82A}">
                    <a16:rowId xmlns:a16="http://schemas.microsoft.com/office/drawing/2014/main" val="10003"/>
                  </a:ext>
                </a:extLst>
              </a:tr>
              <a:tr h="475150">
                <a:tc>
                  <a:txBody>
                    <a:bodyPr/>
                    <a:lstStyle/>
                    <a:p>
                      <a:r>
                        <a:rPr lang="en-IN" sz="1400" b="1" dirty="0"/>
                        <a:t>114</a:t>
                      </a:r>
                    </a:p>
                  </a:txBody>
                  <a:tcPr/>
                </a:tc>
                <a:tc>
                  <a:txBody>
                    <a:bodyPr/>
                    <a:lstStyle/>
                    <a:p>
                      <a:r>
                        <a:rPr lang="en-IN" sz="1400" b="1" dirty="0"/>
                        <a:t>BILL</a:t>
                      </a:r>
                    </a:p>
                  </a:txBody>
                  <a:tcPr/>
                </a:tc>
                <a:tc>
                  <a:txBody>
                    <a:bodyPr/>
                    <a:lstStyle/>
                    <a:p>
                      <a:r>
                        <a:rPr lang="en-IN" sz="1400" b="1" dirty="0"/>
                        <a:t>CLERK</a:t>
                      </a:r>
                    </a:p>
                  </a:txBody>
                  <a:tcPr/>
                </a:tc>
                <a:tc>
                  <a:txBody>
                    <a:bodyPr/>
                    <a:lstStyle/>
                    <a:p>
                      <a:r>
                        <a:rPr lang="en-IN" sz="1400" b="1" dirty="0"/>
                        <a:t>30</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4682065" y="3352800"/>
            <a:ext cx="862737" cy="369332"/>
          </a:xfrm>
          <a:prstGeom prst="rect">
            <a:avLst/>
          </a:prstGeom>
          <a:noFill/>
        </p:spPr>
        <p:txBody>
          <a:bodyPr wrap="none" rtlCol="0">
            <a:spAutoFit/>
          </a:bodyPr>
          <a:lstStyle/>
          <a:p>
            <a:r>
              <a:rPr lang="en-IN" b="1" dirty="0" err="1">
                <a:solidFill>
                  <a:srgbClr val="0070C0"/>
                </a:solidFill>
              </a:rPr>
              <a:t>Emp_A</a:t>
            </a:r>
            <a:endParaRPr lang="en-IN" b="1" dirty="0">
              <a:solidFill>
                <a:srgbClr val="0070C0"/>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715750208"/>
              </p:ext>
            </p:extLst>
          </p:nvPr>
        </p:nvGraphicFramePr>
        <p:xfrm>
          <a:off x="677333" y="4648200"/>
          <a:ext cx="3505200" cy="178816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142240">
                <a:tc>
                  <a:txBody>
                    <a:bodyPr/>
                    <a:lstStyle/>
                    <a:p>
                      <a:r>
                        <a:rPr lang="en-IN" sz="1400" b="1" dirty="0"/>
                        <a:t>DEPTNO</a:t>
                      </a:r>
                    </a:p>
                  </a:txBody>
                  <a:tcPr/>
                </a:tc>
                <a:tc>
                  <a:txBody>
                    <a:bodyPr/>
                    <a:lstStyle/>
                    <a:p>
                      <a:r>
                        <a:rPr lang="en-IN" sz="1400" b="1" dirty="0"/>
                        <a:t>DNAME</a:t>
                      </a:r>
                    </a:p>
                  </a:txBody>
                  <a:tcPr/>
                </a:tc>
                <a:tc>
                  <a:txBody>
                    <a:bodyPr/>
                    <a:lstStyle/>
                    <a:p>
                      <a:r>
                        <a:rPr lang="en-IN" sz="1400" b="1" dirty="0"/>
                        <a:t>LOC</a:t>
                      </a:r>
                    </a:p>
                  </a:txBody>
                  <a:tcPr/>
                </a:tc>
                <a:extLst>
                  <a:ext uri="{0D108BD9-81ED-4DB2-BD59-A6C34878D82A}">
                    <a16:rowId xmlns:a16="http://schemas.microsoft.com/office/drawing/2014/main" val="10000"/>
                  </a:ext>
                </a:extLst>
              </a:tr>
              <a:tr h="370840">
                <a:tc>
                  <a:txBody>
                    <a:bodyPr/>
                    <a:lstStyle/>
                    <a:p>
                      <a:r>
                        <a:rPr lang="en-IN" sz="1400" b="1" dirty="0"/>
                        <a:t>10</a:t>
                      </a:r>
                    </a:p>
                  </a:txBody>
                  <a:tcPr/>
                </a:tc>
                <a:tc>
                  <a:txBody>
                    <a:bodyPr/>
                    <a:lstStyle/>
                    <a:p>
                      <a:r>
                        <a:rPr lang="en-IN" sz="1400" b="1" dirty="0"/>
                        <a:t>SALES</a:t>
                      </a:r>
                    </a:p>
                  </a:txBody>
                  <a:tcPr/>
                </a:tc>
                <a:tc>
                  <a:txBody>
                    <a:bodyPr/>
                    <a:lstStyle/>
                    <a:p>
                      <a:r>
                        <a:rPr lang="en-IN" sz="1400" b="1" dirty="0"/>
                        <a:t>BOSTON</a:t>
                      </a:r>
                    </a:p>
                  </a:txBody>
                  <a:tcPr/>
                </a:tc>
                <a:extLst>
                  <a:ext uri="{0D108BD9-81ED-4DB2-BD59-A6C34878D82A}">
                    <a16:rowId xmlns:a16="http://schemas.microsoft.com/office/drawing/2014/main" val="10001"/>
                  </a:ext>
                </a:extLst>
              </a:tr>
              <a:tr h="370840">
                <a:tc>
                  <a:txBody>
                    <a:bodyPr/>
                    <a:lstStyle/>
                    <a:p>
                      <a:r>
                        <a:rPr lang="en-IN" sz="1400" b="1" dirty="0"/>
                        <a:t>20</a:t>
                      </a:r>
                    </a:p>
                  </a:txBody>
                  <a:tcPr/>
                </a:tc>
                <a:tc>
                  <a:txBody>
                    <a:bodyPr/>
                    <a:lstStyle/>
                    <a:p>
                      <a:r>
                        <a:rPr lang="en-IN" sz="1400" b="1" dirty="0"/>
                        <a:t>ACCOUNTS</a:t>
                      </a:r>
                    </a:p>
                  </a:txBody>
                  <a:tcPr/>
                </a:tc>
                <a:tc>
                  <a:txBody>
                    <a:bodyPr/>
                    <a:lstStyle/>
                    <a:p>
                      <a:r>
                        <a:rPr lang="en-IN" sz="1400" b="1" dirty="0"/>
                        <a:t>NEW YORK</a:t>
                      </a:r>
                    </a:p>
                  </a:txBody>
                  <a:tcPr/>
                </a:tc>
                <a:extLst>
                  <a:ext uri="{0D108BD9-81ED-4DB2-BD59-A6C34878D82A}">
                    <a16:rowId xmlns:a16="http://schemas.microsoft.com/office/drawing/2014/main" val="10002"/>
                  </a:ext>
                </a:extLst>
              </a:tr>
              <a:tr h="370840">
                <a:tc>
                  <a:txBody>
                    <a:bodyPr/>
                    <a:lstStyle/>
                    <a:p>
                      <a:r>
                        <a:rPr lang="en-IN" sz="1400" b="1" dirty="0"/>
                        <a:t>30</a:t>
                      </a:r>
                    </a:p>
                  </a:txBody>
                  <a:tcPr/>
                </a:tc>
                <a:tc>
                  <a:txBody>
                    <a:bodyPr/>
                    <a:lstStyle/>
                    <a:p>
                      <a:r>
                        <a:rPr lang="en-IN" sz="1400" b="1" dirty="0"/>
                        <a:t>MARKETING</a:t>
                      </a:r>
                    </a:p>
                  </a:txBody>
                  <a:tcPr/>
                </a:tc>
                <a:tc>
                  <a:txBody>
                    <a:bodyPr/>
                    <a:lstStyle/>
                    <a:p>
                      <a:r>
                        <a:rPr lang="en-IN" sz="1400" b="1" dirty="0"/>
                        <a:t> </a:t>
                      </a:r>
                    </a:p>
                  </a:txBody>
                  <a:tcPr/>
                </a:tc>
                <a:extLst>
                  <a:ext uri="{0D108BD9-81ED-4DB2-BD59-A6C34878D82A}">
                    <a16:rowId xmlns:a16="http://schemas.microsoft.com/office/drawing/2014/main" val="10003"/>
                  </a:ext>
                </a:extLst>
              </a:tr>
              <a:tr h="370840">
                <a:tc>
                  <a:txBody>
                    <a:bodyPr/>
                    <a:lstStyle/>
                    <a:p>
                      <a:r>
                        <a:rPr lang="en-IN" sz="1400" b="1" dirty="0"/>
                        <a:t>40</a:t>
                      </a:r>
                    </a:p>
                  </a:txBody>
                  <a:tcPr/>
                </a:tc>
                <a:tc>
                  <a:txBody>
                    <a:bodyPr/>
                    <a:lstStyle/>
                    <a:p>
                      <a:r>
                        <a:rPr lang="en-IN" sz="1400" b="1" dirty="0"/>
                        <a:t>PURCHASE</a:t>
                      </a:r>
                    </a:p>
                  </a:txBody>
                  <a:tcPr/>
                </a:tc>
                <a:tc>
                  <a:txBody>
                    <a:bodyPr/>
                    <a:lstStyle/>
                    <a:p>
                      <a:r>
                        <a:rPr lang="en-IN" sz="1400" b="1" dirty="0"/>
                        <a:t>LOS ANGELES</a:t>
                      </a:r>
                    </a:p>
                  </a:txBody>
                  <a:tcPr/>
                </a:tc>
                <a:extLst>
                  <a:ext uri="{0D108BD9-81ED-4DB2-BD59-A6C34878D82A}">
                    <a16:rowId xmlns:a16="http://schemas.microsoft.com/office/drawing/2014/main" val="10004"/>
                  </a:ext>
                </a:extLst>
              </a:tr>
            </a:tbl>
          </a:graphicData>
        </a:graphic>
      </p:graphicFrame>
      <p:sp>
        <p:nvSpPr>
          <p:cNvPr id="12" name="TextBox 11"/>
          <p:cNvSpPr txBox="1"/>
          <p:nvPr/>
        </p:nvSpPr>
        <p:spPr>
          <a:xfrm>
            <a:off x="677333" y="4191000"/>
            <a:ext cx="893899" cy="369332"/>
          </a:xfrm>
          <a:prstGeom prst="rect">
            <a:avLst/>
          </a:prstGeom>
          <a:noFill/>
        </p:spPr>
        <p:txBody>
          <a:bodyPr wrap="none" rtlCol="0">
            <a:spAutoFit/>
          </a:bodyPr>
          <a:lstStyle/>
          <a:p>
            <a:r>
              <a:rPr lang="en-IN" b="1" dirty="0" err="1">
                <a:solidFill>
                  <a:srgbClr val="0070C0"/>
                </a:solidFill>
              </a:rPr>
              <a:t>Dept_B</a:t>
            </a:r>
            <a:endParaRPr lang="en-IN" b="1" dirty="0">
              <a:solidFill>
                <a:srgbClr val="0070C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F248C5F-9F18-48D5-B86B-715978536DC6}"/>
                  </a:ext>
                </a:extLst>
              </p14:cNvPr>
              <p14:cNvContentPartPr/>
              <p14:nvPr/>
            </p14:nvContentPartPr>
            <p14:xfrm>
              <a:off x="1320840" y="3803760"/>
              <a:ext cx="2089440" cy="57240"/>
            </p14:xfrm>
          </p:contentPart>
        </mc:Choice>
        <mc:Fallback xmlns="">
          <p:pic>
            <p:nvPicPr>
              <p:cNvPr id="2" name="Ink 1">
                <a:extLst>
                  <a:ext uri="{FF2B5EF4-FFF2-40B4-BE49-F238E27FC236}">
                    <a16:creationId xmlns:a16="http://schemas.microsoft.com/office/drawing/2014/main" id="{5F248C5F-9F18-48D5-B86B-715978536DC6}"/>
                  </a:ext>
                </a:extLst>
              </p:cNvPr>
              <p:cNvPicPr/>
              <p:nvPr/>
            </p:nvPicPr>
            <p:blipFill>
              <a:blip r:embed="rId3"/>
              <a:stretch>
                <a:fillRect/>
              </a:stretch>
            </p:blipFill>
            <p:spPr>
              <a:xfrm>
                <a:off x="1305000" y="3740400"/>
                <a:ext cx="2120760" cy="183960"/>
              </a:xfrm>
              <a:prstGeom prst="rect">
                <a:avLst/>
              </a:prstGeom>
            </p:spPr>
          </p:pic>
        </mc:Fallback>
      </mc:AlternateContent>
    </p:spTree>
    <p:extLst>
      <p:ext uri="{BB962C8B-B14F-4D97-AF65-F5344CB8AC3E}">
        <p14:creationId xmlns:p14="http://schemas.microsoft.com/office/powerpoint/2010/main" val="384541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3810000" cy="4724400"/>
          </a:xfrm>
          <a:solidFill>
            <a:schemeClr val="accent5">
              <a:lumMod val="40000"/>
              <a:lumOff val="60000"/>
            </a:schemeClr>
          </a:solidFill>
          <a:ln w="28575">
            <a:solidFill>
              <a:schemeClr val="tx1"/>
            </a:solidFill>
          </a:ln>
        </p:spPr>
        <p:txBody>
          <a:bodyPr>
            <a:normAutofit lnSpcReduction="10000"/>
          </a:bodyPr>
          <a:lstStyle/>
          <a:p>
            <a:pPr>
              <a:buFont typeface="Wingdings" pitchFamily="2" charset="2"/>
              <a:buChar char="Ø"/>
            </a:pPr>
            <a:r>
              <a:rPr lang="en-IN" sz="2400" dirty="0"/>
              <a:t>Constraint can be disabled temporarily as per requirement</a:t>
            </a:r>
          </a:p>
          <a:p>
            <a:pPr marL="708660" lvl="2">
              <a:buClr>
                <a:schemeClr val="accent1"/>
              </a:buClr>
              <a:buFont typeface="Wingdings" pitchFamily="2" charset="2"/>
              <a:buChar char="Ø"/>
            </a:pPr>
            <a:r>
              <a:rPr lang="en-IN" dirty="0">
                <a:solidFill>
                  <a:srgbClr val="0070C0"/>
                </a:solidFill>
              </a:rPr>
              <a:t>Table EMP_A: e.g. suppose LOC has NOT NULL constraint which we disable. Then new record with NULL value can be added </a:t>
            </a:r>
          </a:p>
          <a:p>
            <a:pPr marL="114300" indent="0">
              <a:buNone/>
            </a:pPr>
            <a:endParaRPr lang="en-IN" sz="2400" dirty="0"/>
          </a:p>
          <a:p>
            <a:pPr>
              <a:buFont typeface="Wingdings" pitchFamily="2" charset="2"/>
              <a:buChar char="Ø"/>
            </a:pPr>
            <a:r>
              <a:rPr lang="en-IN" sz="2400" dirty="0"/>
              <a:t>Constraint can be enabled only of values confirm with the constraint</a:t>
            </a:r>
          </a:p>
          <a:p>
            <a:pPr lvl="1">
              <a:buFont typeface="Wingdings" pitchFamily="2" charset="2"/>
              <a:buChar char="Ø"/>
            </a:pPr>
            <a:r>
              <a:rPr lang="en-IN" dirty="0">
                <a:solidFill>
                  <a:srgbClr val="0070C0"/>
                </a:solidFill>
              </a:rPr>
              <a:t>Table EMP_A: cannot enable the NOT NULL constraint as there is one NULL value</a:t>
            </a:r>
          </a:p>
          <a:p>
            <a:pPr lvl="1">
              <a:buFont typeface="Wingdings" pitchFamily="2" charset="2"/>
              <a:buChar char="Ø"/>
            </a:pPr>
            <a:endParaRPr lang="en-IN" dirty="0"/>
          </a:p>
          <a:p>
            <a:pPr>
              <a:buFont typeface="Wingdings" pitchFamily="2" charset="2"/>
              <a:buChar char="Ø"/>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34</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3769510363"/>
              </p:ext>
            </p:extLst>
          </p:nvPr>
        </p:nvGraphicFramePr>
        <p:xfrm>
          <a:off x="4648200" y="1143000"/>
          <a:ext cx="3505200" cy="18542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40">
                <a:tc>
                  <a:txBody>
                    <a:bodyPr/>
                    <a:lstStyle/>
                    <a:p>
                      <a:r>
                        <a:rPr lang="en-IN" sz="1400" b="1" dirty="0"/>
                        <a:t>DEPTNO</a:t>
                      </a:r>
                    </a:p>
                  </a:txBody>
                  <a:tcPr/>
                </a:tc>
                <a:tc>
                  <a:txBody>
                    <a:bodyPr/>
                    <a:lstStyle/>
                    <a:p>
                      <a:r>
                        <a:rPr lang="en-IN" sz="1400" b="1" dirty="0"/>
                        <a:t>DNAME</a:t>
                      </a:r>
                    </a:p>
                  </a:txBody>
                  <a:tcPr/>
                </a:tc>
                <a:tc>
                  <a:txBody>
                    <a:bodyPr/>
                    <a:lstStyle/>
                    <a:p>
                      <a:r>
                        <a:rPr lang="en-IN" sz="1400" b="1" dirty="0"/>
                        <a:t>LOC</a:t>
                      </a:r>
                    </a:p>
                  </a:txBody>
                  <a:tcPr/>
                </a:tc>
                <a:extLst>
                  <a:ext uri="{0D108BD9-81ED-4DB2-BD59-A6C34878D82A}">
                    <a16:rowId xmlns:a16="http://schemas.microsoft.com/office/drawing/2014/main" val="10000"/>
                  </a:ext>
                </a:extLst>
              </a:tr>
              <a:tr h="370840">
                <a:tc>
                  <a:txBody>
                    <a:bodyPr/>
                    <a:lstStyle/>
                    <a:p>
                      <a:r>
                        <a:rPr lang="en-IN" sz="1400" b="1" dirty="0"/>
                        <a:t>10</a:t>
                      </a:r>
                    </a:p>
                  </a:txBody>
                  <a:tcPr/>
                </a:tc>
                <a:tc>
                  <a:txBody>
                    <a:bodyPr/>
                    <a:lstStyle/>
                    <a:p>
                      <a:r>
                        <a:rPr lang="en-IN" sz="1400" b="1" dirty="0"/>
                        <a:t>SALES</a:t>
                      </a:r>
                    </a:p>
                  </a:txBody>
                  <a:tcPr/>
                </a:tc>
                <a:tc>
                  <a:txBody>
                    <a:bodyPr/>
                    <a:lstStyle/>
                    <a:p>
                      <a:r>
                        <a:rPr lang="en-IN" sz="1400" b="1" dirty="0"/>
                        <a:t>BOSTON</a:t>
                      </a:r>
                    </a:p>
                  </a:txBody>
                  <a:tcPr/>
                </a:tc>
                <a:extLst>
                  <a:ext uri="{0D108BD9-81ED-4DB2-BD59-A6C34878D82A}">
                    <a16:rowId xmlns:a16="http://schemas.microsoft.com/office/drawing/2014/main" val="10001"/>
                  </a:ext>
                </a:extLst>
              </a:tr>
              <a:tr h="370840">
                <a:tc>
                  <a:txBody>
                    <a:bodyPr/>
                    <a:lstStyle/>
                    <a:p>
                      <a:r>
                        <a:rPr lang="en-IN" sz="1400" b="1" dirty="0"/>
                        <a:t>20</a:t>
                      </a:r>
                    </a:p>
                  </a:txBody>
                  <a:tcPr/>
                </a:tc>
                <a:tc>
                  <a:txBody>
                    <a:bodyPr/>
                    <a:lstStyle/>
                    <a:p>
                      <a:r>
                        <a:rPr lang="en-IN" sz="1400" b="1" dirty="0"/>
                        <a:t>ACCOUNTS</a:t>
                      </a:r>
                    </a:p>
                  </a:txBody>
                  <a:tcPr/>
                </a:tc>
                <a:tc>
                  <a:txBody>
                    <a:bodyPr/>
                    <a:lstStyle/>
                    <a:p>
                      <a:r>
                        <a:rPr lang="en-IN" sz="1400" b="1" dirty="0"/>
                        <a:t>NEW YORK</a:t>
                      </a:r>
                    </a:p>
                  </a:txBody>
                  <a:tcPr/>
                </a:tc>
                <a:extLst>
                  <a:ext uri="{0D108BD9-81ED-4DB2-BD59-A6C34878D82A}">
                    <a16:rowId xmlns:a16="http://schemas.microsoft.com/office/drawing/2014/main" val="10002"/>
                  </a:ext>
                </a:extLst>
              </a:tr>
              <a:tr h="370840">
                <a:tc>
                  <a:txBody>
                    <a:bodyPr/>
                    <a:lstStyle/>
                    <a:p>
                      <a:r>
                        <a:rPr lang="en-IN" sz="1400" b="1" dirty="0"/>
                        <a:t>30</a:t>
                      </a:r>
                    </a:p>
                  </a:txBody>
                  <a:tcPr/>
                </a:tc>
                <a:tc>
                  <a:txBody>
                    <a:bodyPr/>
                    <a:lstStyle/>
                    <a:p>
                      <a:r>
                        <a:rPr lang="en-IN" sz="1400" b="1" dirty="0"/>
                        <a:t>MARKETING</a:t>
                      </a:r>
                    </a:p>
                  </a:txBody>
                  <a:tcPr/>
                </a:tc>
                <a:tc>
                  <a:txBody>
                    <a:bodyPr/>
                    <a:lstStyle/>
                    <a:p>
                      <a:r>
                        <a:rPr lang="en-IN" sz="1400" b="1" dirty="0"/>
                        <a:t>CHICAGO</a:t>
                      </a:r>
                    </a:p>
                  </a:txBody>
                  <a:tcPr/>
                </a:tc>
                <a:extLst>
                  <a:ext uri="{0D108BD9-81ED-4DB2-BD59-A6C34878D82A}">
                    <a16:rowId xmlns:a16="http://schemas.microsoft.com/office/drawing/2014/main" val="10003"/>
                  </a:ext>
                </a:extLst>
              </a:tr>
              <a:tr h="370840">
                <a:tc>
                  <a:txBody>
                    <a:bodyPr/>
                    <a:lstStyle/>
                    <a:p>
                      <a:r>
                        <a:rPr lang="en-IN" sz="1400" b="1" dirty="0"/>
                        <a:t>40</a:t>
                      </a:r>
                    </a:p>
                  </a:txBody>
                  <a:tcPr/>
                </a:tc>
                <a:tc>
                  <a:txBody>
                    <a:bodyPr/>
                    <a:lstStyle/>
                    <a:p>
                      <a:r>
                        <a:rPr lang="en-IN" sz="1400" b="1" dirty="0"/>
                        <a:t>PURCHASE</a:t>
                      </a:r>
                    </a:p>
                  </a:txBody>
                  <a:tcPr/>
                </a:tc>
                <a:tc>
                  <a:txBody>
                    <a:bodyPr/>
                    <a:lstStyle/>
                    <a:p>
                      <a:r>
                        <a:rPr lang="en-IN" sz="1400" b="1" dirty="0"/>
                        <a:t>LOS ANGELES</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4648199" y="685800"/>
            <a:ext cx="862737" cy="369332"/>
          </a:xfrm>
          <a:prstGeom prst="rect">
            <a:avLst/>
          </a:prstGeom>
          <a:noFill/>
        </p:spPr>
        <p:txBody>
          <a:bodyPr wrap="none" rtlCol="0">
            <a:spAutoFit/>
          </a:bodyPr>
          <a:lstStyle/>
          <a:p>
            <a:r>
              <a:rPr lang="en-IN" b="1" dirty="0" err="1">
                <a:solidFill>
                  <a:srgbClr val="0070C0"/>
                </a:solidFill>
              </a:rPr>
              <a:t>Emp_A</a:t>
            </a:r>
            <a:endParaRPr lang="en-IN" b="1" dirty="0">
              <a:solidFill>
                <a:srgbClr val="0070C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883567777"/>
              </p:ext>
            </p:extLst>
          </p:nvPr>
        </p:nvGraphicFramePr>
        <p:xfrm>
          <a:off x="4689669" y="3886200"/>
          <a:ext cx="3505200" cy="222504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40">
                <a:tc>
                  <a:txBody>
                    <a:bodyPr/>
                    <a:lstStyle/>
                    <a:p>
                      <a:r>
                        <a:rPr lang="en-IN" sz="1400" b="1" dirty="0"/>
                        <a:t>DEPTNO</a:t>
                      </a:r>
                    </a:p>
                  </a:txBody>
                  <a:tcPr/>
                </a:tc>
                <a:tc>
                  <a:txBody>
                    <a:bodyPr/>
                    <a:lstStyle/>
                    <a:p>
                      <a:r>
                        <a:rPr lang="en-IN" sz="1400" b="1" dirty="0"/>
                        <a:t>DNAME</a:t>
                      </a:r>
                    </a:p>
                  </a:txBody>
                  <a:tcPr/>
                </a:tc>
                <a:tc>
                  <a:txBody>
                    <a:bodyPr/>
                    <a:lstStyle/>
                    <a:p>
                      <a:r>
                        <a:rPr lang="en-IN" sz="1400" b="1" dirty="0"/>
                        <a:t>LOC</a:t>
                      </a:r>
                    </a:p>
                  </a:txBody>
                  <a:tcPr/>
                </a:tc>
                <a:extLst>
                  <a:ext uri="{0D108BD9-81ED-4DB2-BD59-A6C34878D82A}">
                    <a16:rowId xmlns:a16="http://schemas.microsoft.com/office/drawing/2014/main" val="10000"/>
                  </a:ext>
                </a:extLst>
              </a:tr>
              <a:tr h="370840">
                <a:tc>
                  <a:txBody>
                    <a:bodyPr/>
                    <a:lstStyle/>
                    <a:p>
                      <a:r>
                        <a:rPr lang="en-IN" sz="1400" b="1" dirty="0"/>
                        <a:t>10</a:t>
                      </a:r>
                    </a:p>
                  </a:txBody>
                  <a:tcPr/>
                </a:tc>
                <a:tc>
                  <a:txBody>
                    <a:bodyPr/>
                    <a:lstStyle/>
                    <a:p>
                      <a:r>
                        <a:rPr lang="en-IN" sz="1400" b="1" dirty="0"/>
                        <a:t>SALES</a:t>
                      </a:r>
                    </a:p>
                  </a:txBody>
                  <a:tcPr/>
                </a:tc>
                <a:tc>
                  <a:txBody>
                    <a:bodyPr/>
                    <a:lstStyle/>
                    <a:p>
                      <a:r>
                        <a:rPr lang="en-IN" sz="1400" b="1" dirty="0"/>
                        <a:t>BOSTON</a:t>
                      </a:r>
                    </a:p>
                  </a:txBody>
                  <a:tcPr/>
                </a:tc>
                <a:extLst>
                  <a:ext uri="{0D108BD9-81ED-4DB2-BD59-A6C34878D82A}">
                    <a16:rowId xmlns:a16="http://schemas.microsoft.com/office/drawing/2014/main" val="10001"/>
                  </a:ext>
                </a:extLst>
              </a:tr>
              <a:tr h="370840">
                <a:tc>
                  <a:txBody>
                    <a:bodyPr/>
                    <a:lstStyle/>
                    <a:p>
                      <a:r>
                        <a:rPr lang="en-IN" sz="1400" b="1" dirty="0"/>
                        <a:t>20</a:t>
                      </a:r>
                    </a:p>
                  </a:txBody>
                  <a:tcPr/>
                </a:tc>
                <a:tc>
                  <a:txBody>
                    <a:bodyPr/>
                    <a:lstStyle/>
                    <a:p>
                      <a:r>
                        <a:rPr lang="en-IN" sz="1400" b="1" dirty="0"/>
                        <a:t>ACCOUNTS</a:t>
                      </a:r>
                    </a:p>
                  </a:txBody>
                  <a:tcPr/>
                </a:tc>
                <a:tc>
                  <a:txBody>
                    <a:bodyPr/>
                    <a:lstStyle/>
                    <a:p>
                      <a:r>
                        <a:rPr lang="en-IN" sz="1400" b="1" dirty="0"/>
                        <a:t>NEW YORK</a:t>
                      </a:r>
                    </a:p>
                  </a:txBody>
                  <a:tcPr/>
                </a:tc>
                <a:extLst>
                  <a:ext uri="{0D108BD9-81ED-4DB2-BD59-A6C34878D82A}">
                    <a16:rowId xmlns:a16="http://schemas.microsoft.com/office/drawing/2014/main" val="10002"/>
                  </a:ext>
                </a:extLst>
              </a:tr>
              <a:tr h="370840">
                <a:tc>
                  <a:txBody>
                    <a:bodyPr/>
                    <a:lstStyle/>
                    <a:p>
                      <a:r>
                        <a:rPr lang="en-IN" sz="1400" b="1" dirty="0"/>
                        <a:t>30</a:t>
                      </a:r>
                    </a:p>
                  </a:txBody>
                  <a:tcPr/>
                </a:tc>
                <a:tc>
                  <a:txBody>
                    <a:bodyPr/>
                    <a:lstStyle/>
                    <a:p>
                      <a:r>
                        <a:rPr lang="en-IN" sz="1400" b="1" dirty="0"/>
                        <a:t>MARKETING</a:t>
                      </a:r>
                    </a:p>
                  </a:txBody>
                  <a:tcPr/>
                </a:tc>
                <a:tc>
                  <a:txBody>
                    <a:bodyPr/>
                    <a:lstStyle/>
                    <a:p>
                      <a:r>
                        <a:rPr lang="en-IN" sz="1400" b="1" dirty="0"/>
                        <a:t>CHICAGO</a:t>
                      </a:r>
                    </a:p>
                  </a:txBody>
                  <a:tcPr/>
                </a:tc>
                <a:extLst>
                  <a:ext uri="{0D108BD9-81ED-4DB2-BD59-A6C34878D82A}">
                    <a16:rowId xmlns:a16="http://schemas.microsoft.com/office/drawing/2014/main" val="10003"/>
                  </a:ext>
                </a:extLst>
              </a:tr>
              <a:tr h="370840">
                <a:tc>
                  <a:txBody>
                    <a:bodyPr/>
                    <a:lstStyle/>
                    <a:p>
                      <a:r>
                        <a:rPr lang="en-IN" sz="1400" b="1" dirty="0"/>
                        <a:t>40</a:t>
                      </a:r>
                    </a:p>
                  </a:txBody>
                  <a:tcPr/>
                </a:tc>
                <a:tc>
                  <a:txBody>
                    <a:bodyPr/>
                    <a:lstStyle/>
                    <a:p>
                      <a:r>
                        <a:rPr lang="en-IN" sz="1400" b="1" dirty="0"/>
                        <a:t>PURCHASE</a:t>
                      </a:r>
                    </a:p>
                  </a:txBody>
                  <a:tcPr/>
                </a:tc>
                <a:tc>
                  <a:txBody>
                    <a:bodyPr/>
                    <a:lstStyle/>
                    <a:p>
                      <a:r>
                        <a:rPr lang="en-IN" sz="1400" b="1" dirty="0"/>
                        <a:t>LOS ANGELES</a:t>
                      </a:r>
                    </a:p>
                  </a:txBody>
                  <a:tcPr/>
                </a:tc>
                <a:extLst>
                  <a:ext uri="{0D108BD9-81ED-4DB2-BD59-A6C34878D82A}">
                    <a16:rowId xmlns:a16="http://schemas.microsoft.com/office/drawing/2014/main" val="10004"/>
                  </a:ext>
                </a:extLst>
              </a:tr>
              <a:tr h="370840">
                <a:tc>
                  <a:txBody>
                    <a:bodyPr/>
                    <a:lstStyle/>
                    <a:p>
                      <a:r>
                        <a:rPr lang="en-IN" sz="1400" b="1" dirty="0"/>
                        <a:t>50</a:t>
                      </a:r>
                    </a:p>
                  </a:txBody>
                  <a:tcPr/>
                </a:tc>
                <a:tc>
                  <a:txBody>
                    <a:bodyPr/>
                    <a:lstStyle/>
                    <a:p>
                      <a:r>
                        <a:rPr lang="en-IN" sz="1400" b="1" dirty="0"/>
                        <a:t>HR</a:t>
                      </a:r>
                    </a:p>
                  </a:txBody>
                  <a:tcPr/>
                </a:tc>
                <a:tc>
                  <a:txBody>
                    <a:bodyPr/>
                    <a:lstStyle/>
                    <a:p>
                      <a:endParaRPr lang="en-IN" sz="1400" b="1" dirty="0"/>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4689668" y="3429000"/>
            <a:ext cx="862737" cy="369332"/>
          </a:xfrm>
          <a:prstGeom prst="rect">
            <a:avLst/>
          </a:prstGeom>
          <a:noFill/>
        </p:spPr>
        <p:txBody>
          <a:bodyPr wrap="none" rtlCol="0">
            <a:spAutoFit/>
          </a:bodyPr>
          <a:lstStyle/>
          <a:p>
            <a:r>
              <a:rPr lang="en-IN" b="1" dirty="0" err="1">
                <a:solidFill>
                  <a:srgbClr val="0070C0"/>
                </a:solidFill>
              </a:rPr>
              <a:t>Emp_A</a:t>
            </a:r>
            <a:endParaRPr lang="en-IN" b="1" dirty="0">
              <a:solidFill>
                <a:srgbClr val="0070C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2F52B4E-6086-4C4C-9B95-E6B7CA22A75E}"/>
                  </a:ext>
                </a:extLst>
              </p14:cNvPr>
              <p14:cNvContentPartPr/>
              <p14:nvPr/>
            </p14:nvContentPartPr>
            <p14:xfrm>
              <a:off x="1212840" y="1320840"/>
              <a:ext cx="2838960" cy="32040"/>
            </p14:xfrm>
          </p:contentPart>
        </mc:Choice>
        <mc:Fallback xmlns="">
          <p:pic>
            <p:nvPicPr>
              <p:cNvPr id="2" name="Ink 1">
                <a:extLst>
                  <a:ext uri="{FF2B5EF4-FFF2-40B4-BE49-F238E27FC236}">
                    <a16:creationId xmlns:a16="http://schemas.microsoft.com/office/drawing/2014/main" id="{62F52B4E-6086-4C4C-9B95-E6B7CA22A75E}"/>
                  </a:ext>
                </a:extLst>
              </p:cNvPr>
              <p:cNvPicPr/>
              <p:nvPr/>
            </p:nvPicPr>
            <p:blipFill>
              <a:blip r:embed="rId3"/>
              <a:stretch>
                <a:fillRect/>
              </a:stretch>
            </p:blipFill>
            <p:spPr>
              <a:xfrm>
                <a:off x="1197000" y="1257480"/>
                <a:ext cx="28702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CFE9E596-8FCA-41DD-A326-5D6A49BF2DAA}"/>
                  </a:ext>
                </a:extLst>
              </p14:cNvPr>
              <p14:cNvContentPartPr/>
              <p14:nvPr/>
            </p14:nvContentPartPr>
            <p14:xfrm>
              <a:off x="774720" y="1587600"/>
              <a:ext cx="2140200" cy="82800"/>
            </p14:xfrm>
          </p:contentPart>
        </mc:Choice>
        <mc:Fallback xmlns="">
          <p:pic>
            <p:nvPicPr>
              <p:cNvPr id="9" name="Ink 8">
                <a:extLst>
                  <a:ext uri="{FF2B5EF4-FFF2-40B4-BE49-F238E27FC236}">
                    <a16:creationId xmlns:a16="http://schemas.microsoft.com/office/drawing/2014/main" id="{CFE9E596-8FCA-41DD-A326-5D6A49BF2DAA}"/>
                  </a:ext>
                </a:extLst>
              </p:cNvPr>
              <p:cNvPicPr/>
              <p:nvPr/>
            </p:nvPicPr>
            <p:blipFill>
              <a:blip r:embed="rId5"/>
              <a:stretch>
                <a:fillRect/>
              </a:stretch>
            </p:blipFill>
            <p:spPr>
              <a:xfrm>
                <a:off x="758880" y="1524240"/>
                <a:ext cx="21715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147943CA-D6DF-4695-BC38-1E21DBFB8586}"/>
                  </a:ext>
                </a:extLst>
              </p14:cNvPr>
              <p14:cNvContentPartPr/>
              <p14:nvPr/>
            </p14:nvContentPartPr>
            <p14:xfrm>
              <a:off x="743040" y="1962000"/>
              <a:ext cx="1467000" cy="19440"/>
            </p14:xfrm>
          </p:contentPart>
        </mc:Choice>
        <mc:Fallback xmlns="">
          <p:pic>
            <p:nvPicPr>
              <p:cNvPr id="10" name="Ink 9">
                <a:extLst>
                  <a:ext uri="{FF2B5EF4-FFF2-40B4-BE49-F238E27FC236}">
                    <a16:creationId xmlns:a16="http://schemas.microsoft.com/office/drawing/2014/main" id="{147943CA-D6DF-4695-BC38-1E21DBFB8586}"/>
                  </a:ext>
                </a:extLst>
              </p:cNvPr>
              <p:cNvPicPr/>
              <p:nvPr/>
            </p:nvPicPr>
            <p:blipFill>
              <a:blip r:embed="rId7"/>
              <a:stretch>
                <a:fillRect/>
              </a:stretch>
            </p:blipFill>
            <p:spPr>
              <a:xfrm>
                <a:off x="727200" y="1898640"/>
                <a:ext cx="14983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D9B8C284-0E9C-4E92-815D-EFEEE4D4DC9E}"/>
                  </a:ext>
                </a:extLst>
              </p14:cNvPr>
              <p14:cNvContentPartPr/>
              <p14:nvPr/>
            </p14:nvContentPartPr>
            <p14:xfrm>
              <a:off x="2940120" y="2362320"/>
              <a:ext cx="1073520" cy="101880"/>
            </p14:xfrm>
          </p:contentPart>
        </mc:Choice>
        <mc:Fallback xmlns="">
          <p:pic>
            <p:nvPicPr>
              <p:cNvPr id="11" name="Ink 10">
                <a:extLst>
                  <a:ext uri="{FF2B5EF4-FFF2-40B4-BE49-F238E27FC236}">
                    <a16:creationId xmlns:a16="http://schemas.microsoft.com/office/drawing/2014/main" id="{D9B8C284-0E9C-4E92-815D-EFEEE4D4DC9E}"/>
                  </a:ext>
                </a:extLst>
              </p:cNvPr>
              <p:cNvPicPr/>
              <p:nvPr/>
            </p:nvPicPr>
            <p:blipFill>
              <a:blip r:embed="rId9"/>
              <a:stretch>
                <a:fillRect/>
              </a:stretch>
            </p:blipFill>
            <p:spPr>
              <a:xfrm>
                <a:off x="2924280" y="2298960"/>
                <a:ext cx="11048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7968E8DE-64A0-4DDF-A720-67F25EB2342C}"/>
                  </a:ext>
                </a:extLst>
              </p14:cNvPr>
              <p14:cNvContentPartPr/>
              <p14:nvPr/>
            </p14:nvContentPartPr>
            <p14:xfrm>
              <a:off x="1104840" y="2571840"/>
              <a:ext cx="2800800" cy="89280"/>
            </p14:xfrm>
          </p:contentPart>
        </mc:Choice>
        <mc:Fallback xmlns="">
          <p:pic>
            <p:nvPicPr>
              <p:cNvPr id="12" name="Ink 11">
                <a:extLst>
                  <a:ext uri="{FF2B5EF4-FFF2-40B4-BE49-F238E27FC236}">
                    <a16:creationId xmlns:a16="http://schemas.microsoft.com/office/drawing/2014/main" id="{7968E8DE-64A0-4DDF-A720-67F25EB2342C}"/>
                  </a:ext>
                </a:extLst>
              </p:cNvPr>
              <p:cNvPicPr/>
              <p:nvPr/>
            </p:nvPicPr>
            <p:blipFill>
              <a:blip r:embed="rId11"/>
              <a:stretch>
                <a:fillRect/>
              </a:stretch>
            </p:blipFill>
            <p:spPr>
              <a:xfrm>
                <a:off x="1089000" y="2508480"/>
                <a:ext cx="28321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F130FAB-AB61-4A2B-A85E-F9632CC9BA93}"/>
                  </a:ext>
                </a:extLst>
              </p14:cNvPr>
              <p14:cNvContentPartPr/>
              <p14:nvPr/>
            </p14:nvContentPartPr>
            <p14:xfrm>
              <a:off x="1123920" y="2813040"/>
              <a:ext cx="1238760" cy="25920"/>
            </p14:xfrm>
          </p:contentPart>
        </mc:Choice>
        <mc:Fallback xmlns="">
          <p:pic>
            <p:nvPicPr>
              <p:cNvPr id="13" name="Ink 12">
                <a:extLst>
                  <a:ext uri="{FF2B5EF4-FFF2-40B4-BE49-F238E27FC236}">
                    <a16:creationId xmlns:a16="http://schemas.microsoft.com/office/drawing/2014/main" id="{8F130FAB-AB61-4A2B-A85E-F9632CC9BA93}"/>
                  </a:ext>
                </a:extLst>
              </p:cNvPr>
              <p:cNvPicPr/>
              <p:nvPr/>
            </p:nvPicPr>
            <p:blipFill>
              <a:blip r:embed="rId13"/>
              <a:stretch>
                <a:fillRect/>
              </a:stretch>
            </p:blipFill>
            <p:spPr>
              <a:xfrm>
                <a:off x="1108080" y="2749680"/>
                <a:ext cx="12700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DDC98A61-7C54-4E01-B802-3209D60D8244}"/>
                  </a:ext>
                </a:extLst>
              </p14:cNvPr>
              <p14:cNvContentPartPr/>
              <p14:nvPr/>
            </p14:nvContentPartPr>
            <p14:xfrm>
              <a:off x="1422360" y="3067200"/>
              <a:ext cx="2343600" cy="63720"/>
            </p14:xfrm>
          </p:contentPart>
        </mc:Choice>
        <mc:Fallback xmlns="">
          <p:pic>
            <p:nvPicPr>
              <p:cNvPr id="14" name="Ink 13">
                <a:extLst>
                  <a:ext uri="{FF2B5EF4-FFF2-40B4-BE49-F238E27FC236}">
                    <a16:creationId xmlns:a16="http://schemas.microsoft.com/office/drawing/2014/main" id="{DDC98A61-7C54-4E01-B802-3209D60D8244}"/>
                  </a:ext>
                </a:extLst>
              </p:cNvPr>
              <p:cNvPicPr/>
              <p:nvPr/>
            </p:nvPicPr>
            <p:blipFill>
              <a:blip r:embed="rId15"/>
              <a:stretch>
                <a:fillRect/>
              </a:stretch>
            </p:blipFill>
            <p:spPr>
              <a:xfrm>
                <a:off x="1406520" y="3003840"/>
                <a:ext cx="23749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C9199616-D820-43C0-9EE2-C8F3067436E7}"/>
                  </a:ext>
                </a:extLst>
              </p14:cNvPr>
              <p14:cNvContentPartPr/>
              <p14:nvPr/>
            </p14:nvContentPartPr>
            <p14:xfrm>
              <a:off x="1339920" y="4844880"/>
              <a:ext cx="2610000" cy="32400"/>
            </p14:xfrm>
          </p:contentPart>
        </mc:Choice>
        <mc:Fallback xmlns="">
          <p:pic>
            <p:nvPicPr>
              <p:cNvPr id="15" name="Ink 14">
                <a:extLst>
                  <a:ext uri="{FF2B5EF4-FFF2-40B4-BE49-F238E27FC236}">
                    <a16:creationId xmlns:a16="http://schemas.microsoft.com/office/drawing/2014/main" id="{C9199616-D820-43C0-9EE2-C8F3067436E7}"/>
                  </a:ext>
                </a:extLst>
              </p:cNvPr>
              <p:cNvPicPr/>
              <p:nvPr/>
            </p:nvPicPr>
            <p:blipFill>
              <a:blip r:embed="rId17"/>
              <a:stretch>
                <a:fillRect/>
              </a:stretch>
            </p:blipFill>
            <p:spPr>
              <a:xfrm>
                <a:off x="1324080" y="4781520"/>
                <a:ext cx="26413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6944D112-B575-4CB2-901F-4EF5EA4FAC97}"/>
                  </a:ext>
                </a:extLst>
              </p14:cNvPr>
              <p14:cNvContentPartPr/>
              <p14:nvPr/>
            </p14:nvContentPartPr>
            <p14:xfrm>
              <a:off x="1130400" y="5111640"/>
              <a:ext cx="2584800" cy="70200"/>
            </p14:xfrm>
          </p:contentPart>
        </mc:Choice>
        <mc:Fallback xmlns="">
          <p:pic>
            <p:nvPicPr>
              <p:cNvPr id="16" name="Ink 15">
                <a:extLst>
                  <a:ext uri="{FF2B5EF4-FFF2-40B4-BE49-F238E27FC236}">
                    <a16:creationId xmlns:a16="http://schemas.microsoft.com/office/drawing/2014/main" id="{6944D112-B575-4CB2-901F-4EF5EA4FAC97}"/>
                  </a:ext>
                </a:extLst>
              </p:cNvPr>
              <p:cNvPicPr/>
              <p:nvPr/>
            </p:nvPicPr>
            <p:blipFill>
              <a:blip r:embed="rId19"/>
              <a:stretch>
                <a:fillRect/>
              </a:stretch>
            </p:blipFill>
            <p:spPr>
              <a:xfrm>
                <a:off x="1114560" y="5048280"/>
                <a:ext cx="26161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B4634A9D-BF69-436C-BBAD-84C23A495CCB}"/>
                  </a:ext>
                </a:extLst>
              </p14:cNvPr>
              <p14:cNvContentPartPr/>
              <p14:nvPr/>
            </p14:nvContentPartPr>
            <p14:xfrm>
              <a:off x="946080" y="5403960"/>
              <a:ext cx="2254680" cy="38520"/>
            </p14:xfrm>
          </p:contentPart>
        </mc:Choice>
        <mc:Fallback xmlns="">
          <p:pic>
            <p:nvPicPr>
              <p:cNvPr id="17" name="Ink 16">
                <a:extLst>
                  <a:ext uri="{FF2B5EF4-FFF2-40B4-BE49-F238E27FC236}">
                    <a16:creationId xmlns:a16="http://schemas.microsoft.com/office/drawing/2014/main" id="{B4634A9D-BF69-436C-BBAD-84C23A495CCB}"/>
                  </a:ext>
                </a:extLst>
              </p:cNvPr>
              <p:cNvPicPr/>
              <p:nvPr/>
            </p:nvPicPr>
            <p:blipFill>
              <a:blip r:embed="rId21"/>
              <a:stretch>
                <a:fillRect/>
              </a:stretch>
            </p:blipFill>
            <p:spPr>
              <a:xfrm>
                <a:off x="930240" y="5340600"/>
                <a:ext cx="22860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045DEF33-B6ED-4B45-9CCE-CA3B92A0B70C}"/>
                  </a:ext>
                </a:extLst>
              </p14:cNvPr>
              <p14:cNvContentPartPr/>
              <p14:nvPr/>
            </p14:nvContentPartPr>
            <p14:xfrm>
              <a:off x="3994200" y="2940120"/>
              <a:ext cx="705240" cy="1810080"/>
            </p14:xfrm>
          </p:contentPart>
        </mc:Choice>
        <mc:Fallback xmlns="">
          <p:pic>
            <p:nvPicPr>
              <p:cNvPr id="18" name="Ink 17">
                <a:extLst>
                  <a:ext uri="{FF2B5EF4-FFF2-40B4-BE49-F238E27FC236}">
                    <a16:creationId xmlns:a16="http://schemas.microsoft.com/office/drawing/2014/main" id="{045DEF33-B6ED-4B45-9CCE-CA3B92A0B70C}"/>
                  </a:ext>
                </a:extLst>
              </p:cNvPr>
              <p:cNvPicPr/>
              <p:nvPr/>
            </p:nvPicPr>
            <p:blipFill>
              <a:blip r:embed="rId23"/>
              <a:stretch>
                <a:fillRect/>
              </a:stretch>
            </p:blipFill>
            <p:spPr>
              <a:xfrm>
                <a:off x="3978360" y="2876760"/>
                <a:ext cx="736560" cy="1936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E304D40C-1A5B-4378-8746-599F27B70C9D}"/>
                  </a:ext>
                </a:extLst>
              </p14:cNvPr>
              <p14:cNvContentPartPr/>
              <p14:nvPr/>
            </p14:nvContentPartPr>
            <p14:xfrm>
              <a:off x="4756320" y="2933640"/>
              <a:ext cx="1765440" cy="444960"/>
            </p14:xfrm>
          </p:contentPart>
        </mc:Choice>
        <mc:Fallback xmlns="">
          <p:pic>
            <p:nvPicPr>
              <p:cNvPr id="19" name="Ink 18">
                <a:extLst>
                  <a:ext uri="{FF2B5EF4-FFF2-40B4-BE49-F238E27FC236}">
                    <a16:creationId xmlns:a16="http://schemas.microsoft.com/office/drawing/2014/main" id="{E304D40C-1A5B-4378-8746-599F27B70C9D}"/>
                  </a:ext>
                </a:extLst>
              </p:cNvPr>
              <p:cNvPicPr/>
              <p:nvPr/>
            </p:nvPicPr>
            <p:blipFill>
              <a:blip r:embed="rId25"/>
              <a:stretch>
                <a:fillRect/>
              </a:stretch>
            </p:blipFill>
            <p:spPr>
              <a:xfrm>
                <a:off x="4746960" y="2924280"/>
                <a:ext cx="1784160" cy="463680"/>
              </a:xfrm>
              <a:prstGeom prst="rect">
                <a:avLst/>
              </a:prstGeom>
            </p:spPr>
          </p:pic>
        </mc:Fallback>
      </mc:AlternateContent>
    </p:spTree>
    <p:extLst>
      <p:ext uri="{BB962C8B-B14F-4D97-AF65-F5344CB8AC3E}">
        <p14:creationId xmlns:p14="http://schemas.microsoft.com/office/powerpoint/2010/main" val="384541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Alter </a:t>
            </a:r>
            <a:r>
              <a:rPr lang="en-IN" sz="3600" dirty="0"/>
              <a:t>(Add/Modify/Remove columns)</a:t>
            </a:r>
          </a:p>
        </p:txBody>
      </p:sp>
      <p:sp>
        <p:nvSpPr>
          <p:cNvPr id="3" name="Content Placeholder 2"/>
          <p:cNvSpPr>
            <a:spLocks noGrp="1"/>
          </p:cNvSpPr>
          <p:nvPr>
            <p:ph idx="1"/>
          </p:nvPr>
        </p:nvSpPr>
        <p:spPr>
          <a:xfrm>
            <a:off x="457200" y="1447800"/>
            <a:ext cx="7620000" cy="4800600"/>
          </a:xfrm>
        </p:spPr>
        <p:txBody>
          <a:bodyPr>
            <a:normAutofit/>
          </a:bodyPr>
          <a:lstStyle/>
          <a:p>
            <a:pPr marL="114300" indent="0">
              <a:buNone/>
            </a:pPr>
            <a:r>
              <a:rPr lang="en-IN" sz="2000" b="1" dirty="0"/>
              <a:t>ADD</a:t>
            </a:r>
          </a:p>
          <a:p>
            <a:pPr>
              <a:buFont typeface="Wingdings" pitchFamily="2" charset="2"/>
              <a:buChar char="Ø"/>
            </a:pPr>
            <a:r>
              <a:rPr lang="en-IN" sz="2000" dirty="0"/>
              <a:t>alter table EMP add </a:t>
            </a:r>
            <a:r>
              <a:rPr lang="en-IN" sz="2000" dirty="0" err="1"/>
              <a:t>country_code</a:t>
            </a:r>
            <a:r>
              <a:rPr lang="en-IN" sz="2000" dirty="0"/>
              <a:t> varchar2(2)</a:t>
            </a:r>
          </a:p>
          <a:p>
            <a:pPr>
              <a:buFont typeface="Wingdings" pitchFamily="2" charset="2"/>
              <a:buChar char="Ø"/>
            </a:pPr>
            <a:r>
              <a:rPr lang="en-IN" sz="2000" dirty="0"/>
              <a:t>alter table EMP add (</a:t>
            </a:r>
            <a:r>
              <a:rPr lang="en-IN" sz="2000" dirty="0" err="1"/>
              <a:t>country_code</a:t>
            </a:r>
            <a:r>
              <a:rPr lang="en-IN" sz="2000" dirty="0"/>
              <a:t> varchar2(2), passport varchar2(15) unique)</a:t>
            </a:r>
          </a:p>
          <a:p>
            <a:pPr marL="114300" indent="0">
              <a:buNone/>
            </a:pPr>
            <a:endParaRPr lang="en-IN" sz="2000" dirty="0"/>
          </a:p>
          <a:p>
            <a:pPr marL="114300" indent="0">
              <a:buNone/>
            </a:pPr>
            <a:r>
              <a:rPr lang="en-IN" sz="2000" b="1" dirty="0"/>
              <a:t>MODIFY</a:t>
            </a:r>
          </a:p>
          <a:p>
            <a:pPr>
              <a:buFont typeface="Wingdings" pitchFamily="2" charset="2"/>
              <a:buChar char="Ø"/>
            </a:pPr>
            <a:r>
              <a:rPr lang="en-IN" sz="2000" dirty="0"/>
              <a:t>alter table EMP modify </a:t>
            </a:r>
            <a:r>
              <a:rPr lang="en-IN" sz="2000" dirty="0" err="1"/>
              <a:t>country_code</a:t>
            </a:r>
            <a:r>
              <a:rPr lang="en-IN" sz="2000" dirty="0"/>
              <a:t> varchar2(</a:t>
            </a:r>
            <a:r>
              <a:rPr lang="en-IN" sz="2000" b="1" dirty="0">
                <a:solidFill>
                  <a:schemeClr val="tx2"/>
                </a:solidFill>
              </a:rPr>
              <a:t>10</a:t>
            </a:r>
            <a:r>
              <a:rPr lang="en-IN" sz="2000" dirty="0"/>
              <a:t>)</a:t>
            </a:r>
          </a:p>
          <a:p>
            <a:pPr>
              <a:buFont typeface="Wingdings" pitchFamily="2" charset="2"/>
              <a:buChar char="Ø"/>
            </a:pPr>
            <a:r>
              <a:rPr lang="en-IN" sz="2000" dirty="0"/>
              <a:t>alter table EMP modify </a:t>
            </a:r>
            <a:r>
              <a:rPr lang="en-IN" sz="2000" dirty="0" err="1"/>
              <a:t>country_code</a:t>
            </a:r>
            <a:r>
              <a:rPr lang="en-IN" sz="2000" dirty="0"/>
              <a:t> number(5)</a:t>
            </a:r>
          </a:p>
          <a:p>
            <a:pPr marL="114300" indent="0">
              <a:buNone/>
            </a:pPr>
            <a:endParaRPr lang="en-IN" sz="2000" dirty="0"/>
          </a:p>
          <a:p>
            <a:pPr marL="114300" indent="0">
              <a:buNone/>
            </a:pPr>
            <a:r>
              <a:rPr lang="en-IN" sz="2000" b="1" dirty="0"/>
              <a:t>REMOVE</a:t>
            </a:r>
          </a:p>
          <a:p>
            <a:pPr>
              <a:buFont typeface="Wingdings" pitchFamily="2" charset="2"/>
              <a:buChar char="Ø"/>
            </a:pPr>
            <a:r>
              <a:rPr lang="en-IN" sz="2000" dirty="0"/>
              <a:t>alter table EMP drop column </a:t>
            </a:r>
            <a:r>
              <a:rPr lang="en-IN" sz="2000" dirty="0" err="1"/>
              <a:t>country_code</a:t>
            </a:r>
            <a:r>
              <a:rPr lang="en-IN" sz="2000" dirty="0"/>
              <a:t> </a:t>
            </a:r>
          </a:p>
          <a:p>
            <a:pPr>
              <a:buFont typeface="Wingdings" pitchFamily="2" charset="2"/>
              <a:buChar char="Ø"/>
            </a:pPr>
            <a:r>
              <a:rPr lang="en-IN" sz="2000" dirty="0"/>
              <a:t>alter table EMP drop (</a:t>
            </a:r>
            <a:r>
              <a:rPr lang="en-IN" sz="2000" dirty="0" err="1"/>
              <a:t>country_code</a:t>
            </a:r>
            <a:r>
              <a:rPr lang="en-IN" sz="2000" dirty="0"/>
              <a:t>, passport) </a:t>
            </a:r>
          </a:p>
          <a:p>
            <a:pPr marL="114300" indent="0">
              <a:buNone/>
            </a:pPr>
            <a:endParaRPr lang="en-IN" sz="2000" dirty="0"/>
          </a:p>
          <a:p>
            <a:pPr marL="114300" indent="0">
              <a:buNone/>
            </a:pPr>
            <a:endParaRPr lang="en-IN" sz="2000" dirty="0"/>
          </a:p>
          <a:p>
            <a:pPr marL="114300" indent="0">
              <a:buNone/>
            </a:pPr>
            <a:endParaRPr lang="en-IN" sz="2000" dirty="0"/>
          </a:p>
          <a:p>
            <a:pPr marL="114300" indent="0">
              <a:buNone/>
            </a:pPr>
            <a:endParaRPr lang="en-IN" dirty="0"/>
          </a:p>
          <a:p>
            <a:pPr marL="11430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35</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65AC589-6F1A-4AD1-A641-843ADAFD201A}"/>
                  </a:ext>
                </a:extLst>
              </p14:cNvPr>
              <p14:cNvContentPartPr/>
              <p14:nvPr/>
            </p14:nvContentPartPr>
            <p14:xfrm>
              <a:off x="-304920" y="1054080"/>
              <a:ext cx="7836480" cy="4750200"/>
            </p14:xfrm>
          </p:contentPart>
        </mc:Choice>
        <mc:Fallback xmlns="">
          <p:pic>
            <p:nvPicPr>
              <p:cNvPr id="5" name="Ink 4">
                <a:extLst>
                  <a:ext uri="{FF2B5EF4-FFF2-40B4-BE49-F238E27FC236}">
                    <a16:creationId xmlns:a16="http://schemas.microsoft.com/office/drawing/2014/main" id="{E65AC589-6F1A-4AD1-A641-843ADAFD201A}"/>
                  </a:ext>
                </a:extLst>
              </p:cNvPr>
              <p:cNvPicPr/>
              <p:nvPr/>
            </p:nvPicPr>
            <p:blipFill>
              <a:blip r:embed="rId3"/>
              <a:stretch>
                <a:fillRect/>
              </a:stretch>
            </p:blipFill>
            <p:spPr>
              <a:xfrm>
                <a:off x="-314280" y="1044720"/>
                <a:ext cx="7855200" cy="4768920"/>
              </a:xfrm>
              <a:prstGeom prst="rect">
                <a:avLst/>
              </a:prstGeom>
            </p:spPr>
          </p:pic>
        </mc:Fallback>
      </mc:AlternateContent>
    </p:spTree>
    <p:extLst>
      <p:ext uri="{BB962C8B-B14F-4D97-AF65-F5344CB8AC3E}">
        <p14:creationId xmlns:p14="http://schemas.microsoft.com/office/powerpoint/2010/main" val="166307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Alter </a:t>
            </a:r>
            <a:r>
              <a:rPr lang="en-IN" sz="3600" dirty="0"/>
              <a:t>(Add/Modify/Remove columns)</a:t>
            </a:r>
          </a:p>
        </p:txBody>
      </p:sp>
      <p:sp>
        <p:nvSpPr>
          <p:cNvPr id="3" name="Content Placeholder 2"/>
          <p:cNvSpPr>
            <a:spLocks noGrp="1"/>
          </p:cNvSpPr>
          <p:nvPr>
            <p:ph idx="1"/>
          </p:nvPr>
        </p:nvSpPr>
        <p:spPr>
          <a:xfrm>
            <a:off x="457200" y="1600200"/>
            <a:ext cx="7620000" cy="5181600"/>
          </a:xfrm>
        </p:spPr>
        <p:txBody>
          <a:bodyPr>
            <a:normAutofit lnSpcReduction="10000"/>
          </a:bodyPr>
          <a:lstStyle/>
          <a:p>
            <a:r>
              <a:rPr lang="en-IN" dirty="0"/>
              <a:t>Can you add a not null column to a table containing values in the records?</a:t>
            </a:r>
          </a:p>
          <a:p>
            <a:r>
              <a:rPr lang="en-IN" dirty="0"/>
              <a:t>See the following example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b="1" dirty="0">
              <a:solidFill>
                <a:srgbClr val="FF0000"/>
              </a:solidFill>
            </a:endParaRPr>
          </a:p>
          <a:p>
            <a:r>
              <a:rPr lang="en-IN" b="1" dirty="0">
                <a:solidFill>
                  <a:srgbClr val="FF0000"/>
                </a:solidFill>
              </a:rPr>
              <a:t>You CANNOT add a not null column to a non-empty table!!</a:t>
            </a:r>
          </a:p>
          <a:p>
            <a:endParaRPr lang="en-IN" dirty="0"/>
          </a:p>
          <a:p>
            <a:endParaRPr lang="en-IN" dirty="0"/>
          </a:p>
          <a:p>
            <a:endParaRPr lang="en-IN" dirty="0"/>
          </a:p>
          <a:p>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36</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1207743953"/>
              </p:ext>
            </p:extLst>
          </p:nvPr>
        </p:nvGraphicFramePr>
        <p:xfrm>
          <a:off x="2209800" y="2971800"/>
          <a:ext cx="3657600" cy="2971798"/>
        </p:xfrm>
        <a:graphic>
          <a:graphicData uri="http://schemas.openxmlformats.org/drawingml/2006/table">
            <a:tbl>
              <a:tblPr firstRow="1" firstCol="1" bandRow="1">
                <a:tableStyleId>{5C22544A-7EE6-4342-B048-85BDC9FD1C3A}</a:tableStyleId>
              </a:tblPr>
              <a:tblGrid>
                <a:gridCol w="589655">
                  <a:extLst>
                    <a:ext uri="{9D8B030D-6E8A-4147-A177-3AD203B41FA5}">
                      <a16:colId xmlns:a16="http://schemas.microsoft.com/office/drawing/2014/main" val="20000"/>
                    </a:ext>
                  </a:extLst>
                </a:gridCol>
                <a:gridCol w="551053">
                  <a:extLst>
                    <a:ext uri="{9D8B030D-6E8A-4147-A177-3AD203B41FA5}">
                      <a16:colId xmlns:a16="http://schemas.microsoft.com/office/drawing/2014/main" val="20001"/>
                    </a:ext>
                  </a:extLst>
                </a:gridCol>
                <a:gridCol w="1258446">
                  <a:extLst>
                    <a:ext uri="{9D8B030D-6E8A-4147-A177-3AD203B41FA5}">
                      <a16:colId xmlns:a16="http://schemas.microsoft.com/office/drawing/2014/main" val="20002"/>
                    </a:ext>
                  </a:extLst>
                </a:gridCol>
                <a:gridCol w="1258446">
                  <a:extLst>
                    <a:ext uri="{9D8B030D-6E8A-4147-A177-3AD203B41FA5}">
                      <a16:colId xmlns:a16="http://schemas.microsoft.com/office/drawing/2014/main" val="20003"/>
                    </a:ext>
                  </a:extLst>
                </a:gridCol>
              </a:tblGrid>
              <a:tr h="314768">
                <a:tc>
                  <a:txBody>
                    <a:bodyPr/>
                    <a:lstStyle/>
                    <a:p>
                      <a:pPr algn="ctr">
                        <a:lnSpc>
                          <a:spcPct val="115000"/>
                        </a:lnSpc>
                        <a:spcAft>
                          <a:spcPts val="0"/>
                        </a:spcAft>
                      </a:pPr>
                      <a:r>
                        <a:rPr lang="en-IN" sz="1200" dirty="0">
                          <a:effectLst/>
                        </a:rPr>
                        <a:t>A1</a:t>
                      </a:r>
                      <a:endParaRPr lang="en-IN"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A2</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Class</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dirty="0">
                          <a:effectLst/>
                        </a:rPr>
                        <a:t>New column</a:t>
                      </a:r>
                      <a:endParaRPr lang="en-IN"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65703">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fraud</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65703">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fraud</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65703">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fraud</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65703">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normal</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65703">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fraud</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65703">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normal</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65703">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normal</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65703">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normal</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265703">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normal</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265703">
                <a:tc>
                  <a:txBody>
                    <a:bodyPr/>
                    <a:lstStyle/>
                    <a:p>
                      <a:pPr algn="ctr">
                        <a:lnSpc>
                          <a:spcPct val="115000"/>
                        </a:lnSpc>
                        <a:spcAft>
                          <a:spcPts val="0"/>
                        </a:spcAft>
                      </a:pPr>
                      <a:r>
                        <a:rPr lang="en-IN" sz="1200" dirty="0">
                          <a:effectLst/>
                        </a:rPr>
                        <a:t>1</a:t>
                      </a:r>
                      <a:endParaRPr lang="en-IN"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normal</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dirty="0">
                          <a:effectLst/>
                        </a:rPr>
                        <a:t> </a:t>
                      </a:r>
                      <a:endParaRPr lang="en-IN" sz="1100" dirty="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sp>
        <p:nvSpPr>
          <p:cNvPr id="6" name="Rectangle 5"/>
          <p:cNvSpPr/>
          <p:nvPr/>
        </p:nvSpPr>
        <p:spPr>
          <a:xfrm>
            <a:off x="4597400" y="2971800"/>
            <a:ext cx="14224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7A9076CE-B720-49B9-B410-C1BD86D11720}"/>
                  </a:ext>
                </a:extLst>
              </p14:cNvPr>
              <p14:cNvContentPartPr/>
              <p14:nvPr/>
            </p14:nvContentPartPr>
            <p14:xfrm>
              <a:off x="2133720" y="6635880"/>
              <a:ext cx="5029560" cy="114480"/>
            </p14:xfrm>
          </p:contentPart>
        </mc:Choice>
        <mc:Fallback xmlns="">
          <p:pic>
            <p:nvPicPr>
              <p:cNvPr id="7" name="Ink 6">
                <a:extLst>
                  <a:ext uri="{FF2B5EF4-FFF2-40B4-BE49-F238E27FC236}">
                    <a16:creationId xmlns:a16="http://schemas.microsoft.com/office/drawing/2014/main" id="{7A9076CE-B720-49B9-B410-C1BD86D11720}"/>
                  </a:ext>
                </a:extLst>
              </p:cNvPr>
              <p:cNvPicPr/>
              <p:nvPr/>
            </p:nvPicPr>
            <p:blipFill>
              <a:blip r:embed="rId3"/>
              <a:stretch>
                <a:fillRect/>
              </a:stretch>
            </p:blipFill>
            <p:spPr>
              <a:xfrm>
                <a:off x="2124360" y="6626520"/>
                <a:ext cx="5048280" cy="133200"/>
              </a:xfrm>
              <a:prstGeom prst="rect">
                <a:avLst/>
              </a:prstGeom>
            </p:spPr>
          </p:pic>
        </mc:Fallback>
      </mc:AlternateContent>
    </p:spTree>
    <p:extLst>
      <p:ext uri="{BB962C8B-B14F-4D97-AF65-F5344CB8AC3E}">
        <p14:creationId xmlns:p14="http://schemas.microsoft.com/office/powerpoint/2010/main" val="317493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Alter (Constraints)</a:t>
            </a:r>
          </a:p>
        </p:txBody>
      </p:sp>
      <p:sp>
        <p:nvSpPr>
          <p:cNvPr id="3" name="Content Placeholder 2"/>
          <p:cNvSpPr>
            <a:spLocks noGrp="1"/>
          </p:cNvSpPr>
          <p:nvPr>
            <p:ph idx="1"/>
          </p:nvPr>
        </p:nvSpPr>
        <p:spPr/>
        <p:txBody>
          <a:bodyPr>
            <a:normAutofit/>
          </a:bodyPr>
          <a:lstStyle/>
          <a:p>
            <a:pPr marL="114300" indent="0">
              <a:buNone/>
            </a:pPr>
            <a:r>
              <a:rPr lang="en-IN" b="1" dirty="0"/>
              <a:t>ADD</a:t>
            </a:r>
          </a:p>
          <a:p>
            <a:pPr>
              <a:buFont typeface="Wingdings" pitchFamily="2" charset="2"/>
              <a:buChar char="Ø"/>
            </a:pPr>
            <a:r>
              <a:rPr lang="en-IN" dirty="0"/>
              <a:t>alter table EMP add constraint </a:t>
            </a:r>
            <a:r>
              <a:rPr lang="en-IN" dirty="0" err="1"/>
              <a:t>ck_sal</a:t>
            </a:r>
            <a:r>
              <a:rPr lang="en-IN" dirty="0"/>
              <a:t> check(</a:t>
            </a:r>
            <a:r>
              <a:rPr lang="en-IN" dirty="0" err="1"/>
              <a:t>sal</a:t>
            </a:r>
            <a:r>
              <a:rPr lang="en-IN" dirty="0"/>
              <a:t> &gt; 1000)</a:t>
            </a:r>
          </a:p>
          <a:p>
            <a:pPr marL="114300" indent="0">
              <a:buNone/>
            </a:pPr>
            <a:r>
              <a:rPr lang="en-IN" b="1" dirty="0"/>
              <a:t>REMOVE</a:t>
            </a:r>
          </a:p>
          <a:p>
            <a:pPr>
              <a:buFont typeface="Wingdings" pitchFamily="2" charset="2"/>
              <a:buChar char="Ø"/>
            </a:pPr>
            <a:r>
              <a:rPr lang="en-IN" dirty="0"/>
              <a:t>alter table EMP drop constraint </a:t>
            </a:r>
            <a:r>
              <a:rPr lang="en-IN" dirty="0" err="1"/>
              <a:t>ck_sal</a:t>
            </a:r>
            <a:endParaRPr lang="en-IN" dirty="0"/>
          </a:p>
          <a:p>
            <a:pPr>
              <a:buFont typeface="Wingdings" pitchFamily="2" charset="2"/>
              <a:buChar char="Ø"/>
            </a:pPr>
            <a:r>
              <a:rPr lang="en-IN" dirty="0"/>
              <a:t>Alter table EMP drop primary key</a:t>
            </a:r>
          </a:p>
          <a:p>
            <a:pPr marL="114300" indent="0">
              <a:buNone/>
            </a:pPr>
            <a:r>
              <a:rPr lang="en-IN" b="1" dirty="0"/>
              <a:t>MODIFY</a:t>
            </a:r>
          </a:p>
          <a:p>
            <a:pPr>
              <a:buFont typeface="Wingdings" pitchFamily="2" charset="2"/>
              <a:buChar char="Ø"/>
            </a:pPr>
            <a:r>
              <a:rPr lang="en-IN" dirty="0"/>
              <a:t>Remove the existing constraint</a:t>
            </a:r>
          </a:p>
          <a:p>
            <a:pPr>
              <a:buFont typeface="Wingdings" pitchFamily="2" charset="2"/>
              <a:buChar char="Ø"/>
            </a:pPr>
            <a:r>
              <a:rPr lang="en-IN" dirty="0"/>
              <a:t>Add a new one</a:t>
            </a:r>
          </a:p>
          <a:p>
            <a:pPr marL="114300" indent="0">
              <a:buNone/>
            </a:pPr>
            <a:r>
              <a:rPr lang="en-IN" b="1" dirty="0"/>
              <a:t>DISABLE/ENABLE</a:t>
            </a:r>
          </a:p>
          <a:p>
            <a:pPr>
              <a:buFont typeface="Wingdings" pitchFamily="2" charset="2"/>
              <a:buChar char="Ø"/>
            </a:pPr>
            <a:r>
              <a:rPr lang="en-IN" dirty="0"/>
              <a:t>alter table EMP disable constraint </a:t>
            </a:r>
            <a:r>
              <a:rPr lang="en-IN" dirty="0" err="1"/>
              <a:t>ck_sal</a:t>
            </a:r>
            <a:endParaRPr lang="en-IN" dirty="0"/>
          </a:p>
          <a:p>
            <a:pPr>
              <a:buFont typeface="Wingdings" pitchFamily="2" charset="2"/>
              <a:buChar char="Ø"/>
            </a:pPr>
            <a:r>
              <a:rPr lang="en-IN" dirty="0"/>
              <a:t>alter table EMP enable constraint </a:t>
            </a:r>
            <a:r>
              <a:rPr lang="en-IN" dirty="0" err="1"/>
              <a:t>ck_sal</a:t>
            </a:r>
            <a:endParaRPr lang="en-IN" dirty="0"/>
          </a:p>
          <a:p>
            <a:pPr>
              <a:buFont typeface="Wingdings" pitchFamily="2" charset="2"/>
              <a:buChar char="Ø"/>
            </a:pPr>
            <a:endParaRPr lang="en-IN" dirty="0"/>
          </a:p>
          <a:p>
            <a:pPr marL="114300" indent="0">
              <a:buNone/>
            </a:pP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37</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F0582DD0-0196-4654-B7FA-8ACAFFAC7DA0}"/>
                  </a:ext>
                </a:extLst>
              </p14:cNvPr>
              <p14:cNvContentPartPr/>
              <p14:nvPr/>
            </p14:nvContentPartPr>
            <p14:xfrm>
              <a:off x="723960" y="2317680"/>
              <a:ext cx="5385240" cy="3772440"/>
            </p14:xfrm>
          </p:contentPart>
        </mc:Choice>
        <mc:Fallback xmlns="">
          <p:pic>
            <p:nvPicPr>
              <p:cNvPr id="5" name="Ink 4">
                <a:extLst>
                  <a:ext uri="{FF2B5EF4-FFF2-40B4-BE49-F238E27FC236}">
                    <a16:creationId xmlns:a16="http://schemas.microsoft.com/office/drawing/2014/main" id="{F0582DD0-0196-4654-B7FA-8ACAFFAC7DA0}"/>
                  </a:ext>
                </a:extLst>
              </p:cNvPr>
              <p:cNvPicPr/>
              <p:nvPr/>
            </p:nvPicPr>
            <p:blipFill>
              <a:blip r:embed="rId3"/>
              <a:stretch>
                <a:fillRect/>
              </a:stretch>
            </p:blipFill>
            <p:spPr>
              <a:xfrm>
                <a:off x="714600" y="2308320"/>
                <a:ext cx="5403960" cy="3791160"/>
              </a:xfrm>
              <a:prstGeom prst="rect">
                <a:avLst/>
              </a:prstGeom>
            </p:spPr>
          </p:pic>
        </mc:Fallback>
      </mc:AlternateContent>
    </p:spTree>
    <p:extLst>
      <p:ext uri="{BB962C8B-B14F-4D97-AF65-F5344CB8AC3E}">
        <p14:creationId xmlns:p14="http://schemas.microsoft.com/office/powerpoint/2010/main" val="16575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620000" cy="1143000"/>
          </a:xfrm>
        </p:spPr>
        <p:txBody>
          <a:bodyPr/>
          <a:lstStyle/>
          <a:p>
            <a:r>
              <a:rPr lang="en-IN" dirty="0"/>
              <a:t>Drop / Rename /Truncate</a:t>
            </a:r>
          </a:p>
        </p:txBody>
      </p:sp>
      <p:sp>
        <p:nvSpPr>
          <p:cNvPr id="3" name="Content Placeholder 2"/>
          <p:cNvSpPr>
            <a:spLocks noGrp="1"/>
          </p:cNvSpPr>
          <p:nvPr>
            <p:ph idx="1"/>
          </p:nvPr>
        </p:nvSpPr>
        <p:spPr/>
        <p:txBody>
          <a:bodyPr>
            <a:normAutofit/>
          </a:bodyPr>
          <a:lstStyle/>
          <a:p>
            <a:pPr>
              <a:buFont typeface="Wingdings" pitchFamily="2" charset="2"/>
              <a:buChar char="Ø"/>
            </a:pPr>
            <a:r>
              <a:rPr lang="en-IN" sz="2400" dirty="0"/>
              <a:t>Drop table EMP</a:t>
            </a:r>
          </a:p>
          <a:p>
            <a:pPr lvl="1"/>
            <a:r>
              <a:rPr lang="en-IN" sz="2400" dirty="0"/>
              <a:t>Removes all the data</a:t>
            </a:r>
          </a:p>
          <a:p>
            <a:pPr lvl="1"/>
            <a:r>
              <a:rPr lang="en-IN" sz="2400" dirty="0"/>
              <a:t>Removes the structure</a:t>
            </a:r>
          </a:p>
          <a:p>
            <a:pPr lvl="1"/>
            <a:endParaRPr lang="en-IN" sz="2400" dirty="0"/>
          </a:p>
          <a:p>
            <a:pPr>
              <a:buFont typeface="Wingdings" pitchFamily="2" charset="2"/>
              <a:buChar char="Ø"/>
            </a:pPr>
            <a:r>
              <a:rPr lang="en-IN" sz="2400" dirty="0"/>
              <a:t>Rename EMP to EMPLOYEE</a:t>
            </a:r>
          </a:p>
          <a:p>
            <a:pPr lvl="1"/>
            <a:r>
              <a:rPr lang="en-IN" sz="2400" dirty="0"/>
              <a:t>Table name changes</a:t>
            </a:r>
          </a:p>
          <a:p>
            <a:pPr marL="114300" indent="0">
              <a:buNone/>
            </a:pPr>
            <a:endParaRPr lang="en-IN" sz="2400" dirty="0"/>
          </a:p>
          <a:p>
            <a:pPr>
              <a:buFont typeface="Wingdings" pitchFamily="2" charset="2"/>
              <a:buChar char="Ø"/>
            </a:pPr>
            <a:r>
              <a:rPr lang="en-IN" sz="2400" dirty="0"/>
              <a:t>Truncate table EMP</a:t>
            </a:r>
          </a:p>
          <a:p>
            <a:pPr lvl="1"/>
            <a:r>
              <a:rPr lang="en-IN" sz="2400" dirty="0"/>
              <a:t>Removes all data permanently</a:t>
            </a:r>
          </a:p>
        </p:txBody>
      </p:sp>
      <p:sp>
        <p:nvSpPr>
          <p:cNvPr id="4" name="Slide Number Placeholder 3"/>
          <p:cNvSpPr>
            <a:spLocks noGrp="1"/>
          </p:cNvSpPr>
          <p:nvPr>
            <p:ph type="sldNum" sz="quarter" idx="12"/>
          </p:nvPr>
        </p:nvSpPr>
        <p:spPr/>
        <p:txBody>
          <a:bodyPr/>
          <a:lstStyle/>
          <a:p>
            <a:fld id="{B6F15528-21DE-4FAA-801E-634DDDAF4B2B}" type="slidenum">
              <a:rPr lang="en-IN" smtClean="0"/>
              <a:t>38</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3FDBF89C-BD5A-4E94-B333-7DAD328F5BE8}"/>
                  </a:ext>
                </a:extLst>
              </p14:cNvPr>
              <p14:cNvContentPartPr/>
              <p14:nvPr/>
            </p14:nvContentPartPr>
            <p14:xfrm>
              <a:off x="1079640" y="1955880"/>
              <a:ext cx="3994200" cy="3619800"/>
            </p14:xfrm>
          </p:contentPart>
        </mc:Choice>
        <mc:Fallback xmlns="">
          <p:pic>
            <p:nvPicPr>
              <p:cNvPr id="5" name="Ink 4">
                <a:extLst>
                  <a:ext uri="{FF2B5EF4-FFF2-40B4-BE49-F238E27FC236}">
                    <a16:creationId xmlns:a16="http://schemas.microsoft.com/office/drawing/2014/main" id="{3FDBF89C-BD5A-4E94-B333-7DAD328F5BE8}"/>
                  </a:ext>
                </a:extLst>
              </p:cNvPr>
              <p:cNvPicPr/>
              <p:nvPr/>
            </p:nvPicPr>
            <p:blipFill>
              <a:blip r:embed="rId3"/>
              <a:stretch>
                <a:fillRect/>
              </a:stretch>
            </p:blipFill>
            <p:spPr>
              <a:xfrm>
                <a:off x="1070280" y="1946520"/>
                <a:ext cx="4012920" cy="3638520"/>
              </a:xfrm>
              <a:prstGeom prst="rect">
                <a:avLst/>
              </a:prstGeom>
            </p:spPr>
          </p:pic>
        </mc:Fallback>
      </mc:AlternateContent>
    </p:spTree>
    <p:extLst>
      <p:ext uri="{BB962C8B-B14F-4D97-AF65-F5344CB8AC3E}">
        <p14:creationId xmlns:p14="http://schemas.microsoft.com/office/powerpoint/2010/main" val="47130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39</a:t>
            </a:fld>
            <a:endParaRPr lang="en-IN"/>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3944664262"/>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75085F22-5A0E-401D-8442-8A8DF41EF0C7}"/>
                  </a:ext>
                </a:extLst>
              </p14:cNvPr>
              <p14:cNvContentPartPr/>
              <p14:nvPr/>
            </p14:nvContentPartPr>
            <p14:xfrm>
              <a:off x="3962520" y="1428840"/>
              <a:ext cx="1098720" cy="660600"/>
            </p14:xfrm>
          </p:contentPart>
        </mc:Choice>
        <mc:Fallback xmlns="">
          <p:pic>
            <p:nvPicPr>
              <p:cNvPr id="2" name="Ink 1">
                <a:extLst>
                  <a:ext uri="{FF2B5EF4-FFF2-40B4-BE49-F238E27FC236}">
                    <a16:creationId xmlns:a16="http://schemas.microsoft.com/office/drawing/2014/main" id="{75085F22-5A0E-401D-8442-8A8DF41EF0C7}"/>
                  </a:ext>
                </a:extLst>
              </p:cNvPr>
              <p:cNvPicPr/>
              <p:nvPr/>
            </p:nvPicPr>
            <p:blipFill>
              <a:blip r:embed="rId8"/>
              <a:stretch>
                <a:fillRect/>
              </a:stretch>
            </p:blipFill>
            <p:spPr>
              <a:xfrm>
                <a:off x="3953160" y="1419480"/>
                <a:ext cx="1117440" cy="679320"/>
              </a:xfrm>
              <a:prstGeom prst="rect">
                <a:avLst/>
              </a:prstGeom>
            </p:spPr>
          </p:pic>
        </mc:Fallback>
      </mc:AlternateContent>
    </p:spTree>
    <p:extLst>
      <p:ext uri="{BB962C8B-B14F-4D97-AF65-F5344CB8AC3E}">
        <p14:creationId xmlns:p14="http://schemas.microsoft.com/office/powerpoint/2010/main" val="305213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The Candidate Key______________</a:t>
            </a:r>
          </a:p>
        </p:txBody>
      </p:sp>
      <p:sp>
        <p:nvSpPr>
          <p:cNvPr id="3" name="Content Placeholder 2"/>
          <p:cNvSpPr>
            <a:spLocks noGrp="1"/>
          </p:cNvSpPr>
          <p:nvPr>
            <p:ph idx="1"/>
          </p:nvPr>
        </p:nvSpPr>
        <p:spPr/>
        <p:txBody>
          <a:bodyPr>
            <a:normAutofit/>
          </a:bodyPr>
          <a:lstStyle/>
          <a:p>
            <a:pPr marL="114300" indent="0">
              <a:buNone/>
            </a:pPr>
            <a:r>
              <a:rPr lang="en-IN" b="1" dirty="0"/>
              <a:t>Candidate Key </a:t>
            </a:r>
          </a:p>
          <a:p>
            <a:pPr>
              <a:buFontTx/>
              <a:buChar char="-"/>
            </a:pPr>
            <a:r>
              <a:rPr lang="en-IN" dirty="0"/>
              <a:t>Find the minimal </a:t>
            </a:r>
            <a:r>
              <a:rPr lang="en-IN" dirty="0" err="1"/>
              <a:t>superkeys</a:t>
            </a:r>
            <a:endParaRPr lang="en-IN" dirty="0"/>
          </a:p>
          <a:p>
            <a:pPr lvl="1">
              <a:buClrTx/>
              <a:buFont typeface="Wingdings" pitchFamily="2" charset="2"/>
              <a:buChar char="Ø"/>
            </a:pPr>
            <a:r>
              <a:rPr lang="en-IN" dirty="0"/>
              <a:t> Remove extra attributes from </a:t>
            </a:r>
            <a:r>
              <a:rPr lang="en-IN" dirty="0" err="1"/>
              <a:t>superkey</a:t>
            </a:r>
            <a:r>
              <a:rPr lang="en-IN" dirty="0"/>
              <a:t> such that what remains is also a </a:t>
            </a:r>
            <a:r>
              <a:rPr lang="en-IN" dirty="0" err="1"/>
              <a:t>superkey</a:t>
            </a:r>
            <a:r>
              <a:rPr lang="en-IN" dirty="0"/>
              <a:t> (there should not be extra attributes)</a:t>
            </a:r>
          </a:p>
          <a:p>
            <a:pPr marL="411480" lvl="1" indent="0">
              <a:buClrTx/>
              <a:buNone/>
            </a:pPr>
            <a:r>
              <a:rPr lang="en-IN" dirty="0"/>
              <a:t>    	E.g. </a:t>
            </a:r>
          </a:p>
          <a:p>
            <a:pPr marL="411480" lvl="1" indent="0">
              <a:buClrTx/>
              <a:buNone/>
            </a:pPr>
            <a:r>
              <a:rPr lang="en-IN" dirty="0"/>
              <a:t>	Rollno + Name (Name is extra)</a:t>
            </a:r>
          </a:p>
          <a:p>
            <a:pPr marL="411480" lvl="1" indent="0">
              <a:buClrTx/>
              <a:buNone/>
            </a:pPr>
            <a:r>
              <a:rPr lang="en-IN" dirty="0"/>
              <a:t>	Passportno + Name + Class (Name and Class are extra)</a:t>
            </a:r>
          </a:p>
          <a:p>
            <a:pPr marL="411480" lvl="1" indent="0">
              <a:buClrTx/>
              <a:buNone/>
            </a:pPr>
            <a:endParaRPr lang="en-IN" dirty="0"/>
          </a:p>
          <a:p>
            <a:pPr lvl="1">
              <a:buClrTx/>
              <a:buFont typeface="Wingdings" pitchFamily="2" charset="2"/>
              <a:buChar char="Ø"/>
            </a:pPr>
            <a:r>
              <a:rPr lang="en-IN" dirty="0"/>
              <a:t>Finally we get two minimal </a:t>
            </a:r>
            <a:r>
              <a:rPr lang="en-IN" dirty="0" err="1"/>
              <a:t>superkeys</a:t>
            </a:r>
            <a:r>
              <a:rPr lang="en-IN" dirty="0"/>
              <a:t> (candidate keys):</a:t>
            </a:r>
          </a:p>
          <a:p>
            <a:pPr lvl="2">
              <a:buClrTx/>
              <a:buFont typeface="Wingdings" pitchFamily="2" charset="2"/>
              <a:buChar char="Ø"/>
            </a:pPr>
            <a:r>
              <a:rPr lang="en-IN" dirty="0"/>
              <a:t>Rollno</a:t>
            </a:r>
          </a:p>
          <a:p>
            <a:pPr lvl="2">
              <a:buClrTx/>
              <a:buFont typeface="Wingdings" pitchFamily="2" charset="2"/>
              <a:buChar char="Ø"/>
            </a:pPr>
            <a:r>
              <a:rPr lang="en-IN" dirty="0"/>
              <a:t>Passportno</a:t>
            </a:r>
          </a:p>
          <a:p>
            <a:pPr marL="777240" lvl="2" indent="0">
              <a:buClrTx/>
              <a:buNone/>
            </a:pPr>
            <a:endParaRPr lang="en-IN" dirty="0"/>
          </a:p>
          <a:p>
            <a:pPr marL="411480" lvl="1" indent="0">
              <a:buClrTx/>
              <a:buNone/>
            </a:pPr>
            <a:endParaRPr lang="en-IN" dirty="0"/>
          </a:p>
          <a:p>
            <a:pPr marL="411480" lvl="1" indent="0">
              <a:buClrTx/>
              <a:buNone/>
            </a:pPr>
            <a:endParaRPr lang="en-IN" dirty="0"/>
          </a:p>
          <a:p>
            <a:pPr marL="411480" lvl="1" indent="0">
              <a:buClrTx/>
              <a:buNone/>
            </a:pPr>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4</a:t>
            </a:fld>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7CADDD4-9966-4C25-9DB0-FA59C885791C}"/>
                  </a:ext>
                </a:extLst>
              </p14:cNvPr>
              <p14:cNvContentPartPr/>
              <p14:nvPr/>
            </p14:nvContentPartPr>
            <p14:xfrm>
              <a:off x="793800" y="1924200"/>
              <a:ext cx="4293000" cy="3733920"/>
            </p14:xfrm>
          </p:contentPart>
        </mc:Choice>
        <mc:Fallback xmlns="">
          <p:pic>
            <p:nvPicPr>
              <p:cNvPr id="4" name="Ink 3">
                <a:extLst>
                  <a:ext uri="{FF2B5EF4-FFF2-40B4-BE49-F238E27FC236}">
                    <a16:creationId xmlns:a16="http://schemas.microsoft.com/office/drawing/2014/main" id="{67CADDD4-9966-4C25-9DB0-FA59C885791C}"/>
                  </a:ext>
                </a:extLst>
              </p:cNvPr>
              <p:cNvPicPr/>
              <p:nvPr/>
            </p:nvPicPr>
            <p:blipFill>
              <a:blip r:embed="rId3"/>
              <a:stretch>
                <a:fillRect/>
              </a:stretch>
            </p:blipFill>
            <p:spPr>
              <a:xfrm>
                <a:off x="784440" y="1914840"/>
                <a:ext cx="4311720" cy="3752640"/>
              </a:xfrm>
              <a:prstGeom prst="rect">
                <a:avLst/>
              </a:prstGeom>
            </p:spPr>
          </p:pic>
        </mc:Fallback>
      </mc:AlternateContent>
    </p:spTree>
    <p:extLst>
      <p:ext uri="{BB962C8B-B14F-4D97-AF65-F5344CB8AC3E}">
        <p14:creationId xmlns:p14="http://schemas.microsoft.com/office/powerpoint/2010/main" val="219557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DML</a:t>
            </a:r>
          </a:p>
        </p:txBody>
      </p:sp>
      <p:sp>
        <p:nvSpPr>
          <p:cNvPr id="3" name="Content Placeholder 2"/>
          <p:cNvSpPr>
            <a:spLocks noGrp="1"/>
          </p:cNvSpPr>
          <p:nvPr>
            <p:ph idx="1"/>
          </p:nvPr>
        </p:nvSpPr>
        <p:spPr/>
        <p:txBody>
          <a:bodyPr/>
          <a:lstStyle/>
          <a:p>
            <a:pPr marL="114300" indent="0">
              <a:buNone/>
            </a:pPr>
            <a:r>
              <a:rPr lang="en-IN" dirty="0"/>
              <a:t>Commands related to making changes in the data.</a:t>
            </a:r>
          </a:p>
          <a:p>
            <a:pPr marL="114300" indent="0">
              <a:buNone/>
            </a:pPr>
            <a:r>
              <a:rPr lang="en-IN" dirty="0"/>
              <a:t>DMLs are not self committing.</a:t>
            </a:r>
          </a:p>
          <a:p>
            <a:pPr marL="114300" indent="0">
              <a:buNone/>
            </a:pPr>
            <a:endParaRPr lang="en-IN" dirty="0"/>
          </a:p>
          <a:p>
            <a:pPr>
              <a:buFont typeface="Wingdings" pitchFamily="2" charset="2"/>
              <a:buChar char="Ø"/>
            </a:pPr>
            <a:r>
              <a:rPr lang="en-IN" dirty="0"/>
              <a:t>Insert</a:t>
            </a:r>
          </a:p>
          <a:p>
            <a:pPr lvl="1">
              <a:buFont typeface="Wingdings" pitchFamily="2" charset="2"/>
              <a:buChar char="Ø"/>
            </a:pPr>
            <a:r>
              <a:rPr lang="en-IN" dirty="0"/>
              <a:t>Creating new records / tuples</a:t>
            </a:r>
          </a:p>
          <a:p>
            <a:pPr lvl="1">
              <a:buFont typeface="Wingdings" pitchFamily="2" charset="2"/>
              <a:buChar char="Ø"/>
            </a:pPr>
            <a:endParaRPr lang="en-IN" dirty="0"/>
          </a:p>
          <a:p>
            <a:pPr>
              <a:buFont typeface="Wingdings" pitchFamily="2" charset="2"/>
              <a:buChar char="Ø"/>
            </a:pPr>
            <a:r>
              <a:rPr lang="en-IN" dirty="0"/>
              <a:t>Update</a:t>
            </a:r>
          </a:p>
          <a:p>
            <a:pPr lvl="1">
              <a:buFont typeface="Wingdings" pitchFamily="2" charset="2"/>
              <a:buChar char="Ø"/>
            </a:pPr>
            <a:r>
              <a:rPr lang="en-IN" dirty="0"/>
              <a:t>Modifying existing values in the table</a:t>
            </a:r>
          </a:p>
          <a:p>
            <a:pPr lvl="1">
              <a:buFont typeface="Wingdings" pitchFamily="2" charset="2"/>
              <a:buChar char="Ø"/>
            </a:pPr>
            <a:endParaRPr lang="en-IN" dirty="0"/>
          </a:p>
          <a:p>
            <a:pPr>
              <a:buFont typeface="Wingdings" pitchFamily="2" charset="2"/>
              <a:buChar char="Ø"/>
            </a:pPr>
            <a:r>
              <a:rPr lang="en-IN" dirty="0"/>
              <a:t>Delete</a:t>
            </a:r>
          </a:p>
          <a:p>
            <a:pPr lvl="1">
              <a:buFont typeface="Wingdings" pitchFamily="2" charset="2"/>
              <a:buChar char="Ø"/>
            </a:pPr>
            <a:r>
              <a:rPr lang="en-IN" dirty="0"/>
              <a:t>Removing records from the table</a:t>
            </a:r>
          </a:p>
        </p:txBody>
      </p:sp>
      <p:sp>
        <p:nvSpPr>
          <p:cNvPr id="4" name="Slide Number Placeholder 3"/>
          <p:cNvSpPr>
            <a:spLocks noGrp="1"/>
          </p:cNvSpPr>
          <p:nvPr>
            <p:ph type="sldNum" sz="quarter" idx="12"/>
          </p:nvPr>
        </p:nvSpPr>
        <p:spPr/>
        <p:txBody>
          <a:bodyPr/>
          <a:lstStyle/>
          <a:p>
            <a:fld id="{B6F15528-21DE-4FAA-801E-634DDDAF4B2B}" type="slidenum">
              <a:rPr lang="en-IN" smtClean="0"/>
              <a:t>40</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606027F-CAFB-4ED8-BF61-E22912695D30}"/>
                  </a:ext>
                </a:extLst>
              </p14:cNvPr>
              <p14:cNvContentPartPr/>
              <p14:nvPr/>
            </p14:nvContentPartPr>
            <p14:xfrm>
              <a:off x="-330120" y="5245200"/>
              <a:ext cx="1981440" cy="70200"/>
            </p14:xfrm>
          </p:contentPart>
        </mc:Choice>
        <mc:Fallback xmlns="">
          <p:pic>
            <p:nvPicPr>
              <p:cNvPr id="5" name="Ink 4">
                <a:extLst>
                  <a:ext uri="{FF2B5EF4-FFF2-40B4-BE49-F238E27FC236}">
                    <a16:creationId xmlns:a16="http://schemas.microsoft.com/office/drawing/2014/main" id="{5606027F-CAFB-4ED8-BF61-E22912695D30}"/>
                  </a:ext>
                </a:extLst>
              </p:cNvPr>
              <p:cNvPicPr/>
              <p:nvPr/>
            </p:nvPicPr>
            <p:blipFill>
              <a:blip r:embed="rId3"/>
              <a:stretch>
                <a:fillRect/>
              </a:stretch>
            </p:blipFill>
            <p:spPr>
              <a:xfrm>
                <a:off x="-345960" y="5181840"/>
                <a:ext cx="201276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7932FA0-EF0E-4CC9-B07C-28BF657509B5}"/>
                  </a:ext>
                </a:extLst>
              </p14:cNvPr>
              <p14:cNvContentPartPr/>
              <p14:nvPr/>
            </p14:nvContentPartPr>
            <p14:xfrm>
              <a:off x="736560" y="4070520"/>
              <a:ext cx="978120" cy="177840"/>
            </p14:xfrm>
          </p:contentPart>
        </mc:Choice>
        <mc:Fallback xmlns="">
          <p:pic>
            <p:nvPicPr>
              <p:cNvPr id="6" name="Ink 5">
                <a:extLst>
                  <a:ext uri="{FF2B5EF4-FFF2-40B4-BE49-F238E27FC236}">
                    <a16:creationId xmlns:a16="http://schemas.microsoft.com/office/drawing/2014/main" id="{F7932FA0-EF0E-4CC9-B07C-28BF657509B5}"/>
                  </a:ext>
                </a:extLst>
              </p:cNvPr>
              <p:cNvPicPr/>
              <p:nvPr/>
            </p:nvPicPr>
            <p:blipFill>
              <a:blip r:embed="rId5"/>
              <a:stretch>
                <a:fillRect/>
              </a:stretch>
            </p:blipFill>
            <p:spPr>
              <a:xfrm>
                <a:off x="720720" y="4007160"/>
                <a:ext cx="100944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ED94E730-1E2A-469A-9917-A4F9597A12E2}"/>
                  </a:ext>
                </a:extLst>
              </p14:cNvPr>
              <p14:cNvContentPartPr/>
              <p14:nvPr/>
            </p14:nvContentPartPr>
            <p14:xfrm>
              <a:off x="673200" y="2978280"/>
              <a:ext cx="876600" cy="127080"/>
            </p14:xfrm>
          </p:contentPart>
        </mc:Choice>
        <mc:Fallback xmlns="">
          <p:pic>
            <p:nvPicPr>
              <p:cNvPr id="7" name="Ink 6">
                <a:extLst>
                  <a:ext uri="{FF2B5EF4-FFF2-40B4-BE49-F238E27FC236}">
                    <a16:creationId xmlns:a16="http://schemas.microsoft.com/office/drawing/2014/main" id="{ED94E730-1E2A-469A-9917-A4F9597A12E2}"/>
                  </a:ext>
                </a:extLst>
              </p:cNvPr>
              <p:cNvPicPr/>
              <p:nvPr/>
            </p:nvPicPr>
            <p:blipFill>
              <a:blip r:embed="rId7"/>
              <a:stretch>
                <a:fillRect/>
              </a:stretch>
            </p:blipFill>
            <p:spPr>
              <a:xfrm>
                <a:off x="657360" y="2914920"/>
                <a:ext cx="9079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2030BB6-3F78-4A09-90AF-BF878956DE91}"/>
                  </a:ext>
                </a:extLst>
              </p14:cNvPr>
              <p14:cNvContentPartPr/>
              <p14:nvPr/>
            </p14:nvContentPartPr>
            <p14:xfrm>
              <a:off x="673200" y="1917720"/>
              <a:ext cx="5353200" cy="3899160"/>
            </p14:xfrm>
          </p:contentPart>
        </mc:Choice>
        <mc:Fallback xmlns="">
          <p:pic>
            <p:nvPicPr>
              <p:cNvPr id="8" name="Ink 7">
                <a:extLst>
                  <a:ext uri="{FF2B5EF4-FFF2-40B4-BE49-F238E27FC236}">
                    <a16:creationId xmlns:a16="http://schemas.microsoft.com/office/drawing/2014/main" id="{32030BB6-3F78-4A09-90AF-BF878956DE91}"/>
                  </a:ext>
                </a:extLst>
              </p:cNvPr>
              <p:cNvPicPr/>
              <p:nvPr/>
            </p:nvPicPr>
            <p:blipFill>
              <a:blip r:embed="rId9"/>
              <a:stretch>
                <a:fillRect/>
              </a:stretch>
            </p:blipFill>
            <p:spPr>
              <a:xfrm>
                <a:off x="663840" y="1908360"/>
                <a:ext cx="5371920" cy="3917880"/>
              </a:xfrm>
              <a:prstGeom prst="rect">
                <a:avLst/>
              </a:prstGeom>
            </p:spPr>
          </p:pic>
        </mc:Fallback>
      </mc:AlternateContent>
    </p:spTree>
    <p:extLst>
      <p:ext uri="{BB962C8B-B14F-4D97-AF65-F5344CB8AC3E}">
        <p14:creationId xmlns:p14="http://schemas.microsoft.com/office/powerpoint/2010/main" val="63014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a:t>
            </a:r>
          </a:p>
        </p:txBody>
      </p:sp>
      <p:sp>
        <p:nvSpPr>
          <p:cNvPr id="3" name="Content Placeholder 2"/>
          <p:cNvSpPr>
            <a:spLocks noGrp="1"/>
          </p:cNvSpPr>
          <p:nvPr>
            <p:ph idx="1"/>
          </p:nvPr>
        </p:nvSpPr>
        <p:spPr/>
        <p:txBody>
          <a:bodyPr/>
          <a:lstStyle/>
          <a:p>
            <a:r>
              <a:rPr lang="en-IN" b="1" dirty="0">
                <a:solidFill>
                  <a:srgbClr val="0070C0"/>
                </a:solidFill>
              </a:rPr>
              <a:t>Insert a row into DEPT table by column position.</a:t>
            </a:r>
          </a:p>
          <a:p>
            <a:pPr marL="114300" indent="0">
              <a:buNone/>
            </a:pPr>
            <a:endParaRPr lang="en-IN" dirty="0"/>
          </a:p>
          <a:p>
            <a:pPr marL="114300" indent="0">
              <a:buNone/>
            </a:pPr>
            <a:r>
              <a:rPr lang="en-IN" dirty="0"/>
              <a:t>insert into </a:t>
            </a:r>
            <a:r>
              <a:rPr lang="en-IN" dirty="0" err="1"/>
              <a:t>dept</a:t>
            </a:r>
            <a:r>
              <a:rPr lang="en-IN" dirty="0"/>
              <a:t>  </a:t>
            </a:r>
          </a:p>
          <a:p>
            <a:pPr marL="114300" indent="0">
              <a:buNone/>
            </a:pPr>
            <a:r>
              <a:rPr lang="en-IN" dirty="0"/>
              <a:t>values(20, 'RESEARCH', 'DALLAS');</a:t>
            </a:r>
          </a:p>
          <a:p>
            <a:pPr marL="114300" indent="0">
              <a:buNone/>
            </a:pPr>
            <a:endParaRPr lang="en-IN" dirty="0"/>
          </a:p>
          <a:p>
            <a:r>
              <a:rPr lang="en-IN" b="1" dirty="0">
                <a:solidFill>
                  <a:srgbClr val="0070C0"/>
                </a:solidFill>
              </a:rPr>
              <a:t>Insert row into DEPT table using named columns.</a:t>
            </a:r>
          </a:p>
          <a:p>
            <a:pPr marL="114300" indent="0">
              <a:buNone/>
            </a:pPr>
            <a:endParaRPr lang="en-IN" dirty="0"/>
          </a:p>
          <a:p>
            <a:pPr marL="114300" indent="0">
              <a:buNone/>
            </a:pPr>
            <a:r>
              <a:rPr lang="en-IN" dirty="0"/>
              <a:t>insert into DEPT (DNAME, LOC, DEPTNO)</a:t>
            </a:r>
          </a:p>
          <a:p>
            <a:pPr marL="114300" indent="0">
              <a:buNone/>
            </a:pPr>
            <a:r>
              <a:rPr lang="en-IN" dirty="0"/>
              <a:t>values('ACCOUNTING‘, 'NEW YORK‘, 10);</a:t>
            </a:r>
          </a:p>
          <a:p>
            <a:pPr marL="11430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41</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505CCCA-E4AE-4585-966E-57DE3BAFB5BB}"/>
                  </a:ext>
                </a:extLst>
              </p14:cNvPr>
              <p14:cNvContentPartPr/>
              <p14:nvPr/>
            </p14:nvContentPartPr>
            <p14:xfrm>
              <a:off x="1009800" y="1790640"/>
              <a:ext cx="5365800" cy="19440"/>
            </p14:xfrm>
          </p:contentPart>
        </mc:Choice>
        <mc:Fallback xmlns="">
          <p:pic>
            <p:nvPicPr>
              <p:cNvPr id="5" name="Ink 4">
                <a:extLst>
                  <a:ext uri="{FF2B5EF4-FFF2-40B4-BE49-F238E27FC236}">
                    <a16:creationId xmlns:a16="http://schemas.microsoft.com/office/drawing/2014/main" id="{A505CCCA-E4AE-4585-966E-57DE3BAFB5BB}"/>
                  </a:ext>
                </a:extLst>
              </p:cNvPr>
              <p:cNvPicPr/>
              <p:nvPr/>
            </p:nvPicPr>
            <p:blipFill>
              <a:blip r:embed="rId3"/>
              <a:stretch>
                <a:fillRect/>
              </a:stretch>
            </p:blipFill>
            <p:spPr>
              <a:xfrm>
                <a:off x="993960" y="1727280"/>
                <a:ext cx="53971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919A20B-3691-4939-B96B-4AF7FA7A22B0}"/>
                  </a:ext>
                </a:extLst>
              </p14:cNvPr>
              <p14:cNvContentPartPr/>
              <p14:nvPr/>
            </p14:nvContentPartPr>
            <p14:xfrm>
              <a:off x="685800" y="2565360"/>
              <a:ext cx="1740240" cy="89280"/>
            </p14:xfrm>
          </p:contentPart>
        </mc:Choice>
        <mc:Fallback xmlns="">
          <p:pic>
            <p:nvPicPr>
              <p:cNvPr id="6" name="Ink 5">
                <a:extLst>
                  <a:ext uri="{FF2B5EF4-FFF2-40B4-BE49-F238E27FC236}">
                    <a16:creationId xmlns:a16="http://schemas.microsoft.com/office/drawing/2014/main" id="{1919A20B-3691-4939-B96B-4AF7FA7A22B0}"/>
                  </a:ext>
                </a:extLst>
              </p:cNvPr>
              <p:cNvPicPr/>
              <p:nvPr/>
            </p:nvPicPr>
            <p:blipFill>
              <a:blip r:embed="rId5"/>
              <a:stretch>
                <a:fillRect/>
              </a:stretch>
            </p:blipFill>
            <p:spPr>
              <a:xfrm>
                <a:off x="669960" y="2502000"/>
                <a:ext cx="1771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D3A94CF-6E67-4CF1-B9FA-7C0C713E21A6}"/>
                  </a:ext>
                </a:extLst>
              </p14:cNvPr>
              <p14:cNvContentPartPr/>
              <p14:nvPr/>
            </p14:nvContentPartPr>
            <p14:xfrm>
              <a:off x="679320" y="2952720"/>
              <a:ext cx="3759840" cy="140040"/>
            </p14:xfrm>
          </p:contentPart>
        </mc:Choice>
        <mc:Fallback xmlns="">
          <p:pic>
            <p:nvPicPr>
              <p:cNvPr id="7" name="Ink 6">
                <a:extLst>
                  <a:ext uri="{FF2B5EF4-FFF2-40B4-BE49-F238E27FC236}">
                    <a16:creationId xmlns:a16="http://schemas.microsoft.com/office/drawing/2014/main" id="{6D3A94CF-6E67-4CF1-B9FA-7C0C713E21A6}"/>
                  </a:ext>
                </a:extLst>
              </p:cNvPr>
              <p:cNvPicPr/>
              <p:nvPr/>
            </p:nvPicPr>
            <p:blipFill>
              <a:blip r:embed="rId7"/>
              <a:stretch>
                <a:fillRect/>
              </a:stretch>
            </p:blipFill>
            <p:spPr>
              <a:xfrm>
                <a:off x="663480" y="2889360"/>
                <a:ext cx="379116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457D6D2-FC6B-4D4A-9113-8A783F9F833B}"/>
                  </a:ext>
                </a:extLst>
              </p14:cNvPr>
              <p14:cNvContentPartPr/>
              <p14:nvPr/>
            </p14:nvContentPartPr>
            <p14:xfrm>
              <a:off x="1073160" y="3759120"/>
              <a:ext cx="5315400" cy="101880"/>
            </p14:xfrm>
          </p:contentPart>
        </mc:Choice>
        <mc:Fallback xmlns="">
          <p:pic>
            <p:nvPicPr>
              <p:cNvPr id="8" name="Ink 7">
                <a:extLst>
                  <a:ext uri="{FF2B5EF4-FFF2-40B4-BE49-F238E27FC236}">
                    <a16:creationId xmlns:a16="http://schemas.microsoft.com/office/drawing/2014/main" id="{6457D6D2-FC6B-4D4A-9113-8A783F9F833B}"/>
                  </a:ext>
                </a:extLst>
              </p:cNvPr>
              <p:cNvPicPr/>
              <p:nvPr/>
            </p:nvPicPr>
            <p:blipFill>
              <a:blip r:embed="rId9"/>
              <a:stretch>
                <a:fillRect/>
              </a:stretch>
            </p:blipFill>
            <p:spPr>
              <a:xfrm>
                <a:off x="1057320" y="3695760"/>
                <a:ext cx="53467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2240CC20-85D0-428E-9F40-4C792B79A134}"/>
                  </a:ext>
                </a:extLst>
              </p14:cNvPr>
              <p14:cNvContentPartPr/>
              <p14:nvPr/>
            </p14:nvContentPartPr>
            <p14:xfrm>
              <a:off x="1054080" y="4584600"/>
              <a:ext cx="4261320" cy="57600"/>
            </p14:xfrm>
          </p:contentPart>
        </mc:Choice>
        <mc:Fallback xmlns="">
          <p:pic>
            <p:nvPicPr>
              <p:cNvPr id="9" name="Ink 8">
                <a:extLst>
                  <a:ext uri="{FF2B5EF4-FFF2-40B4-BE49-F238E27FC236}">
                    <a16:creationId xmlns:a16="http://schemas.microsoft.com/office/drawing/2014/main" id="{2240CC20-85D0-428E-9F40-4C792B79A134}"/>
                  </a:ext>
                </a:extLst>
              </p:cNvPr>
              <p:cNvPicPr/>
              <p:nvPr/>
            </p:nvPicPr>
            <p:blipFill>
              <a:blip r:embed="rId11"/>
              <a:stretch>
                <a:fillRect/>
              </a:stretch>
            </p:blipFill>
            <p:spPr>
              <a:xfrm>
                <a:off x="1038240" y="4521240"/>
                <a:ext cx="42926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A697185F-5719-4770-8930-4CD2B29FB25D}"/>
                  </a:ext>
                </a:extLst>
              </p14:cNvPr>
              <p14:cNvContentPartPr/>
              <p14:nvPr/>
            </p14:nvContentPartPr>
            <p14:xfrm>
              <a:off x="730080" y="5016600"/>
              <a:ext cx="4318560" cy="95400"/>
            </p14:xfrm>
          </p:contentPart>
        </mc:Choice>
        <mc:Fallback xmlns="">
          <p:pic>
            <p:nvPicPr>
              <p:cNvPr id="10" name="Ink 9">
                <a:extLst>
                  <a:ext uri="{FF2B5EF4-FFF2-40B4-BE49-F238E27FC236}">
                    <a16:creationId xmlns:a16="http://schemas.microsoft.com/office/drawing/2014/main" id="{A697185F-5719-4770-8930-4CD2B29FB25D}"/>
                  </a:ext>
                </a:extLst>
              </p:cNvPr>
              <p:cNvPicPr/>
              <p:nvPr/>
            </p:nvPicPr>
            <p:blipFill>
              <a:blip r:embed="rId13"/>
              <a:stretch>
                <a:fillRect/>
              </a:stretch>
            </p:blipFill>
            <p:spPr>
              <a:xfrm>
                <a:off x="714240" y="4953240"/>
                <a:ext cx="43498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075D38EA-F5EC-49F7-AB2F-CEA7824797C4}"/>
                  </a:ext>
                </a:extLst>
              </p14:cNvPr>
              <p14:cNvContentPartPr/>
              <p14:nvPr/>
            </p14:nvContentPartPr>
            <p14:xfrm>
              <a:off x="3422520" y="1517760"/>
              <a:ext cx="3582000" cy="2603880"/>
            </p14:xfrm>
          </p:contentPart>
        </mc:Choice>
        <mc:Fallback xmlns="">
          <p:pic>
            <p:nvPicPr>
              <p:cNvPr id="11" name="Ink 10">
                <a:extLst>
                  <a:ext uri="{FF2B5EF4-FFF2-40B4-BE49-F238E27FC236}">
                    <a16:creationId xmlns:a16="http://schemas.microsoft.com/office/drawing/2014/main" id="{075D38EA-F5EC-49F7-AB2F-CEA7824797C4}"/>
                  </a:ext>
                </a:extLst>
              </p:cNvPr>
              <p:cNvPicPr/>
              <p:nvPr/>
            </p:nvPicPr>
            <p:blipFill>
              <a:blip r:embed="rId15"/>
              <a:stretch>
                <a:fillRect/>
              </a:stretch>
            </p:blipFill>
            <p:spPr>
              <a:xfrm>
                <a:off x="3413160" y="1508400"/>
                <a:ext cx="3600720" cy="2622600"/>
              </a:xfrm>
              <a:prstGeom prst="rect">
                <a:avLst/>
              </a:prstGeom>
            </p:spPr>
          </p:pic>
        </mc:Fallback>
      </mc:AlternateContent>
    </p:spTree>
    <p:extLst>
      <p:ext uri="{BB962C8B-B14F-4D97-AF65-F5344CB8AC3E}">
        <p14:creationId xmlns:p14="http://schemas.microsoft.com/office/powerpoint/2010/main" val="32454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a:t>
            </a:r>
          </a:p>
        </p:txBody>
      </p:sp>
      <p:sp>
        <p:nvSpPr>
          <p:cNvPr id="3" name="Content Placeholder 2"/>
          <p:cNvSpPr>
            <a:spLocks noGrp="1"/>
          </p:cNvSpPr>
          <p:nvPr>
            <p:ph idx="1"/>
          </p:nvPr>
        </p:nvSpPr>
        <p:spPr/>
        <p:txBody>
          <a:bodyPr>
            <a:normAutofit/>
          </a:bodyPr>
          <a:lstStyle/>
          <a:p>
            <a:pPr marL="114300" indent="0">
              <a:buNone/>
            </a:pPr>
            <a:r>
              <a:rPr lang="en-IN" dirty="0"/>
              <a:t>emp( </a:t>
            </a:r>
            <a:r>
              <a:rPr lang="en-IN" dirty="0" err="1"/>
              <a:t>empno</a:t>
            </a:r>
            <a:r>
              <a:rPr lang="en-IN" dirty="0"/>
              <a:t>, </a:t>
            </a:r>
            <a:r>
              <a:rPr lang="en-IN" dirty="0" err="1"/>
              <a:t>ename</a:t>
            </a:r>
            <a:r>
              <a:rPr lang="en-IN" dirty="0"/>
              <a:t>, job, mgr, hiredate, sal , comm, </a:t>
            </a:r>
            <a:r>
              <a:rPr lang="en-IN" dirty="0" err="1"/>
              <a:t>deptno</a:t>
            </a:r>
            <a:r>
              <a:rPr lang="en-IN" dirty="0"/>
              <a:t>)  </a:t>
            </a:r>
          </a:p>
          <a:p>
            <a:endParaRPr lang="en-IN" dirty="0"/>
          </a:p>
          <a:p>
            <a:r>
              <a:rPr lang="en-IN" dirty="0"/>
              <a:t>insert into </a:t>
            </a:r>
            <a:r>
              <a:rPr lang="en-IN" dirty="0" err="1"/>
              <a:t>emp</a:t>
            </a:r>
            <a:r>
              <a:rPr lang="en-IN" dirty="0"/>
              <a:t> values(7698, 'BLAKE', 'MANAGER', 7839,  </a:t>
            </a:r>
          </a:p>
          <a:p>
            <a:pPr marL="114300" indent="0">
              <a:buNone/>
            </a:pPr>
            <a:r>
              <a:rPr lang="en-IN" dirty="0"/>
              <a:t> ‘28-Sep-2020’, 2850, null, 30);</a:t>
            </a:r>
          </a:p>
          <a:p>
            <a:endParaRPr lang="en-IN" dirty="0"/>
          </a:p>
          <a:p>
            <a:pPr>
              <a:buFont typeface="Wingdings" pitchFamily="2" charset="2"/>
              <a:buChar char="Ø"/>
            </a:pPr>
            <a:r>
              <a:rPr lang="en-IN" dirty="0"/>
              <a:t>Insert EMP row, using TO_DATE function to cast string literal </a:t>
            </a:r>
          </a:p>
          <a:p>
            <a:pPr marL="114300" indent="0">
              <a:buNone/>
            </a:pPr>
            <a:endParaRPr lang="en-IN" dirty="0"/>
          </a:p>
          <a:p>
            <a:r>
              <a:rPr lang="en-IN" dirty="0"/>
              <a:t>insert into </a:t>
            </a:r>
            <a:r>
              <a:rPr lang="en-IN" dirty="0" err="1"/>
              <a:t>emp</a:t>
            </a:r>
            <a:r>
              <a:rPr lang="en-IN" dirty="0"/>
              <a:t>  values( 7839, 'KING', 'PRESIDENT', null,  </a:t>
            </a:r>
          </a:p>
          <a:p>
            <a:pPr marL="114300" indent="0">
              <a:buNone/>
            </a:pPr>
            <a:r>
              <a:rPr lang="en-IN" b="1" dirty="0" err="1">
                <a:solidFill>
                  <a:schemeClr val="tx2"/>
                </a:solidFill>
              </a:rPr>
              <a:t>to_date</a:t>
            </a:r>
            <a:r>
              <a:rPr lang="en-IN" b="1" dirty="0">
                <a:solidFill>
                  <a:schemeClr val="tx2"/>
                </a:solidFill>
              </a:rPr>
              <a:t>('17-11-1981','dd-mm-yyyy')</a:t>
            </a:r>
            <a:r>
              <a:rPr lang="en-IN" dirty="0"/>
              <a:t>, 5000, null, 10 );</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42</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A55F285-612B-4D3F-8A1E-7FC0A3E1A58C}"/>
                  </a:ext>
                </a:extLst>
              </p14:cNvPr>
              <p14:cNvContentPartPr/>
              <p14:nvPr/>
            </p14:nvContentPartPr>
            <p14:xfrm>
              <a:off x="3556080" y="2597040"/>
              <a:ext cx="501840" cy="13320"/>
            </p14:xfrm>
          </p:contentPart>
        </mc:Choice>
        <mc:Fallback xmlns="">
          <p:pic>
            <p:nvPicPr>
              <p:cNvPr id="5" name="Ink 4">
                <a:extLst>
                  <a:ext uri="{FF2B5EF4-FFF2-40B4-BE49-F238E27FC236}">
                    <a16:creationId xmlns:a16="http://schemas.microsoft.com/office/drawing/2014/main" id="{9A55F285-612B-4D3F-8A1E-7FC0A3E1A58C}"/>
                  </a:ext>
                </a:extLst>
              </p:cNvPr>
              <p:cNvPicPr/>
              <p:nvPr/>
            </p:nvPicPr>
            <p:blipFill>
              <a:blip r:embed="rId3"/>
              <a:stretch>
                <a:fillRect/>
              </a:stretch>
            </p:blipFill>
            <p:spPr>
              <a:xfrm>
                <a:off x="3540240" y="2533680"/>
                <a:ext cx="5331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210EC02-F7FB-4889-BBB0-33832A753CFE}"/>
                  </a:ext>
                </a:extLst>
              </p14:cNvPr>
              <p14:cNvContentPartPr/>
              <p14:nvPr/>
            </p14:nvContentPartPr>
            <p14:xfrm>
              <a:off x="4394160" y="2571840"/>
              <a:ext cx="476640" cy="360"/>
            </p14:xfrm>
          </p:contentPart>
        </mc:Choice>
        <mc:Fallback xmlns="">
          <p:pic>
            <p:nvPicPr>
              <p:cNvPr id="6" name="Ink 5">
                <a:extLst>
                  <a:ext uri="{FF2B5EF4-FFF2-40B4-BE49-F238E27FC236}">
                    <a16:creationId xmlns:a16="http://schemas.microsoft.com/office/drawing/2014/main" id="{B210EC02-F7FB-4889-BBB0-33832A753CFE}"/>
                  </a:ext>
                </a:extLst>
              </p:cNvPr>
              <p:cNvPicPr/>
              <p:nvPr/>
            </p:nvPicPr>
            <p:blipFill>
              <a:blip r:embed="rId5"/>
              <a:stretch>
                <a:fillRect/>
              </a:stretch>
            </p:blipFill>
            <p:spPr>
              <a:xfrm>
                <a:off x="4378320" y="2508480"/>
                <a:ext cx="507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894992D-151B-4DB3-BC96-829F5375D443}"/>
                  </a:ext>
                </a:extLst>
              </p14:cNvPr>
              <p14:cNvContentPartPr/>
              <p14:nvPr/>
            </p14:nvContentPartPr>
            <p14:xfrm>
              <a:off x="5416560" y="2546280"/>
              <a:ext cx="813240" cy="12960"/>
            </p14:xfrm>
          </p:contentPart>
        </mc:Choice>
        <mc:Fallback xmlns="">
          <p:pic>
            <p:nvPicPr>
              <p:cNvPr id="7" name="Ink 6">
                <a:extLst>
                  <a:ext uri="{FF2B5EF4-FFF2-40B4-BE49-F238E27FC236}">
                    <a16:creationId xmlns:a16="http://schemas.microsoft.com/office/drawing/2014/main" id="{F894992D-151B-4DB3-BC96-829F5375D443}"/>
                  </a:ext>
                </a:extLst>
              </p:cNvPr>
              <p:cNvPicPr/>
              <p:nvPr/>
            </p:nvPicPr>
            <p:blipFill>
              <a:blip r:embed="rId7"/>
              <a:stretch>
                <a:fillRect/>
              </a:stretch>
            </p:blipFill>
            <p:spPr>
              <a:xfrm>
                <a:off x="5400720" y="2482920"/>
                <a:ext cx="8445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875E0F1-1DB4-43F8-9233-653B0B5F5F66}"/>
                  </a:ext>
                </a:extLst>
              </p14:cNvPr>
              <p14:cNvContentPartPr/>
              <p14:nvPr/>
            </p14:nvContentPartPr>
            <p14:xfrm>
              <a:off x="6534000" y="2610000"/>
              <a:ext cx="483120" cy="12960"/>
            </p14:xfrm>
          </p:contentPart>
        </mc:Choice>
        <mc:Fallback xmlns="">
          <p:pic>
            <p:nvPicPr>
              <p:cNvPr id="8" name="Ink 7">
                <a:extLst>
                  <a:ext uri="{FF2B5EF4-FFF2-40B4-BE49-F238E27FC236}">
                    <a16:creationId xmlns:a16="http://schemas.microsoft.com/office/drawing/2014/main" id="{2875E0F1-1DB4-43F8-9233-653B0B5F5F66}"/>
                  </a:ext>
                </a:extLst>
              </p:cNvPr>
              <p:cNvPicPr/>
              <p:nvPr/>
            </p:nvPicPr>
            <p:blipFill>
              <a:blip r:embed="rId9"/>
              <a:stretch>
                <a:fillRect/>
              </a:stretch>
            </p:blipFill>
            <p:spPr>
              <a:xfrm>
                <a:off x="6518160" y="2546640"/>
                <a:ext cx="5144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C3B4AE66-B0D6-4717-A041-6EDD3F28EB8A}"/>
                  </a:ext>
                </a:extLst>
              </p14:cNvPr>
              <p14:cNvContentPartPr/>
              <p14:nvPr/>
            </p14:nvContentPartPr>
            <p14:xfrm>
              <a:off x="888840" y="2978280"/>
              <a:ext cx="1435680" cy="101880"/>
            </p14:xfrm>
          </p:contentPart>
        </mc:Choice>
        <mc:Fallback xmlns="">
          <p:pic>
            <p:nvPicPr>
              <p:cNvPr id="9" name="Ink 8">
                <a:extLst>
                  <a:ext uri="{FF2B5EF4-FFF2-40B4-BE49-F238E27FC236}">
                    <a16:creationId xmlns:a16="http://schemas.microsoft.com/office/drawing/2014/main" id="{C3B4AE66-B0D6-4717-A041-6EDD3F28EB8A}"/>
                  </a:ext>
                </a:extLst>
              </p:cNvPr>
              <p:cNvPicPr/>
              <p:nvPr/>
            </p:nvPicPr>
            <p:blipFill>
              <a:blip r:embed="rId11"/>
              <a:stretch>
                <a:fillRect/>
              </a:stretch>
            </p:blipFill>
            <p:spPr>
              <a:xfrm>
                <a:off x="873000" y="2914920"/>
                <a:ext cx="14670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37A3FDE2-833F-4C20-AB7A-535D34988A55}"/>
                  </a:ext>
                </a:extLst>
              </p14:cNvPr>
              <p14:cNvContentPartPr/>
              <p14:nvPr/>
            </p14:nvContentPartPr>
            <p14:xfrm>
              <a:off x="2470320" y="2978280"/>
              <a:ext cx="489240" cy="51120"/>
            </p14:xfrm>
          </p:contentPart>
        </mc:Choice>
        <mc:Fallback xmlns="">
          <p:pic>
            <p:nvPicPr>
              <p:cNvPr id="10" name="Ink 9">
                <a:extLst>
                  <a:ext uri="{FF2B5EF4-FFF2-40B4-BE49-F238E27FC236}">
                    <a16:creationId xmlns:a16="http://schemas.microsoft.com/office/drawing/2014/main" id="{37A3FDE2-833F-4C20-AB7A-535D34988A55}"/>
                  </a:ext>
                </a:extLst>
              </p:cNvPr>
              <p:cNvPicPr/>
              <p:nvPr/>
            </p:nvPicPr>
            <p:blipFill>
              <a:blip r:embed="rId13"/>
              <a:stretch>
                <a:fillRect/>
              </a:stretch>
            </p:blipFill>
            <p:spPr>
              <a:xfrm>
                <a:off x="2454480" y="2914920"/>
                <a:ext cx="5205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5DB5BB19-0F02-4027-9216-550250C3D81E}"/>
                  </a:ext>
                </a:extLst>
              </p14:cNvPr>
              <p14:cNvContentPartPr/>
              <p14:nvPr/>
            </p14:nvContentPartPr>
            <p14:xfrm>
              <a:off x="3149640" y="3016080"/>
              <a:ext cx="279720" cy="360"/>
            </p14:xfrm>
          </p:contentPart>
        </mc:Choice>
        <mc:Fallback xmlns="">
          <p:pic>
            <p:nvPicPr>
              <p:cNvPr id="11" name="Ink 10">
                <a:extLst>
                  <a:ext uri="{FF2B5EF4-FFF2-40B4-BE49-F238E27FC236}">
                    <a16:creationId xmlns:a16="http://schemas.microsoft.com/office/drawing/2014/main" id="{5DB5BB19-0F02-4027-9216-550250C3D81E}"/>
                  </a:ext>
                </a:extLst>
              </p:cNvPr>
              <p:cNvPicPr/>
              <p:nvPr/>
            </p:nvPicPr>
            <p:blipFill>
              <a:blip r:embed="rId15"/>
              <a:stretch>
                <a:fillRect/>
              </a:stretch>
            </p:blipFill>
            <p:spPr>
              <a:xfrm>
                <a:off x="3133800" y="2952720"/>
                <a:ext cx="3110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2CB20A3A-DC5E-4428-9433-563DF9BEEF08}"/>
                  </a:ext>
                </a:extLst>
              </p14:cNvPr>
              <p14:cNvContentPartPr/>
              <p14:nvPr/>
            </p14:nvContentPartPr>
            <p14:xfrm>
              <a:off x="3619440" y="3003480"/>
              <a:ext cx="254520" cy="19440"/>
            </p14:xfrm>
          </p:contentPart>
        </mc:Choice>
        <mc:Fallback xmlns="">
          <p:pic>
            <p:nvPicPr>
              <p:cNvPr id="12" name="Ink 11">
                <a:extLst>
                  <a:ext uri="{FF2B5EF4-FFF2-40B4-BE49-F238E27FC236}">
                    <a16:creationId xmlns:a16="http://schemas.microsoft.com/office/drawing/2014/main" id="{2CB20A3A-DC5E-4428-9433-563DF9BEEF08}"/>
                  </a:ext>
                </a:extLst>
              </p:cNvPr>
              <p:cNvPicPr/>
              <p:nvPr/>
            </p:nvPicPr>
            <p:blipFill>
              <a:blip r:embed="rId17"/>
              <a:stretch>
                <a:fillRect/>
              </a:stretch>
            </p:blipFill>
            <p:spPr>
              <a:xfrm>
                <a:off x="3603600" y="2940120"/>
                <a:ext cx="2858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BF3F1089-573C-4595-B984-A270C7F7565E}"/>
                  </a:ext>
                </a:extLst>
              </p14:cNvPr>
              <p14:cNvContentPartPr/>
              <p14:nvPr/>
            </p14:nvContentPartPr>
            <p14:xfrm>
              <a:off x="3454560" y="3803760"/>
              <a:ext cx="4026240" cy="51120"/>
            </p14:xfrm>
          </p:contentPart>
        </mc:Choice>
        <mc:Fallback xmlns="">
          <p:pic>
            <p:nvPicPr>
              <p:cNvPr id="13" name="Ink 12">
                <a:extLst>
                  <a:ext uri="{FF2B5EF4-FFF2-40B4-BE49-F238E27FC236}">
                    <a16:creationId xmlns:a16="http://schemas.microsoft.com/office/drawing/2014/main" id="{BF3F1089-573C-4595-B984-A270C7F7565E}"/>
                  </a:ext>
                </a:extLst>
              </p:cNvPr>
              <p:cNvPicPr/>
              <p:nvPr/>
            </p:nvPicPr>
            <p:blipFill>
              <a:blip r:embed="rId19"/>
              <a:stretch>
                <a:fillRect/>
              </a:stretch>
            </p:blipFill>
            <p:spPr>
              <a:xfrm>
                <a:off x="3438720" y="3740400"/>
                <a:ext cx="40575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2751EE17-D9C1-4DF9-B1C7-AA3402092934}"/>
                  </a:ext>
                </a:extLst>
              </p14:cNvPr>
              <p14:cNvContentPartPr/>
              <p14:nvPr/>
            </p14:nvContentPartPr>
            <p14:xfrm>
              <a:off x="920880" y="4533840"/>
              <a:ext cx="2464200" cy="89280"/>
            </p14:xfrm>
          </p:contentPart>
        </mc:Choice>
        <mc:Fallback xmlns="">
          <p:pic>
            <p:nvPicPr>
              <p:cNvPr id="14" name="Ink 13">
                <a:extLst>
                  <a:ext uri="{FF2B5EF4-FFF2-40B4-BE49-F238E27FC236}">
                    <a16:creationId xmlns:a16="http://schemas.microsoft.com/office/drawing/2014/main" id="{2751EE17-D9C1-4DF9-B1C7-AA3402092934}"/>
                  </a:ext>
                </a:extLst>
              </p:cNvPr>
              <p:cNvPicPr/>
              <p:nvPr/>
            </p:nvPicPr>
            <p:blipFill>
              <a:blip r:embed="rId21"/>
              <a:stretch>
                <a:fillRect/>
              </a:stretch>
            </p:blipFill>
            <p:spPr>
              <a:xfrm>
                <a:off x="905040" y="4470480"/>
                <a:ext cx="2495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6CD36C27-B811-47FD-8F88-B7C159125088}"/>
                  </a:ext>
                </a:extLst>
              </p14:cNvPr>
              <p14:cNvContentPartPr/>
              <p14:nvPr/>
            </p14:nvContentPartPr>
            <p14:xfrm>
              <a:off x="851040" y="4629240"/>
              <a:ext cx="2622600" cy="70200"/>
            </p14:xfrm>
          </p:contentPart>
        </mc:Choice>
        <mc:Fallback xmlns="">
          <p:pic>
            <p:nvPicPr>
              <p:cNvPr id="15" name="Ink 14">
                <a:extLst>
                  <a:ext uri="{FF2B5EF4-FFF2-40B4-BE49-F238E27FC236}">
                    <a16:creationId xmlns:a16="http://schemas.microsoft.com/office/drawing/2014/main" id="{6CD36C27-B811-47FD-8F88-B7C159125088}"/>
                  </a:ext>
                </a:extLst>
              </p:cNvPr>
              <p:cNvPicPr/>
              <p:nvPr/>
            </p:nvPicPr>
            <p:blipFill>
              <a:blip r:embed="rId23"/>
              <a:stretch>
                <a:fillRect/>
              </a:stretch>
            </p:blipFill>
            <p:spPr>
              <a:xfrm>
                <a:off x="835200" y="4565880"/>
                <a:ext cx="26539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5CF4AE00-4218-4FC7-9954-143E11B8A48E}"/>
                  </a:ext>
                </a:extLst>
              </p14:cNvPr>
              <p14:cNvContentPartPr/>
              <p14:nvPr/>
            </p14:nvContentPartPr>
            <p14:xfrm>
              <a:off x="895320" y="3244680"/>
              <a:ext cx="1295640" cy="108360"/>
            </p14:xfrm>
          </p:contentPart>
        </mc:Choice>
        <mc:Fallback xmlns="">
          <p:pic>
            <p:nvPicPr>
              <p:cNvPr id="16" name="Ink 15">
                <a:extLst>
                  <a:ext uri="{FF2B5EF4-FFF2-40B4-BE49-F238E27FC236}">
                    <a16:creationId xmlns:a16="http://schemas.microsoft.com/office/drawing/2014/main" id="{5CF4AE00-4218-4FC7-9954-143E11B8A48E}"/>
                  </a:ext>
                </a:extLst>
              </p:cNvPr>
              <p:cNvPicPr/>
              <p:nvPr/>
            </p:nvPicPr>
            <p:blipFill>
              <a:blip r:embed="rId25"/>
              <a:stretch>
                <a:fillRect/>
              </a:stretch>
            </p:blipFill>
            <p:spPr>
              <a:xfrm>
                <a:off x="879480" y="3181320"/>
                <a:ext cx="13269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0BFB4A44-59A8-49A9-B71B-B123DC4D6070}"/>
                  </a:ext>
                </a:extLst>
              </p14:cNvPr>
              <p14:cNvContentPartPr/>
              <p14:nvPr/>
            </p14:nvContentPartPr>
            <p14:xfrm>
              <a:off x="4267080" y="1784520"/>
              <a:ext cx="788040" cy="82800"/>
            </p14:xfrm>
          </p:contentPart>
        </mc:Choice>
        <mc:Fallback xmlns="">
          <p:pic>
            <p:nvPicPr>
              <p:cNvPr id="17" name="Ink 16">
                <a:extLst>
                  <a:ext uri="{FF2B5EF4-FFF2-40B4-BE49-F238E27FC236}">
                    <a16:creationId xmlns:a16="http://schemas.microsoft.com/office/drawing/2014/main" id="{0BFB4A44-59A8-49A9-B71B-B123DC4D6070}"/>
                  </a:ext>
                </a:extLst>
              </p:cNvPr>
              <p:cNvPicPr/>
              <p:nvPr/>
            </p:nvPicPr>
            <p:blipFill>
              <a:blip r:embed="rId27"/>
              <a:stretch>
                <a:fillRect/>
              </a:stretch>
            </p:blipFill>
            <p:spPr>
              <a:xfrm>
                <a:off x="4251240" y="1721160"/>
                <a:ext cx="8193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2F283948-46BB-497E-B3D7-2B979A64DF70}"/>
                  </a:ext>
                </a:extLst>
              </p14:cNvPr>
              <p14:cNvContentPartPr/>
              <p14:nvPr/>
            </p14:nvContentPartPr>
            <p14:xfrm>
              <a:off x="6654960" y="4686120"/>
              <a:ext cx="470160" cy="6840"/>
            </p14:xfrm>
          </p:contentPart>
        </mc:Choice>
        <mc:Fallback xmlns="">
          <p:pic>
            <p:nvPicPr>
              <p:cNvPr id="18" name="Ink 17">
                <a:extLst>
                  <a:ext uri="{FF2B5EF4-FFF2-40B4-BE49-F238E27FC236}">
                    <a16:creationId xmlns:a16="http://schemas.microsoft.com/office/drawing/2014/main" id="{2F283948-46BB-497E-B3D7-2B979A64DF70}"/>
                  </a:ext>
                </a:extLst>
              </p:cNvPr>
              <p:cNvPicPr/>
              <p:nvPr/>
            </p:nvPicPr>
            <p:blipFill>
              <a:blip r:embed="rId29"/>
              <a:stretch>
                <a:fillRect/>
              </a:stretch>
            </p:blipFill>
            <p:spPr>
              <a:xfrm>
                <a:off x="6639120" y="4622760"/>
                <a:ext cx="5014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691647CB-8D6A-4CC3-9B6E-7B34E935C237}"/>
                  </a:ext>
                </a:extLst>
              </p14:cNvPr>
              <p14:cNvContentPartPr/>
              <p14:nvPr/>
            </p14:nvContentPartPr>
            <p14:xfrm>
              <a:off x="698400" y="5118120"/>
              <a:ext cx="914760" cy="12960"/>
            </p14:xfrm>
          </p:contentPart>
        </mc:Choice>
        <mc:Fallback xmlns="">
          <p:pic>
            <p:nvPicPr>
              <p:cNvPr id="19" name="Ink 18">
                <a:extLst>
                  <a:ext uri="{FF2B5EF4-FFF2-40B4-BE49-F238E27FC236}">
                    <a16:creationId xmlns:a16="http://schemas.microsoft.com/office/drawing/2014/main" id="{691647CB-8D6A-4CC3-9B6E-7B34E935C237}"/>
                  </a:ext>
                </a:extLst>
              </p:cNvPr>
              <p:cNvPicPr/>
              <p:nvPr/>
            </p:nvPicPr>
            <p:blipFill>
              <a:blip r:embed="rId31"/>
              <a:stretch>
                <a:fillRect/>
              </a:stretch>
            </p:blipFill>
            <p:spPr>
              <a:xfrm>
                <a:off x="682560" y="5054760"/>
                <a:ext cx="94608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840481B7-EC32-4CC6-BDA9-E5CD10A1027F}"/>
                  </a:ext>
                </a:extLst>
              </p14:cNvPr>
              <p14:cNvContentPartPr/>
              <p14:nvPr/>
            </p14:nvContentPartPr>
            <p14:xfrm>
              <a:off x="1758960" y="5175360"/>
              <a:ext cx="1219680" cy="38520"/>
            </p14:xfrm>
          </p:contentPart>
        </mc:Choice>
        <mc:Fallback xmlns="">
          <p:pic>
            <p:nvPicPr>
              <p:cNvPr id="20" name="Ink 19">
                <a:extLst>
                  <a:ext uri="{FF2B5EF4-FFF2-40B4-BE49-F238E27FC236}">
                    <a16:creationId xmlns:a16="http://schemas.microsoft.com/office/drawing/2014/main" id="{840481B7-EC32-4CC6-BDA9-E5CD10A1027F}"/>
                  </a:ext>
                </a:extLst>
              </p:cNvPr>
              <p:cNvPicPr/>
              <p:nvPr/>
            </p:nvPicPr>
            <p:blipFill>
              <a:blip r:embed="rId33"/>
              <a:stretch>
                <a:fillRect/>
              </a:stretch>
            </p:blipFill>
            <p:spPr>
              <a:xfrm>
                <a:off x="1743120" y="5112000"/>
                <a:ext cx="12510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C435AC07-6661-489B-A2B5-F14C3E154BE9}"/>
                  </a:ext>
                </a:extLst>
              </p14:cNvPr>
              <p14:cNvContentPartPr/>
              <p14:nvPr/>
            </p14:nvContentPartPr>
            <p14:xfrm>
              <a:off x="3289320" y="5162400"/>
              <a:ext cx="1308600" cy="32400"/>
            </p14:xfrm>
          </p:contentPart>
        </mc:Choice>
        <mc:Fallback xmlns="">
          <p:pic>
            <p:nvPicPr>
              <p:cNvPr id="21" name="Ink 20">
                <a:extLst>
                  <a:ext uri="{FF2B5EF4-FFF2-40B4-BE49-F238E27FC236}">
                    <a16:creationId xmlns:a16="http://schemas.microsoft.com/office/drawing/2014/main" id="{C435AC07-6661-489B-A2B5-F14C3E154BE9}"/>
                  </a:ext>
                </a:extLst>
              </p:cNvPr>
              <p:cNvPicPr/>
              <p:nvPr/>
            </p:nvPicPr>
            <p:blipFill>
              <a:blip r:embed="rId35"/>
              <a:stretch>
                <a:fillRect/>
              </a:stretch>
            </p:blipFill>
            <p:spPr>
              <a:xfrm>
                <a:off x="3273480" y="5099040"/>
                <a:ext cx="13399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BFC6E6BD-21B1-4E13-86F0-394C8DB7566E}"/>
                  </a:ext>
                </a:extLst>
              </p14:cNvPr>
              <p14:cNvContentPartPr/>
              <p14:nvPr/>
            </p14:nvContentPartPr>
            <p14:xfrm>
              <a:off x="5016600" y="5200560"/>
              <a:ext cx="546480" cy="19440"/>
            </p14:xfrm>
          </p:contentPart>
        </mc:Choice>
        <mc:Fallback xmlns="">
          <p:pic>
            <p:nvPicPr>
              <p:cNvPr id="22" name="Ink 21">
                <a:extLst>
                  <a:ext uri="{FF2B5EF4-FFF2-40B4-BE49-F238E27FC236}">
                    <a16:creationId xmlns:a16="http://schemas.microsoft.com/office/drawing/2014/main" id="{BFC6E6BD-21B1-4E13-86F0-394C8DB7566E}"/>
                  </a:ext>
                </a:extLst>
              </p:cNvPr>
              <p:cNvPicPr/>
              <p:nvPr/>
            </p:nvPicPr>
            <p:blipFill>
              <a:blip r:embed="rId37"/>
              <a:stretch>
                <a:fillRect/>
              </a:stretch>
            </p:blipFill>
            <p:spPr>
              <a:xfrm>
                <a:off x="5000760" y="5137200"/>
                <a:ext cx="5778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60EC0143-EE86-4066-A06D-8B3F084F78A7}"/>
                  </a:ext>
                </a:extLst>
              </p14:cNvPr>
              <p14:cNvContentPartPr/>
              <p14:nvPr/>
            </p14:nvContentPartPr>
            <p14:xfrm>
              <a:off x="5683320" y="5181480"/>
              <a:ext cx="349560" cy="32400"/>
            </p14:xfrm>
          </p:contentPart>
        </mc:Choice>
        <mc:Fallback xmlns="">
          <p:pic>
            <p:nvPicPr>
              <p:cNvPr id="23" name="Ink 22">
                <a:extLst>
                  <a:ext uri="{FF2B5EF4-FFF2-40B4-BE49-F238E27FC236}">
                    <a16:creationId xmlns:a16="http://schemas.microsoft.com/office/drawing/2014/main" id="{60EC0143-EE86-4066-A06D-8B3F084F78A7}"/>
                  </a:ext>
                </a:extLst>
              </p:cNvPr>
              <p:cNvPicPr/>
              <p:nvPr/>
            </p:nvPicPr>
            <p:blipFill>
              <a:blip r:embed="rId39"/>
              <a:stretch>
                <a:fillRect/>
              </a:stretch>
            </p:blipFill>
            <p:spPr>
              <a:xfrm>
                <a:off x="5667480" y="5118120"/>
                <a:ext cx="3808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0845BE55-6EC8-4B22-98E8-F1EF51541091}"/>
                  </a:ext>
                </a:extLst>
              </p14:cNvPr>
              <p14:cNvContentPartPr/>
              <p14:nvPr/>
            </p14:nvContentPartPr>
            <p14:xfrm>
              <a:off x="6273720" y="5149800"/>
              <a:ext cx="184680" cy="12960"/>
            </p14:xfrm>
          </p:contentPart>
        </mc:Choice>
        <mc:Fallback xmlns="">
          <p:pic>
            <p:nvPicPr>
              <p:cNvPr id="24" name="Ink 23">
                <a:extLst>
                  <a:ext uri="{FF2B5EF4-FFF2-40B4-BE49-F238E27FC236}">
                    <a16:creationId xmlns:a16="http://schemas.microsoft.com/office/drawing/2014/main" id="{0845BE55-6EC8-4B22-98E8-F1EF51541091}"/>
                  </a:ext>
                </a:extLst>
              </p:cNvPr>
              <p:cNvPicPr/>
              <p:nvPr/>
            </p:nvPicPr>
            <p:blipFill>
              <a:blip r:embed="rId41"/>
              <a:stretch>
                <a:fillRect/>
              </a:stretch>
            </p:blipFill>
            <p:spPr>
              <a:xfrm>
                <a:off x="6257880" y="5086440"/>
                <a:ext cx="216000" cy="139680"/>
              </a:xfrm>
              <a:prstGeom prst="rect">
                <a:avLst/>
              </a:prstGeom>
            </p:spPr>
          </p:pic>
        </mc:Fallback>
      </mc:AlternateContent>
    </p:spTree>
    <p:extLst>
      <p:ext uri="{BB962C8B-B14F-4D97-AF65-F5344CB8AC3E}">
        <p14:creationId xmlns:p14="http://schemas.microsoft.com/office/powerpoint/2010/main" val="407963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a:t>
            </a:r>
          </a:p>
        </p:txBody>
      </p:sp>
      <p:sp>
        <p:nvSpPr>
          <p:cNvPr id="3" name="Content Placeholder 2"/>
          <p:cNvSpPr>
            <a:spLocks noGrp="1"/>
          </p:cNvSpPr>
          <p:nvPr>
            <p:ph idx="1"/>
          </p:nvPr>
        </p:nvSpPr>
        <p:spPr/>
        <p:txBody>
          <a:bodyPr>
            <a:normAutofit/>
          </a:bodyPr>
          <a:lstStyle/>
          <a:p>
            <a:endParaRPr lang="en-IN" sz="2400" dirty="0"/>
          </a:p>
          <a:p>
            <a:pPr>
              <a:buFont typeface="Wingdings" pitchFamily="2" charset="2"/>
              <a:buChar char="Ø"/>
            </a:pPr>
            <a:r>
              <a:rPr lang="en-IN" sz="2400" b="1" dirty="0">
                <a:solidFill>
                  <a:srgbClr val="0070C0"/>
                </a:solidFill>
              </a:rPr>
              <a:t>Interactive INSERT</a:t>
            </a:r>
          </a:p>
          <a:p>
            <a:pPr marL="114300" indent="0">
              <a:buNone/>
            </a:pPr>
            <a:endParaRPr lang="en-IN" sz="2400" dirty="0"/>
          </a:p>
          <a:p>
            <a:pPr marL="114300" indent="0">
              <a:buNone/>
            </a:pPr>
            <a:r>
              <a:rPr lang="en-IN" sz="2400" dirty="0"/>
              <a:t>insert into </a:t>
            </a:r>
            <a:r>
              <a:rPr lang="en-IN" sz="2400" dirty="0" err="1"/>
              <a:t>dept</a:t>
            </a:r>
            <a:r>
              <a:rPr lang="en-IN" sz="2400" dirty="0"/>
              <a:t> values (&amp;DEPTNO, ‘&amp;DNAME’, ‘&amp;LOC’);</a:t>
            </a:r>
          </a:p>
          <a:p>
            <a:pPr lvl="1"/>
            <a:r>
              <a:rPr lang="en-IN" sz="2400" dirty="0"/>
              <a:t>Some databases use % instead of &amp;</a:t>
            </a:r>
          </a:p>
          <a:p>
            <a:pPr lvl="1"/>
            <a:endParaRPr lang="en-IN" sz="2400" dirty="0"/>
          </a:p>
          <a:p>
            <a:pPr lvl="1"/>
            <a:endParaRPr lang="en-IN" sz="2400" dirty="0"/>
          </a:p>
          <a:p>
            <a:pPr>
              <a:buFont typeface="Wingdings" pitchFamily="2" charset="2"/>
              <a:buChar char="Ø"/>
            </a:pPr>
            <a:r>
              <a:rPr lang="en-IN" sz="2400" b="1" dirty="0">
                <a:solidFill>
                  <a:srgbClr val="0070C0"/>
                </a:solidFill>
              </a:rPr>
              <a:t>Inserting values from another table</a:t>
            </a:r>
          </a:p>
          <a:p>
            <a:pPr>
              <a:buFont typeface="Wingdings" pitchFamily="2" charset="2"/>
              <a:buChar char="Ø"/>
            </a:pPr>
            <a:endParaRPr lang="en-IN" sz="2400" dirty="0"/>
          </a:p>
          <a:p>
            <a:pPr marL="114300" indent="0">
              <a:buNone/>
            </a:pPr>
            <a:r>
              <a:rPr lang="en-IN" sz="2400" dirty="0"/>
              <a:t>insert into </a:t>
            </a:r>
            <a:r>
              <a:rPr lang="en-IN" sz="2400" dirty="0" err="1"/>
              <a:t>emp</a:t>
            </a:r>
            <a:r>
              <a:rPr lang="en-IN" sz="2400" dirty="0"/>
              <a:t> as select * from EMP1;</a:t>
            </a:r>
          </a:p>
        </p:txBody>
      </p:sp>
      <p:sp>
        <p:nvSpPr>
          <p:cNvPr id="4" name="Slide Number Placeholder 3"/>
          <p:cNvSpPr>
            <a:spLocks noGrp="1"/>
          </p:cNvSpPr>
          <p:nvPr>
            <p:ph type="sldNum" sz="quarter" idx="12"/>
          </p:nvPr>
        </p:nvSpPr>
        <p:spPr/>
        <p:txBody>
          <a:bodyPr/>
          <a:lstStyle/>
          <a:p>
            <a:fld id="{B6F15528-21DE-4FAA-801E-634DDDAF4B2B}" type="slidenum">
              <a:rPr lang="en-IN" smtClean="0"/>
              <a:t>43</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80341C8-1CD0-4898-B09E-6D82A2CC54CF}"/>
                  </a:ext>
                </a:extLst>
              </p14:cNvPr>
              <p14:cNvContentPartPr/>
              <p14:nvPr/>
            </p14:nvContentPartPr>
            <p14:xfrm>
              <a:off x="914400" y="2273400"/>
              <a:ext cx="2254680" cy="63720"/>
            </p14:xfrm>
          </p:contentPart>
        </mc:Choice>
        <mc:Fallback xmlns="">
          <p:pic>
            <p:nvPicPr>
              <p:cNvPr id="5" name="Ink 4">
                <a:extLst>
                  <a:ext uri="{FF2B5EF4-FFF2-40B4-BE49-F238E27FC236}">
                    <a16:creationId xmlns:a16="http://schemas.microsoft.com/office/drawing/2014/main" id="{680341C8-1CD0-4898-B09E-6D82A2CC54CF}"/>
                  </a:ext>
                </a:extLst>
              </p:cNvPr>
              <p:cNvPicPr/>
              <p:nvPr/>
            </p:nvPicPr>
            <p:blipFill>
              <a:blip r:embed="rId3"/>
              <a:stretch>
                <a:fillRect/>
              </a:stretch>
            </p:blipFill>
            <p:spPr>
              <a:xfrm>
                <a:off x="898560" y="2210040"/>
                <a:ext cx="22860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D1F9695B-9BA2-4B14-ADCB-77D46C844D72}"/>
                  </a:ext>
                </a:extLst>
              </p14:cNvPr>
              <p14:cNvContentPartPr/>
              <p14:nvPr/>
            </p14:nvContentPartPr>
            <p14:xfrm>
              <a:off x="1460520" y="3238560"/>
              <a:ext cx="1727640" cy="127440"/>
            </p14:xfrm>
          </p:contentPart>
        </mc:Choice>
        <mc:Fallback xmlns="">
          <p:pic>
            <p:nvPicPr>
              <p:cNvPr id="6" name="Ink 5">
                <a:extLst>
                  <a:ext uri="{FF2B5EF4-FFF2-40B4-BE49-F238E27FC236}">
                    <a16:creationId xmlns:a16="http://schemas.microsoft.com/office/drawing/2014/main" id="{D1F9695B-9BA2-4B14-ADCB-77D46C844D72}"/>
                  </a:ext>
                </a:extLst>
              </p:cNvPr>
              <p:cNvPicPr/>
              <p:nvPr/>
            </p:nvPicPr>
            <p:blipFill>
              <a:blip r:embed="rId5"/>
              <a:stretch>
                <a:fillRect/>
              </a:stretch>
            </p:blipFill>
            <p:spPr>
              <a:xfrm>
                <a:off x="1444680" y="3175200"/>
                <a:ext cx="175896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386CBE6-7FC7-4DFC-9A5E-AE70FADB4346}"/>
                  </a:ext>
                </a:extLst>
              </p14:cNvPr>
              <p14:cNvContentPartPr/>
              <p14:nvPr/>
            </p14:nvContentPartPr>
            <p14:xfrm>
              <a:off x="3575160" y="3346560"/>
              <a:ext cx="1181520" cy="32040"/>
            </p14:xfrm>
          </p:contentPart>
        </mc:Choice>
        <mc:Fallback xmlns="">
          <p:pic>
            <p:nvPicPr>
              <p:cNvPr id="7" name="Ink 6">
                <a:extLst>
                  <a:ext uri="{FF2B5EF4-FFF2-40B4-BE49-F238E27FC236}">
                    <a16:creationId xmlns:a16="http://schemas.microsoft.com/office/drawing/2014/main" id="{F386CBE6-7FC7-4DFC-9A5E-AE70FADB4346}"/>
                  </a:ext>
                </a:extLst>
              </p:cNvPr>
              <p:cNvPicPr/>
              <p:nvPr/>
            </p:nvPicPr>
            <p:blipFill>
              <a:blip r:embed="rId7"/>
              <a:stretch>
                <a:fillRect/>
              </a:stretch>
            </p:blipFill>
            <p:spPr>
              <a:xfrm>
                <a:off x="3559320" y="3283200"/>
                <a:ext cx="12128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B8DF8E9-7B21-4B97-AB48-1EDA4D1D9D17}"/>
                  </a:ext>
                </a:extLst>
              </p14:cNvPr>
              <p14:cNvContentPartPr/>
              <p14:nvPr/>
            </p14:nvContentPartPr>
            <p14:xfrm>
              <a:off x="3860640" y="3270240"/>
              <a:ext cx="2191320" cy="12960"/>
            </p14:xfrm>
          </p:contentPart>
        </mc:Choice>
        <mc:Fallback xmlns="">
          <p:pic>
            <p:nvPicPr>
              <p:cNvPr id="8" name="Ink 7">
                <a:extLst>
                  <a:ext uri="{FF2B5EF4-FFF2-40B4-BE49-F238E27FC236}">
                    <a16:creationId xmlns:a16="http://schemas.microsoft.com/office/drawing/2014/main" id="{3B8DF8E9-7B21-4B97-AB48-1EDA4D1D9D17}"/>
                  </a:ext>
                </a:extLst>
              </p:cNvPr>
              <p:cNvPicPr/>
              <p:nvPr/>
            </p:nvPicPr>
            <p:blipFill>
              <a:blip r:embed="rId9"/>
              <a:stretch>
                <a:fillRect/>
              </a:stretch>
            </p:blipFill>
            <p:spPr>
              <a:xfrm>
                <a:off x="3844800" y="3206880"/>
                <a:ext cx="22226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F5B9C8F3-70D0-4F6E-AEF7-DC4259278071}"/>
                  </a:ext>
                </a:extLst>
              </p14:cNvPr>
              <p14:cNvContentPartPr/>
              <p14:nvPr/>
            </p14:nvContentPartPr>
            <p14:xfrm>
              <a:off x="6546960" y="3321000"/>
              <a:ext cx="736920" cy="6840"/>
            </p14:xfrm>
          </p:contentPart>
        </mc:Choice>
        <mc:Fallback xmlns="">
          <p:pic>
            <p:nvPicPr>
              <p:cNvPr id="9" name="Ink 8">
                <a:extLst>
                  <a:ext uri="{FF2B5EF4-FFF2-40B4-BE49-F238E27FC236}">
                    <a16:creationId xmlns:a16="http://schemas.microsoft.com/office/drawing/2014/main" id="{F5B9C8F3-70D0-4F6E-AEF7-DC4259278071}"/>
                  </a:ext>
                </a:extLst>
              </p:cNvPr>
              <p:cNvPicPr/>
              <p:nvPr/>
            </p:nvPicPr>
            <p:blipFill>
              <a:blip r:embed="rId11"/>
              <a:stretch>
                <a:fillRect/>
              </a:stretch>
            </p:blipFill>
            <p:spPr>
              <a:xfrm>
                <a:off x="6531120" y="3257640"/>
                <a:ext cx="7682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8CA4CB14-601D-42F6-8C4D-9FE73AD2B110}"/>
                  </a:ext>
                </a:extLst>
              </p14:cNvPr>
              <p14:cNvContentPartPr/>
              <p14:nvPr/>
            </p14:nvContentPartPr>
            <p14:xfrm>
              <a:off x="1225440" y="3346560"/>
              <a:ext cx="4362840" cy="495720"/>
            </p14:xfrm>
          </p:contentPart>
        </mc:Choice>
        <mc:Fallback xmlns="">
          <p:pic>
            <p:nvPicPr>
              <p:cNvPr id="10" name="Ink 9">
                <a:extLst>
                  <a:ext uri="{FF2B5EF4-FFF2-40B4-BE49-F238E27FC236}">
                    <a16:creationId xmlns:a16="http://schemas.microsoft.com/office/drawing/2014/main" id="{8CA4CB14-601D-42F6-8C4D-9FE73AD2B110}"/>
                  </a:ext>
                </a:extLst>
              </p:cNvPr>
              <p:cNvPicPr/>
              <p:nvPr/>
            </p:nvPicPr>
            <p:blipFill>
              <a:blip r:embed="rId13"/>
              <a:stretch>
                <a:fillRect/>
              </a:stretch>
            </p:blipFill>
            <p:spPr>
              <a:xfrm>
                <a:off x="1209600" y="3283200"/>
                <a:ext cx="4394160" cy="622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E12D8E4C-87FA-4B2E-9630-D9C14A5B792D}"/>
                  </a:ext>
                </a:extLst>
              </p14:cNvPr>
              <p14:cNvContentPartPr/>
              <p14:nvPr/>
            </p14:nvContentPartPr>
            <p14:xfrm>
              <a:off x="654120" y="5746680"/>
              <a:ext cx="4712040" cy="70200"/>
            </p14:xfrm>
          </p:contentPart>
        </mc:Choice>
        <mc:Fallback xmlns="">
          <p:pic>
            <p:nvPicPr>
              <p:cNvPr id="11" name="Ink 10">
                <a:extLst>
                  <a:ext uri="{FF2B5EF4-FFF2-40B4-BE49-F238E27FC236}">
                    <a16:creationId xmlns:a16="http://schemas.microsoft.com/office/drawing/2014/main" id="{E12D8E4C-87FA-4B2E-9630-D9C14A5B792D}"/>
                  </a:ext>
                </a:extLst>
              </p:cNvPr>
              <p:cNvPicPr/>
              <p:nvPr/>
            </p:nvPicPr>
            <p:blipFill>
              <a:blip r:embed="rId15"/>
              <a:stretch>
                <a:fillRect/>
              </a:stretch>
            </p:blipFill>
            <p:spPr>
              <a:xfrm>
                <a:off x="638280" y="5683320"/>
                <a:ext cx="474336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9840A323-CB7B-4F79-B8F4-22360372D688}"/>
                  </a:ext>
                </a:extLst>
              </p14:cNvPr>
              <p14:cNvContentPartPr/>
              <p14:nvPr/>
            </p14:nvContentPartPr>
            <p14:xfrm>
              <a:off x="984240" y="5022720"/>
              <a:ext cx="4451760" cy="83160"/>
            </p14:xfrm>
          </p:contentPart>
        </mc:Choice>
        <mc:Fallback xmlns="">
          <p:pic>
            <p:nvPicPr>
              <p:cNvPr id="12" name="Ink 11">
                <a:extLst>
                  <a:ext uri="{FF2B5EF4-FFF2-40B4-BE49-F238E27FC236}">
                    <a16:creationId xmlns:a16="http://schemas.microsoft.com/office/drawing/2014/main" id="{9840A323-CB7B-4F79-B8F4-22360372D688}"/>
                  </a:ext>
                </a:extLst>
              </p:cNvPr>
              <p:cNvPicPr/>
              <p:nvPr/>
            </p:nvPicPr>
            <p:blipFill>
              <a:blip r:embed="rId17"/>
              <a:stretch>
                <a:fillRect/>
              </a:stretch>
            </p:blipFill>
            <p:spPr>
              <a:xfrm>
                <a:off x="968400" y="4959360"/>
                <a:ext cx="4483080" cy="209880"/>
              </a:xfrm>
              <a:prstGeom prst="rect">
                <a:avLst/>
              </a:prstGeom>
            </p:spPr>
          </p:pic>
        </mc:Fallback>
      </mc:AlternateContent>
    </p:spTree>
    <p:extLst>
      <p:ext uri="{BB962C8B-B14F-4D97-AF65-F5344CB8AC3E}">
        <p14:creationId xmlns:p14="http://schemas.microsoft.com/office/powerpoint/2010/main" val="359144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Update</a:t>
            </a:r>
          </a:p>
        </p:txBody>
      </p:sp>
      <p:sp>
        <p:nvSpPr>
          <p:cNvPr id="3" name="Content Placeholder 2"/>
          <p:cNvSpPr>
            <a:spLocks noGrp="1"/>
          </p:cNvSpPr>
          <p:nvPr>
            <p:ph idx="1"/>
          </p:nvPr>
        </p:nvSpPr>
        <p:spPr/>
        <p:txBody>
          <a:bodyPr/>
          <a:lstStyle/>
          <a:p>
            <a:pPr marL="114300" indent="0">
              <a:buNone/>
            </a:pPr>
            <a:r>
              <a:rPr lang="en-IN" dirty="0"/>
              <a:t>Update table</a:t>
            </a:r>
          </a:p>
          <a:p>
            <a:pPr marL="114300" indent="0">
              <a:buNone/>
            </a:pPr>
            <a:r>
              <a:rPr lang="en-IN" dirty="0"/>
              <a:t>Set col1 = value1, col2 = value2,…</a:t>
            </a:r>
          </a:p>
          <a:p>
            <a:pPr marL="114300" indent="0">
              <a:buNone/>
            </a:pPr>
            <a:r>
              <a:rPr lang="en-IN" dirty="0"/>
              <a:t>Where condition;</a:t>
            </a:r>
          </a:p>
          <a:p>
            <a:pPr marL="114300" indent="0">
              <a:buNone/>
            </a:pPr>
            <a:endParaRPr lang="en-IN" dirty="0"/>
          </a:p>
          <a:p>
            <a:pPr marL="114300" indent="0">
              <a:buNone/>
            </a:pPr>
            <a:r>
              <a:rPr lang="en-IN" dirty="0"/>
              <a:t>Conditions can be:</a:t>
            </a:r>
          </a:p>
          <a:p>
            <a:pPr marL="114300" indent="0">
              <a:buNone/>
            </a:pPr>
            <a:r>
              <a:rPr lang="en-IN" dirty="0"/>
              <a:t>Relational:</a:t>
            </a:r>
          </a:p>
          <a:p>
            <a:pPr marL="114300" indent="0">
              <a:buNone/>
            </a:pPr>
            <a:r>
              <a:rPr lang="en-IN" dirty="0"/>
              <a:t>=, &lt;&gt;, !=, &lt;, &lt;=, &gt;, &gt;=</a:t>
            </a:r>
          </a:p>
          <a:p>
            <a:pPr marL="114300" indent="0">
              <a:buNone/>
            </a:pPr>
            <a:endParaRPr lang="en-IN" dirty="0"/>
          </a:p>
          <a:p>
            <a:pPr marL="114300" indent="0">
              <a:buNone/>
            </a:pPr>
            <a:r>
              <a:rPr lang="en-IN" dirty="0"/>
              <a:t>Logical:</a:t>
            </a:r>
          </a:p>
          <a:p>
            <a:pPr marL="114300" indent="0">
              <a:buNone/>
            </a:pPr>
            <a:r>
              <a:rPr lang="en-IN" dirty="0"/>
              <a:t>and, or, not</a:t>
            </a:r>
          </a:p>
        </p:txBody>
      </p:sp>
      <p:sp>
        <p:nvSpPr>
          <p:cNvPr id="4" name="Slide Number Placeholder 3"/>
          <p:cNvSpPr>
            <a:spLocks noGrp="1"/>
          </p:cNvSpPr>
          <p:nvPr>
            <p:ph type="sldNum" sz="quarter" idx="12"/>
          </p:nvPr>
        </p:nvSpPr>
        <p:spPr/>
        <p:txBody>
          <a:bodyPr/>
          <a:lstStyle/>
          <a:p>
            <a:fld id="{B6F15528-21DE-4FAA-801E-634DDDAF4B2B}" type="slidenum">
              <a:rPr lang="en-IN" smtClean="0"/>
              <a:t>44</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1EB9854-9B1B-4D9B-8D75-4D39FEDE56D8}"/>
                  </a:ext>
                </a:extLst>
              </p14:cNvPr>
              <p14:cNvContentPartPr/>
              <p14:nvPr/>
            </p14:nvContentPartPr>
            <p14:xfrm>
              <a:off x="1111320" y="2235240"/>
              <a:ext cx="1429200" cy="44640"/>
            </p14:xfrm>
          </p:contentPart>
        </mc:Choice>
        <mc:Fallback xmlns="">
          <p:pic>
            <p:nvPicPr>
              <p:cNvPr id="5" name="Ink 4">
                <a:extLst>
                  <a:ext uri="{FF2B5EF4-FFF2-40B4-BE49-F238E27FC236}">
                    <a16:creationId xmlns:a16="http://schemas.microsoft.com/office/drawing/2014/main" id="{E1EB9854-9B1B-4D9B-8D75-4D39FEDE56D8}"/>
                  </a:ext>
                </a:extLst>
              </p:cNvPr>
              <p:cNvPicPr/>
              <p:nvPr/>
            </p:nvPicPr>
            <p:blipFill>
              <a:blip r:embed="rId3"/>
              <a:stretch>
                <a:fillRect/>
              </a:stretch>
            </p:blipFill>
            <p:spPr>
              <a:xfrm>
                <a:off x="1095480" y="2171880"/>
                <a:ext cx="14605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80EDE7A4-65B5-4D49-8D10-1270F6BEB9BD}"/>
                  </a:ext>
                </a:extLst>
              </p14:cNvPr>
              <p14:cNvContentPartPr/>
              <p14:nvPr/>
            </p14:nvContentPartPr>
            <p14:xfrm>
              <a:off x="2762280" y="2247840"/>
              <a:ext cx="1365480" cy="32040"/>
            </p14:xfrm>
          </p:contentPart>
        </mc:Choice>
        <mc:Fallback xmlns="">
          <p:pic>
            <p:nvPicPr>
              <p:cNvPr id="6" name="Ink 5">
                <a:extLst>
                  <a:ext uri="{FF2B5EF4-FFF2-40B4-BE49-F238E27FC236}">
                    <a16:creationId xmlns:a16="http://schemas.microsoft.com/office/drawing/2014/main" id="{80EDE7A4-65B5-4D49-8D10-1270F6BEB9BD}"/>
                  </a:ext>
                </a:extLst>
              </p:cNvPr>
              <p:cNvPicPr/>
              <p:nvPr/>
            </p:nvPicPr>
            <p:blipFill>
              <a:blip r:embed="rId5"/>
              <a:stretch>
                <a:fillRect/>
              </a:stretch>
            </p:blipFill>
            <p:spPr>
              <a:xfrm>
                <a:off x="2746440" y="2184480"/>
                <a:ext cx="13968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2E57924D-C130-46E3-85FE-278022F1E510}"/>
                  </a:ext>
                </a:extLst>
              </p14:cNvPr>
              <p14:cNvContentPartPr/>
              <p14:nvPr/>
            </p14:nvContentPartPr>
            <p14:xfrm>
              <a:off x="673200" y="3822840"/>
              <a:ext cx="1238400" cy="32040"/>
            </p14:xfrm>
          </p:contentPart>
        </mc:Choice>
        <mc:Fallback xmlns="">
          <p:pic>
            <p:nvPicPr>
              <p:cNvPr id="7" name="Ink 6">
                <a:extLst>
                  <a:ext uri="{FF2B5EF4-FFF2-40B4-BE49-F238E27FC236}">
                    <a16:creationId xmlns:a16="http://schemas.microsoft.com/office/drawing/2014/main" id="{2E57924D-C130-46E3-85FE-278022F1E510}"/>
                  </a:ext>
                </a:extLst>
              </p:cNvPr>
              <p:cNvPicPr/>
              <p:nvPr/>
            </p:nvPicPr>
            <p:blipFill>
              <a:blip r:embed="rId7"/>
              <a:stretch>
                <a:fillRect/>
              </a:stretch>
            </p:blipFill>
            <p:spPr>
              <a:xfrm>
                <a:off x="657360" y="3759480"/>
                <a:ext cx="12697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BB5B610-0DB1-4E93-9554-1199DC154093}"/>
                  </a:ext>
                </a:extLst>
              </p14:cNvPr>
              <p14:cNvContentPartPr/>
              <p14:nvPr/>
            </p14:nvContentPartPr>
            <p14:xfrm>
              <a:off x="723960" y="4172040"/>
              <a:ext cx="2190960" cy="38520"/>
            </p14:xfrm>
          </p:contentPart>
        </mc:Choice>
        <mc:Fallback xmlns="">
          <p:pic>
            <p:nvPicPr>
              <p:cNvPr id="8" name="Ink 7">
                <a:extLst>
                  <a:ext uri="{FF2B5EF4-FFF2-40B4-BE49-F238E27FC236}">
                    <a16:creationId xmlns:a16="http://schemas.microsoft.com/office/drawing/2014/main" id="{2BB5B610-0DB1-4E93-9554-1199DC154093}"/>
                  </a:ext>
                </a:extLst>
              </p:cNvPr>
              <p:cNvPicPr/>
              <p:nvPr/>
            </p:nvPicPr>
            <p:blipFill>
              <a:blip r:embed="rId9"/>
              <a:stretch>
                <a:fillRect/>
              </a:stretch>
            </p:blipFill>
            <p:spPr>
              <a:xfrm>
                <a:off x="708120" y="4108680"/>
                <a:ext cx="22222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19AF8F99-283D-463F-A964-F2994D902687}"/>
                  </a:ext>
                </a:extLst>
              </p14:cNvPr>
              <p14:cNvContentPartPr/>
              <p14:nvPr/>
            </p14:nvContentPartPr>
            <p14:xfrm>
              <a:off x="958680" y="4064040"/>
              <a:ext cx="635400" cy="419400"/>
            </p14:xfrm>
          </p:contentPart>
        </mc:Choice>
        <mc:Fallback xmlns="">
          <p:pic>
            <p:nvPicPr>
              <p:cNvPr id="9" name="Ink 8">
                <a:extLst>
                  <a:ext uri="{FF2B5EF4-FFF2-40B4-BE49-F238E27FC236}">
                    <a16:creationId xmlns:a16="http://schemas.microsoft.com/office/drawing/2014/main" id="{19AF8F99-283D-463F-A964-F2994D902687}"/>
                  </a:ext>
                </a:extLst>
              </p:cNvPr>
              <p:cNvPicPr/>
              <p:nvPr/>
            </p:nvPicPr>
            <p:blipFill>
              <a:blip r:embed="rId11"/>
              <a:stretch>
                <a:fillRect/>
              </a:stretch>
            </p:blipFill>
            <p:spPr>
              <a:xfrm>
                <a:off x="942840" y="4000680"/>
                <a:ext cx="66672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1DDE91A1-B611-4BFD-A8EA-A72D493D482B}"/>
                  </a:ext>
                </a:extLst>
              </p14:cNvPr>
              <p14:cNvContentPartPr/>
              <p14:nvPr/>
            </p14:nvContentPartPr>
            <p14:xfrm>
              <a:off x="1219320" y="4444920"/>
              <a:ext cx="705240" cy="197280"/>
            </p14:xfrm>
          </p:contentPart>
        </mc:Choice>
        <mc:Fallback xmlns="">
          <p:pic>
            <p:nvPicPr>
              <p:cNvPr id="10" name="Ink 9">
                <a:extLst>
                  <a:ext uri="{FF2B5EF4-FFF2-40B4-BE49-F238E27FC236}">
                    <a16:creationId xmlns:a16="http://schemas.microsoft.com/office/drawing/2014/main" id="{1DDE91A1-B611-4BFD-A8EA-A72D493D482B}"/>
                  </a:ext>
                </a:extLst>
              </p:cNvPr>
              <p:cNvPicPr/>
              <p:nvPr/>
            </p:nvPicPr>
            <p:blipFill>
              <a:blip r:embed="rId13"/>
              <a:stretch>
                <a:fillRect/>
              </a:stretch>
            </p:blipFill>
            <p:spPr>
              <a:xfrm>
                <a:off x="1203480" y="4381560"/>
                <a:ext cx="7365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2F255B5D-9F12-4639-BF46-2A9415FC0DF0}"/>
                  </a:ext>
                </a:extLst>
              </p14:cNvPr>
              <p14:cNvContentPartPr/>
              <p14:nvPr/>
            </p14:nvContentPartPr>
            <p14:xfrm>
              <a:off x="2120760" y="4629240"/>
              <a:ext cx="502200" cy="32040"/>
            </p14:xfrm>
          </p:contentPart>
        </mc:Choice>
        <mc:Fallback xmlns="">
          <p:pic>
            <p:nvPicPr>
              <p:cNvPr id="11" name="Ink 10">
                <a:extLst>
                  <a:ext uri="{FF2B5EF4-FFF2-40B4-BE49-F238E27FC236}">
                    <a16:creationId xmlns:a16="http://schemas.microsoft.com/office/drawing/2014/main" id="{2F255B5D-9F12-4639-BF46-2A9415FC0DF0}"/>
                  </a:ext>
                </a:extLst>
              </p:cNvPr>
              <p:cNvPicPr/>
              <p:nvPr/>
            </p:nvPicPr>
            <p:blipFill>
              <a:blip r:embed="rId15"/>
              <a:stretch>
                <a:fillRect/>
              </a:stretch>
            </p:blipFill>
            <p:spPr>
              <a:xfrm>
                <a:off x="2104920" y="4565880"/>
                <a:ext cx="5335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356349BA-FD51-4059-A12C-B38C58B4F148}"/>
                  </a:ext>
                </a:extLst>
              </p14:cNvPr>
              <p14:cNvContentPartPr/>
              <p14:nvPr/>
            </p14:nvContentPartPr>
            <p14:xfrm>
              <a:off x="2228760" y="4813200"/>
              <a:ext cx="521280" cy="45000"/>
            </p14:xfrm>
          </p:contentPart>
        </mc:Choice>
        <mc:Fallback xmlns="">
          <p:pic>
            <p:nvPicPr>
              <p:cNvPr id="12" name="Ink 11">
                <a:extLst>
                  <a:ext uri="{FF2B5EF4-FFF2-40B4-BE49-F238E27FC236}">
                    <a16:creationId xmlns:a16="http://schemas.microsoft.com/office/drawing/2014/main" id="{356349BA-FD51-4059-A12C-B38C58B4F148}"/>
                  </a:ext>
                </a:extLst>
              </p:cNvPr>
              <p:cNvPicPr/>
              <p:nvPr/>
            </p:nvPicPr>
            <p:blipFill>
              <a:blip r:embed="rId17"/>
              <a:stretch>
                <a:fillRect/>
              </a:stretch>
            </p:blipFill>
            <p:spPr>
              <a:xfrm>
                <a:off x="2212920" y="4749840"/>
                <a:ext cx="5526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9F2C0232-BFF8-4B92-AB16-B8D9C5E749EE}"/>
                  </a:ext>
                </a:extLst>
              </p14:cNvPr>
              <p14:cNvContentPartPr/>
              <p14:nvPr/>
            </p14:nvContentPartPr>
            <p14:xfrm>
              <a:off x="2209680" y="4457520"/>
              <a:ext cx="451440" cy="959400"/>
            </p14:xfrm>
          </p:contentPart>
        </mc:Choice>
        <mc:Fallback xmlns="">
          <p:pic>
            <p:nvPicPr>
              <p:cNvPr id="13" name="Ink 12">
                <a:extLst>
                  <a:ext uri="{FF2B5EF4-FFF2-40B4-BE49-F238E27FC236}">
                    <a16:creationId xmlns:a16="http://schemas.microsoft.com/office/drawing/2014/main" id="{9F2C0232-BFF8-4B92-AB16-B8D9C5E749EE}"/>
                  </a:ext>
                </a:extLst>
              </p:cNvPr>
              <p:cNvPicPr/>
              <p:nvPr/>
            </p:nvPicPr>
            <p:blipFill>
              <a:blip r:embed="rId19"/>
              <a:stretch>
                <a:fillRect/>
              </a:stretch>
            </p:blipFill>
            <p:spPr>
              <a:xfrm>
                <a:off x="2193840" y="4394160"/>
                <a:ext cx="482760" cy="1086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9EBE6E77-6F61-4FCF-88A9-E24961DA543E}"/>
                  </a:ext>
                </a:extLst>
              </p14:cNvPr>
              <p14:cNvContentPartPr/>
              <p14:nvPr/>
            </p14:nvContentPartPr>
            <p14:xfrm>
              <a:off x="673200" y="4089240"/>
              <a:ext cx="1155960" cy="1524600"/>
            </p14:xfrm>
          </p:contentPart>
        </mc:Choice>
        <mc:Fallback xmlns="">
          <p:pic>
            <p:nvPicPr>
              <p:cNvPr id="14" name="Ink 13">
                <a:extLst>
                  <a:ext uri="{FF2B5EF4-FFF2-40B4-BE49-F238E27FC236}">
                    <a16:creationId xmlns:a16="http://schemas.microsoft.com/office/drawing/2014/main" id="{9EBE6E77-6F61-4FCF-88A9-E24961DA543E}"/>
                  </a:ext>
                </a:extLst>
              </p:cNvPr>
              <p:cNvPicPr/>
              <p:nvPr/>
            </p:nvPicPr>
            <p:blipFill>
              <a:blip r:embed="rId21"/>
              <a:stretch>
                <a:fillRect/>
              </a:stretch>
            </p:blipFill>
            <p:spPr>
              <a:xfrm>
                <a:off x="663840" y="4079880"/>
                <a:ext cx="1174680" cy="1543320"/>
              </a:xfrm>
              <a:prstGeom prst="rect">
                <a:avLst/>
              </a:prstGeom>
            </p:spPr>
          </p:pic>
        </mc:Fallback>
      </mc:AlternateContent>
    </p:spTree>
    <p:extLst>
      <p:ext uri="{BB962C8B-B14F-4D97-AF65-F5344CB8AC3E}">
        <p14:creationId xmlns:p14="http://schemas.microsoft.com/office/powerpoint/2010/main" val="378688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Update</a:t>
            </a:r>
          </a:p>
        </p:txBody>
      </p:sp>
      <p:sp>
        <p:nvSpPr>
          <p:cNvPr id="3" name="Content Placeholder 2"/>
          <p:cNvSpPr>
            <a:spLocks noGrp="1"/>
          </p:cNvSpPr>
          <p:nvPr>
            <p:ph idx="1"/>
          </p:nvPr>
        </p:nvSpPr>
        <p:spPr>
          <a:xfrm>
            <a:off x="457200" y="1371600"/>
            <a:ext cx="7620000" cy="5105400"/>
          </a:xfrm>
        </p:spPr>
        <p:txBody>
          <a:bodyPr>
            <a:noAutofit/>
          </a:bodyPr>
          <a:lstStyle/>
          <a:p>
            <a:pPr>
              <a:spcBef>
                <a:spcPts val="600"/>
              </a:spcBef>
              <a:spcAft>
                <a:spcPts val="600"/>
              </a:spcAft>
              <a:buFont typeface="Wingdings" pitchFamily="2" charset="2"/>
              <a:buChar char="Ø"/>
            </a:pPr>
            <a:r>
              <a:rPr lang="en-IN" sz="2000" dirty="0"/>
              <a:t>Increase the </a:t>
            </a:r>
            <a:r>
              <a:rPr lang="en-IN" sz="2000" dirty="0" err="1"/>
              <a:t>comm</a:t>
            </a:r>
            <a:r>
              <a:rPr lang="en-IN" sz="2000" dirty="0"/>
              <a:t> of all employees by 1000</a:t>
            </a:r>
          </a:p>
          <a:p>
            <a:pPr marL="777240" lvl="2" indent="0">
              <a:spcBef>
                <a:spcPts val="600"/>
              </a:spcBef>
              <a:spcAft>
                <a:spcPts val="600"/>
              </a:spcAft>
              <a:buNone/>
            </a:pPr>
            <a:r>
              <a:rPr lang="en-IN" sz="2000" dirty="0"/>
              <a:t>UPDATE EMP SET COMM = COMM+1000;</a:t>
            </a:r>
          </a:p>
          <a:p>
            <a:pPr>
              <a:spcBef>
                <a:spcPts val="600"/>
              </a:spcBef>
              <a:spcAft>
                <a:spcPts val="600"/>
              </a:spcAft>
              <a:buFont typeface="Wingdings" pitchFamily="2" charset="2"/>
              <a:buChar char="Ø"/>
            </a:pPr>
            <a:r>
              <a:rPr lang="en-IN" sz="2000" dirty="0"/>
              <a:t>Increase by 10% the salaries of all managers:</a:t>
            </a:r>
          </a:p>
          <a:p>
            <a:pPr marL="777240" lvl="2" indent="0">
              <a:spcBef>
                <a:spcPts val="600"/>
              </a:spcBef>
              <a:spcAft>
                <a:spcPts val="600"/>
              </a:spcAft>
              <a:buNone/>
            </a:pPr>
            <a:r>
              <a:rPr lang="en-IN" sz="2000" dirty="0"/>
              <a:t>UPDATE EMP SET SAL = SAL*1.1 WHERE </a:t>
            </a:r>
          </a:p>
          <a:p>
            <a:pPr marL="777240" lvl="2" indent="0">
              <a:spcBef>
                <a:spcPts val="600"/>
              </a:spcBef>
              <a:spcAft>
                <a:spcPts val="600"/>
              </a:spcAft>
              <a:buNone/>
            </a:pPr>
            <a:r>
              <a:rPr lang="en-IN" sz="2000" dirty="0"/>
              <a:t>UPPER(JOB) = ‘MANAGER’; or </a:t>
            </a:r>
            <a:r>
              <a:rPr lang="en-IN" sz="2000" dirty="0">
                <a:solidFill>
                  <a:schemeClr val="tx2"/>
                </a:solidFill>
              </a:rPr>
              <a:t>LOWER(JOB) = ‘manager’;</a:t>
            </a:r>
          </a:p>
          <a:p>
            <a:pPr>
              <a:spcBef>
                <a:spcPts val="600"/>
              </a:spcBef>
              <a:spcAft>
                <a:spcPts val="600"/>
              </a:spcAft>
              <a:buFont typeface="Wingdings" pitchFamily="2" charset="2"/>
              <a:buChar char="Ø"/>
            </a:pPr>
            <a:r>
              <a:rPr lang="en-IN" sz="2000" dirty="0"/>
              <a:t>Increase by 1000 the salaries of employees not getting </a:t>
            </a:r>
            <a:r>
              <a:rPr lang="en-IN" sz="2000" dirty="0" err="1"/>
              <a:t>comm</a:t>
            </a:r>
            <a:r>
              <a:rPr lang="en-IN" sz="2000" dirty="0"/>
              <a:t>:</a:t>
            </a:r>
          </a:p>
          <a:p>
            <a:pPr marL="777240" lvl="2" indent="0">
              <a:spcBef>
                <a:spcPts val="600"/>
              </a:spcBef>
              <a:spcAft>
                <a:spcPts val="600"/>
              </a:spcAft>
              <a:buNone/>
            </a:pPr>
            <a:r>
              <a:rPr lang="en-IN" sz="2000" dirty="0"/>
              <a:t>UPDATE EMP SET SAL = SAL + 1000</a:t>
            </a:r>
          </a:p>
          <a:p>
            <a:pPr marL="777240" lvl="2" indent="0">
              <a:spcBef>
                <a:spcPts val="600"/>
              </a:spcBef>
              <a:spcAft>
                <a:spcPts val="600"/>
              </a:spcAft>
              <a:buNone/>
            </a:pPr>
            <a:r>
              <a:rPr lang="en-IN" sz="2000" dirty="0"/>
              <a:t>WHERE COMM IS NULL;    (IS / IS NOT)</a:t>
            </a:r>
          </a:p>
          <a:p>
            <a:pPr>
              <a:spcBef>
                <a:spcPts val="600"/>
              </a:spcBef>
              <a:spcAft>
                <a:spcPts val="600"/>
              </a:spcAft>
              <a:buFont typeface="Wingdings" pitchFamily="2" charset="2"/>
              <a:buChar char="Ø"/>
            </a:pPr>
            <a:r>
              <a:rPr lang="en-IN" sz="2000" dirty="0"/>
              <a:t>Make salary null for all employees of </a:t>
            </a:r>
            <a:r>
              <a:rPr lang="en-IN" sz="2000" dirty="0" err="1"/>
              <a:t>deptno</a:t>
            </a:r>
            <a:r>
              <a:rPr lang="en-IN" sz="2000" dirty="0"/>
              <a:t> 10:</a:t>
            </a:r>
          </a:p>
          <a:p>
            <a:pPr marL="777240" lvl="2" indent="0">
              <a:spcBef>
                <a:spcPts val="600"/>
              </a:spcBef>
              <a:spcAft>
                <a:spcPts val="600"/>
              </a:spcAft>
              <a:buNone/>
            </a:pPr>
            <a:r>
              <a:rPr lang="en-IN" sz="2000" dirty="0"/>
              <a:t>UPDATE EMP SET SAL = NULL</a:t>
            </a:r>
          </a:p>
          <a:p>
            <a:pPr marL="777240" lvl="2" indent="0">
              <a:spcBef>
                <a:spcPts val="600"/>
              </a:spcBef>
              <a:spcAft>
                <a:spcPts val="600"/>
              </a:spcAft>
              <a:buNone/>
            </a:pPr>
            <a:r>
              <a:rPr lang="en-IN" sz="2000" dirty="0"/>
              <a:t>WHERE DEPTNO = 10;</a:t>
            </a:r>
          </a:p>
        </p:txBody>
      </p:sp>
      <p:sp>
        <p:nvSpPr>
          <p:cNvPr id="4" name="Slide Number Placeholder 3"/>
          <p:cNvSpPr>
            <a:spLocks noGrp="1"/>
          </p:cNvSpPr>
          <p:nvPr>
            <p:ph type="sldNum" sz="quarter" idx="12"/>
          </p:nvPr>
        </p:nvSpPr>
        <p:spPr/>
        <p:txBody>
          <a:bodyPr/>
          <a:lstStyle/>
          <a:p>
            <a:fld id="{B6F15528-21DE-4FAA-801E-634DDDAF4B2B}" type="slidenum">
              <a:rPr lang="en-IN" smtClean="0"/>
              <a:t>45</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29723D5-6EF6-48E3-AE3A-456C40C1FB69}"/>
                  </a:ext>
                </a:extLst>
              </p14:cNvPr>
              <p14:cNvContentPartPr/>
              <p14:nvPr/>
            </p14:nvContentPartPr>
            <p14:xfrm>
              <a:off x="1098720" y="1695600"/>
              <a:ext cx="6064560" cy="4591080"/>
            </p14:xfrm>
          </p:contentPart>
        </mc:Choice>
        <mc:Fallback xmlns="">
          <p:pic>
            <p:nvPicPr>
              <p:cNvPr id="5" name="Ink 4">
                <a:extLst>
                  <a:ext uri="{FF2B5EF4-FFF2-40B4-BE49-F238E27FC236}">
                    <a16:creationId xmlns:a16="http://schemas.microsoft.com/office/drawing/2014/main" id="{229723D5-6EF6-48E3-AE3A-456C40C1FB69}"/>
                  </a:ext>
                </a:extLst>
              </p:cNvPr>
              <p:cNvPicPr/>
              <p:nvPr/>
            </p:nvPicPr>
            <p:blipFill>
              <a:blip r:embed="rId3"/>
              <a:stretch>
                <a:fillRect/>
              </a:stretch>
            </p:blipFill>
            <p:spPr>
              <a:xfrm>
                <a:off x="1089360" y="1686240"/>
                <a:ext cx="6083280" cy="4609800"/>
              </a:xfrm>
              <a:prstGeom prst="rect">
                <a:avLst/>
              </a:prstGeom>
            </p:spPr>
          </p:pic>
        </mc:Fallback>
      </mc:AlternateContent>
    </p:spTree>
    <p:extLst>
      <p:ext uri="{BB962C8B-B14F-4D97-AF65-F5344CB8AC3E}">
        <p14:creationId xmlns:p14="http://schemas.microsoft.com/office/powerpoint/2010/main" val="293973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Update</a:t>
            </a:r>
          </a:p>
        </p:txBody>
      </p:sp>
      <p:sp>
        <p:nvSpPr>
          <p:cNvPr id="3" name="Content Placeholder 2"/>
          <p:cNvSpPr>
            <a:spLocks noGrp="1"/>
          </p:cNvSpPr>
          <p:nvPr>
            <p:ph idx="1"/>
          </p:nvPr>
        </p:nvSpPr>
        <p:spPr/>
        <p:txBody>
          <a:bodyPr/>
          <a:lstStyle/>
          <a:p>
            <a:pPr>
              <a:buFont typeface="Wingdings" pitchFamily="2" charset="2"/>
              <a:buChar char="Ø"/>
            </a:pPr>
            <a:r>
              <a:rPr lang="en-IN" sz="2400" dirty="0"/>
              <a:t>Change the designation of all programmers of </a:t>
            </a:r>
            <a:r>
              <a:rPr lang="en-IN" sz="2400" dirty="0" err="1"/>
              <a:t>deptno</a:t>
            </a:r>
            <a:r>
              <a:rPr lang="en-IN" sz="2400" dirty="0"/>
              <a:t> 10, 20 or 30 to analyst:</a:t>
            </a:r>
          </a:p>
          <a:p>
            <a:pPr marL="114300" indent="0">
              <a:buNone/>
            </a:pPr>
            <a:endParaRPr lang="en-IN" dirty="0"/>
          </a:p>
          <a:p>
            <a:pPr marL="777240" lvl="2" indent="0">
              <a:buNone/>
            </a:pPr>
            <a:r>
              <a:rPr lang="en-IN" sz="2000" dirty="0"/>
              <a:t>UPDATE EMP SET JOB = ‘ANALYST’</a:t>
            </a:r>
          </a:p>
          <a:p>
            <a:pPr marL="777240" lvl="2" indent="0">
              <a:buNone/>
            </a:pPr>
            <a:r>
              <a:rPr lang="en-IN" sz="2000" dirty="0"/>
              <a:t>WHERE UPPER(JOB) = ‘PROGRAMMER’</a:t>
            </a:r>
          </a:p>
          <a:p>
            <a:pPr marL="777240" lvl="2" indent="0">
              <a:buNone/>
            </a:pPr>
            <a:r>
              <a:rPr lang="en-IN" sz="2000" dirty="0"/>
              <a:t>AND </a:t>
            </a:r>
            <a:r>
              <a:rPr lang="en-IN" sz="2000" b="1" dirty="0">
                <a:solidFill>
                  <a:schemeClr val="tx2"/>
                </a:solidFill>
              </a:rPr>
              <a:t>DEPTNO = 10 OR DEPTNO = 20 OR DEPTNO = 30</a:t>
            </a:r>
            <a:r>
              <a:rPr lang="en-IN" sz="2000" b="1" dirty="0"/>
              <a:t>;</a:t>
            </a:r>
          </a:p>
          <a:p>
            <a:pPr marL="114300" indent="0">
              <a:buNone/>
            </a:pPr>
            <a:r>
              <a:rPr lang="en-IN" sz="2000" dirty="0"/>
              <a:t>		or</a:t>
            </a:r>
          </a:p>
          <a:p>
            <a:pPr marL="1051560" lvl="3" indent="0">
              <a:buNone/>
            </a:pPr>
            <a:r>
              <a:rPr lang="en-IN" sz="2000" b="1" dirty="0">
                <a:solidFill>
                  <a:schemeClr val="tx2"/>
                </a:solidFill>
              </a:rPr>
              <a:t>DEPTNO IN (10,20,30)</a:t>
            </a:r>
            <a:endParaRPr lang="en-IN" sz="2000" dirty="0"/>
          </a:p>
          <a:p>
            <a:pPr marL="11430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46</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FE810AC-3936-4FEB-BDD0-25EE845516CA}"/>
                  </a:ext>
                </a:extLst>
              </p14:cNvPr>
              <p14:cNvContentPartPr/>
              <p14:nvPr/>
            </p14:nvContentPartPr>
            <p14:xfrm>
              <a:off x="946080" y="2031840"/>
              <a:ext cx="5753520" cy="2603880"/>
            </p14:xfrm>
          </p:contentPart>
        </mc:Choice>
        <mc:Fallback xmlns="">
          <p:pic>
            <p:nvPicPr>
              <p:cNvPr id="5" name="Ink 4">
                <a:extLst>
                  <a:ext uri="{FF2B5EF4-FFF2-40B4-BE49-F238E27FC236}">
                    <a16:creationId xmlns:a16="http://schemas.microsoft.com/office/drawing/2014/main" id="{9FE810AC-3936-4FEB-BDD0-25EE845516CA}"/>
                  </a:ext>
                </a:extLst>
              </p:cNvPr>
              <p:cNvPicPr/>
              <p:nvPr/>
            </p:nvPicPr>
            <p:blipFill>
              <a:blip r:embed="rId3"/>
              <a:stretch>
                <a:fillRect/>
              </a:stretch>
            </p:blipFill>
            <p:spPr>
              <a:xfrm>
                <a:off x="936720" y="2022480"/>
                <a:ext cx="5772240" cy="2622600"/>
              </a:xfrm>
              <a:prstGeom prst="rect">
                <a:avLst/>
              </a:prstGeom>
            </p:spPr>
          </p:pic>
        </mc:Fallback>
      </mc:AlternateContent>
    </p:spTree>
    <p:extLst>
      <p:ext uri="{BB962C8B-B14F-4D97-AF65-F5344CB8AC3E}">
        <p14:creationId xmlns:p14="http://schemas.microsoft.com/office/powerpoint/2010/main" val="390728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a:t>
            </a:r>
          </a:p>
        </p:txBody>
      </p:sp>
      <p:sp>
        <p:nvSpPr>
          <p:cNvPr id="3" name="Content Placeholder 2"/>
          <p:cNvSpPr>
            <a:spLocks noGrp="1"/>
          </p:cNvSpPr>
          <p:nvPr>
            <p:ph idx="1"/>
          </p:nvPr>
        </p:nvSpPr>
        <p:spPr/>
        <p:txBody>
          <a:bodyPr>
            <a:normAutofit/>
          </a:bodyPr>
          <a:lstStyle/>
          <a:p>
            <a:pPr>
              <a:buFont typeface="Wingdings" pitchFamily="2" charset="2"/>
              <a:buChar char="Ø"/>
            </a:pPr>
            <a:r>
              <a:rPr lang="en-IN" sz="2000" dirty="0"/>
              <a:t>Remove all employees:</a:t>
            </a:r>
          </a:p>
          <a:p>
            <a:pPr>
              <a:buFont typeface="Wingdings" pitchFamily="2" charset="2"/>
              <a:buChar char="Ø"/>
            </a:pPr>
            <a:endParaRPr lang="en-IN" sz="2000" dirty="0"/>
          </a:p>
          <a:p>
            <a:pPr marL="1051560" lvl="3" indent="0">
              <a:buNone/>
            </a:pPr>
            <a:r>
              <a:rPr lang="en-IN" sz="2000" dirty="0"/>
              <a:t>DELETE FROM EMP; - removes records temporarily</a:t>
            </a:r>
          </a:p>
          <a:p>
            <a:pPr marL="1051560" lvl="3" indent="0">
              <a:buNone/>
            </a:pPr>
            <a:r>
              <a:rPr lang="en-IN" sz="2000" dirty="0"/>
              <a:t>TRUNCATE TABLE EMP; - removes records permanently</a:t>
            </a:r>
          </a:p>
          <a:p>
            <a:pPr lvl="2">
              <a:buFont typeface="Wingdings" pitchFamily="2" charset="2"/>
              <a:buChar char="Ø"/>
            </a:pPr>
            <a:endParaRPr lang="en-IN" sz="2000" dirty="0"/>
          </a:p>
          <a:p>
            <a:pPr>
              <a:buFont typeface="Wingdings" pitchFamily="2" charset="2"/>
              <a:buChar char="Ø"/>
            </a:pPr>
            <a:r>
              <a:rPr lang="en-IN" sz="2000" dirty="0"/>
              <a:t>Remove employees who are earning less than or equal to 5000 and are working in </a:t>
            </a:r>
            <a:r>
              <a:rPr lang="en-IN" sz="2000" dirty="0" err="1"/>
              <a:t>deptno</a:t>
            </a:r>
            <a:r>
              <a:rPr lang="en-IN" sz="2000" dirty="0"/>
              <a:t> 30:</a:t>
            </a:r>
          </a:p>
          <a:p>
            <a:pPr>
              <a:buFont typeface="Wingdings" pitchFamily="2" charset="2"/>
              <a:buChar char="Ø"/>
            </a:pPr>
            <a:endParaRPr lang="en-IN" sz="2000" dirty="0"/>
          </a:p>
          <a:p>
            <a:pPr marL="1051560" lvl="3" indent="0">
              <a:buNone/>
            </a:pPr>
            <a:r>
              <a:rPr lang="en-IN" sz="2000" dirty="0"/>
              <a:t>DELETE FROM EMP</a:t>
            </a:r>
          </a:p>
          <a:p>
            <a:pPr marL="1051560" lvl="3" indent="0">
              <a:buNone/>
            </a:pPr>
            <a:r>
              <a:rPr lang="en-IN" sz="2000" dirty="0"/>
              <a:t>WHERE SAL &lt;= 5000</a:t>
            </a:r>
          </a:p>
          <a:p>
            <a:pPr marL="1051560" lvl="3" indent="0">
              <a:buNone/>
            </a:pPr>
            <a:r>
              <a:rPr lang="en-IN" sz="2000" dirty="0"/>
              <a:t>AND DEPTNO = 30;</a:t>
            </a:r>
          </a:p>
          <a:p>
            <a:pPr marL="777240" lvl="2" indent="0">
              <a:buNone/>
            </a:pPr>
            <a:endParaRPr lang="en-IN" sz="2200" dirty="0">
              <a:hlinkClick r:id="rId2"/>
            </a:endParaRPr>
          </a:p>
          <a:p>
            <a:pPr marL="777240" lvl="2" indent="0">
              <a:buNone/>
            </a:pPr>
            <a:r>
              <a:rPr lang="en-IN" sz="2200" dirty="0">
                <a:hlinkClick r:id="rId2"/>
              </a:rPr>
              <a:t>https://livesql.oracle.com/apex/f?p=590:1000:0</a:t>
            </a:r>
            <a:endParaRPr lang="en-IN" sz="2200" dirty="0"/>
          </a:p>
          <a:p>
            <a:pPr marL="1051560" lvl="3" indent="0">
              <a:buNone/>
            </a:pPr>
            <a:endParaRPr lang="en-IN" sz="2000" dirty="0"/>
          </a:p>
        </p:txBody>
      </p:sp>
      <p:sp>
        <p:nvSpPr>
          <p:cNvPr id="4" name="Slide Number Placeholder 3"/>
          <p:cNvSpPr>
            <a:spLocks noGrp="1"/>
          </p:cNvSpPr>
          <p:nvPr>
            <p:ph type="sldNum" sz="quarter" idx="12"/>
          </p:nvPr>
        </p:nvSpPr>
        <p:spPr/>
        <p:txBody>
          <a:bodyPr/>
          <a:lstStyle/>
          <a:p>
            <a:fld id="{B6F15528-21DE-4FAA-801E-634DDDAF4B2B}" type="slidenum">
              <a:rPr lang="en-IN" smtClean="0"/>
              <a:t>47</a:t>
            </a:fld>
            <a:endParaRPr lang="en-IN"/>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25D26FE-2BB6-4701-8F75-E83F9E6D97DB}"/>
                  </a:ext>
                </a:extLst>
              </p14:cNvPr>
              <p14:cNvContentPartPr/>
              <p14:nvPr/>
            </p14:nvContentPartPr>
            <p14:xfrm>
              <a:off x="977760" y="1949400"/>
              <a:ext cx="6807600" cy="3740400"/>
            </p14:xfrm>
          </p:contentPart>
        </mc:Choice>
        <mc:Fallback xmlns="">
          <p:pic>
            <p:nvPicPr>
              <p:cNvPr id="5" name="Ink 4">
                <a:extLst>
                  <a:ext uri="{FF2B5EF4-FFF2-40B4-BE49-F238E27FC236}">
                    <a16:creationId xmlns:a16="http://schemas.microsoft.com/office/drawing/2014/main" id="{D25D26FE-2BB6-4701-8F75-E83F9E6D97DB}"/>
                  </a:ext>
                </a:extLst>
              </p:cNvPr>
              <p:cNvPicPr/>
              <p:nvPr/>
            </p:nvPicPr>
            <p:blipFill>
              <a:blip r:embed="rId4"/>
              <a:stretch>
                <a:fillRect/>
              </a:stretch>
            </p:blipFill>
            <p:spPr>
              <a:xfrm>
                <a:off x="968400" y="1940040"/>
                <a:ext cx="6826320" cy="3759120"/>
              </a:xfrm>
              <a:prstGeom prst="rect">
                <a:avLst/>
              </a:prstGeom>
            </p:spPr>
          </p:pic>
        </mc:Fallback>
      </mc:AlternateContent>
    </p:spTree>
    <p:extLst>
      <p:ext uri="{BB962C8B-B14F-4D97-AF65-F5344CB8AC3E}">
        <p14:creationId xmlns:p14="http://schemas.microsoft.com/office/powerpoint/2010/main" val="55164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48</a:t>
            </a:fld>
            <a:endParaRPr lang="en-IN"/>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1781606993"/>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E42D1265-DB2D-4B5D-8FF0-03682F6FE1E9}"/>
                  </a:ext>
                </a:extLst>
              </p14:cNvPr>
              <p14:cNvContentPartPr/>
              <p14:nvPr/>
            </p14:nvContentPartPr>
            <p14:xfrm>
              <a:off x="3651120" y="1333440"/>
              <a:ext cx="1416600" cy="756000"/>
            </p14:xfrm>
          </p:contentPart>
        </mc:Choice>
        <mc:Fallback xmlns="">
          <p:pic>
            <p:nvPicPr>
              <p:cNvPr id="2" name="Ink 1">
                <a:extLst>
                  <a:ext uri="{FF2B5EF4-FFF2-40B4-BE49-F238E27FC236}">
                    <a16:creationId xmlns:a16="http://schemas.microsoft.com/office/drawing/2014/main" id="{E42D1265-DB2D-4B5D-8FF0-03682F6FE1E9}"/>
                  </a:ext>
                </a:extLst>
              </p:cNvPr>
              <p:cNvPicPr/>
              <p:nvPr/>
            </p:nvPicPr>
            <p:blipFill>
              <a:blip r:embed="rId8"/>
              <a:stretch>
                <a:fillRect/>
              </a:stretch>
            </p:blipFill>
            <p:spPr>
              <a:xfrm>
                <a:off x="3641760" y="1324080"/>
                <a:ext cx="1435320" cy="774720"/>
              </a:xfrm>
              <a:prstGeom prst="rect">
                <a:avLst/>
              </a:prstGeom>
            </p:spPr>
          </p:pic>
        </mc:Fallback>
      </mc:AlternateContent>
    </p:spTree>
    <p:extLst>
      <p:ext uri="{BB962C8B-B14F-4D97-AF65-F5344CB8AC3E}">
        <p14:creationId xmlns:p14="http://schemas.microsoft.com/office/powerpoint/2010/main" val="168281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a:t>
            </a:r>
          </a:p>
        </p:txBody>
      </p:sp>
      <p:sp>
        <p:nvSpPr>
          <p:cNvPr id="3" name="Content Placeholder 2"/>
          <p:cNvSpPr>
            <a:spLocks noGrp="1"/>
          </p:cNvSpPr>
          <p:nvPr>
            <p:ph idx="1"/>
          </p:nvPr>
        </p:nvSpPr>
        <p:spPr/>
        <p:txBody>
          <a:bodyPr/>
          <a:lstStyle/>
          <a:p>
            <a:pPr marL="114300" indent="0">
              <a:buNone/>
            </a:pPr>
            <a:r>
              <a:rPr lang="en-IN" dirty="0"/>
              <a:t>select &lt;column1_name&gt;, &lt;column1_name&gt; , …</a:t>
            </a:r>
          </a:p>
          <a:p>
            <a:pPr marL="114300" indent="0">
              <a:buNone/>
            </a:pPr>
            <a:r>
              <a:rPr lang="en-IN" dirty="0"/>
              <a:t>from &lt;</a:t>
            </a:r>
            <a:r>
              <a:rPr lang="en-IN" dirty="0" err="1"/>
              <a:t>table_name</a:t>
            </a:r>
            <a:r>
              <a:rPr lang="en-IN" dirty="0"/>
              <a:t>&gt;, &lt;</a:t>
            </a:r>
            <a:r>
              <a:rPr lang="en-IN" dirty="0" err="1"/>
              <a:t>table_name</a:t>
            </a:r>
            <a:r>
              <a:rPr lang="en-IN" dirty="0"/>
              <a:t>&gt;, …</a:t>
            </a:r>
          </a:p>
          <a:p>
            <a:pPr marL="114300" indent="0">
              <a:buNone/>
            </a:pPr>
            <a:r>
              <a:rPr lang="en-IN" dirty="0"/>
              <a:t>where &lt;condition&gt;</a:t>
            </a:r>
          </a:p>
          <a:p>
            <a:pPr marL="114300" indent="0">
              <a:buNone/>
            </a:pPr>
            <a:endParaRPr lang="en-IN" dirty="0"/>
          </a:p>
          <a:p>
            <a:r>
              <a:rPr lang="en-IN" dirty="0"/>
              <a:t>Select only retrieves values in the format required</a:t>
            </a:r>
          </a:p>
          <a:p>
            <a:r>
              <a:rPr lang="en-IN" dirty="0"/>
              <a:t>It does not change any value in the tables</a:t>
            </a:r>
          </a:p>
          <a:p>
            <a:pPr marL="114300" indent="0">
              <a:buNone/>
            </a:pPr>
            <a:endParaRPr lang="en-IN" dirty="0"/>
          </a:p>
          <a:p>
            <a:pPr marL="114300" indent="0">
              <a:buNone/>
            </a:pPr>
            <a:r>
              <a:rPr lang="en-IN" dirty="0"/>
              <a:t>select * from </a:t>
            </a:r>
            <a:r>
              <a:rPr lang="en-IN" dirty="0" err="1"/>
              <a:t>emp</a:t>
            </a:r>
            <a:r>
              <a:rPr lang="en-IN" dirty="0"/>
              <a:t>; - displays all rows and all columns</a:t>
            </a:r>
          </a:p>
          <a:p>
            <a:pPr marL="114300" indent="0">
              <a:buNone/>
            </a:pPr>
            <a:endParaRPr lang="en-IN" dirty="0"/>
          </a:p>
          <a:p>
            <a:pPr marL="114300" indent="0">
              <a:buNone/>
            </a:pPr>
            <a:r>
              <a:rPr lang="en-IN" dirty="0"/>
              <a:t>select </a:t>
            </a:r>
            <a:r>
              <a:rPr lang="en-IN" dirty="0" err="1"/>
              <a:t>empno</a:t>
            </a:r>
            <a:r>
              <a:rPr lang="en-IN" dirty="0"/>
              <a:t>, </a:t>
            </a:r>
            <a:r>
              <a:rPr lang="en-IN" dirty="0" err="1"/>
              <a:t>ename</a:t>
            </a:r>
            <a:r>
              <a:rPr lang="en-IN" dirty="0"/>
              <a:t>, </a:t>
            </a:r>
            <a:r>
              <a:rPr lang="en-IN" dirty="0" err="1"/>
              <a:t>sal</a:t>
            </a:r>
            <a:r>
              <a:rPr lang="en-IN" dirty="0"/>
              <a:t> from </a:t>
            </a:r>
            <a:r>
              <a:rPr lang="en-IN" dirty="0" err="1"/>
              <a:t>emp</a:t>
            </a:r>
            <a:endParaRPr lang="en-IN" dirty="0"/>
          </a:p>
          <a:p>
            <a:pPr marL="114300" indent="0">
              <a:buNone/>
            </a:pPr>
            <a:r>
              <a:rPr lang="en-IN" dirty="0"/>
              <a:t>where </a:t>
            </a:r>
            <a:r>
              <a:rPr lang="en-IN" dirty="0" err="1"/>
              <a:t>sal</a:t>
            </a:r>
            <a:r>
              <a:rPr lang="en-IN" dirty="0"/>
              <a:t> &gt; 10000;</a:t>
            </a:r>
          </a:p>
        </p:txBody>
      </p:sp>
      <p:sp>
        <p:nvSpPr>
          <p:cNvPr id="4" name="Slide Number Placeholder 3"/>
          <p:cNvSpPr>
            <a:spLocks noGrp="1"/>
          </p:cNvSpPr>
          <p:nvPr>
            <p:ph type="sldNum" sz="quarter" idx="12"/>
          </p:nvPr>
        </p:nvSpPr>
        <p:spPr/>
        <p:txBody>
          <a:bodyPr/>
          <a:lstStyle/>
          <a:p>
            <a:fld id="{B6F15528-21DE-4FAA-801E-634DDDAF4B2B}" type="slidenum">
              <a:rPr lang="en-IN" smtClean="0"/>
              <a:t>49</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D262EC4-EA76-405A-BF6F-6CA5B079BE5E}"/>
                  </a:ext>
                </a:extLst>
              </p14:cNvPr>
              <p14:cNvContentPartPr/>
              <p14:nvPr/>
            </p14:nvContentPartPr>
            <p14:xfrm>
              <a:off x="660240" y="4597560"/>
              <a:ext cx="6013800" cy="82800"/>
            </p14:xfrm>
          </p:contentPart>
        </mc:Choice>
        <mc:Fallback xmlns="">
          <p:pic>
            <p:nvPicPr>
              <p:cNvPr id="5" name="Ink 4">
                <a:extLst>
                  <a:ext uri="{FF2B5EF4-FFF2-40B4-BE49-F238E27FC236}">
                    <a16:creationId xmlns:a16="http://schemas.microsoft.com/office/drawing/2014/main" id="{8D262EC4-EA76-405A-BF6F-6CA5B079BE5E}"/>
                  </a:ext>
                </a:extLst>
              </p:cNvPr>
              <p:cNvPicPr/>
              <p:nvPr/>
            </p:nvPicPr>
            <p:blipFill>
              <a:blip r:embed="rId3"/>
              <a:stretch>
                <a:fillRect/>
              </a:stretch>
            </p:blipFill>
            <p:spPr>
              <a:xfrm>
                <a:off x="644400" y="4534200"/>
                <a:ext cx="60451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E1788FA-CB21-4078-9009-36F5EAB27001}"/>
                  </a:ext>
                </a:extLst>
              </p14:cNvPr>
              <p14:cNvContentPartPr/>
              <p14:nvPr/>
            </p14:nvContentPartPr>
            <p14:xfrm>
              <a:off x="660240" y="5371920"/>
              <a:ext cx="4051800" cy="89280"/>
            </p14:xfrm>
          </p:contentPart>
        </mc:Choice>
        <mc:Fallback xmlns="">
          <p:pic>
            <p:nvPicPr>
              <p:cNvPr id="6" name="Ink 5">
                <a:extLst>
                  <a:ext uri="{FF2B5EF4-FFF2-40B4-BE49-F238E27FC236}">
                    <a16:creationId xmlns:a16="http://schemas.microsoft.com/office/drawing/2014/main" id="{AE1788FA-CB21-4078-9009-36F5EAB27001}"/>
                  </a:ext>
                </a:extLst>
              </p:cNvPr>
              <p:cNvPicPr/>
              <p:nvPr/>
            </p:nvPicPr>
            <p:blipFill>
              <a:blip r:embed="rId5"/>
              <a:stretch>
                <a:fillRect/>
              </a:stretch>
            </p:blipFill>
            <p:spPr>
              <a:xfrm>
                <a:off x="644400" y="5308560"/>
                <a:ext cx="40831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B7DF632-C6B8-4CFB-8230-5D123270DBD3}"/>
                  </a:ext>
                </a:extLst>
              </p14:cNvPr>
              <p14:cNvContentPartPr/>
              <p14:nvPr/>
            </p14:nvContentPartPr>
            <p14:xfrm>
              <a:off x="539640" y="5740560"/>
              <a:ext cx="2369160" cy="241560"/>
            </p14:xfrm>
          </p:contentPart>
        </mc:Choice>
        <mc:Fallback xmlns="">
          <p:pic>
            <p:nvPicPr>
              <p:cNvPr id="7" name="Ink 6">
                <a:extLst>
                  <a:ext uri="{FF2B5EF4-FFF2-40B4-BE49-F238E27FC236}">
                    <a16:creationId xmlns:a16="http://schemas.microsoft.com/office/drawing/2014/main" id="{1B7DF632-C6B8-4CFB-8230-5D123270DBD3}"/>
                  </a:ext>
                </a:extLst>
              </p:cNvPr>
              <p:cNvPicPr/>
              <p:nvPr/>
            </p:nvPicPr>
            <p:blipFill>
              <a:blip r:embed="rId7"/>
              <a:stretch>
                <a:fillRect/>
              </a:stretch>
            </p:blipFill>
            <p:spPr>
              <a:xfrm>
                <a:off x="523800" y="5677200"/>
                <a:ext cx="240048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5A7DF891-1F44-4CF5-8BC0-1EF6A8894C6B}"/>
                  </a:ext>
                </a:extLst>
              </p14:cNvPr>
              <p14:cNvContentPartPr/>
              <p14:nvPr/>
            </p14:nvContentPartPr>
            <p14:xfrm>
              <a:off x="730080" y="1911240"/>
              <a:ext cx="5461560" cy="2997720"/>
            </p14:xfrm>
          </p:contentPart>
        </mc:Choice>
        <mc:Fallback xmlns="">
          <p:pic>
            <p:nvPicPr>
              <p:cNvPr id="8" name="Ink 7">
                <a:extLst>
                  <a:ext uri="{FF2B5EF4-FFF2-40B4-BE49-F238E27FC236}">
                    <a16:creationId xmlns:a16="http://schemas.microsoft.com/office/drawing/2014/main" id="{5A7DF891-1F44-4CF5-8BC0-1EF6A8894C6B}"/>
                  </a:ext>
                </a:extLst>
              </p:cNvPr>
              <p:cNvPicPr/>
              <p:nvPr/>
            </p:nvPicPr>
            <p:blipFill>
              <a:blip r:embed="rId9"/>
              <a:stretch>
                <a:fillRect/>
              </a:stretch>
            </p:blipFill>
            <p:spPr>
              <a:xfrm>
                <a:off x="720720" y="1901880"/>
                <a:ext cx="5480280" cy="3016440"/>
              </a:xfrm>
              <a:prstGeom prst="rect">
                <a:avLst/>
              </a:prstGeom>
            </p:spPr>
          </p:pic>
        </mc:Fallback>
      </mc:AlternateContent>
    </p:spTree>
    <p:extLst>
      <p:ext uri="{BB962C8B-B14F-4D97-AF65-F5344CB8AC3E}">
        <p14:creationId xmlns:p14="http://schemas.microsoft.com/office/powerpoint/2010/main" val="210233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The Candidate Key______________</a:t>
            </a:r>
            <a:endParaRPr lang="en-IN" sz="800" dirty="0"/>
          </a:p>
        </p:txBody>
      </p:sp>
      <p:sp>
        <p:nvSpPr>
          <p:cNvPr id="3" name="Content Placeholder 2"/>
          <p:cNvSpPr>
            <a:spLocks noGrp="1"/>
          </p:cNvSpPr>
          <p:nvPr>
            <p:ph idx="1"/>
          </p:nvPr>
        </p:nvSpPr>
        <p:spPr/>
        <p:txBody>
          <a:bodyPr/>
          <a:lstStyle/>
          <a:p>
            <a:pPr marL="114300" indent="0">
              <a:buNone/>
            </a:pPr>
            <a:r>
              <a:rPr lang="en-IN" dirty="0"/>
              <a:t>Definition of CANDIDATE KEY:</a:t>
            </a:r>
          </a:p>
          <a:p>
            <a:pPr marL="114300" indent="0">
              <a:buNone/>
            </a:pPr>
            <a:endParaRPr lang="en-IN" dirty="0"/>
          </a:p>
          <a:p>
            <a:pPr marL="114300" indent="0">
              <a:buNone/>
            </a:pPr>
            <a:r>
              <a:rPr lang="en-IN" b="1" i="1" dirty="0"/>
              <a:t>“An attribute or set of attributes (minimal </a:t>
            </a:r>
            <a:r>
              <a:rPr lang="en-IN" b="1" i="1" dirty="0" err="1"/>
              <a:t>superkeys</a:t>
            </a:r>
            <a:r>
              <a:rPr lang="en-IN" b="1" i="1" dirty="0"/>
              <a:t>) which can uniquely identify every record and may have a null value.”</a:t>
            </a:r>
          </a:p>
          <a:p>
            <a:pPr marL="114300" indent="0">
              <a:buNone/>
            </a:pPr>
            <a:endParaRPr lang="en-IN" b="1" i="1" dirty="0"/>
          </a:p>
          <a:p>
            <a:pPr>
              <a:buClrTx/>
              <a:buFont typeface="Wingdings" pitchFamily="2" charset="2"/>
              <a:buChar char="Ø"/>
            </a:pPr>
            <a:r>
              <a:rPr lang="en-IN" dirty="0"/>
              <a:t>One table can have more than one candidate key</a:t>
            </a:r>
          </a:p>
          <a:p>
            <a:pPr>
              <a:buClrTx/>
              <a:buFont typeface="Wingdings" pitchFamily="2" charset="2"/>
              <a:buChar char="Ø"/>
            </a:pPr>
            <a:endParaRPr lang="en-IN" dirty="0"/>
          </a:p>
          <a:p>
            <a:pPr>
              <a:buClrTx/>
              <a:buFont typeface="Wingdings" pitchFamily="2" charset="2"/>
              <a:buChar char="Ø"/>
            </a:pPr>
            <a:r>
              <a:rPr lang="en-IN" dirty="0"/>
              <a:t>From amongst all Candidate Keys, select one which cannot have a null value as the </a:t>
            </a:r>
            <a:r>
              <a:rPr lang="en-IN" b="1" dirty="0"/>
              <a:t>Primary Key</a:t>
            </a:r>
          </a:p>
        </p:txBody>
      </p:sp>
      <p:sp>
        <p:nvSpPr>
          <p:cNvPr id="7" name="Slide Number Placeholder 6"/>
          <p:cNvSpPr>
            <a:spLocks noGrp="1"/>
          </p:cNvSpPr>
          <p:nvPr>
            <p:ph type="sldNum" sz="quarter" idx="12"/>
          </p:nvPr>
        </p:nvSpPr>
        <p:spPr/>
        <p:txBody>
          <a:bodyPr/>
          <a:lstStyle/>
          <a:p>
            <a:fld id="{B6F15528-21DE-4FAA-801E-634DDDAF4B2B}" type="slidenum">
              <a:rPr lang="en-IN" smtClean="0"/>
              <a:t>5</a:t>
            </a:fld>
            <a:endParaRPr lang="en-IN"/>
          </a:p>
        </p:txBody>
      </p:sp>
    </p:spTree>
    <p:extLst>
      <p:ext uri="{BB962C8B-B14F-4D97-AF65-F5344CB8AC3E}">
        <p14:creationId xmlns:p14="http://schemas.microsoft.com/office/powerpoint/2010/main" val="4892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 (like operator)</a:t>
            </a:r>
          </a:p>
        </p:txBody>
      </p:sp>
      <p:sp>
        <p:nvSpPr>
          <p:cNvPr id="3" name="Content Placeholder 2"/>
          <p:cNvSpPr>
            <a:spLocks noGrp="1"/>
          </p:cNvSpPr>
          <p:nvPr>
            <p:ph idx="1"/>
          </p:nvPr>
        </p:nvSpPr>
        <p:spPr/>
        <p:txBody>
          <a:bodyPr/>
          <a:lstStyle/>
          <a:p>
            <a:pPr marL="114300" indent="0">
              <a:buNone/>
            </a:pPr>
            <a:r>
              <a:rPr lang="en-IN" dirty="0"/>
              <a:t>Two wildcard characters in SQL:</a:t>
            </a:r>
          </a:p>
          <a:p>
            <a:pPr marL="114300" indent="0">
              <a:buNone/>
            </a:pPr>
            <a:r>
              <a:rPr lang="en-IN" dirty="0"/>
              <a:t>_ (underscore) – represents one character</a:t>
            </a:r>
          </a:p>
          <a:p>
            <a:pPr marL="114300" indent="0">
              <a:buNone/>
            </a:pPr>
            <a:r>
              <a:rPr lang="en-IN" dirty="0"/>
              <a:t>% (percentage) – represents 0 or more characters</a:t>
            </a:r>
          </a:p>
          <a:p>
            <a:pPr marL="114300" indent="0">
              <a:buNone/>
            </a:pPr>
            <a:r>
              <a:rPr lang="en-IN" b="1" dirty="0">
                <a:solidFill>
                  <a:srgbClr val="C00000"/>
                </a:solidFill>
              </a:rPr>
              <a:t>(Not working with </a:t>
            </a:r>
            <a:r>
              <a:rPr lang="en-IN" b="1" dirty="0" err="1">
                <a:solidFill>
                  <a:srgbClr val="C00000"/>
                </a:solidFill>
              </a:rPr>
              <a:t>livesql</a:t>
            </a:r>
            <a:r>
              <a:rPr lang="en-IN" b="1" dirty="0">
                <a:solidFill>
                  <a:srgbClr val="C00000"/>
                </a:solidFill>
              </a:rPr>
              <a:t>)</a:t>
            </a:r>
          </a:p>
          <a:p>
            <a:pPr marL="114300" indent="0">
              <a:buNone/>
            </a:pPr>
            <a:r>
              <a:rPr lang="en-IN" dirty="0"/>
              <a:t>Use LIKE operator with wildcard characters</a:t>
            </a:r>
          </a:p>
          <a:p>
            <a:pPr marL="114300" indent="0">
              <a:buNone/>
            </a:pPr>
            <a:endParaRPr lang="en-IN" dirty="0"/>
          </a:p>
          <a:p>
            <a:pPr marL="114300" indent="0">
              <a:buNone/>
            </a:pPr>
            <a:r>
              <a:rPr lang="en-IN" dirty="0"/>
              <a:t>e.g.</a:t>
            </a:r>
          </a:p>
          <a:p>
            <a:pPr marL="114300" indent="0">
              <a:buNone/>
            </a:pPr>
            <a:r>
              <a:rPr lang="en-IN" dirty="0"/>
              <a:t>Display details about all those employees whose names begin with ‘N’:</a:t>
            </a:r>
          </a:p>
          <a:p>
            <a:pPr marL="114300" indent="0">
              <a:buNone/>
            </a:pPr>
            <a:r>
              <a:rPr lang="en-IN" dirty="0"/>
              <a:t>select * from </a:t>
            </a:r>
            <a:r>
              <a:rPr lang="en-IN" dirty="0" err="1"/>
              <a:t>emp</a:t>
            </a:r>
            <a:endParaRPr lang="en-IN" dirty="0"/>
          </a:p>
          <a:p>
            <a:pPr marL="114300" indent="0">
              <a:buNone/>
            </a:pPr>
            <a:r>
              <a:rPr lang="en-IN" dirty="0"/>
              <a:t>where upper(</a:t>
            </a:r>
            <a:r>
              <a:rPr lang="en-IN" dirty="0" err="1"/>
              <a:t>ename</a:t>
            </a:r>
            <a:r>
              <a:rPr lang="en-IN" dirty="0"/>
              <a:t>) like ‘N%’;</a:t>
            </a:r>
          </a:p>
        </p:txBody>
      </p:sp>
      <p:sp>
        <p:nvSpPr>
          <p:cNvPr id="4" name="Slide Number Placeholder 3"/>
          <p:cNvSpPr>
            <a:spLocks noGrp="1"/>
          </p:cNvSpPr>
          <p:nvPr>
            <p:ph type="sldNum" sz="quarter" idx="12"/>
          </p:nvPr>
        </p:nvSpPr>
        <p:spPr/>
        <p:txBody>
          <a:bodyPr/>
          <a:lstStyle/>
          <a:p>
            <a:fld id="{B6F15528-21DE-4FAA-801E-634DDDAF4B2B}" type="slidenum">
              <a:rPr lang="en-IN" smtClean="0"/>
              <a:t>50</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FA2460EF-8C51-4181-A9AA-8067948B99ED}"/>
                  </a:ext>
                </a:extLst>
              </p14:cNvPr>
              <p14:cNvContentPartPr/>
              <p14:nvPr/>
            </p14:nvContentPartPr>
            <p14:xfrm>
              <a:off x="704880" y="1803240"/>
              <a:ext cx="3321360" cy="121320"/>
            </p14:xfrm>
          </p:contentPart>
        </mc:Choice>
        <mc:Fallback xmlns="">
          <p:pic>
            <p:nvPicPr>
              <p:cNvPr id="5" name="Ink 4">
                <a:extLst>
                  <a:ext uri="{FF2B5EF4-FFF2-40B4-BE49-F238E27FC236}">
                    <a16:creationId xmlns:a16="http://schemas.microsoft.com/office/drawing/2014/main" id="{FA2460EF-8C51-4181-A9AA-8067948B99ED}"/>
                  </a:ext>
                </a:extLst>
              </p:cNvPr>
              <p:cNvPicPr/>
              <p:nvPr/>
            </p:nvPicPr>
            <p:blipFill>
              <a:blip r:embed="rId3"/>
              <a:stretch>
                <a:fillRect/>
              </a:stretch>
            </p:blipFill>
            <p:spPr>
              <a:xfrm>
                <a:off x="689040" y="1739880"/>
                <a:ext cx="33526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4C7C7836-63A1-4780-8D60-9FD6F557E92E}"/>
                  </a:ext>
                </a:extLst>
              </p14:cNvPr>
              <p14:cNvContentPartPr/>
              <p14:nvPr/>
            </p14:nvContentPartPr>
            <p14:xfrm>
              <a:off x="-647640" y="2146320"/>
              <a:ext cx="3200760" cy="146520"/>
            </p14:xfrm>
          </p:contentPart>
        </mc:Choice>
        <mc:Fallback xmlns="">
          <p:pic>
            <p:nvPicPr>
              <p:cNvPr id="6" name="Ink 5">
                <a:extLst>
                  <a:ext uri="{FF2B5EF4-FFF2-40B4-BE49-F238E27FC236}">
                    <a16:creationId xmlns:a16="http://schemas.microsoft.com/office/drawing/2014/main" id="{4C7C7836-63A1-4780-8D60-9FD6F557E92E}"/>
                  </a:ext>
                </a:extLst>
              </p:cNvPr>
              <p:cNvPicPr/>
              <p:nvPr/>
            </p:nvPicPr>
            <p:blipFill>
              <a:blip r:embed="rId5"/>
              <a:stretch>
                <a:fillRect/>
              </a:stretch>
            </p:blipFill>
            <p:spPr>
              <a:xfrm>
                <a:off x="-663480" y="2082960"/>
                <a:ext cx="32320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73D68C9-1845-4A18-8DED-DA73300C145C}"/>
                  </a:ext>
                </a:extLst>
              </p14:cNvPr>
              <p14:cNvContentPartPr/>
              <p14:nvPr/>
            </p14:nvContentPartPr>
            <p14:xfrm>
              <a:off x="546120" y="2546280"/>
              <a:ext cx="1752840" cy="120960"/>
            </p14:xfrm>
          </p:contentPart>
        </mc:Choice>
        <mc:Fallback xmlns="">
          <p:pic>
            <p:nvPicPr>
              <p:cNvPr id="7" name="Ink 6">
                <a:extLst>
                  <a:ext uri="{FF2B5EF4-FFF2-40B4-BE49-F238E27FC236}">
                    <a16:creationId xmlns:a16="http://schemas.microsoft.com/office/drawing/2014/main" id="{F73D68C9-1845-4A18-8DED-DA73300C145C}"/>
                  </a:ext>
                </a:extLst>
              </p:cNvPr>
              <p:cNvPicPr/>
              <p:nvPr/>
            </p:nvPicPr>
            <p:blipFill>
              <a:blip r:embed="rId7"/>
              <a:stretch>
                <a:fillRect/>
              </a:stretch>
            </p:blipFill>
            <p:spPr>
              <a:xfrm>
                <a:off x="530280" y="2482920"/>
                <a:ext cx="17841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96B7949E-E622-45A0-80CD-22F53CFE110A}"/>
                  </a:ext>
                </a:extLst>
              </p14:cNvPr>
              <p14:cNvContentPartPr/>
              <p14:nvPr/>
            </p14:nvContentPartPr>
            <p14:xfrm>
              <a:off x="2666880" y="2165400"/>
              <a:ext cx="2800800" cy="70200"/>
            </p14:xfrm>
          </p:contentPart>
        </mc:Choice>
        <mc:Fallback xmlns="">
          <p:pic>
            <p:nvPicPr>
              <p:cNvPr id="8" name="Ink 7">
                <a:extLst>
                  <a:ext uri="{FF2B5EF4-FFF2-40B4-BE49-F238E27FC236}">
                    <a16:creationId xmlns:a16="http://schemas.microsoft.com/office/drawing/2014/main" id="{96B7949E-E622-45A0-80CD-22F53CFE110A}"/>
                  </a:ext>
                </a:extLst>
              </p:cNvPr>
              <p:cNvPicPr/>
              <p:nvPr/>
            </p:nvPicPr>
            <p:blipFill>
              <a:blip r:embed="rId9"/>
              <a:stretch>
                <a:fillRect/>
              </a:stretch>
            </p:blipFill>
            <p:spPr>
              <a:xfrm>
                <a:off x="2651040" y="2102040"/>
                <a:ext cx="28321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3945DB8F-2C24-4042-A50B-B9303A2D3909}"/>
                  </a:ext>
                </a:extLst>
              </p14:cNvPr>
              <p14:cNvContentPartPr/>
              <p14:nvPr/>
            </p14:nvContentPartPr>
            <p14:xfrm>
              <a:off x="2705040" y="2616120"/>
              <a:ext cx="3346920" cy="64080"/>
            </p14:xfrm>
          </p:contentPart>
        </mc:Choice>
        <mc:Fallback xmlns="">
          <p:pic>
            <p:nvPicPr>
              <p:cNvPr id="9" name="Ink 8">
                <a:extLst>
                  <a:ext uri="{FF2B5EF4-FFF2-40B4-BE49-F238E27FC236}">
                    <a16:creationId xmlns:a16="http://schemas.microsoft.com/office/drawing/2014/main" id="{3945DB8F-2C24-4042-A50B-B9303A2D3909}"/>
                  </a:ext>
                </a:extLst>
              </p:cNvPr>
              <p:cNvPicPr/>
              <p:nvPr/>
            </p:nvPicPr>
            <p:blipFill>
              <a:blip r:embed="rId11"/>
              <a:stretch>
                <a:fillRect/>
              </a:stretch>
            </p:blipFill>
            <p:spPr>
              <a:xfrm>
                <a:off x="2689200" y="2552760"/>
                <a:ext cx="33782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3BAF7F7B-BAAF-40D4-A789-532D1BE55BB0}"/>
                  </a:ext>
                </a:extLst>
              </p14:cNvPr>
              <p14:cNvContentPartPr/>
              <p14:nvPr/>
            </p14:nvContentPartPr>
            <p14:xfrm>
              <a:off x="704880" y="3384720"/>
              <a:ext cx="4756320" cy="63720"/>
            </p14:xfrm>
          </p:contentPart>
        </mc:Choice>
        <mc:Fallback xmlns="">
          <p:pic>
            <p:nvPicPr>
              <p:cNvPr id="10" name="Ink 9">
                <a:extLst>
                  <a:ext uri="{FF2B5EF4-FFF2-40B4-BE49-F238E27FC236}">
                    <a16:creationId xmlns:a16="http://schemas.microsoft.com/office/drawing/2014/main" id="{3BAF7F7B-BAAF-40D4-A789-532D1BE55BB0}"/>
                  </a:ext>
                </a:extLst>
              </p:cNvPr>
              <p:cNvPicPr/>
              <p:nvPr/>
            </p:nvPicPr>
            <p:blipFill>
              <a:blip r:embed="rId13"/>
              <a:stretch>
                <a:fillRect/>
              </a:stretch>
            </p:blipFill>
            <p:spPr>
              <a:xfrm>
                <a:off x="689040" y="3321360"/>
                <a:ext cx="47876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0EA84E83-010E-41D9-BB37-4BA407C40ADF}"/>
                  </a:ext>
                </a:extLst>
              </p14:cNvPr>
              <p14:cNvContentPartPr/>
              <p14:nvPr/>
            </p14:nvContentPartPr>
            <p14:xfrm>
              <a:off x="1143000" y="3206880"/>
              <a:ext cx="1587960" cy="584280"/>
            </p14:xfrm>
          </p:contentPart>
        </mc:Choice>
        <mc:Fallback xmlns="">
          <p:pic>
            <p:nvPicPr>
              <p:cNvPr id="11" name="Ink 10">
                <a:extLst>
                  <a:ext uri="{FF2B5EF4-FFF2-40B4-BE49-F238E27FC236}">
                    <a16:creationId xmlns:a16="http://schemas.microsoft.com/office/drawing/2014/main" id="{0EA84E83-010E-41D9-BB37-4BA407C40ADF}"/>
                  </a:ext>
                </a:extLst>
              </p:cNvPr>
              <p:cNvPicPr/>
              <p:nvPr/>
            </p:nvPicPr>
            <p:blipFill>
              <a:blip r:embed="rId15"/>
              <a:stretch>
                <a:fillRect/>
              </a:stretch>
            </p:blipFill>
            <p:spPr>
              <a:xfrm>
                <a:off x="1127160" y="3143520"/>
                <a:ext cx="1619280" cy="711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0C83B864-71FC-44AB-B09D-D32E78EA01CB}"/>
                  </a:ext>
                </a:extLst>
              </p14:cNvPr>
              <p14:cNvContentPartPr/>
              <p14:nvPr/>
            </p14:nvContentPartPr>
            <p14:xfrm>
              <a:off x="660240" y="4616280"/>
              <a:ext cx="6687000" cy="102240"/>
            </p14:xfrm>
          </p:contentPart>
        </mc:Choice>
        <mc:Fallback xmlns="">
          <p:pic>
            <p:nvPicPr>
              <p:cNvPr id="12" name="Ink 11">
                <a:extLst>
                  <a:ext uri="{FF2B5EF4-FFF2-40B4-BE49-F238E27FC236}">
                    <a16:creationId xmlns:a16="http://schemas.microsoft.com/office/drawing/2014/main" id="{0C83B864-71FC-44AB-B09D-D32E78EA01CB}"/>
                  </a:ext>
                </a:extLst>
              </p:cNvPr>
              <p:cNvPicPr/>
              <p:nvPr/>
            </p:nvPicPr>
            <p:blipFill>
              <a:blip r:embed="rId17"/>
              <a:stretch>
                <a:fillRect/>
              </a:stretch>
            </p:blipFill>
            <p:spPr>
              <a:xfrm>
                <a:off x="644400" y="4552920"/>
                <a:ext cx="671832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6121EB4E-5166-4681-9FCA-B988AFF8E8BA}"/>
                  </a:ext>
                </a:extLst>
              </p14:cNvPr>
              <p14:cNvContentPartPr/>
              <p14:nvPr/>
            </p14:nvContentPartPr>
            <p14:xfrm>
              <a:off x="851040" y="4921200"/>
              <a:ext cx="723960" cy="38520"/>
            </p14:xfrm>
          </p:contentPart>
        </mc:Choice>
        <mc:Fallback xmlns="">
          <p:pic>
            <p:nvPicPr>
              <p:cNvPr id="13" name="Ink 12">
                <a:extLst>
                  <a:ext uri="{FF2B5EF4-FFF2-40B4-BE49-F238E27FC236}">
                    <a16:creationId xmlns:a16="http://schemas.microsoft.com/office/drawing/2014/main" id="{6121EB4E-5166-4681-9FCA-B988AFF8E8BA}"/>
                  </a:ext>
                </a:extLst>
              </p:cNvPr>
              <p:cNvPicPr/>
              <p:nvPr/>
            </p:nvPicPr>
            <p:blipFill>
              <a:blip r:embed="rId19"/>
              <a:stretch>
                <a:fillRect/>
              </a:stretch>
            </p:blipFill>
            <p:spPr>
              <a:xfrm>
                <a:off x="835200" y="4857840"/>
                <a:ext cx="7552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39AC0B8D-5439-481A-9A58-051F1C64D3DE}"/>
                  </a:ext>
                </a:extLst>
              </p14:cNvPr>
              <p14:cNvContentPartPr/>
              <p14:nvPr/>
            </p14:nvContentPartPr>
            <p14:xfrm>
              <a:off x="768240" y="5327640"/>
              <a:ext cx="1778400" cy="63720"/>
            </p14:xfrm>
          </p:contentPart>
        </mc:Choice>
        <mc:Fallback xmlns="">
          <p:pic>
            <p:nvPicPr>
              <p:cNvPr id="14" name="Ink 13">
                <a:extLst>
                  <a:ext uri="{FF2B5EF4-FFF2-40B4-BE49-F238E27FC236}">
                    <a16:creationId xmlns:a16="http://schemas.microsoft.com/office/drawing/2014/main" id="{39AC0B8D-5439-481A-9A58-051F1C64D3DE}"/>
                  </a:ext>
                </a:extLst>
              </p:cNvPr>
              <p:cNvPicPr/>
              <p:nvPr/>
            </p:nvPicPr>
            <p:blipFill>
              <a:blip r:embed="rId21"/>
              <a:stretch>
                <a:fillRect/>
              </a:stretch>
            </p:blipFill>
            <p:spPr>
              <a:xfrm>
                <a:off x="752400" y="5264280"/>
                <a:ext cx="1809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3333E9BB-7077-4217-9D41-EEAD4BCE0D61}"/>
                  </a:ext>
                </a:extLst>
              </p14:cNvPr>
              <p14:cNvContentPartPr/>
              <p14:nvPr/>
            </p14:nvContentPartPr>
            <p14:xfrm>
              <a:off x="768240" y="5772240"/>
              <a:ext cx="3340440" cy="70200"/>
            </p14:xfrm>
          </p:contentPart>
        </mc:Choice>
        <mc:Fallback xmlns="">
          <p:pic>
            <p:nvPicPr>
              <p:cNvPr id="15" name="Ink 14">
                <a:extLst>
                  <a:ext uri="{FF2B5EF4-FFF2-40B4-BE49-F238E27FC236}">
                    <a16:creationId xmlns:a16="http://schemas.microsoft.com/office/drawing/2014/main" id="{3333E9BB-7077-4217-9D41-EEAD4BCE0D61}"/>
                  </a:ext>
                </a:extLst>
              </p:cNvPr>
              <p:cNvPicPr/>
              <p:nvPr/>
            </p:nvPicPr>
            <p:blipFill>
              <a:blip r:embed="rId23"/>
              <a:stretch>
                <a:fillRect/>
              </a:stretch>
            </p:blipFill>
            <p:spPr>
              <a:xfrm>
                <a:off x="752400" y="5708880"/>
                <a:ext cx="3371760" cy="196920"/>
              </a:xfrm>
              <a:prstGeom prst="rect">
                <a:avLst/>
              </a:prstGeom>
            </p:spPr>
          </p:pic>
        </mc:Fallback>
      </mc:AlternateContent>
    </p:spTree>
    <p:extLst>
      <p:ext uri="{BB962C8B-B14F-4D97-AF65-F5344CB8AC3E}">
        <p14:creationId xmlns:p14="http://schemas.microsoft.com/office/powerpoint/2010/main" val="198853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51</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761999"/>
            <a:ext cx="6248400" cy="5975941"/>
          </a:xfrm>
          <a:prstGeom prst="rect">
            <a:avLst/>
          </a:prstGeom>
          <a:ln w="28575">
            <a:solidFill>
              <a:schemeClr val="tx1"/>
            </a:solidFill>
          </a:ln>
        </p:spPr>
      </p:pic>
    </p:spTree>
    <p:extLst>
      <p:ext uri="{BB962C8B-B14F-4D97-AF65-F5344CB8AC3E}">
        <p14:creationId xmlns:p14="http://schemas.microsoft.com/office/powerpoint/2010/main" val="3244905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 (like operator)</a:t>
            </a: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IN" dirty="0"/>
              <a:t>Display details about all those employees whose names begin with ‘N’ and end with ‘A’:</a:t>
            </a:r>
          </a:p>
          <a:p>
            <a:pPr marL="411480" lvl="1" indent="0">
              <a:buNone/>
            </a:pPr>
            <a:r>
              <a:rPr lang="en-IN" dirty="0"/>
              <a:t>select * from </a:t>
            </a:r>
            <a:r>
              <a:rPr lang="en-IN" dirty="0" err="1"/>
              <a:t>emp</a:t>
            </a:r>
            <a:endParaRPr lang="en-IN" dirty="0"/>
          </a:p>
          <a:p>
            <a:pPr marL="411480" lvl="1" indent="0">
              <a:buNone/>
            </a:pPr>
            <a:r>
              <a:rPr lang="en-IN" dirty="0"/>
              <a:t>where upper(</a:t>
            </a:r>
            <a:r>
              <a:rPr lang="en-IN" dirty="0" err="1"/>
              <a:t>ename</a:t>
            </a:r>
            <a:r>
              <a:rPr lang="en-IN" dirty="0"/>
              <a:t>) like ‘N%A’;</a:t>
            </a:r>
          </a:p>
          <a:p>
            <a:pPr marL="411480" lvl="1" indent="0">
              <a:buNone/>
            </a:pPr>
            <a:endParaRPr lang="en-IN" dirty="0"/>
          </a:p>
          <a:p>
            <a:pPr>
              <a:buFont typeface="Wingdings" pitchFamily="2" charset="2"/>
              <a:buChar char="Ø"/>
            </a:pPr>
            <a:r>
              <a:rPr lang="en-IN" dirty="0"/>
              <a:t>Display details about all those employees whose names have ‘I’ as the third character:</a:t>
            </a:r>
          </a:p>
          <a:p>
            <a:pPr marL="411480" lvl="1" indent="0">
              <a:buNone/>
            </a:pPr>
            <a:r>
              <a:rPr lang="en-IN" dirty="0"/>
              <a:t>select * from </a:t>
            </a:r>
            <a:r>
              <a:rPr lang="en-IN" dirty="0" err="1"/>
              <a:t>emp</a:t>
            </a:r>
            <a:endParaRPr lang="en-IN" dirty="0"/>
          </a:p>
          <a:p>
            <a:pPr marL="411480" lvl="1" indent="0">
              <a:buNone/>
            </a:pPr>
            <a:r>
              <a:rPr lang="en-IN" dirty="0"/>
              <a:t>where upper(</a:t>
            </a:r>
            <a:r>
              <a:rPr lang="en-IN" dirty="0" err="1"/>
              <a:t>ename</a:t>
            </a:r>
            <a:r>
              <a:rPr lang="en-IN" dirty="0"/>
              <a:t>) like ‘_ _ I%’;</a:t>
            </a:r>
          </a:p>
          <a:p>
            <a:endParaRPr lang="en-IN" dirty="0"/>
          </a:p>
          <a:p>
            <a:pPr>
              <a:buFont typeface="Wingdings" pitchFamily="2" charset="2"/>
              <a:buChar char="Ø"/>
            </a:pPr>
            <a:r>
              <a:rPr lang="en-IN" dirty="0"/>
              <a:t>Display details about all those employees whose names do not have ‘I’ anywhere:</a:t>
            </a:r>
          </a:p>
          <a:p>
            <a:pPr marL="411480" lvl="1" indent="0">
              <a:buNone/>
            </a:pPr>
            <a:r>
              <a:rPr lang="en-IN" dirty="0"/>
              <a:t>select * from </a:t>
            </a:r>
            <a:r>
              <a:rPr lang="en-IN" dirty="0" err="1"/>
              <a:t>emp</a:t>
            </a:r>
            <a:endParaRPr lang="en-IN" dirty="0"/>
          </a:p>
          <a:p>
            <a:pPr marL="411480" lvl="1" indent="0">
              <a:buNone/>
            </a:pPr>
            <a:r>
              <a:rPr lang="en-IN" dirty="0"/>
              <a:t>where upper(</a:t>
            </a:r>
            <a:r>
              <a:rPr lang="en-IN" dirty="0" err="1"/>
              <a:t>ename</a:t>
            </a:r>
            <a:r>
              <a:rPr lang="en-IN" dirty="0"/>
              <a:t>) not like ‘%I%’;</a:t>
            </a:r>
          </a:p>
          <a:p>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52</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14DCD5C-A0D0-48BB-B0C7-2E6EF169D100}"/>
                  </a:ext>
                </a:extLst>
              </p14:cNvPr>
              <p14:cNvContentPartPr/>
              <p14:nvPr/>
            </p14:nvContentPartPr>
            <p14:xfrm>
              <a:off x="2184480" y="1911240"/>
              <a:ext cx="5124600" cy="57600"/>
            </p14:xfrm>
          </p:contentPart>
        </mc:Choice>
        <mc:Fallback xmlns="">
          <p:pic>
            <p:nvPicPr>
              <p:cNvPr id="5" name="Ink 4">
                <a:extLst>
                  <a:ext uri="{FF2B5EF4-FFF2-40B4-BE49-F238E27FC236}">
                    <a16:creationId xmlns:a16="http://schemas.microsoft.com/office/drawing/2014/main" id="{E14DCD5C-A0D0-48BB-B0C7-2E6EF169D100}"/>
                  </a:ext>
                </a:extLst>
              </p:cNvPr>
              <p:cNvPicPr/>
              <p:nvPr/>
            </p:nvPicPr>
            <p:blipFill>
              <a:blip r:embed="rId3"/>
              <a:stretch>
                <a:fillRect/>
              </a:stretch>
            </p:blipFill>
            <p:spPr>
              <a:xfrm>
                <a:off x="2175120" y="1901880"/>
                <a:ext cx="514332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1CCD15C-990A-4290-A97E-A8F5E5CF7973}"/>
                  </a:ext>
                </a:extLst>
              </p14:cNvPr>
              <p14:cNvContentPartPr/>
              <p14:nvPr/>
            </p14:nvContentPartPr>
            <p14:xfrm>
              <a:off x="1003320" y="1879560"/>
              <a:ext cx="5702760" cy="4483440"/>
            </p14:xfrm>
          </p:contentPart>
        </mc:Choice>
        <mc:Fallback xmlns="">
          <p:pic>
            <p:nvPicPr>
              <p:cNvPr id="6" name="Ink 5">
                <a:extLst>
                  <a:ext uri="{FF2B5EF4-FFF2-40B4-BE49-F238E27FC236}">
                    <a16:creationId xmlns:a16="http://schemas.microsoft.com/office/drawing/2014/main" id="{91CCD15C-990A-4290-A97E-A8F5E5CF7973}"/>
                  </a:ext>
                </a:extLst>
              </p:cNvPr>
              <p:cNvPicPr/>
              <p:nvPr/>
            </p:nvPicPr>
            <p:blipFill>
              <a:blip r:embed="rId5"/>
              <a:stretch>
                <a:fillRect/>
              </a:stretch>
            </p:blipFill>
            <p:spPr>
              <a:xfrm>
                <a:off x="993960" y="1870200"/>
                <a:ext cx="5721480" cy="4502160"/>
              </a:xfrm>
              <a:prstGeom prst="rect">
                <a:avLst/>
              </a:prstGeom>
            </p:spPr>
          </p:pic>
        </mc:Fallback>
      </mc:AlternateContent>
    </p:spTree>
    <p:extLst>
      <p:ext uri="{BB962C8B-B14F-4D97-AF65-F5344CB8AC3E}">
        <p14:creationId xmlns:p14="http://schemas.microsoft.com/office/powerpoint/2010/main" val="279504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 (like operator)</a:t>
            </a:r>
          </a:p>
        </p:txBody>
      </p:sp>
      <p:sp>
        <p:nvSpPr>
          <p:cNvPr id="3" name="Content Placeholder 2"/>
          <p:cNvSpPr>
            <a:spLocks noGrp="1"/>
          </p:cNvSpPr>
          <p:nvPr>
            <p:ph idx="1"/>
          </p:nvPr>
        </p:nvSpPr>
        <p:spPr/>
        <p:txBody>
          <a:bodyPr/>
          <a:lstStyle/>
          <a:p>
            <a:pPr>
              <a:buFont typeface="Wingdings" pitchFamily="2" charset="2"/>
              <a:buChar char="Ø"/>
            </a:pPr>
            <a:r>
              <a:rPr lang="en-IN" dirty="0"/>
              <a:t>Display details about all those employees whose names do not have ‘I’ or an ‘A’:</a:t>
            </a:r>
          </a:p>
          <a:p>
            <a:pPr marL="411480" lvl="1" indent="0">
              <a:buNone/>
            </a:pPr>
            <a:r>
              <a:rPr lang="en-IN" dirty="0"/>
              <a:t>select * from </a:t>
            </a:r>
            <a:r>
              <a:rPr lang="en-IN" dirty="0" err="1"/>
              <a:t>emp</a:t>
            </a:r>
            <a:endParaRPr lang="en-IN" dirty="0"/>
          </a:p>
          <a:p>
            <a:pPr marL="411480" lvl="1" indent="0">
              <a:buNone/>
            </a:pPr>
            <a:r>
              <a:rPr lang="en-IN" dirty="0"/>
              <a:t>where upper(</a:t>
            </a:r>
            <a:r>
              <a:rPr lang="en-IN" dirty="0" err="1"/>
              <a:t>ename</a:t>
            </a:r>
            <a:r>
              <a:rPr lang="en-IN" dirty="0"/>
              <a:t>) not like ‘%I%’</a:t>
            </a:r>
          </a:p>
          <a:p>
            <a:pPr marL="411480" lvl="1" indent="0">
              <a:buNone/>
            </a:pPr>
            <a:r>
              <a:rPr lang="en-IN" dirty="0"/>
              <a:t>and upper(</a:t>
            </a:r>
            <a:r>
              <a:rPr lang="en-IN" dirty="0" err="1"/>
              <a:t>ename</a:t>
            </a:r>
            <a:r>
              <a:rPr lang="en-IN" dirty="0"/>
              <a:t>) not like ‘%A%’;</a:t>
            </a:r>
          </a:p>
          <a:p>
            <a:pPr>
              <a:buFont typeface="Wingdings" pitchFamily="2" charset="2"/>
              <a:buChar char="Ø"/>
            </a:pPr>
            <a:r>
              <a:rPr lang="en-IN" dirty="0"/>
              <a:t>Display details about all those employees whose names are six characters long:</a:t>
            </a:r>
          </a:p>
          <a:p>
            <a:pPr marL="411480" lvl="1" indent="0">
              <a:buNone/>
            </a:pPr>
            <a:r>
              <a:rPr lang="en-IN" dirty="0"/>
              <a:t>select * from </a:t>
            </a:r>
            <a:r>
              <a:rPr lang="en-IN" dirty="0" err="1"/>
              <a:t>emp</a:t>
            </a:r>
            <a:endParaRPr lang="en-IN" dirty="0"/>
          </a:p>
          <a:p>
            <a:pPr marL="411480" lvl="1" indent="0">
              <a:buNone/>
            </a:pPr>
            <a:r>
              <a:rPr lang="en-IN" dirty="0"/>
              <a:t>where </a:t>
            </a:r>
            <a:r>
              <a:rPr lang="en-IN" dirty="0" err="1"/>
              <a:t>ename</a:t>
            </a:r>
            <a:r>
              <a:rPr lang="en-IN" dirty="0"/>
              <a:t> like ‘_ _ _ _ _ _’;</a:t>
            </a:r>
          </a:p>
          <a:p>
            <a:pPr marL="411480" lvl="1" indent="0">
              <a:buNone/>
            </a:pPr>
            <a:r>
              <a:rPr lang="en-IN" dirty="0"/>
              <a:t>       or</a:t>
            </a:r>
          </a:p>
          <a:p>
            <a:pPr marL="411480" lvl="1" indent="0">
              <a:buNone/>
            </a:pPr>
            <a:r>
              <a:rPr lang="en-IN" dirty="0"/>
              <a:t>where length(</a:t>
            </a:r>
            <a:r>
              <a:rPr lang="en-IN" dirty="0" err="1"/>
              <a:t>ename</a:t>
            </a:r>
            <a:r>
              <a:rPr lang="en-IN" dirty="0"/>
              <a:t>) = 6;</a:t>
            </a:r>
          </a:p>
          <a:p>
            <a:pPr marL="11430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53</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D4DEFD2-BBE9-47F6-92AA-B384CD2B775A}"/>
                  </a:ext>
                </a:extLst>
              </p14:cNvPr>
              <p14:cNvContentPartPr/>
              <p14:nvPr/>
            </p14:nvContentPartPr>
            <p14:xfrm>
              <a:off x="1301760" y="1886040"/>
              <a:ext cx="5518440" cy="3740400"/>
            </p14:xfrm>
          </p:contentPart>
        </mc:Choice>
        <mc:Fallback xmlns="">
          <p:pic>
            <p:nvPicPr>
              <p:cNvPr id="5" name="Ink 4">
                <a:extLst>
                  <a:ext uri="{FF2B5EF4-FFF2-40B4-BE49-F238E27FC236}">
                    <a16:creationId xmlns:a16="http://schemas.microsoft.com/office/drawing/2014/main" id="{6D4DEFD2-BBE9-47F6-92AA-B384CD2B775A}"/>
                  </a:ext>
                </a:extLst>
              </p:cNvPr>
              <p:cNvPicPr/>
              <p:nvPr/>
            </p:nvPicPr>
            <p:blipFill>
              <a:blip r:embed="rId3"/>
              <a:stretch>
                <a:fillRect/>
              </a:stretch>
            </p:blipFill>
            <p:spPr>
              <a:xfrm>
                <a:off x="1292400" y="1876680"/>
                <a:ext cx="5537160" cy="3759120"/>
              </a:xfrm>
              <a:prstGeom prst="rect">
                <a:avLst/>
              </a:prstGeom>
            </p:spPr>
          </p:pic>
        </mc:Fallback>
      </mc:AlternateContent>
    </p:spTree>
    <p:extLst>
      <p:ext uri="{BB962C8B-B14F-4D97-AF65-F5344CB8AC3E}">
        <p14:creationId xmlns:p14="http://schemas.microsoft.com/office/powerpoint/2010/main" val="318993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54</a:t>
            </a:fld>
            <a:endParaRPr lang="en-IN"/>
          </a:p>
        </p:txBody>
      </p:sp>
      <p:sp>
        <p:nvSpPr>
          <p:cNvPr id="5" name="Title 1"/>
          <p:cNvSpPr>
            <a:spLocks noGrp="1"/>
          </p:cNvSpPr>
          <p:nvPr>
            <p:ph type="title"/>
          </p:nvPr>
        </p:nvSpPr>
        <p:spPr>
          <a:xfrm>
            <a:off x="457200" y="274638"/>
            <a:ext cx="7620000" cy="1143000"/>
          </a:xfrm>
        </p:spPr>
        <p:txBody>
          <a:bodyPr/>
          <a:lstStyle/>
          <a:p>
            <a:r>
              <a:rPr lang="en-IN" dirty="0"/>
              <a:t>Select (between operator)</a:t>
            </a:r>
          </a:p>
        </p:txBody>
      </p:sp>
      <p:sp>
        <p:nvSpPr>
          <p:cNvPr id="6" name="Content Placeholder 2"/>
          <p:cNvSpPr>
            <a:spLocks noGrp="1"/>
          </p:cNvSpPr>
          <p:nvPr>
            <p:ph idx="1"/>
          </p:nvPr>
        </p:nvSpPr>
        <p:spPr>
          <a:xfrm>
            <a:off x="457200" y="1600200"/>
            <a:ext cx="7620000" cy="4800600"/>
          </a:xfrm>
        </p:spPr>
        <p:txBody>
          <a:bodyPr>
            <a:normAutofit/>
          </a:bodyPr>
          <a:lstStyle/>
          <a:p>
            <a:pPr>
              <a:buFont typeface="Wingdings" pitchFamily="2" charset="2"/>
              <a:buChar char="Ø"/>
            </a:pPr>
            <a:r>
              <a:rPr lang="en-IN" sz="2400" dirty="0"/>
              <a:t>Select all those employees who are earning more than or equals to 5000 and less than or equals to 10000;</a:t>
            </a:r>
          </a:p>
          <a:p>
            <a:pPr marL="1051560" lvl="3" indent="0">
              <a:buNone/>
            </a:pPr>
            <a:r>
              <a:rPr lang="en-IN" sz="2400" dirty="0"/>
              <a:t>select *</a:t>
            </a:r>
          </a:p>
          <a:p>
            <a:pPr marL="1051560" lvl="3" indent="0">
              <a:buNone/>
            </a:pPr>
            <a:r>
              <a:rPr lang="en-IN" sz="2400" dirty="0"/>
              <a:t>from </a:t>
            </a:r>
            <a:r>
              <a:rPr lang="en-IN" sz="2400" dirty="0" err="1"/>
              <a:t>emp</a:t>
            </a:r>
            <a:endParaRPr lang="en-IN" sz="2400" dirty="0"/>
          </a:p>
          <a:p>
            <a:pPr marL="1051560" lvl="3" indent="0">
              <a:buNone/>
            </a:pPr>
            <a:r>
              <a:rPr lang="en-IN" sz="2400" dirty="0"/>
              <a:t>where </a:t>
            </a:r>
            <a:r>
              <a:rPr lang="en-IN" sz="2400" dirty="0" err="1"/>
              <a:t>sal</a:t>
            </a:r>
            <a:r>
              <a:rPr lang="en-IN" sz="2400" dirty="0"/>
              <a:t> &gt;= 5000</a:t>
            </a:r>
          </a:p>
          <a:p>
            <a:pPr marL="1051560" lvl="3" indent="0">
              <a:buNone/>
            </a:pPr>
            <a:r>
              <a:rPr lang="en-IN" sz="2400" dirty="0"/>
              <a:t>and </a:t>
            </a:r>
            <a:r>
              <a:rPr lang="en-IN" sz="2400" dirty="0" err="1"/>
              <a:t>sal</a:t>
            </a:r>
            <a:r>
              <a:rPr lang="en-IN" sz="2400" dirty="0"/>
              <a:t> &lt;= 10000;</a:t>
            </a:r>
          </a:p>
          <a:p>
            <a:pPr marL="411480" lvl="1" indent="0">
              <a:buNone/>
            </a:pPr>
            <a:r>
              <a:rPr lang="en-IN" sz="2400" dirty="0"/>
              <a:t>OR</a:t>
            </a:r>
          </a:p>
          <a:p>
            <a:pPr marL="1051560" lvl="3" indent="0">
              <a:buNone/>
            </a:pPr>
            <a:r>
              <a:rPr lang="en-IN" sz="2400" dirty="0"/>
              <a:t>select *</a:t>
            </a:r>
          </a:p>
          <a:p>
            <a:pPr marL="1051560" lvl="3" indent="0">
              <a:buNone/>
            </a:pPr>
            <a:r>
              <a:rPr lang="en-IN" sz="2400" dirty="0"/>
              <a:t>from </a:t>
            </a:r>
            <a:r>
              <a:rPr lang="en-IN" sz="2400" dirty="0" err="1"/>
              <a:t>emp</a:t>
            </a:r>
            <a:endParaRPr lang="en-IN" sz="2400" dirty="0"/>
          </a:p>
          <a:p>
            <a:pPr marL="1051560" lvl="3" indent="0">
              <a:buNone/>
            </a:pPr>
            <a:r>
              <a:rPr lang="en-IN" sz="2400" dirty="0"/>
              <a:t>where </a:t>
            </a:r>
            <a:r>
              <a:rPr lang="en-IN" sz="2400" dirty="0" err="1"/>
              <a:t>sal</a:t>
            </a:r>
            <a:r>
              <a:rPr lang="en-IN" sz="2400" dirty="0"/>
              <a:t> between 5000 and 10000;</a:t>
            </a:r>
          </a:p>
          <a:p>
            <a:pPr marL="1051560" lvl="3" indent="0">
              <a:buNone/>
            </a:pPr>
            <a:endParaRPr lang="en-IN" sz="24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BB507C0-B7F1-4888-8B5E-D3D66EF5096A}"/>
                  </a:ext>
                </a:extLst>
              </p14:cNvPr>
              <p14:cNvContentPartPr/>
              <p14:nvPr/>
            </p14:nvContentPartPr>
            <p14:xfrm>
              <a:off x="2685960" y="1085760"/>
              <a:ext cx="2794320" cy="114840"/>
            </p14:xfrm>
          </p:contentPart>
        </mc:Choice>
        <mc:Fallback xmlns="">
          <p:pic>
            <p:nvPicPr>
              <p:cNvPr id="2" name="Ink 1">
                <a:extLst>
                  <a:ext uri="{FF2B5EF4-FFF2-40B4-BE49-F238E27FC236}">
                    <a16:creationId xmlns:a16="http://schemas.microsoft.com/office/drawing/2014/main" id="{CBB507C0-B7F1-4888-8B5E-D3D66EF5096A}"/>
                  </a:ext>
                </a:extLst>
              </p:cNvPr>
              <p:cNvPicPr/>
              <p:nvPr/>
            </p:nvPicPr>
            <p:blipFill>
              <a:blip r:embed="rId3"/>
              <a:stretch>
                <a:fillRect/>
              </a:stretch>
            </p:blipFill>
            <p:spPr>
              <a:xfrm>
                <a:off x="2676600" y="1076400"/>
                <a:ext cx="28130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3460871-6652-48E0-8058-8164BE7FFE5F}"/>
                  </a:ext>
                </a:extLst>
              </p14:cNvPr>
              <p14:cNvContentPartPr/>
              <p14:nvPr/>
            </p14:nvContentPartPr>
            <p14:xfrm>
              <a:off x="939960" y="1898640"/>
              <a:ext cx="6654960" cy="4019760"/>
            </p14:xfrm>
          </p:contentPart>
        </mc:Choice>
        <mc:Fallback xmlns="">
          <p:pic>
            <p:nvPicPr>
              <p:cNvPr id="3" name="Ink 2">
                <a:extLst>
                  <a:ext uri="{FF2B5EF4-FFF2-40B4-BE49-F238E27FC236}">
                    <a16:creationId xmlns:a16="http://schemas.microsoft.com/office/drawing/2014/main" id="{63460871-6652-48E0-8058-8164BE7FFE5F}"/>
                  </a:ext>
                </a:extLst>
              </p:cNvPr>
              <p:cNvPicPr/>
              <p:nvPr/>
            </p:nvPicPr>
            <p:blipFill>
              <a:blip r:embed="rId5"/>
              <a:stretch>
                <a:fillRect/>
              </a:stretch>
            </p:blipFill>
            <p:spPr>
              <a:xfrm>
                <a:off x="930600" y="1889280"/>
                <a:ext cx="6673680" cy="4038480"/>
              </a:xfrm>
              <a:prstGeom prst="rect">
                <a:avLst/>
              </a:prstGeom>
            </p:spPr>
          </p:pic>
        </mc:Fallback>
      </mc:AlternateContent>
    </p:spTree>
    <p:extLst>
      <p:ext uri="{BB962C8B-B14F-4D97-AF65-F5344CB8AC3E}">
        <p14:creationId xmlns:p14="http://schemas.microsoft.com/office/powerpoint/2010/main" val="273272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55</a:t>
            </a:fld>
            <a:endParaRPr lang="en-IN"/>
          </a:p>
        </p:txBody>
      </p:sp>
      <p:pic>
        <p:nvPicPr>
          <p:cNvPr id="6146" name="Picture 2" descr="SQL Nested subquery - w3re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61" y="1828800"/>
            <a:ext cx="7436067" cy="41910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7620000" cy="1143000"/>
          </a:xfrm>
        </p:spPr>
        <p:txBody>
          <a:bodyPr/>
          <a:lstStyle/>
          <a:p>
            <a:r>
              <a:rPr lang="en-IN" dirty="0"/>
              <a:t>Select (between operator)</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0F9475D-0D91-4EB6-A68E-6FF25D7955E9}"/>
                  </a:ext>
                </a:extLst>
              </p14:cNvPr>
              <p14:cNvContentPartPr/>
              <p14:nvPr/>
            </p14:nvContentPartPr>
            <p14:xfrm>
              <a:off x="1098720" y="2616120"/>
              <a:ext cx="5194440" cy="1873800"/>
            </p14:xfrm>
          </p:contentPart>
        </mc:Choice>
        <mc:Fallback xmlns="">
          <p:pic>
            <p:nvPicPr>
              <p:cNvPr id="2" name="Ink 1">
                <a:extLst>
                  <a:ext uri="{FF2B5EF4-FFF2-40B4-BE49-F238E27FC236}">
                    <a16:creationId xmlns:a16="http://schemas.microsoft.com/office/drawing/2014/main" id="{50F9475D-0D91-4EB6-A68E-6FF25D7955E9}"/>
                  </a:ext>
                </a:extLst>
              </p:cNvPr>
              <p:cNvPicPr/>
              <p:nvPr/>
            </p:nvPicPr>
            <p:blipFill>
              <a:blip r:embed="rId4"/>
              <a:stretch>
                <a:fillRect/>
              </a:stretch>
            </p:blipFill>
            <p:spPr>
              <a:xfrm>
                <a:off x="1089360" y="2606760"/>
                <a:ext cx="5213160" cy="1892520"/>
              </a:xfrm>
              <a:prstGeom prst="rect">
                <a:avLst/>
              </a:prstGeom>
            </p:spPr>
          </p:pic>
        </mc:Fallback>
      </mc:AlternateContent>
    </p:spTree>
    <p:extLst>
      <p:ext uri="{BB962C8B-B14F-4D97-AF65-F5344CB8AC3E}">
        <p14:creationId xmlns:p14="http://schemas.microsoft.com/office/powerpoint/2010/main" val="31299954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Order by</a:t>
            </a: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IN" sz="2000" dirty="0"/>
              <a:t>display </a:t>
            </a:r>
            <a:r>
              <a:rPr lang="en-IN" sz="2000" dirty="0" err="1"/>
              <a:t>empno</a:t>
            </a:r>
            <a:r>
              <a:rPr lang="en-IN" sz="2000" dirty="0"/>
              <a:t>, name, </a:t>
            </a:r>
            <a:r>
              <a:rPr lang="en-IN" sz="2000" dirty="0" err="1"/>
              <a:t>sal</a:t>
            </a:r>
            <a:r>
              <a:rPr lang="en-IN" sz="2000" dirty="0"/>
              <a:t> and job in ascending order of their salaries:</a:t>
            </a:r>
          </a:p>
          <a:p>
            <a:pPr marL="1051560" lvl="3" indent="0">
              <a:buNone/>
            </a:pPr>
            <a:r>
              <a:rPr lang="en-IN" sz="2000" dirty="0"/>
              <a:t>select </a:t>
            </a:r>
            <a:r>
              <a:rPr lang="en-IN" sz="2000" dirty="0" err="1"/>
              <a:t>empno</a:t>
            </a:r>
            <a:r>
              <a:rPr lang="en-IN" sz="2000" dirty="0"/>
              <a:t>, </a:t>
            </a:r>
            <a:r>
              <a:rPr lang="en-IN" sz="2000" dirty="0" err="1"/>
              <a:t>ename</a:t>
            </a:r>
            <a:r>
              <a:rPr lang="en-IN" sz="2000" dirty="0"/>
              <a:t>, </a:t>
            </a:r>
            <a:r>
              <a:rPr lang="en-IN" sz="2000" dirty="0" err="1"/>
              <a:t>sal</a:t>
            </a:r>
            <a:r>
              <a:rPr lang="en-IN" sz="2000" dirty="0"/>
              <a:t>, job</a:t>
            </a:r>
          </a:p>
          <a:p>
            <a:pPr marL="1051560" lvl="3" indent="0">
              <a:buNone/>
            </a:pPr>
            <a:r>
              <a:rPr lang="en-IN" sz="2000" dirty="0"/>
              <a:t>from </a:t>
            </a:r>
            <a:r>
              <a:rPr lang="en-IN" sz="2000" dirty="0" err="1"/>
              <a:t>emp</a:t>
            </a:r>
            <a:endParaRPr lang="en-IN" sz="2000" dirty="0"/>
          </a:p>
          <a:p>
            <a:pPr marL="1051560" lvl="3" indent="0">
              <a:buNone/>
            </a:pPr>
            <a:r>
              <a:rPr lang="en-IN" sz="2000" dirty="0"/>
              <a:t>order by </a:t>
            </a:r>
            <a:r>
              <a:rPr lang="en-IN" sz="2000" dirty="0" err="1"/>
              <a:t>sal</a:t>
            </a:r>
            <a:r>
              <a:rPr lang="en-IN" sz="2000" dirty="0"/>
              <a:t>;</a:t>
            </a:r>
          </a:p>
          <a:p>
            <a:pPr marL="1051560" lvl="3" indent="0">
              <a:buNone/>
            </a:pPr>
            <a:r>
              <a:rPr lang="en-IN" sz="2000" dirty="0"/>
              <a:t>order by </a:t>
            </a:r>
            <a:r>
              <a:rPr lang="en-IN" sz="2000" dirty="0" err="1"/>
              <a:t>sal</a:t>
            </a:r>
            <a:r>
              <a:rPr lang="en-IN" sz="2000" dirty="0"/>
              <a:t> </a:t>
            </a:r>
            <a:r>
              <a:rPr lang="en-IN" sz="2000" dirty="0" err="1"/>
              <a:t>desc</a:t>
            </a:r>
            <a:r>
              <a:rPr lang="en-IN" sz="2000" dirty="0"/>
              <a:t>; - for descending order</a:t>
            </a:r>
          </a:p>
          <a:p>
            <a:pPr>
              <a:buFont typeface="Wingdings" pitchFamily="2" charset="2"/>
              <a:buChar char="Ø"/>
            </a:pPr>
            <a:r>
              <a:rPr lang="en-IN" sz="2000" dirty="0"/>
              <a:t>display </a:t>
            </a:r>
            <a:r>
              <a:rPr lang="en-IN" sz="2000" dirty="0" err="1"/>
              <a:t>empno</a:t>
            </a:r>
            <a:r>
              <a:rPr lang="en-IN" sz="2000" dirty="0"/>
              <a:t>, name, </a:t>
            </a:r>
            <a:r>
              <a:rPr lang="en-IN" sz="2000" dirty="0" err="1"/>
              <a:t>sal</a:t>
            </a:r>
            <a:r>
              <a:rPr lang="en-IN" sz="2000" dirty="0"/>
              <a:t>, job and </a:t>
            </a:r>
            <a:r>
              <a:rPr lang="en-IN" sz="2000" dirty="0" err="1"/>
              <a:t>deptno</a:t>
            </a:r>
            <a:r>
              <a:rPr lang="en-IN" sz="2000" dirty="0"/>
              <a:t> in ascending order of their </a:t>
            </a:r>
            <a:r>
              <a:rPr lang="en-IN" sz="2000" dirty="0" err="1"/>
              <a:t>deptno</a:t>
            </a:r>
            <a:r>
              <a:rPr lang="en-IN" sz="2000" dirty="0"/>
              <a:t> and within </a:t>
            </a:r>
            <a:r>
              <a:rPr lang="en-IN" sz="2000" dirty="0" err="1"/>
              <a:t>deptno</a:t>
            </a:r>
            <a:r>
              <a:rPr lang="en-IN" sz="2000" dirty="0"/>
              <a:t> descending order of salary:</a:t>
            </a:r>
          </a:p>
          <a:p>
            <a:pPr marL="1051560" lvl="3" indent="0">
              <a:buNone/>
            </a:pPr>
            <a:r>
              <a:rPr lang="en-IN" sz="2000" dirty="0"/>
              <a:t>select </a:t>
            </a:r>
            <a:r>
              <a:rPr lang="en-IN" sz="2000" dirty="0" err="1"/>
              <a:t>empno</a:t>
            </a:r>
            <a:r>
              <a:rPr lang="en-IN" sz="2000" dirty="0"/>
              <a:t>, </a:t>
            </a:r>
            <a:r>
              <a:rPr lang="en-IN" sz="2000" dirty="0" err="1"/>
              <a:t>ename</a:t>
            </a:r>
            <a:r>
              <a:rPr lang="en-IN" sz="2000" dirty="0"/>
              <a:t>, </a:t>
            </a:r>
            <a:r>
              <a:rPr lang="en-IN" sz="2000" dirty="0" err="1"/>
              <a:t>sal</a:t>
            </a:r>
            <a:r>
              <a:rPr lang="en-IN" sz="2000" dirty="0"/>
              <a:t>, job, </a:t>
            </a:r>
            <a:r>
              <a:rPr lang="en-IN" sz="2000" dirty="0" err="1"/>
              <a:t>deptno</a:t>
            </a:r>
            <a:endParaRPr lang="en-IN" sz="2000" dirty="0"/>
          </a:p>
          <a:p>
            <a:pPr marL="1051560" lvl="3" indent="0">
              <a:buNone/>
            </a:pPr>
            <a:r>
              <a:rPr lang="en-IN" sz="2000" dirty="0"/>
              <a:t>from </a:t>
            </a:r>
            <a:r>
              <a:rPr lang="en-IN" sz="2000" dirty="0" err="1"/>
              <a:t>emp</a:t>
            </a:r>
            <a:endParaRPr lang="en-IN" sz="2000" dirty="0"/>
          </a:p>
          <a:p>
            <a:pPr marL="1051560" lvl="3" indent="0">
              <a:buNone/>
            </a:pPr>
            <a:r>
              <a:rPr lang="en-IN" sz="2000" dirty="0"/>
              <a:t>order by </a:t>
            </a:r>
            <a:r>
              <a:rPr lang="en-IN" sz="2000" dirty="0" err="1"/>
              <a:t>deptno</a:t>
            </a:r>
            <a:r>
              <a:rPr lang="en-IN" sz="2000" dirty="0"/>
              <a:t>, </a:t>
            </a:r>
            <a:r>
              <a:rPr lang="en-IN" sz="2000" dirty="0" err="1"/>
              <a:t>sal</a:t>
            </a:r>
            <a:r>
              <a:rPr lang="en-IN" sz="2000" dirty="0"/>
              <a:t> </a:t>
            </a:r>
            <a:r>
              <a:rPr lang="en-IN" sz="2000" dirty="0" err="1"/>
              <a:t>desc</a:t>
            </a:r>
            <a:r>
              <a:rPr lang="en-IN" sz="2000" dirty="0"/>
              <a:t>;</a:t>
            </a:r>
          </a:p>
          <a:p>
            <a:pPr>
              <a:buFont typeface="Wingdings" pitchFamily="2" charset="2"/>
              <a:buChar char="Ø"/>
            </a:pPr>
            <a:r>
              <a:rPr lang="en-IN" sz="2000" dirty="0"/>
              <a:t>can have any number of levels</a:t>
            </a:r>
          </a:p>
          <a:p>
            <a:pPr>
              <a:buFont typeface="Wingdings" pitchFamily="2" charset="2"/>
              <a:buChar char="Ø"/>
            </a:pPr>
            <a:endParaRPr lang="en-IN" sz="2000" dirty="0"/>
          </a:p>
          <a:p>
            <a:pPr>
              <a:buFont typeface="Wingdings" pitchFamily="2" charset="2"/>
              <a:buChar char="Ø"/>
            </a:pPr>
            <a:r>
              <a:rPr lang="en-IN" sz="2000" dirty="0">
                <a:hlinkClick r:id="rId2"/>
              </a:rPr>
              <a:t>https://livesql.oracle.com/apex/f?p=590:1000:0</a:t>
            </a:r>
            <a:endParaRPr lang="en-IN" sz="2000" dirty="0"/>
          </a:p>
          <a:p>
            <a:pPr>
              <a:buFont typeface="Wingdings" pitchFamily="2" charset="2"/>
              <a:buChar char="Ø"/>
            </a:pPr>
            <a:endParaRPr lang="en-IN" sz="2000" dirty="0"/>
          </a:p>
        </p:txBody>
      </p:sp>
      <p:sp>
        <p:nvSpPr>
          <p:cNvPr id="4" name="Slide Number Placeholder 3"/>
          <p:cNvSpPr>
            <a:spLocks noGrp="1"/>
          </p:cNvSpPr>
          <p:nvPr>
            <p:ph type="sldNum" sz="quarter" idx="12"/>
          </p:nvPr>
        </p:nvSpPr>
        <p:spPr/>
        <p:txBody>
          <a:bodyPr/>
          <a:lstStyle/>
          <a:p>
            <a:fld id="{B6F15528-21DE-4FAA-801E-634DDDAF4B2B}" type="slidenum">
              <a:rPr lang="en-IN" smtClean="0"/>
              <a:t>56</a:t>
            </a:fld>
            <a:endParaRPr lang="en-IN"/>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E9AFCBB-6429-48E8-906B-D1AE3CB1650B}"/>
                  </a:ext>
                </a:extLst>
              </p14:cNvPr>
              <p14:cNvContentPartPr/>
              <p14:nvPr/>
            </p14:nvContentPartPr>
            <p14:xfrm>
              <a:off x="203040" y="1911240"/>
              <a:ext cx="6667920" cy="3200760"/>
            </p14:xfrm>
          </p:contentPart>
        </mc:Choice>
        <mc:Fallback xmlns="">
          <p:pic>
            <p:nvPicPr>
              <p:cNvPr id="5" name="Ink 4">
                <a:extLst>
                  <a:ext uri="{FF2B5EF4-FFF2-40B4-BE49-F238E27FC236}">
                    <a16:creationId xmlns:a16="http://schemas.microsoft.com/office/drawing/2014/main" id="{AE9AFCBB-6429-48E8-906B-D1AE3CB1650B}"/>
                  </a:ext>
                </a:extLst>
              </p:cNvPr>
              <p:cNvPicPr/>
              <p:nvPr/>
            </p:nvPicPr>
            <p:blipFill>
              <a:blip r:embed="rId4"/>
              <a:stretch>
                <a:fillRect/>
              </a:stretch>
            </p:blipFill>
            <p:spPr>
              <a:xfrm>
                <a:off x="193680" y="1901880"/>
                <a:ext cx="6686640" cy="3219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4275A97-0CEB-4476-A212-7FDF2D7D0613}"/>
                  </a:ext>
                </a:extLst>
              </p14:cNvPr>
              <p14:cNvContentPartPr/>
              <p14:nvPr/>
            </p14:nvContentPartPr>
            <p14:xfrm>
              <a:off x="5340240" y="4965840"/>
              <a:ext cx="2451600" cy="1555920"/>
            </p14:xfrm>
          </p:contentPart>
        </mc:Choice>
        <mc:Fallback xmlns="">
          <p:pic>
            <p:nvPicPr>
              <p:cNvPr id="6" name="Ink 5">
                <a:extLst>
                  <a:ext uri="{FF2B5EF4-FFF2-40B4-BE49-F238E27FC236}">
                    <a16:creationId xmlns:a16="http://schemas.microsoft.com/office/drawing/2014/main" id="{74275A97-0CEB-4476-A212-7FDF2D7D0613}"/>
                  </a:ext>
                </a:extLst>
              </p:cNvPr>
              <p:cNvPicPr/>
              <p:nvPr/>
            </p:nvPicPr>
            <p:blipFill>
              <a:blip r:embed="rId6"/>
              <a:stretch>
                <a:fillRect/>
              </a:stretch>
            </p:blipFill>
            <p:spPr>
              <a:xfrm>
                <a:off x="5330880" y="4956480"/>
                <a:ext cx="2470320" cy="1574640"/>
              </a:xfrm>
              <a:prstGeom prst="rect">
                <a:avLst/>
              </a:prstGeom>
            </p:spPr>
          </p:pic>
        </mc:Fallback>
      </mc:AlternateContent>
    </p:spTree>
    <p:extLst>
      <p:ext uri="{BB962C8B-B14F-4D97-AF65-F5344CB8AC3E}">
        <p14:creationId xmlns:p14="http://schemas.microsoft.com/office/powerpoint/2010/main" val="21845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57</a:t>
            </a:fld>
            <a:endParaRPr lang="en-IN"/>
          </a:p>
        </p:txBody>
      </p:sp>
      <p:pic>
        <p:nvPicPr>
          <p:cNvPr id="1028" name="Picture 4" descr="SQL ORDER BY Clause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91262"/>
            <a:ext cx="5638799" cy="65886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6945A6A-D81E-48F5-8A78-E0EDE6390078}"/>
                  </a:ext>
                </a:extLst>
              </p14:cNvPr>
              <p14:cNvContentPartPr/>
              <p14:nvPr/>
            </p14:nvContentPartPr>
            <p14:xfrm>
              <a:off x="2184480" y="901800"/>
              <a:ext cx="4146840" cy="5169240"/>
            </p14:xfrm>
          </p:contentPart>
        </mc:Choice>
        <mc:Fallback xmlns="">
          <p:pic>
            <p:nvPicPr>
              <p:cNvPr id="2" name="Ink 1">
                <a:extLst>
                  <a:ext uri="{FF2B5EF4-FFF2-40B4-BE49-F238E27FC236}">
                    <a16:creationId xmlns:a16="http://schemas.microsoft.com/office/drawing/2014/main" id="{D6945A6A-D81E-48F5-8A78-E0EDE6390078}"/>
                  </a:ext>
                </a:extLst>
              </p:cNvPr>
              <p:cNvPicPr/>
              <p:nvPr/>
            </p:nvPicPr>
            <p:blipFill>
              <a:blip r:embed="rId4"/>
              <a:stretch>
                <a:fillRect/>
              </a:stretch>
            </p:blipFill>
            <p:spPr>
              <a:xfrm>
                <a:off x="2175120" y="892440"/>
                <a:ext cx="4165560" cy="5187960"/>
              </a:xfrm>
              <a:prstGeom prst="rect">
                <a:avLst/>
              </a:prstGeom>
            </p:spPr>
          </p:pic>
        </mc:Fallback>
      </mc:AlternateContent>
    </p:spTree>
    <p:extLst>
      <p:ext uri="{BB962C8B-B14F-4D97-AF65-F5344CB8AC3E}">
        <p14:creationId xmlns:p14="http://schemas.microsoft.com/office/powerpoint/2010/main" val="4001620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58</a:t>
            </a:fld>
            <a:endParaRPr lang="en-IN"/>
          </a:p>
        </p:txBody>
      </p:sp>
      <p:pic>
        <p:nvPicPr>
          <p:cNvPr id="3074" name="Picture 2" descr="Love Me Some Coding | Love Some Coding | Love 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7067"/>
            <a:ext cx="5943600" cy="639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1445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a:t>
            </a:r>
          </a:p>
        </p:txBody>
      </p:sp>
      <p:sp>
        <p:nvSpPr>
          <p:cNvPr id="3" name="Content Placeholder 2"/>
          <p:cNvSpPr>
            <a:spLocks noGrp="1"/>
          </p:cNvSpPr>
          <p:nvPr>
            <p:ph idx="1"/>
          </p:nvPr>
        </p:nvSpPr>
        <p:spPr>
          <a:xfrm>
            <a:off x="457200" y="1371600"/>
            <a:ext cx="7620000" cy="4800600"/>
          </a:xfrm>
        </p:spPr>
        <p:txBody>
          <a:bodyPr>
            <a:normAutofit lnSpcReduction="10000"/>
          </a:bodyPr>
          <a:lstStyle/>
          <a:p>
            <a:pPr>
              <a:buFont typeface="Wingdings" pitchFamily="2" charset="2"/>
              <a:buChar char="Ø"/>
            </a:pPr>
            <a:r>
              <a:rPr lang="en-IN" dirty="0"/>
              <a:t>max, min, </a:t>
            </a:r>
            <a:r>
              <a:rPr lang="en-IN" dirty="0" err="1"/>
              <a:t>avg</a:t>
            </a:r>
            <a:r>
              <a:rPr lang="en-IN" dirty="0"/>
              <a:t>, sum, </a:t>
            </a:r>
            <a:r>
              <a:rPr lang="en-IN" dirty="0" err="1"/>
              <a:t>var</a:t>
            </a:r>
            <a:r>
              <a:rPr lang="en-IN" dirty="0"/>
              <a:t>, count</a:t>
            </a:r>
          </a:p>
          <a:p>
            <a:pPr>
              <a:buFont typeface="Wingdings" pitchFamily="2" charset="2"/>
              <a:buChar char="Ø"/>
            </a:pPr>
            <a:endParaRPr lang="en-IN" dirty="0"/>
          </a:p>
          <a:p>
            <a:pPr>
              <a:buFont typeface="Wingdings" pitchFamily="2" charset="2"/>
              <a:buChar char="Ø"/>
            </a:pPr>
            <a:r>
              <a:rPr lang="en-IN" dirty="0"/>
              <a:t>count(*) – total number of rows selected</a:t>
            </a:r>
          </a:p>
          <a:p>
            <a:pPr>
              <a:buFont typeface="Wingdings" pitchFamily="2" charset="2"/>
              <a:buChar char="Ø"/>
            </a:pPr>
            <a:r>
              <a:rPr lang="en-IN" dirty="0"/>
              <a:t>count(</a:t>
            </a:r>
            <a:r>
              <a:rPr lang="en-IN" dirty="0" err="1"/>
              <a:t>comm</a:t>
            </a:r>
            <a:r>
              <a:rPr lang="en-IN" dirty="0"/>
              <a:t>) – total number of not null values</a:t>
            </a:r>
          </a:p>
          <a:p>
            <a:pPr>
              <a:buFont typeface="Wingdings" pitchFamily="2" charset="2"/>
              <a:buChar char="Ø"/>
            </a:pPr>
            <a:r>
              <a:rPr lang="en-IN" dirty="0"/>
              <a:t>max(</a:t>
            </a:r>
            <a:r>
              <a:rPr lang="en-IN" dirty="0" err="1"/>
              <a:t>sal</a:t>
            </a:r>
            <a:r>
              <a:rPr lang="en-IN" dirty="0"/>
              <a:t>)</a:t>
            </a:r>
          </a:p>
          <a:p>
            <a:pPr>
              <a:buFont typeface="Wingdings" pitchFamily="2" charset="2"/>
              <a:buChar char="Ø"/>
            </a:pPr>
            <a:r>
              <a:rPr lang="en-IN" dirty="0"/>
              <a:t>min(</a:t>
            </a:r>
            <a:r>
              <a:rPr lang="en-IN" dirty="0" err="1"/>
              <a:t>sal</a:t>
            </a:r>
            <a:r>
              <a:rPr lang="en-IN" dirty="0"/>
              <a:t>)</a:t>
            </a:r>
          </a:p>
          <a:p>
            <a:pPr>
              <a:buFont typeface="Wingdings" pitchFamily="2" charset="2"/>
              <a:buChar char="Ø"/>
            </a:pPr>
            <a:r>
              <a:rPr lang="en-IN" dirty="0" err="1"/>
              <a:t>avg</a:t>
            </a:r>
            <a:r>
              <a:rPr lang="en-IN" dirty="0"/>
              <a:t>(</a:t>
            </a:r>
            <a:r>
              <a:rPr lang="en-IN" dirty="0" err="1"/>
              <a:t>comm</a:t>
            </a:r>
            <a:r>
              <a:rPr lang="en-IN" dirty="0"/>
              <a:t>)</a:t>
            </a:r>
          </a:p>
          <a:p>
            <a:pPr>
              <a:buFont typeface="Wingdings" pitchFamily="2" charset="2"/>
              <a:buChar char="Ø"/>
            </a:pPr>
            <a:r>
              <a:rPr lang="en-IN" dirty="0"/>
              <a:t>sum(</a:t>
            </a:r>
            <a:r>
              <a:rPr lang="en-IN" dirty="0" err="1"/>
              <a:t>sal</a:t>
            </a:r>
            <a:r>
              <a:rPr lang="en-IN" dirty="0"/>
              <a:t>)</a:t>
            </a:r>
          </a:p>
          <a:p>
            <a:pPr>
              <a:buFont typeface="Wingdings" pitchFamily="2" charset="2"/>
              <a:buChar char="Ø"/>
            </a:pPr>
            <a:r>
              <a:rPr lang="en-IN" dirty="0" err="1"/>
              <a:t>var</a:t>
            </a:r>
            <a:r>
              <a:rPr lang="en-IN" dirty="0"/>
              <a:t>(</a:t>
            </a:r>
            <a:r>
              <a:rPr lang="en-IN" dirty="0" err="1"/>
              <a:t>sal</a:t>
            </a:r>
            <a:r>
              <a:rPr lang="en-IN" dirty="0"/>
              <a:t>)</a:t>
            </a:r>
          </a:p>
          <a:p>
            <a:pPr>
              <a:buFont typeface="Wingdings" pitchFamily="2" charset="2"/>
              <a:buChar char="Ø"/>
            </a:pPr>
            <a:endParaRPr lang="en-IN" dirty="0"/>
          </a:p>
          <a:p>
            <a:pPr>
              <a:buFont typeface="Wingdings" pitchFamily="2" charset="2"/>
              <a:buChar char="Ø"/>
            </a:pPr>
            <a:r>
              <a:rPr lang="en-IN" dirty="0"/>
              <a:t>min, max, count can be used with all data types</a:t>
            </a:r>
          </a:p>
          <a:p>
            <a:pPr>
              <a:buFont typeface="Wingdings" pitchFamily="2" charset="2"/>
              <a:buChar char="Ø"/>
            </a:pPr>
            <a:r>
              <a:rPr lang="en-IN" dirty="0" err="1"/>
              <a:t>avg</a:t>
            </a:r>
            <a:r>
              <a:rPr lang="en-IN" dirty="0"/>
              <a:t>, </a:t>
            </a:r>
            <a:r>
              <a:rPr lang="en-IN" dirty="0" err="1"/>
              <a:t>var</a:t>
            </a:r>
            <a:r>
              <a:rPr lang="en-IN" dirty="0"/>
              <a:t> can be used only with numeric data</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59</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1DA3F69-ECBB-4280-A80C-869C8BA33877}"/>
                  </a:ext>
                </a:extLst>
              </p14:cNvPr>
              <p14:cNvContentPartPr/>
              <p14:nvPr/>
            </p14:nvContentPartPr>
            <p14:xfrm>
              <a:off x="514440" y="1682640"/>
              <a:ext cx="5785200" cy="4223160"/>
            </p14:xfrm>
          </p:contentPart>
        </mc:Choice>
        <mc:Fallback xmlns="">
          <p:pic>
            <p:nvPicPr>
              <p:cNvPr id="5" name="Ink 4">
                <a:extLst>
                  <a:ext uri="{FF2B5EF4-FFF2-40B4-BE49-F238E27FC236}">
                    <a16:creationId xmlns:a16="http://schemas.microsoft.com/office/drawing/2014/main" id="{A1DA3F69-ECBB-4280-A80C-869C8BA33877}"/>
                  </a:ext>
                </a:extLst>
              </p:cNvPr>
              <p:cNvPicPr/>
              <p:nvPr/>
            </p:nvPicPr>
            <p:blipFill>
              <a:blip r:embed="rId3"/>
              <a:stretch>
                <a:fillRect/>
              </a:stretch>
            </p:blipFill>
            <p:spPr>
              <a:xfrm>
                <a:off x="505080" y="1673280"/>
                <a:ext cx="5803920" cy="4241880"/>
              </a:xfrm>
              <a:prstGeom prst="rect">
                <a:avLst/>
              </a:prstGeom>
            </p:spPr>
          </p:pic>
        </mc:Fallback>
      </mc:AlternateContent>
    </p:spTree>
    <p:extLst>
      <p:ext uri="{BB962C8B-B14F-4D97-AF65-F5344CB8AC3E}">
        <p14:creationId xmlns:p14="http://schemas.microsoft.com/office/powerpoint/2010/main" val="312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Primary Key</a:t>
            </a:r>
          </a:p>
        </p:txBody>
      </p:sp>
      <p:sp>
        <p:nvSpPr>
          <p:cNvPr id="3" name="Content Placeholder 2"/>
          <p:cNvSpPr>
            <a:spLocks noGrp="1"/>
          </p:cNvSpPr>
          <p:nvPr>
            <p:ph idx="1"/>
          </p:nvPr>
        </p:nvSpPr>
        <p:spPr>
          <a:xfrm>
            <a:off x="457200" y="1371600"/>
            <a:ext cx="7620000" cy="5334000"/>
          </a:xfrm>
        </p:spPr>
        <p:txBody>
          <a:bodyPr>
            <a:noAutofit/>
          </a:bodyPr>
          <a:lstStyle/>
          <a:p>
            <a:pPr marL="114300" indent="0">
              <a:buNone/>
            </a:pPr>
            <a:r>
              <a:rPr lang="en-IN" sz="2000" dirty="0"/>
              <a:t>Definition of PRIMARY KEY:</a:t>
            </a:r>
          </a:p>
          <a:p>
            <a:pPr marL="114300" indent="0">
              <a:buNone/>
            </a:pPr>
            <a:endParaRPr lang="en-IN" sz="2000" dirty="0"/>
          </a:p>
          <a:p>
            <a:pPr marL="114300" indent="0">
              <a:buNone/>
            </a:pPr>
            <a:r>
              <a:rPr lang="en-IN" sz="2000" b="1" i="1" dirty="0"/>
              <a:t>“An attribute or set of attributes which can uniquely identify every record and may never have a null value.”</a:t>
            </a:r>
          </a:p>
          <a:p>
            <a:pPr marL="114300" indent="0">
              <a:buNone/>
            </a:pPr>
            <a:endParaRPr lang="en-IN" sz="2000" b="1" i="1" dirty="0"/>
          </a:p>
          <a:p>
            <a:pPr>
              <a:buClrTx/>
              <a:buFont typeface="Wingdings" pitchFamily="2" charset="2"/>
              <a:buChar char="Ø"/>
            </a:pPr>
            <a:r>
              <a:rPr lang="en-IN" dirty="0"/>
              <a:t>  Which one is the Primary key?</a:t>
            </a:r>
          </a:p>
          <a:p>
            <a:pPr lvl="2">
              <a:buClrTx/>
              <a:buFont typeface="Wingdings" pitchFamily="2" charset="2"/>
              <a:buChar char="Ø"/>
            </a:pPr>
            <a:r>
              <a:rPr lang="en-IN" sz="2000" dirty="0"/>
              <a:t>Rollno</a:t>
            </a:r>
          </a:p>
          <a:p>
            <a:pPr lvl="2">
              <a:buClrTx/>
              <a:buFont typeface="Wingdings" pitchFamily="2" charset="2"/>
              <a:buChar char="Ø"/>
            </a:pPr>
            <a:r>
              <a:rPr lang="en-IN" sz="2000" dirty="0"/>
              <a:t>Passportno</a:t>
            </a:r>
          </a:p>
          <a:p>
            <a:pPr marL="457200" lvl="1" indent="-342900">
              <a:buClr>
                <a:schemeClr val="accent1"/>
              </a:buClr>
              <a:buFont typeface="Wingdings" pitchFamily="2" charset="2"/>
              <a:buChar char="Ø"/>
            </a:pPr>
            <a:r>
              <a:rPr lang="en-IN" dirty="0"/>
              <a:t>Every student will have a Rollno but every student may not have a Passportno.</a:t>
            </a:r>
          </a:p>
          <a:p>
            <a:pPr>
              <a:buClrTx/>
              <a:buFont typeface="Wingdings" pitchFamily="2" charset="2"/>
              <a:buChar char="Ø"/>
            </a:pPr>
            <a:r>
              <a:rPr lang="en-IN" sz="2000" b="1" dirty="0">
                <a:solidFill>
                  <a:srgbClr val="00B050"/>
                </a:solidFill>
              </a:rPr>
              <a:t>Rollno would be the Primary Key</a:t>
            </a:r>
          </a:p>
          <a:p>
            <a:pPr>
              <a:buClrTx/>
              <a:buFont typeface="Wingdings" pitchFamily="2" charset="2"/>
              <a:buChar char="Ø"/>
            </a:pPr>
            <a:r>
              <a:rPr lang="en-IN" sz="2000" dirty="0"/>
              <a:t>A key which is a Candidate Key but not the Primary Key is also known as an </a:t>
            </a:r>
            <a:r>
              <a:rPr lang="en-IN" sz="2000" b="1" dirty="0">
                <a:ln>
                  <a:solidFill>
                    <a:srgbClr val="0033CC"/>
                  </a:solidFill>
                </a:ln>
                <a:solidFill>
                  <a:srgbClr val="0033CC"/>
                </a:solidFill>
                <a:latin typeface="Bradley Hand ITC" pitchFamily="66" charset="0"/>
              </a:rPr>
              <a:t>ALTERNATE KEY</a:t>
            </a:r>
          </a:p>
          <a:p>
            <a:pPr>
              <a:buClrTx/>
              <a:buFont typeface="Wingdings" pitchFamily="2" charset="2"/>
              <a:buChar char="Ø"/>
            </a:pPr>
            <a:r>
              <a:rPr lang="en-IN" sz="2000" dirty="0"/>
              <a:t>A table can have </a:t>
            </a:r>
            <a:r>
              <a:rPr lang="en-IN" sz="2000" b="1" dirty="0"/>
              <a:t>only one </a:t>
            </a:r>
            <a:r>
              <a:rPr lang="en-IN" sz="2000" dirty="0"/>
              <a:t>Primary Key</a:t>
            </a:r>
          </a:p>
          <a:p>
            <a:pPr marL="114300" indent="0">
              <a:buClrTx/>
              <a:buNone/>
            </a:pPr>
            <a:endParaRPr lang="en-IN" sz="2000" dirty="0"/>
          </a:p>
        </p:txBody>
      </p:sp>
      <p:sp>
        <p:nvSpPr>
          <p:cNvPr id="7" name="Slide Number Placeholder 6"/>
          <p:cNvSpPr>
            <a:spLocks noGrp="1"/>
          </p:cNvSpPr>
          <p:nvPr>
            <p:ph type="sldNum" sz="quarter" idx="12"/>
          </p:nvPr>
        </p:nvSpPr>
        <p:spPr/>
        <p:txBody>
          <a:bodyPr/>
          <a:lstStyle/>
          <a:p>
            <a:fld id="{B6F15528-21DE-4FAA-801E-634DDDAF4B2B}" type="slidenum">
              <a:rPr lang="en-IN" smtClean="0"/>
              <a:t>6</a:t>
            </a:fld>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821FAA7-5FC2-46E6-BA87-84721600E38C}"/>
                  </a:ext>
                </a:extLst>
              </p14:cNvPr>
              <p14:cNvContentPartPr/>
              <p14:nvPr/>
            </p14:nvContentPartPr>
            <p14:xfrm>
              <a:off x="774720" y="2419200"/>
              <a:ext cx="6687000" cy="3283560"/>
            </p14:xfrm>
          </p:contentPart>
        </mc:Choice>
        <mc:Fallback xmlns="">
          <p:pic>
            <p:nvPicPr>
              <p:cNvPr id="4" name="Ink 3">
                <a:extLst>
                  <a:ext uri="{FF2B5EF4-FFF2-40B4-BE49-F238E27FC236}">
                    <a16:creationId xmlns:a16="http://schemas.microsoft.com/office/drawing/2014/main" id="{A821FAA7-5FC2-46E6-BA87-84721600E38C}"/>
                  </a:ext>
                </a:extLst>
              </p:cNvPr>
              <p:cNvPicPr/>
              <p:nvPr/>
            </p:nvPicPr>
            <p:blipFill>
              <a:blip r:embed="rId3"/>
              <a:stretch>
                <a:fillRect/>
              </a:stretch>
            </p:blipFill>
            <p:spPr>
              <a:xfrm>
                <a:off x="765360" y="2409840"/>
                <a:ext cx="6705720" cy="3302280"/>
              </a:xfrm>
              <a:prstGeom prst="rect">
                <a:avLst/>
              </a:prstGeom>
            </p:spPr>
          </p:pic>
        </mc:Fallback>
      </mc:AlternateContent>
    </p:spTree>
    <p:extLst>
      <p:ext uri="{BB962C8B-B14F-4D97-AF65-F5344CB8AC3E}">
        <p14:creationId xmlns:p14="http://schemas.microsoft.com/office/powerpoint/2010/main" val="397729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60</a:t>
            </a:fld>
            <a:endParaRPr lang="en-IN"/>
          </a:p>
        </p:txBody>
      </p:sp>
      <p:pic>
        <p:nvPicPr>
          <p:cNvPr id="5" name="Picture 4" descr="Multiple Row Function - Group Function in SQL - CodeFame.in"/>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19400"/>
            <a:ext cx="5638800" cy="3505200"/>
          </a:xfrm>
          <a:prstGeom prst="rect">
            <a:avLst/>
          </a:prstGeom>
          <a:noFill/>
          <a:ln w="28575">
            <a:solidFill>
              <a:schemeClr val="tx1"/>
            </a:solidFill>
          </a:ln>
        </p:spPr>
      </p:pic>
      <p:pic>
        <p:nvPicPr>
          <p:cNvPr id="2050" name="Picture 2" descr="SQL Aggregate Functions - Example, Definition, Synt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4800"/>
            <a:ext cx="7181850" cy="22098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3869215-D494-4FB5-A264-FCDB9054CCD4}"/>
                  </a:ext>
                </a:extLst>
              </p14:cNvPr>
              <p14:cNvContentPartPr/>
              <p14:nvPr/>
            </p14:nvContentPartPr>
            <p14:xfrm>
              <a:off x="1422360" y="990720"/>
              <a:ext cx="5131080" cy="4349880"/>
            </p14:xfrm>
          </p:contentPart>
        </mc:Choice>
        <mc:Fallback xmlns="">
          <p:pic>
            <p:nvPicPr>
              <p:cNvPr id="2" name="Ink 1">
                <a:extLst>
                  <a:ext uri="{FF2B5EF4-FFF2-40B4-BE49-F238E27FC236}">
                    <a16:creationId xmlns:a16="http://schemas.microsoft.com/office/drawing/2014/main" id="{A3869215-D494-4FB5-A264-FCDB9054CCD4}"/>
                  </a:ext>
                </a:extLst>
              </p:cNvPr>
              <p:cNvPicPr/>
              <p:nvPr/>
            </p:nvPicPr>
            <p:blipFill>
              <a:blip r:embed="rId5"/>
              <a:stretch>
                <a:fillRect/>
              </a:stretch>
            </p:blipFill>
            <p:spPr>
              <a:xfrm>
                <a:off x="1413000" y="981360"/>
                <a:ext cx="5149800" cy="4368600"/>
              </a:xfrm>
              <a:prstGeom prst="rect">
                <a:avLst/>
              </a:prstGeom>
            </p:spPr>
          </p:pic>
        </mc:Fallback>
      </mc:AlternateContent>
    </p:spTree>
    <p:extLst>
      <p:ext uri="{BB962C8B-B14F-4D97-AF65-F5344CB8AC3E}">
        <p14:creationId xmlns:p14="http://schemas.microsoft.com/office/powerpoint/2010/main" val="205168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61</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838200"/>
            <a:ext cx="7324928" cy="2743200"/>
          </a:xfrm>
          <a:prstGeom prst="rect">
            <a:avLst/>
          </a:prstGeom>
          <a:ln w="28575">
            <a:solidFill>
              <a:schemeClr val="tx1"/>
            </a:solidFill>
          </a:ln>
        </p:spPr>
      </p:pic>
      <p:pic>
        <p:nvPicPr>
          <p:cNvPr id="7" name="Picture 4" descr="SQL GROUP BY &amp;amp; HAVING Clauses Tutorial - DataCa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733800"/>
            <a:ext cx="7853878" cy="30480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327975" y="138953"/>
            <a:ext cx="7620000" cy="685800"/>
          </a:xfrm>
        </p:spPr>
        <p:txBody>
          <a:bodyPr/>
          <a:lstStyle/>
          <a:p>
            <a:r>
              <a:rPr lang="en-IN" dirty="0"/>
              <a:t>Group by</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36B0608-00B8-41AC-B5ED-73141DC28F73}"/>
                  </a:ext>
                </a:extLst>
              </p14:cNvPr>
              <p14:cNvContentPartPr/>
              <p14:nvPr/>
            </p14:nvContentPartPr>
            <p14:xfrm>
              <a:off x="1359000" y="1898640"/>
              <a:ext cx="4807080" cy="4077000"/>
            </p14:xfrm>
          </p:contentPart>
        </mc:Choice>
        <mc:Fallback xmlns="">
          <p:pic>
            <p:nvPicPr>
              <p:cNvPr id="2" name="Ink 1">
                <a:extLst>
                  <a:ext uri="{FF2B5EF4-FFF2-40B4-BE49-F238E27FC236}">
                    <a16:creationId xmlns:a16="http://schemas.microsoft.com/office/drawing/2014/main" id="{A36B0608-00B8-41AC-B5ED-73141DC28F73}"/>
                  </a:ext>
                </a:extLst>
              </p:cNvPr>
              <p:cNvPicPr/>
              <p:nvPr/>
            </p:nvPicPr>
            <p:blipFill>
              <a:blip r:embed="rId5"/>
              <a:stretch>
                <a:fillRect/>
              </a:stretch>
            </p:blipFill>
            <p:spPr>
              <a:xfrm>
                <a:off x="1349640" y="1889280"/>
                <a:ext cx="4825800" cy="4095720"/>
              </a:xfrm>
              <a:prstGeom prst="rect">
                <a:avLst/>
              </a:prstGeom>
            </p:spPr>
          </p:pic>
        </mc:Fallback>
      </mc:AlternateContent>
    </p:spTree>
    <p:extLst>
      <p:ext uri="{BB962C8B-B14F-4D97-AF65-F5344CB8AC3E}">
        <p14:creationId xmlns:p14="http://schemas.microsoft.com/office/powerpoint/2010/main" val="10896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62</a:t>
            </a:fld>
            <a:endParaRPr lang="en-IN"/>
          </a:p>
        </p:txBody>
      </p:sp>
      <p:sp>
        <p:nvSpPr>
          <p:cNvPr id="7" name="Title 1"/>
          <p:cNvSpPr>
            <a:spLocks noGrp="1"/>
          </p:cNvSpPr>
          <p:nvPr>
            <p:ph type="title"/>
          </p:nvPr>
        </p:nvSpPr>
        <p:spPr>
          <a:xfrm>
            <a:off x="304800" y="152400"/>
            <a:ext cx="7620000" cy="1143000"/>
          </a:xfrm>
        </p:spPr>
        <p:txBody>
          <a:bodyPr/>
          <a:lstStyle/>
          <a:p>
            <a:r>
              <a:rPr lang="en-IN" dirty="0"/>
              <a:t>Group by</a:t>
            </a:r>
          </a:p>
        </p:txBody>
      </p:sp>
      <p:grpSp>
        <p:nvGrpSpPr>
          <p:cNvPr id="13" name="Group 12"/>
          <p:cNvGrpSpPr/>
          <p:nvPr/>
        </p:nvGrpSpPr>
        <p:grpSpPr>
          <a:xfrm>
            <a:off x="389467" y="2057400"/>
            <a:ext cx="7745222" cy="4343400"/>
            <a:chOff x="389467" y="2057400"/>
            <a:chExt cx="7745222" cy="4343400"/>
          </a:xfrm>
        </p:grpSpPr>
        <p:grpSp>
          <p:nvGrpSpPr>
            <p:cNvPr id="9" name="Group 8"/>
            <p:cNvGrpSpPr/>
            <p:nvPr/>
          </p:nvGrpSpPr>
          <p:grpSpPr>
            <a:xfrm>
              <a:off x="389467" y="2057400"/>
              <a:ext cx="7745222" cy="4343400"/>
              <a:chOff x="389467" y="2057400"/>
              <a:chExt cx="7745222" cy="4343400"/>
            </a:xfrm>
          </p:grpSpPr>
          <p:pic>
            <p:nvPicPr>
              <p:cNvPr id="2054" name="Picture 6" descr="DataFrame Groupby Aggreg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67" y="2057400"/>
                <a:ext cx="7745222" cy="4343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408333" y="3793067"/>
                <a:ext cx="668867" cy="307777"/>
              </a:xfrm>
              <a:prstGeom prst="rect">
                <a:avLst/>
              </a:prstGeom>
              <a:solidFill>
                <a:schemeClr val="bg1">
                  <a:lumMod val="75000"/>
                </a:schemeClr>
              </a:solidFill>
              <a:ln w="9525">
                <a:solidFill>
                  <a:schemeClr val="tx1"/>
                </a:solidFill>
              </a:ln>
            </p:spPr>
            <p:txBody>
              <a:bodyPr wrap="square" rtlCol="0">
                <a:spAutoFit/>
              </a:bodyPr>
              <a:lstStyle/>
              <a:p>
                <a:r>
                  <a:rPr lang="en-IN" sz="1400" dirty="0" err="1"/>
                  <a:t>avg</a:t>
                </a:r>
                <a:r>
                  <a:rPr lang="en-IN" sz="1400" dirty="0"/>
                  <a:t>(y)</a:t>
                </a:r>
              </a:p>
            </p:txBody>
          </p:sp>
          <p:sp>
            <p:nvSpPr>
              <p:cNvPr id="10" name="TextBox 9"/>
              <p:cNvSpPr txBox="1"/>
              <p:nvPr/>
            </p:nvSpPr>
            <p:spPr>
              <a:xfrm>
                <a:off x="5257798" y="5496352"/>
                <a:ext cx="668867" cy="307777"/>
              </a:xfrm>
              <a:prstGeom prst="rect">
                <a:avLst/>
              </a:prstGeom>
              <a:solidFill>
                <a:schemeClr val="bg1">
                  <a:lumMod val="75000"/>
                </a:schemeClr>
              </a:solidFill>
              <a:ln w="9525">
                <a:solidFill>
                  <a:schemeClr val="tx1"/>
                </a:solidFill>
              </a:ln>
            </p:spPr>
            <p:txBody>
              <a:bodyPr wrap="square" rtlCol="0">
                <a:spAutoFit/>
              </a:bodyPr>
              <a:lstStyle/>
              <a:p>
                <a:r>
                  <a:rPr lang="en-IN" sz="1400" dirty="0" err="1"/>
                  <a:t>avg</a:t>
                </a:r>
                <a:r>
                  <a:rPr lang="en-IN" sz="1400" dirty="0"/>
                  <a:t>(y)</a:t>
                </a:r>
              </a:p>
            </p:txBody>
          </p:sp>
          <p:sp>
            <p:nvSpPr>
              <p:cNvPr id="11" name="TextBox 10"/>
              <p:cNvSpPr txBox="1"/>
              <p:nvPr/>
            </p:nvSpPr>
            <p:spPr>
              <a:xfrm>
                <a:off x="5257800" y="4100844"/>
                <a:ext cx="668867" cy="307777"/>
              </a:xfrm>
              <a:prstGeom prst="rect">
                <a:avLst/>
              </a:prstGeom>
              <a:solidFill>
                <a:schemeClr val="bg1">
                  <a:lumMod val="75000"/>
                </a:schemeClr>
              </a:solidFill>
              <a:ln w="9525">
                <a:solidFill>
                  <a:schemeClr val="tx1"/>
                </a:solidFill>
              </a:ln>
            </p:spPr>
            <p:txBody>
              <a:bodyPr wrap="square" rtlCol="0">
                <a:spAutoFit/>
              </a:bodyPr>
              <a:lstStyle/>
              <a:p>
                <a:r>
                  <a:rPr lang="en-IN" sz="1400" dirty="0" err="1"/>
                  <a:t>avg</a:t>
                </a:r>
                <a:r>
                  <a:rPr lang="en-IN" sz="1400" dirty="0"/>
                  <a:t>(y)</a:t>
                </a:r>
              </a:p>
            </p:txBody>
          </p:sp>
          <p:sp>
            <p:nvSpPr>
              <p:cNvPr id="12" name="TextBox 11"/>
              <p:cNvSpPr txBox="1"/>
              <p:nvPr/>
            </p:nvSpPr>
            <p:spPr>
              <a:xfrm>
                <a:off x="5257800" y="2666999"/>
                <a:ext cx="668867" cy="307777"/>
              </a:xfrm>
              <a:prstGeom prst="rect">
                <a:avLst/>
              </a:prstGeom>
              <a:solidFill>
                <a:schemeClr val="bg1">
                  <a:lumMod val="75000"/>
                </a:schemeClr>
              </a:solidFill>
              <a:ln w="6350">
                <a:solidFill>
                  <a:schemeClr val="tx1"/>
                </a:solidFill>
              </a:ln>
            </p:spPr>
            <p:txBody>
              <a:bodyPr wrap="square" rtlCol="0">
                <a:spAutoFit/>
              </a:bodyPr>
              <a:lstStyle/>
              <a:p>
                <a:r>
                  <a:rPr lang="en-IN" sz="1400" dirty="0" err="1"/>
                  <a:t>avg</a:t>
                </a:r>
                <a:r>
                  <a:rPr lang="en-IN" sz="1400" dirty="0"/>
                  <a:t>(y)</a:t>
                </a:r>
              </a:p>
            </p:txBody>
          </p:sp>
        </p:grpSp>
        <p:sp>
          <p:nvSpPr>
            <p:cNvPr id="6" name="TextBox 5"/>
            <p:cNvSpPr txBox="1"/>
            <p:nvPr/>
          </p:nvSpPr>
          <p:spPr>
            <a:xfrm>
              <a:off x="457200" y="2895600"/>
              <a:ext cx="697948" cy="369332"/>
            </a:xfrm>
            <a:prstGeom prst="rect">
              <a:avLst/>
            </a:prstGeom>
            <a:noFill/>
          </p:spPr>
          <p:txBody>
            <a:bodyPr wrap="none" rtlCol="0">
              <a:spAutoFit/>
            </a:bodyPr>
            <a:lstStyle/>
            <a:p>
              <a:r>
                <a:rPr lang="en-IN" dirty="0"/>
                <a:t>Temp</a:t>
              </a:r>
            </a:p>
          </p:txBody>
        </p:sp>
      </p:grpSp>
      <p:sp>
        <p:nvSpPr>
          <p:cNvPr id="8" name="TextBox 7"/>
          <p:cNvSpPr txBox="1"/>
          <p:nvPr/>
        </p:nvSpPr>
        <p:spPr>
          <a:xfrm>
            <a:off x="457200" y="1271601"/>
            <a:ext cx="6858000" cy="523220"/>
          </a:xfrm>
          <a:prstGeom prst="rect">
            <a:avLst/>
          </a:prstGeom>
          <a:noFill/>
        </p:spPr>
        <p:txBody>
          <a:bodyPr wrap="square" rtlCol="0">
            <a:spAutoFit/>
          </a:bodyPr>
          <a:lstStyle/>
          <a:p>
            <a:r>
              <a:rPr lang="en-IN" sz="2800" b="1" dirty="0">
                <a:solidFill>
                  <a:schemeClr val="accent2">
                    <a:lumMod val="75000"/>
                  </a:schemeClr>
                </a:solidFill>
              </a:rPr>
              <a:t>select x, </a:t>
            </a:r>
            <a:r>
              <a:rPr lang="en-IN" sz="2800" b="1" dirty="0" err="1">
                <a:solidFill>
                  <a:schemeClr val="accent2">
                    <a:lumMod val="75000"/>
                  </a:schemeClr>
                </a:solidFill>
              </a:rPr>
              <a:t>avg</a:t>
            </a:r>
            <a:r>
              <a:rPr lang="en-IN" sz="2800" b="1" dirty="0">
                <a:solidFill>
                  <a:schemeClr val="accent2">
                    <a:lumMod val="75000"/>
                  </a:schemeClr>
                </a:solidFill>
              </a:rPr>
              <a:t>(y),y from temp group by x;</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720BFE6-542B-42D7-A90E-CAA9A79547FF}"/>
                  </a:ext>
                </a:extLst>
              </p14:cNvPr>
              <p14:cNvContentPartPr/>
              <p14:nvPr/>
            </p14:nvContentPartPr>
            <p14:xfrm>
              <a:off x="654120" y="38160"/>
              <a:ext cx="7467840" cy="6585120"/>
            </p14:xfrm>
          </p:contentPart>
        </mc:Choice>
        <mc:Fallback xmlns="">
          <p:pic>
            <p:nvPicPr>
              <p:cNvPr id="2" name="Ink 1">
                <a:extLst>
                  <a:ext uri="{FF2B5EF4-FFF2-40B4-BE49-F238E27FC236}">
                    <a16:creationId xmlns:a16="http://schemas.microsoft.com/office/drawing/2014/main" id="{6720BFE6-542B-42D7-A90E-CAA9A79547FF}"/>
                  </a:ext>
                </a:extLst>
              </p:cNvPr>
              <p:cNvPicPr/>
              <p:nvPr/>
            </p:nvPicPr>
            <p:blipFill>
              <a:blip r:embed="rId4"/>
              <a:stretch>
                <a:fillRect/>
              </a:stretch>
            </p:blipFill>
            <p:spPr>
              <a:xfrm>
                <a:off x="644760" y="28800"/>
                <a:ext cx="7486560" cy="6603840"/>
              </a:xfrm>
              <a:prstGeom prst="rect">
                <a:avLst/>
              </a:prstGeom>
            </p:spPr>
          </p:pic>
        </mc:Fallback>
      </mc:AlternateContent>
    </p:spTree>
    <p:extLst>
      <p:ext uri="{BB962C8B-B14F-4D97-AF65-F5344CB8AC3E}">
        <p14:creationId xmlns:p14="http://schemas.microsoft.com/office/powerpoint/2010/main" val="310217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63</a:t>
            </a:fld>
            <a:endParaRPr lang="en-IN"/>
          </a:p>
        </p:txBody>
      </p:sp>
      <p:pic>
        <p:nvPicPr>
          <p:cNvPr id="5122" name="Picture 2" descr="PostgreSQL COUNT function - w3resou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4800"/>
            <a:ext cx="6553200" cy="6032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2005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64</a:t>
            </a:fld>
            <a:endParaRPr lang="en-IN"/>
          </a:p>
        </p:txBody>
      </p:sp>
      <p:pic>
        <p:nvPicPr>
          <p:cNvPr id="4098" name="Picture 2" descr="SQL COUNT() with HAVING - w3re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3867"/>
            <a:ext cx="6351168" cy="6671733"/>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3657600" y="1143000"/>
            <a:ext cx="1676400" cy="0"/>
          </a:xfrm>
          <a:prstGeom prst="straightConnector1">
            <a:avLst/>
          </a:prstGeom>
          <a:ln w="508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78824" y="228600"/>
            <a:ext cx="2788024" cy="1323439"/>
          </a:xfrm>
          <a:prstGeom prst="rect">
            <a:avLst/>
          </a:prstGeom>
          <a:solidFill>
            <a:schemeClr val="accent6">
              <a:lumMod val="60000"/>
              <a:lumOff val="40000"/>
            </a:schemeClr>
          </a:solidFill>
          <a:ln w="28575">
            <a:solidFill>
              <a:schemeClr val="tx1"/>
            </a:solidFill>
          </a:ln>
        </p:spPr>
        <p:txBody>
          <a:bodyPr wrap="square" rtlCol="0">
            <a:spAutoFit/>
          </a:bodyPr>
          <a:lstStyle/>
          <a:p>
            <a:pPr marL="285750" indent="-285750">
              <a:buFont typeface="Wingdings" pitchFamily="2" charset="2"/>
              <a:buChar char="Ø"/>
            </a:pPr>
            <a:r>
              <a:rPr lang="en-IN" sz="2000" dirty="0"/>
              <a:t>HAVING can have only aggregate function</a:t>
            </a:r>
          </a:p>
          <a:p>
            <a:pPr marL="285750" indent="-285750">
              <a:buFont typeface="Wingdings" pitchFamily="2" charset="2"/>
              <a:buChar char="Ø"/>
            </a:pPr>
            <a:r>
              <a:rPr lang="en-IN" sz="2000" dirty="0"/>
              <a:t>Condition applied to each group created</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077A272-CE1B-43C3-BA62-E30F0BBD3F6C}"/>
                  </a:ext>
                </a:extLst>
              </p14:cNvPr>
              <p14:cNvContentPartPr/>
              <p14:nvPr/>
            </p14:nvContentPartPr>
            <p14:xfrm>
              <a:off x="3130560" y="552600"/>
              <a:ext cx="991080" cy="108000"/>
            </p14:xfrm>
          </p:contentPart>
        </mc:Choice>
        <mc:Fallback xmlns="">
          <p:pic>
            <p:nvPicPr>
              <p:cNvPr id="2" name="Ink 1">
                <a:extLst>
                  <a:ext uri="{FF2B5EF4-FFF2-40B4-BE49-F238E27FC236}">
                    <a16:creationId xmlns:a16="http://schemas.microsoft.com/office/drawing/2014/main" id="{7077A272-CE1B-43C3-BA62-E30F0BBD3F6C}"/>
                  </a:ext>
                </a:extLst>
              </p:cNvPr>
              <p:cNvPicPr/>
              <p:nvPr/>
            </p:nvPicPr>
            <p:blipFill>
              <a:blip r:embed="rId4"/>
              <a:stretch>
                <a:fillRect/>
              </a:stretch>
            </p:blipFill>
            <p:spPr>
              <a:xfrm>
                <a:off x="3121200" y="543240"/>
                <a:ext cx="1009800" cy="126720"/>
              </a:xfrm>
              <a:prstGeom prst="rect">
                <a:avLst/>
              </a:prstGeom>
            </p:spPr>
          </p:pic>
        </mc:Fallback>
      </mc:AlternateContent>
    </p:spTree>
    <p:extLst>
      <p:ext uri="{BB962C8B-B14F-4D97-AF65-F5344CB8AC3E}">
        <p14:creationId xmlns:p14="http://schemas.microsoft.com/office/powerpoint/2010/main" val="375820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3886200" cy="487362"/>
          </a:xfrm>
        </p:spPr>
        <p:txBody>
          <a:bodyPr/>
          <a:lstStyle/>
          <a:p>
            <a:r>
              <a:rPr lang="en-IN" sz="2000" b="1" dirty="0">
                <a:solidFill>
                  <a:srgbClr val="C00000"/>
                </a:solidFill>
              </a:rPr>
              <a:t>Group by with having condition:</a:t>
            </a:r>
          </a:p>
        </p:txBody>
      </p:sp>
      <p:sp>
        <p:nvSpPr>
          <p:cNvPr id="4" name="Slide Number Placeholder 3"/>
          <p:cNvSpPr>
            <a:spLocks noGrp="1"/>
          </p:cNvSpPr>
          <p:nvPr>
            <p:ph type="sldNum" sz="quarter" idx="12"/>
          </p:nvPr>
        </p:nvSpPr>
        <p:spPr/>
        <p:txBody>
          <a:bodyPr/>
          <a:lstStyle/>
          <a:p>
            <a:fld id="{B6F15528-21DE-4FAA-801E-634DDDAF4B2B}" type="slidenum">
              <a:rPr lang="en-IN" smtClean="0"/>
              <a:t>65</a:t>
            </a:fld>
            <a:endParaRPr lang="en-IN"/>
          </a:p>
        </p:txBody>
      </p:sp>
      <p:sp>
        <p:nvSpPr>
          <p:cNvPr id="7" name="Rectangle 6"/>
          <p:cNvSpPr/>
          <p:nvPr/>
        </p:nvSpPr>
        <p:spPr>
          <a:xfrm>
            <a:off x="4953000" y="304800"/>
            <a:ext cx="2857500" cy="3477875"/>
          </a:xfrm>
          <a:prstGeom prst="rect">
            <a:avLst/>
          </a:prstGeom>
          <a:solidFill>
            <a:schemeClr val="accent2">
              <a:lumMod val="40000"/>
              <a:lumOff val="60000"/>
            </a:schemeClr>
          </a:solidFill>
          <a:ln w="28575">
            <a:solidFill>
              <a:schemeClr val="tx1"/>
            </a:solidFill>
          </a:ln>
        </p:spPr>
        <p:txBody>
          <a:bodyPr wrap="square">
            <a:spAutoFit/>
          </a:bodyPr>
          <a:lstStyle/>
          <a:p>
            <a:r>
              <a:rPr lang="en-IN" sz="2000" dirty="0">
                <a:solidFill>
                  <a:schemeClr val="tx2"/>
                </a:solidFill>
              </a:rPr>
              <a:t>select </a:t>
            </a:r>
            <a:r>
              <a:rPr lang="en-IN" sz="2000" dirty="0" err="1">
                <a:solidFill>
                  <a:schemeClr val="tx2"/>
                </a:solidFill>
              </a:rPr>
              <a:t>deptno</a:t>
            </a:r>
            <a:r>
              <a:rPr lang="en-IN" sz="2000" dirty="0">
                <a:solidFill>
                  <a:schemeClr val="tx2"/>
                </a:solidFill>
              </a:rPr>
              <a:t>, count(*)</a:t>
            </a:r>
          </a:p>
          <a:p>
            <a:r>
              <a:rPr lang="en-IN" sz="2000" dirty="0">
                <a:solidFill>
                  <a:schemeClr val="tx2"/>
                </a:solidFill>
              </a:rPr>
              <a:t>from </a:t>
            </a:r>
            <a:r>
              <a:rPr lang="en-IN" sz="2000" dirty="0" err="1">
                <a:solidFill>
                  <a:schemeClr val="tx2"/>
                </a:solidFill>
              </a:rPr>
              <a:t>emp</a:t>
            </a:r>
            <a:r>
              <a:rPr lang="en-IN" sz="2000" dirty="0">
                <a:solidFill>
                  <a:schemeClr val="tx2"/>
                </a:solidFill>
              </a:rPr>
              <a:t> </a:t>
            </a:r>
          </a:p>
          <a:p>
            <a:r>
              <a:rPr lang="en-IN" sz="2000" dirty="0">
                <a:solidFill>
                  <a:schemeClr val="tx2"/>
                </a:solidFill>
              </a:rPr>
              <a:t>group by </a:t>
            </a:r>
            <a:r>
              <a:rPr lang="en-IN" sz="2000" dirty="0" err="1">
                <a:solidFill>
                  <a:schemeClr val="tx2"/>
                </a:solidFill>
              </a:rPr>
              <a:t>deptno</a:t>
            </a:r>
            <a:endParaRPr lang="en-IN" sz="2000" dirty="0">
              <a:solidFill>
                <a:schemeClr val="tx2"/>
              </a:solidFill>
            </a:endParaRPr>
          </a:p>
          <a:p>
            <a:r>
              <a:rPr lang="en-IN" sz="2000" dirty="0">
                <a:solidFill>
                  <a:schemeClr val="tx2"/>
                </a:solidFill>
              </a:rPr>
              <a:t>order by </a:t>
            </a:r>
            <a:r>
              <a:rPr lang="en-IN" sz="2000" dirty="0" err="1">
                <a:solidFill>
                  <a:schemeClr val="tx2"/>
                </a:solidFill>
              </a:rPr>
              <a:t>deptno</a:t>
            </a:r>
            <a:r>
              <a:rPr lang="en-IN" sz="2000" dirty="0">
                <a:solidFill>
                  <a:schemeClr val="tx2"/>
                </a:solidFill>
              </a:rPr>
              <a:t>;</a:t>
            </a:r>
          </a:p>
          <a:p>
            <a:endParaRPr lang="en-IN" sz="2000" dirty="0">
              <a:solidFill>
                <a:schemeClr val="tx2"/>
              </a:solidFill>
            </a:endParaRPr>
          </a:p>
          <a:p>
            <a:endParaRPr lang="en-IN" sz="2000" dirty="0">
              <a:solidFill>
                <a:schemeClr val="tx2"/>
              </a:solidFill>
            </a:endParaRPr>
          </a:p>
          <a:p>
            <a:endParaRPr lang="en-IN" sz="2000" dirty="0">
              <a:solidFill>
                <a:schemeClr val="tx2"/>
              </a:solidFill>
            </a:endParaRPr>
          </a:p>
          <a:p>
            <a:endParaRPr lang="en-IN" sz="2000" dirty="0">
              <a:solidFill>
                <a:schemeClr val="tx2"/>
              </a:solidFill>
            </a:endParaRPr>
          </a:p>
          <a:p>
            <a:endParaRPr lang="en-IN" sz="2000" dirty="0">
              <a:solidFill>
                <a:schemeClr val="tx2"/>
              </a:solidFill>
            </a:endParaRPr>
          </a:p>
          <a:p>
            <a:endParaRPr lang="en-IN" sz="2000" dirty="0">
              <a:solidFill>
                <a:schemeClr val="tx2"/>
              </a:solidFill>
            </a:endParaRPr>
          </a:p>
          <a:p>
            <a:endParaRPr lang="en-IN" sz="2000" dirty="0">
              <a:solidFill>
                <a:schemeClr val="tx2"/>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780077497"/>
              </p:ext>
            </p:extLst>
          </p:nvPr>
        </p:nvGraphicFramePr>
        <p:xfrm>
          <a:off x="304800" y="838200"/>
          <a:ext cx="4114800" cy="5105400"/>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tblGrid>
              <a:tr h="340360">
                <a:tc>
                  <a:txBody>
                    <a:bodyPr/>
                    <a:lstStyle/>
                    <a:p>
                      <a:pPr algn="ctr">
                        <a:lnSpc>
                          <a:spcPct val="100000"/>
                        </a:lnSpc>
                        <a:spcAft>
                          <a:spcPts val="0"/>
                        </a:spcAft>
                      </a:pPr>
                      <a:r>
                        <a:rPr lang="en-IN" sz="1600" kern="100" spc="10" baseline="0" dirty="0">
                          <a:effectLst/>
                        </a:rPr>
                        <a:t>EMPNO</a:t>
                      </a:r>
                      <a:endParaRPr lang="en-IN" sz="1600" kern="100" spc="10" baseline="0" dirty="0">
                        <a:effectLst/>
                        <a:latin typeface="Calibri"/>
                        <a:ea typeface="Calibri"/>
                        <a:cs typeface="Times New Roman"/>
                      </a:endParaRPr>
                    </a:p>
                  </a:txBody>
                  <a:tcPr marL="76200" marR="76200" marT="36000" marB="36000" anchor="b"/>
                </a:tc>
                <a:tc>
                  <a:txBody>
                    <a:bodyPr/>
                    <a:lstStyle/>
                    <a:p>
                      <a:pPr algn="ctr">
                        <a:lnSpc>
                          <a:spcPct val="100000"/>
                        </a:lnSpc>
                        <a:spcAft>
                          <a:spcPts val="0"/>
                        </a:spcAft>
                      </a:pPr>
                      <a:r>
                        <a:rPr lang="en-IN" sz="1600" kern="100" spc="10" baseline="0" dirty="0">
                          <a:effectLst/>
                        </a:rPr>
                        <a:t>ENAME</a:t>
                      </a:r>
                      <a:endParaRPr lang="en-IN" sz="1600" kern="100" spc="10" baseline="0" dirty="0">
                        <a:effectLst/>
                        <a:latin typeface="Calibri"/>
                        <a:ea typeface="Calibri"/>
                        <a:cs typeface="Times New Roman"/>
                      </a:endParaRPr>
                    </a:p>
                  </a:txBody>
                  <a:tcPr marL="76200" marR="76200" marT="36000" marB="36000" anchor="b"/>
                </a:tc>
                <a:tc>
                  <a:txBody>
                    <a:bodyPr/>
                    <a:lstStyle/>
                    <a:p>
                      <a:pPr algn="ctr">
                        <a:lnSpc>
                          <a:spcPct val="100000"/>
                        </a:lnSpc>
                        <a:spcAft>
                          <a:spcPts val="0"/>
                        </a:spcAft>
                      </a:pPr>
                      <a:r>
                        <a:rPr lang="en-IN" sz="1600" kern="100" spc="10" baseline="0" dirty="0">
                          <a:effectLst/>
                        </a:rPr>
                        <a:t>SAL</a:t>
                      </a:r>
                      <a:endParaRPr lang="en-IN" sz="1600" kern="100" spc="10" baseline="0" dirty="0">
                        <a:effectLst/>
                        <a:latin typeface="Calibri"/>
                        <a:ea typeface="Calibri"/>
                        <a:cs typeface="Times New Roman"/>
                      </a:endParaRPr>
                    </a:p>
                  </a:txBody>
                  <a:tcPr marL="76200" marR="76200" marT="36000" marB="36000" anchor="b"/>
                </a:tc>
                <a:tc>
                  <a:txBody>
                    <a:bodyPr/>
                    <a:lstStyle/>
                    <a:p>
                      <a:pPr algn="ctr">
                        <a:lnSpc>
                          <a:spcPct val="100000"/>
                        </a:lnSpc>
                        <a:spcAft>
                          <a:spcPts val="0"/>
                        </a:spcAft>
                      </a:pPr>
                      <a:r>
                        <a:rPr lang="en-IN" sz="1600" kern="100" spc="10" baseline="0" dirty="0">
                          <a:effectLst/>
                        </a:rPr>
                        <a:t>DEPTNO</a:t>
                      </a:r>
                      <a:endParaRPr lang="en-IN" sz="1600" kern="100" spc="10" baseline="0" dirty="0">
                        <a:effectLst/>
                        <a:latin typeface="Calibri"/>
                        <a:ea typeface="Calibri"/>
                        <a:cs typeface="Times New Roman"/>
                      </a:endParaRPr>
                    </a:p>
                  </a:txBody>
                  <a:tcPr marL="76200" marR="76200" marT="36000" marB="36000" anchor="b"/>
                </a:tc>
                <a:extLst>
                  <a:ext uri="{0D108BD9-81ED-4DB2-BD59-A6C34878D82A}">
                    <a16:rowId xmlns:a16="http://schemas.microsoft.com/office/drawing/2014/main" val="10000"/>
                  </a:ext>
                </a:extLst>
              </a:tr>
              <a:tr h="340360">
                <a:tc>
                  <a:txBody>
                    <a:bodyPr/>
                    <a:lstStyle/>
                    <a:p>
                      <a:pPr>
                        <a:lnSpc>
                          <a:spcPct val="100000"/>
                        </a:lnSpc>
                        <a:spcAft>
                          <a:spcPts val="0"/>
                        </a:spcAft>
                      </a:pPr>
                      <a:r>
                        <a:rPr lang="en-IN" sz="1600" b="1" kern="100" spc="10" baseline="0" dirty="0">
                          <a:solidFill>
                            <a:schemeClr val="accent6">
                              <a:lumMod val="50000"/>
                            </a:schemeClr>
                          </a:solidFill>
                          <a:effectLst/>
                        </a:rPr>
                        <a:t>7782</a:t>
                      </a:r>
                      <a:endParaRPr lang="en-IN" sz="1600" b="1" kern="100" spc="10" baseline="0" dirty="0">
                        <a:solidFill>
                          <a:schemeClr val="accent6">
                            <a:lumMod val="50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50000"/>
                            </a:schemeClr>
                          </a:solidFill>
                          <a:effectLst/>
                        </a:rPr>
                        <a:t>CLARK</a:t>
                      </a:r>
                      <a:endParaRPr lang="en-IN" sz="1600" b="1" kern="100" spc="10" baseline="0" dirty="0">
                        <a:solidFill>
                          <a:schemeClr val="accent6">
                            <a:lumMod val="50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50000"/>
                            </a:schemeClr>
                          </a:solidFill>
                          <a:effectLst/>
                        </a:rPr>
                        <a:t>2450</a:t>
                      </a:r>
                      <a:endParaRPr lang="en-IN" sz="1600" b="1" kern="100" spc="10" baseline="0" dirty="0">
                        <a:solidFill>
                          <a:schemeClr val="accent6">
                            <a:lumMod val="50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50000"/>
                            </a:schemeClr>
                          </a:solidFill>
                          <a:effectLst/>
                        </a:rPr>
                        <a:t>10</a:t>
                      </a:r>
                      <a:endParaRPr lang="en-IN" sz="1600" b="1" kern="100" spc="10" baseline="0" dirty="0">
                        <a:solidFill>
                          <a:schemeClr val="accent6">
                            <a:lumMod val="50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extLst>
                  <a:ext uri="{0D108BD9-81ED-4DB2-BD59-A6C34878D82A}">
                    <a16:rowId xmlns:a16="http://schemas.microsoft.com/office/drawing/2014/main" val="10001"/>
                  </a:ext>
                </a:extLst>
              </a:tr>
              <a:tr h="340360">
                <a:tc>
                  <a:txBody>
                    <a:bodyPr/>
                    <a:lstStyle/>
                    <a:p>
                      <a:pPr>
                        <a:lnSpc>
                          <a:spcPct val="100000"/>
                        </a:lnSpc>
                        <a:spcAft>
                          <a:spcPts val="0"/>
                        </a:spcAft>
                      </a:pPr>
                      <a:r>
                        <a:rPr lang="en-IN" sz="1600" b="1" kern="100" spc="10" baseline="0" dirty="0">
                          <a:solidFill>
                            <a:schemeClr val="accent6">
                              <a:lumMod val="50000"/>
                            </a:schemeClr>
                          </a:solidFill>
                          <a:effectLst/>
                        </a:rPr>
                        <a:t>7934</a:t>
                      </a:r>
                      <a:endParaRPr lang="en-IN" sz="1600" b="1" kern="100" spc="10" baseline="0" dirty="0">
                        <a:solidFill>
                          <a:schemeClr val="accent6">
                            <a:lumMod val="50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50000"/>
                            </a:schemeClr>
                          </a:solidFill>
                          <a:effectLst/>
                        </a:rPr>
                        <a:t>MILLER</a:t>
                      </a:r>
                      <a:endParaRPr lang="en-IN" sz="1600" b="1" kern="100" spc="10" baseline="0" dirty="0">
                        <a:solidFill>
                          <a:schemeClr val="accent6">
                            <a:lumMod val="50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50000"/>
                            </a:schemeClr>
                          </a:solidFill>
                          <a:effectLst/>
                        </a:rPr>
                        <a:t>1300</a:t>
                      </a:r>
                      <a:endParaRPr lang="en-IN" sz="1600" b="1" kern="100" spc="10" baseline="0" dirty="0">
                        <a:solidFill>
                          <a:schemeClr val="accent6">
                            <a:lumMod val="50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50000"/>
                            </a:schemeClr>
                          </a:solidFill>
                          <a:effectLst/>
                        </a:rPr>
                        <a:t>10</a:t>
                      </a:r>
                      <a:endParaRPr lang="en-IN" sz="1600" b="1" kern="100" spc="10" baseline="0" dirty="0">
                        <a:solidFill>
                          <a:schemeClr val="accent6">
                            <a:lumMod val="50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extLst>
                  <a:ext uri="{0D108BD9-81ED-4DB2-BD59-A6C34878D82A}">
                    <a16:rowId xmlns:a16="http://schemas.microsoft.com/office/drawing/2014/main" val="10002"/>
                  </a:ext>
                </a:extLst>
              </a:tr>
              <a:tr h="340360">
                <a:tc>
                  <a:txBody>
                    <a:bodyPr/>
                    <a:lstStyle/>
                    <a:p>
                      <a:pPr>
                        <a:lnSpc>
                          <a:spcPct val="100000"/>
                        </a:lnSpc>
                        <a:spcAft>
                          <a:spcPts val="0"/>
                        </a:spcAft>
                      </a:pPr>
                      <a:r>
                        <a:rPr lang="en-IN" sz="1600" b="1" kern="100" spc="10" baseline="0" dirty="0">
                          <a:solidFill>
                            <a:schemeClr val="accent6">
                              <a:lumMod val="50000"/>
                            </a:schemeClr>
                          </a:solidFill>
                          <a:effectLst/>
                        </a:rPr>
                        <a:t>7839</a:t>
                      </a:r>
                      <a:endParaRPr lang="en-IN" sz="1600" b="1" kern="100" spc="10" baseline="0" dirty="0">
                        <a:solidFill>
                          <a:schemeClr val="accent6">
                            <a:lumMod val="50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a:solidFill>
                            <a:schemeClr val="accent6">
                              <a:lumMod val="50000"/>
                            </a:schemeClr>
                          </a:solidFill>
                          <a:effectLst/>
                        </a:rPr>
                        <a:t>KING</a:t>
                      </a:r>
                      <a:endParaRPr lang="en-IN" sz="1600" b="1" kern="100" spc="10" baseline="0">
                        <a:solidFill>
                          <a:schemeClr val="accent6">
                            <a:lumMod val="50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50000"/>
                            </a:schemeClr>
                          </a:solidFill>
                          <a:effectLst/>
                        </a:rPr>
                        <a:t>5000</a:t>
                      </a:r>
                      <a:endParaRPr lang="en-IN" sz="1600" b="1" kern="100" spc="10" baseline="0" dirty="0">
                        <a:solidFill>
                          <a:schemeClr val="accent6">
                            <a:lumMod val="50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50000"/>
                            </a:schemeClr>
                          </a:solidFill>
                          <a:effectLst/>
                        </a:rPr>
                        <a:t>10</a:t>
                      </a:r>
                      <a:endParaRPr lang="en-IN" sz="1600" b="1" kern="100" spc="10" baseline="0" dirty="0">
                        <a:solidFill>
                          <a:schemeClr val="accent6">
                            <a:lumMod val="50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extLst>
                  <a:ext uri="{0D108BD9-81ED-4DB2-BD59-A6C34878D82A}">
                    <a16:rowId xmlns:a16="http://schemas.microsoft.com/office/drawing/2014/main" val="10003"/>
                  </a:ext>
                </a:extLst>
              </a:tr>
              <a:tr h="340360">
                <a:tc>
                  <a:txBody>
                    <a:bodyPr/>
                    <a:lstStyle/>
                    <a:p>
                      <a:pPr>
                        <a:lnSpc>
                          <a:spcPct val="100000"/>
                        </a:lnSpc>
                        <a:spcAft>
                          <a:spcPts val="0"/>
                        </a:spcAft>
                      </a:pPr>
                      <a:r>
                        <a:rPr lang="en-IN" sz="1600" b="1" kern="100" spc="10" baseline="0" dirty="0">
                          <a:solidFill>
                            <a:schemeClr val="accent6">
                              <a:lumMod val="75000"/>
                            </a:schemeClr>
                          </a:solidFill>
                          <a:effectLst/>
                        </a:rPr>
                        <a:t>7902</a:t>
                      </a:r>
                      <a:endParaRPr lang="en-IN" sz="1600" b="1" kern="100" spc="10" baseline="0" dirty="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75000"/>
                            </a:schemeClr>
                          </a:solidFill>
                          <a:effectLst/>
                        </a:rPr>
                        <a:t>FORD</a:t>
                      </a:r>
                      <a:endParaRPr lang="en-IN" sz="1600" b="1" kern="100" spc="10" baseline="0" dirty="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75000"/>
                            </a:schemeClr>
                          </a:solidFill>
                          <a:effectLst/>
                        </a:rPr>
                        <a:t>3000</a:t>
                      </a:r>
                      <a:endParaRPr lang="en-IN" sz="1600" b="1" kern="100" spc="10" baseline="0" dirty="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75000"/>
                            </a:schemeClr>
                          </a:solidFill>
                          <a:effectLst/>
                        </a:rPr>
                        <a:t>20</a:t>
                      </a:r>
                      <a:endParaRPr lang="en-IN" sz="1600" b="1" kern="100" spc="10" baseline="0" dirty="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extLst>
                  <a:ext uri="{0D108BD9-81ED-4DB2-BD59-A6C34878D82A}">
                    <a16:rowId xmlns:a16="http://schemas.microsoft.com/office/drawing/2014/main" val="10004"/>
                  </a:ext>
                </a:extLst>
              </a:tr>
              <a:tr h="340360">
                <a:tc>
                  <a:txBody>
                    <a:bodyPr/>
                    <a:lstStyle/>
                    <a:p>
                      <a:pPr>
                        <a:lnSpc>
                          <a:spcPct val="100000"/>
                        </a:lnSpc>
                        <a:spcAft>
                          <a:spcPts val="0"/>
                        </a:spcAft>
                      </a:pPr>
                      <a:r>
                        <a:rPr lang="en-IN" sz="1600" b="1" kern="100" spc="10" baseline="0" dirty="0">
                          <a:solidFill>
                            <a:schemeClr val="accent6">
                              <a:lumMod val="75000"/>
                            </a:schemeClr>
                          </a:solidFill>
                          <a:effectLst/>
                        </a:rPr>
                        <a:t>7788</a:t>
                      </a:r>
                      <a:endParaRPr lang="en-IN" sz="1600" b="1" kern="100" spc="10" baseline="0" dirty="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75000"/>
                            </a:schemeClr>
                          </a:solidFill>
                          <a:effectLst/>
                        </a:rPr>
                        <a:t>SCOTT</a:t>
                      </a:r>
                      <a:endParaRPr lang="en-IN" sz="1600" b="1" kern="100" spc="10" baseline="0" dirty="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75000"/>
                            </a:schemeClr>
                          </a:solidFill>
                          <a:effectLst/>
                        </a:rPr>
                        <a:t>3000</a:t>
                      </a:r>
                      <a:endParaRPr lang="en-IN" sz="1600" b="1" kern="100" spc="10" baseline="0" dirty="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75000"/>
                            </a:schemeClr>
                          </a:solidFill>
                          <a:effectLst/>
                        </a:rPr>
                        <a:t>20</a:t>
                      </a:r>
                      <a:endParaRPr lang="en-IN" sz="1600" b="1" kern="100" spc="10" baseline="0" dirty="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extLst>
                  <a:ext uri="{0D108BD9-81ED-4DB2-BD59-A6C34878D82A}">
                    <a16:rowId xmlns:a16="http://schemas.microsoft.com/office/drawing/2014/main" val="10005"/>
                  </a:ext>
                </a:extLst>
              </a:tr>
              <a:tr h="340360">
                <a:tc>
                  <a:txBody>
                    <a:bodyPr/>
                    <a:lstStyle/>
                    <a:p>
                      <a:pPr>
                        <a:lnSpc>
                          <a:spcPct val="100000"/>
                        </a:lnSpc>
                        <a:spcAft>
                          <a:spcPts val="0"/>
                        </a:spcAft>
                      </a:pPr>
                      <a:r>
                        <a:rPr lang="en-IN" sz="1600" b="1" kern="100" spc="10" baseline="0">
                          <a:solidFill>
                            <a:schemeClr val="accent6">
                              <a:lumMod val="75000"/>
                            </a:schemeClr>
                          </a:solidFill>
                          <a:effectLst/>
                        </a:rPr>
                        <a:t>7566</a:t>
                      </a:r>
                      <a:endParaRPr lang="en-IN" sz="1600" b="1" kern="100" spc="10" baseline="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75000"/>
                            </a:schemeClr>
                          </a:solidFill>
                          <a:effectLst/>
                        </a:rPr>
                        <a:t>JONES</a:t>
                      </a:r>
                      <a:endParaRPr lang="en-IN" sz="1600" b="1" kern="100" spc="10" baseline="0" dirty="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75000"/>
                            </a:schemeClr>
                          </a:solidFill>
                          <a:effectLst/>
                        </a:rPr>
                        <a:t>2975</a:t>
                      </a:r>
                      <a:endParaRPr lang="en-IN" sz="1600" b="1" kern="100" spc="10" baseline="0" dirty="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75000"/>
                            </a:schemeClr>
                          </a:solidFill>
                          <a:effectLst/>
                        </a:rPr>
                        <a:t>20</a:t>
                      </a:r>
                      <a:endParaRPr lang="en-IN" sz="1600" b="1" kern="100" spc="10" baseline="0" dirty="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extLst>
                  <a:ext uri="{0D108BD9-81ED-4DB2-BD59-A6C34878D82A}">
                    <a16:rowId xmlns:a16="http://schemas.microsoft.com/office/drawing/2014/main" val="10006"/>
                  </a:ext>
                </a:extLst>
              </a:tr>
              <a:tr h="340360">
                <a:tc>
                  <a:txBody>
                    <a:bodyPr/>
                    <a:lstStyle/>
                    <a:p>
                      <a:pPr>
                        <a:lnSpc>
                          <a:spcPct val="100000"/>
                        </a:lnSpc>
                        <a:spcAft>
                          <a:spcPts val="0"/>
                        </a:spcAft>
                      </a:pPr>
                      <a:r>
                        <a:rPr lang="en-IN" sz="1600" b="1" kern="100" spc="10" baseline="0">
                          <a:solidFill>
                            <a:schemeClr val="accent6">
                              <a:lumMod val="75000"/>
                            </a:schemeClr>
                          </a:solidFill>
                          <a:effectLst/>
                        </a:rPr>
                        <a:t>7369</a:t>
                      </a:r>
                      <a:endParaRPr lang="en-IN" sz="1600" b="1" kern="100" spc="10" baseline="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75000"/>
                            </a:schemeClr>
                          </a:solidFill>
                          <a:effectLst/>
                        </a:rPr>
                        <a:t>SMITH</a:t>
                      </a:r>
                      <a:endParaRPr lang="en-IN" sz="1600" b="1" kern="100" spc="10" baseline="0" dirty="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75000"/>
                            </a:schemeClr>
                          </a:solidFill>
                          <a:effectLst/>
                        </a:rPr>
                        <a:t>800</a:t>
                      </a:r>
                      <a:endParaRPr lang="en-IN" sz="1600" b="1" kern="100" spc="10" baseline="0" dirty="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75000"/>
                            </a:schemeClr>
                          </a:solidFill>
                          <a:effectLst/>
                        </a:rPr>
                        <a:t>20</a:t>
                      </a:r>
                      <a:endParaRPr lang="en-IN" sz="1600" b="1" kern="100" spc="10" baseline="0" dirty="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extLst>
                  <a:ext uri="{0D108BD9-81ED-4DB2-BD59-A6C34878D82A}">
                    <a16:rowId xmlns:a16="http://schemas.microsoft.com/office/drawing/2014/main" val="10007"/>
                  </a:ext>
                </a:extLst>
              </a:tr>
              <a:tr h="340360">
                <a:tc>
                  <a:txBody>
                    <a:bodyPr/>
                    <a:lstStyle/>
                    <a:p>
                      <a:pPr>
                        <a:lnSpc>
                          <a:spcPct val="100000"/>
                        </a:lnSpc>
                        <a:spcAft>
                          <a:spcPts val="0"/>
                        </a:spcAft>
                      </a:pPr>
                      <a:r>
                        <a:rPr lang="en-IN" sz="1600" b="1" kern="100" spc="10" baseline="0">
                          <a:solidFill>
                            <a:schemeClr val="accent6">
                              <a:lumMod val="75000"/>
                            </a:schemeClr>
                          </a:solidFill>
                          <a:effectLst/>
                        </a:rPr>
                        <a:t>7876</a:t>
                      </a:r>
                      <a:endParaRPr lang="en-IN" sz="1600" b="1" kern="100" spc="10" baseline="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a:solidFill>
                            <a:schemeClr val="accent6">
                              <a:lumMod val="75000"/>
                            </a:schemeClr>
                          </a:solidFill>
                          <a:effectLst/>
                        </a:rPr>
                        <a:t>ADAMS</a:t>
                      </a:r>
                      <a:endParaRPr lang="en-IN" sz="1600" b="1" kern="100" spc="10" baseline="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75000"/>
                            </a:schemeClr>
                          </a:solidFill>
                          <a:effectLst/>
                        </a:rPr>
                        <a:t>1100</a:t>
                      </a:r>
                      <a:endParaRPr lang="en-IN" sz="1600" b="1" kern="100" spc="10" baseline="0" dirty="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chemeClr val="accent6">
                              <a:lumMod val="75000"/>
                            </a:schemeClr>
                          </a:solidFill>
                          <a:effectLst/>
                        </a:rPr>
                        <a:t>20</a:t>
                      </a:r>
                      <a:endParaRPr lang="en-IN" sz="1600" b="1" kern="100" spc="10" baseline="0" dirty="0">
                        <a:solidFill>
                          <a:schemeClr val="accent6">
                            <a:lumMod val="75000"/>
                          </a:schemeClr>
                        </a:solidFill>
                        <a:effectLst/>
                        <a:latin typeface="Calibri"/>
                        <a:ea typeface="Calibri"/>
                        <a:cs typeface="Times New Roman"/>
                      </a:endParaRPr>
                    </a:p>
                  </a:txBody>
                  <a:tcPr marL="76200" marR="76200" marT="36000" marB="36000" anchor="ctr">
                    <a:solidFill>
                      <a:schemeClr val="tx2">
                        <a:lumMod val="40000"/>
                        <a:lumOff val="60000"/>
                      </a:schemeClr>
                    </a:solidFill>
                  </a:tcPr>
                </a:tc>
                <a:extLst>
                  <a:ext uri="{0D108BD9-81ED-4DB2-BD59-A6C34878D82A}">
                    <a16:rowId xmlns:a16="http://schemas.microsoft.com/office/drawing/2014/main" val="10008"/>
                  </a:ext>
                </a:extLst>
              </a:tr>
              <a:tr h="340360">
                <a:tc>
                  <a:txBody>
                    <a:bodyPr/>
                    <a:lstStyle/>
                    <a:p>
                      <a:pPr>
                        <a:lnSpc>
                          <a:spcPct val="100000"/>
                        </a:lnSpc>
                        <a:spcAft>
                          <a:spcPts val="0"/>
                        </a:spcAft>
                      </a:pPr>
                      <a:r>
                        <a:rPr lang="en-IN" sz="1600" b="1" kern="100" spc="10" baseline="0" dirty="0">
                          <a:solidFill>
                            <a:srgbClr val="0070C0"/>
                          </a:solidFill>
                          <a:effectLst/>
                        </a:rPr>
                        <a:t>7521</a:t>
                      </a:r>
                      <a:endParaRPr lang="en-IN" sz="1600" b="1" kern="100" spc="10" baseline="0" dirty="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a:solidFill>
                            <a:srgbClr val="0070C0"/>
                          </a:solidFill>
                          <a:effectLst/>
                        </a:rPr>
                        <a:t>WARD</a:t>
                      </a:r>
                      <a:endParaRPr lang="en-IN" sz="1600" b="1" kern="100" spc="10" baseline="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rgbClr val="0070C0"/>
                          </a:solidFill>
                          <a:effectLst/>
                        </a:rPr>
                        <a:t>1250</a:t>
                      </a:r>
                      <a:endParaRPr lang="en-IN" sz="1600" b="1" kern="100" spc="10" baseline="0" dirty="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rgbClr val="0070C0"/>
                          </a:solidFill>
                          <a:effectLst/>
                        </a:rPr>
                        <a:t>30</a:t>
                      </a:r>
                      <a:endParaRPr lang="en-IN" sz="1600" b="1" kern="100" spc="10" baseline="0" dirty="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extLst>
                  <a:ext uri="{0D108BD9-81ED-4DB2-BD59-A6C34878D82A}">
                    <a16:rowId xmlns:a16="http://schemas.microsoft.com/office/drawing/2014/main" val="10009"/>
                  </a:ext>
                </a:extLst>
              </a:tr>
              <a:tr h="340360">
                <a:tc>
                  <a:txBody>
                    <a:bodyPr/>
                    <a:lstStyle/>
                    <a:p>
                      <a:pPr>
                        <a:lnSpc>
                          <a:spcPct val="100000"/>
                        </a:lnSpc>
                        <a:spcAft>
                          <a:spcPts val="0"/>
                        </a:spcAft>
                      </a:pPr>
                      <a:r>
                        <a:rPr lang="en-IN" sz="1600" b="1" kern="100" spc="10" baseline="0">
                          <a:solidFill>
                            <a:srgbClr val="0070C0"/>
                          </a:solidFill>
                          <a:effectLst/>
                        </a:rPr>
                        <a:t>7654</a:t>
                      </a:r>
                      <a:endParaRPr lang="en-IN" sz="1600" b="1" kern="100" spc="10" baseline="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rgbClr val="0070C0"/>
                          </a:solidFill>
                          <a:effectLst/>
                        </a:rPr>
                        <a:t>MARTIN</a:t>
                      </a:r>
                      <a:endParaRPr lang="en-IN" sz="1600" b="1" kern="100" spc="10" baseline="0" dirty="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rgbClr val="0070C0"/>
                          </a:solidFill>
                          <a:effectLst/>
                        </a:rPr>
                        <a:t>1250</a:t>
                      </a:r>
                      <a:endParaRPr lang="en-IN" sz="1600" b="1" kern="100" spc="10" baseline="0" dirty="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rgbClr val="0070C0"/>
                          </a:solidFill>
                          <a:effectLst/>
                        </a:rPr>
                        <a:t>30</a:t>
                      </a:r>
                      <a:endParaRPr lang="en-IN" sz="1600" b="1" kern="100" spc="10" baseline="0" dirty="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extLst>
                  <a:ext uri="{0D108BD9-81ED-4DB2-BD59-A6C34878D82A}">
                    <a16:rowId xmlns:a16="http://schemas.microsoft.com/office/drawing/2014/main" val="10010"/>
                  </a:ext>
                </a:extLst>
              </a:tr>
              <a:tr h="340360">
                <a:tc>
                  <a:txBody>
                    <a:bodyPr/>
                    <a:lstStyle/>
                    <a:p>
                      <a:pPr>
                        <a:lnSpc>
                          <a:spcPct val="100000"/>
                        </a:lnSpc>
                        <a:spcAft>
                          <a:spcPts val="0"/>
                        </a:spcAft>
                      </a:pPr>
                      <a:r>
                        <a:rPr lang="en-IN" sz="1600" b="1" kern="100" spc="10" baseline="0">
                          <a:solidFill>
                            <a:srgbClr val="0070C0"/>
                          </a:solidFill>
                          <a:effectLst/>
                        </a:rPr>
                        <a:t>7844</a:t>
                      </a:r>
                      <a:endParaRPr lang="en-IN" sz="1600" b="1" kern="100" spc="10" baseline="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a:solidFill>
                            <a:srgbClr val="0070C0"/>
                          </a:solidFill>
                          <a:effectLst/>
                        </a:rPr>
                        <a:t>TURNER</a:t>
                      </a:r>
                      <a:endParaRPr lang="en-IN" sz="1600" b="1" kern="100" spc="10" baseline="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rgbClr val="0070C0"/>
                          </a:solidFill>
                          <a:effectLst/>
                        </a:rPr>
                        <a:t>1500</a:t>
                      </a:r>
                      <a:endParaRPr lang="en-IN" sz="1600" b="1" kern="100" spc="10" baseline="0" dirty="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rgbClr val="0070C0"/>
                          </a:solidFill>
                          <a:effectLst/>
                        </a:rPr>
                        <a:t>30</a:t>
                      </a:r>
                      <a:endParaRPr lang="en-IN" sz="1600" b="1" kern="100" spc="10" baseline="0" dirty="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extLst>
                  <a:ext uri="{0D108BD9-81ED-4DB2-BD59-A6C34878D82A}">
                    <a16:rowId xmlns:a16="http://schemas.microsoft.com/office/drawing/2014/main" val="10011"/>
                  </a:ext>
                </a:extLst>
              </a:tr>
              <a:tr h="340360">
                <a:tc>
                  <a:txBody>
                    <a:bodyPr/>
                    <a:lstStyle/>
                    <a:p>
                      <a:pPr>
                        <a:lnSpc>
                          <a:spcPct val="100000"/>
                        </a:lnSpc>
                        <a:spcAft>
                          <a:spcPts val="0"/>
                        </a:spcAft>
                      </a:pPr>
                      <a:r>
                        <a:rPr lang="en-IN" sz="1600" b="1" kern="100" spc="10" baseline="0">
                          <a:solidFill>
                            <a:srgbClr val="0070C0"/>
                          </a:solidFill>
                          <a:effectLst/>
                        </a:rPr>
                        <a:t>7900</a:t>
                      </a:r>
                      <a:endParaRPr lang="en-IN" sz="1600" b="1" kern="100" spc="10" baseline="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a:solidFill>
                            <a:srgbClr val="0070C0"/>
                          </a:solidFill>
                          <a:effectLst/>
                        </a:rPr>
                        <a:t>JAMES</a:t>
                      </a:r>
                      <a:endParaRPr lang="en-IN" sz="1600" b="1" kern="100" spc="10" baseline="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rgbClr val="0070C0"/>
                          </a:solidFill>
                          <a:effectLst/>
                        </a:rPr>
                        <a:t>950</a:t>
                      </a:r>
                      <a:endParaRPr lang="en-IN" sz="1600" b="1" kern="100" spc="10" baseline="0" dirty="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rgbClr val="0070C0"/>
                          </a:solidFill>
                          <a:effectLst/>
                        </a:rPr>
                        <a:t>30</a:t>
                      </a:r>
                      <a:endParaRPr lang="en-IN" sz="1600" b="1" kern="100" spc="10" baseline="0" dirty="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extLst>
                  <a:ext uri="{0D108BD9-81ED-4DB2-BD59-A6C34878D82A}">
                    <a16:rowId xmlns:a16="http://schemas.microsoft.com/office/drawing/2014/main" val="10012"/>
                  </a:ext>
                </a:extLst>
              </a:tr>
              <a:tr h="340360">
                <a:tc>
                  <a:txBody>
                    <a:bodyPr/>
                    <a:lstStyle/>
                    <a:p>
                      <a:pPr>
                        <a:lnSpc>
                          <a:spcPct val="100000"/>
                        </a:lnSpc>
                        <a:spcAft>
                          <a:spcPts val="0"/>
                        </a:spcAft>
                      </a:pPr>
                      <a:r>
                        <a:rPr lang="en-IN" sz="1600" b="1" kern="100" spc="10" baseline="0">
                          <a:solidFill>
                            <a:srgbClr val="0070C0"/>
                          </a:solidFill>
                          <a:effectLst/>
                        </a:rPr>
                        <a:t>7499</a:t>
                      </a:r>
                      <a:endParaRPr lang="en-IN" sz="1600" b="1" kern="100" spc="10" baseline="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a:solidFill>
                            <a:srgbClr val="0070C0"/>
                          </a:solidFill>
                          <a:effectLst/>
                        </a:rPr>
                        <a:t>ALLEN</a:t>
                      </a:r>
                      <a:endParaRPr lang="en-IN" sz="1600" b="1" kern="100" spc="10" baseline="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rgbClr val="0070C0"/>
                          </a:solidFill>
                          <a:effectLst/>
                        </a:rPr>
                        <a:t>1600</a:t>
                      </a:r>
                      <a:endParaRPr lang="en-IN" sz="1600" b="1" kern="100" spc="10" baseline="0" dirty="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rgbClr val="0070C0"/>
                          </a:solidFill>
                          <a:effectLst/>
                        </a:rPr>
                        <a:t>30</a:t>
                      </a:r>
                      <a:endParaRPr lang="en-IN" sz="1600" b="1" kern="100" spc="10" baseline="0" dirty="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extLst>
                  <a:ext uri="{0D108BD9-81ED-4DB2-BD59-A6C34878D82A}">
                    <a16:rowId xmlns:a16="http://schemas.microsoft.com/office/drawing/2014/main" val="10013"/>
                  </a:ext>
                </a:extLst>
              </a:tr>
              <a:tr h="340360">
                <a:tc>
                  <a:txBody>
                    <a:bodyPr/>
                    <a:lstStyle/>
                    <a:p>
                      <a:pPr>
                        <a:lnSpc>
                          <a:spcPct val="100000"/>
                        </a:lnSpc>
                        <a:spcAft>
                          <a:spcPts val="0"/>
                        </a:spcAft>
                      </a:pPr>
                      <a:r>
                        <a:rPr lang="en-IN" sz="1600" b="1" kern="100" spc="10" baseline="0" dirty="0">
                          <a:solidFill>
                            <a:srgbClr val="0070C0"/>
                          </a:solidFill>
                          <a:effectLst/>
                        </a:rPr>
                        <a:t>7698</a:t>
                      </a:r>
                      <a:endParaRPr lang="en-IN" sz="1600" b="1" kern="100" spc="10" baseline="0" dirty="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rgbClr val="0070C0"/>
                          </a:solidFill>
                          <a:effectLst/>
                        </a:rPr>
                        <a:t>BLAKE</a:t>
                      </a:r>
                      <a:endParaRPr lang="en-IN" sz="1600" b="1" kern="100" spc="10" baseline="0" dirty="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rgbClr val="0070C0"/>
                          </a:solidFill>
                          <a:effectLst/>
                        </a:rPr>
                        <a:t>2850</a:t>
                      </a:r>
                      <a:endParaRPr lang="en-IN" sz="1600" b="1" kern="100" spc="10" baseline="0" dirty="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tc>
                  <a:txBody>
                    <a:bodyPr/>
                    <a:lstStyle/>
                    <a:p>
                      <a:pPr>
                        <a:lnSpc>
                          <a:spcPct val="100000"/>
                        </a:lnSpc>
                        <a:spcAft>
                          <a:spcPts val="0"/>
                        </a:spcAft>
                      </a:pPr>
                      <a:r>
                        <a:rPr lang="en-IN" sz="1600" b="1" kern="100" spc="10" baseline="0" dirty="0">
                          <a:solidFill>
                            <a:srgbClr val="0070C0"/>
                          </a:solidFill>
                          <a:effectLst/>
                        </a:rPr>
                        <a:t>30</a:t>
                      </a:r>
                      <a:endParaRPr lang="en-IN" sz="1600" b="1" kern="100" spc="10" baseline="0" dirty="0">
                        <a:solidFill>
                          <a:srgbClr val="0070C0"/>
                        </a:solidFill>
                        <a:effectLst/>
                        <a:latin typeface="Calibri"/>
                        <a:ea typeface="Calibri"/>
                        <a:cs typeface="Times New Roman"/>
                      </a:endParaRPr>
                    </a:p>
                  </a:txBody>
                  <a:tcPr marL="76200" marR="76200" marT="36000" marB="36000" anchor="ctr">
                    <a:solidFill>
                      <a:schemeClr val="tx2">
                        <a:lumMod val="40000"/>
                        <a:lumOff val="60000"/>
                      </a:schemeClr>
                    </a:solidFill>
                  </a:tcPr>
                </a:tc>
                <a:extLst>
                  <a:ext uri="{0D108BD9-81ED-4DB2-BD59-A6C34878D82A}">
                    <a16:rowId xmlns:a16="http://schemas.microsoft.com/office/drawing/2014/main" val="1001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08160574"/>
              </p:ext>
            </p:extLst>
          </p:nvPr>
        </p:nvGraphicFramePr>
        <p:xfrm>
          <a:off x="5257800" y="1752600"/>
          <a:ext cx="2286000" cy="17526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710643">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DEPTNO</a:t>
                      </a:r>
                      <a:endParaRPr lang="en-IN" sz="16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COUNT(*)</a:t>
                      </a:r>
                      <a:endParaRPr lang="en-IN" sz="1600" dirty="0">
                        <a:effectLst/>
                        <a:latin typeface="Calibri"/>
                        <a:ea typeface="Calibri"/>
                        <a:cs typeface="Times New Roman"/>
                      </a:endParaRPr>
                    </a:p>
                  </a:txBody>
                  <a:tcPr marL="76200" marR="76200" marT="76200" marB="76200" anchor="b"/>
                </a:tc>
                <a:extLst>
                  <a:ext uri="{0D108BD9-81ED-4DB2-BD59-A6C34878D82A}">
                    <a16:rowId xmlns:a16="http://schemas.microsoft.com/office/drawing/2014/main" val="10000"/>
                  </a:ext>
                </a:extLst>
              </a:tr>
              <a:tr h="347319">
                <a:tc>
                  <a:txBody>
                    <a:bodyPr/>
                    <a:lstStyle/>
                    <a:p>
                      <a:pPr>
                        <a:lnSpc>
                          <a:spcPct val="115000"/>
                        </a:lnSpc>
                        <a:spcAft>
                          <a:spcPts val="0"/>
                        </a:spcAft>
                      </a:pPr>
                      <a:r>
                        <a:rPr lang="en-IN" sz="1600" dirty="0">
                          <a:solidFill>
                            <a:srgbClr val="000000"/>
                          </a:solidFill>
                          <a:effectLst/>
                          <a:latin typeface="Consolas"/>
                          <a:ea typeface="Times New Roman"/>
                          <a:cs typeface="Times New Roman"/>
                        </a:rPr>
                        <a:t>10</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a:solidFill>
                            <a:srgbClr val="000000"/>
                          </a:solidFill>
                          <a:effectLst/>
                          <a:latin typeface="Consolas"/>
                          <a:ea typeface="Times New Roman"/>
                          <a:cs typeface="Times New Roman"/>
                        </a:rPr>
                        <a:t>3</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1"/>
                  </a:ext>
                </a:extLst>
              </a:tr>
              <a:tr h="347319">
                <a:tc>
                  <a:txBody>
                    <a:bodyPr/>
                    <a:lstStyle/>
                    <a:p>
                      <a:pPr>
                        <a:lnSpc>
                          <a:spcPct val="115000"/>
                        </a:lnSpc>
                        <a:spcAft>
                          <a:spcPts val="0"/>
                        </a:spcAft>
                      </a:pPr>
                      <a:r>
                        <a:rPr lang="en-IN" sz="1600" dirty="0">
                          <a:solidFill>
                            <a:srgbClr val="000000"/>
                          </a:solidFill>
                          <a:effectLst/>
                          <a:latin typeface="Consolas"/>
                          <a:ea typeface="Times New Roman"/>
                          <a:cs typeface="Times New Roman"/>
                        </a:rPr>
                        <a:t>20</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5</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2"/>
                  </a:ext>
                </a:extLst>
              </a:tr>
              <a:tr h="347319">
                <a:tc>
                  <a:txBody>
                    <a:bodyPr/>
                    <a:lstStyle/>
                    <a:p>
                      <a:pPr>
                        <a:lnSpc>
                          <a:spcPct val="115000"/>
                        </a:lnSpc>
                        <a:spcAft>
                          <a:spcPts val="0"/>
                        </a:spcAft>
                      </a:pPr>
                      <a:r>
                        <a:rPr lang="en-IN" sz="1600">
                          <a:solidFill>
                            <a:srgbClr val="000000"/>
                          </a:solidFill>
                          <a:effectLst/>
                          <a:latin typeface="Consolas"/>
                          <a:ea typeface="Times New Roman"/>
                          <a:cs typeface="Times New Roman"/>
                        </a:rPr>
                        <a:t>30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6</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3"/>
                  </a:ext>
                </a:extLst>
              </a:tr>
            </a:tbl>
          </a:graphicData>
        </a:graphic>
      </p:graphicFrame>
      <p:sp>
        <p:nvSpPr>
          <p:cNvPr id="3" name="Rectangle 2"/>
          <p:cNvSpPr/>
          <p:nvPr/>
        </p:nvSpPr>
        <p:spPr>
          <a:xfrm>
            <a:off x="4953000" y="3886200"/>
            <a:ext cx="2857500" cy="2862322"/>
          </a:xfrm>
          <a:prstGeom prst="rect">
            <a:avLst/>
          </a:prstGeom>
          <a:solidFill>
            <a:schemeClr val="accent6">
              <a:lumMod val="60000"/>
              <a:lumOff val="40000"/>
            </a:schemeClr>
          </a:solidFill>
          <a:ln w="28575">
            <a:solidFill>
              <a:schemeClr val="tx1"/>
            </a:solidFill>
          </a:ln>
        </p:spPr>
        <p:txBody>
          <a:bodyPr wrap="square">
            <a:spAutoFit/>
          </a:bodyPr>
          <a:lstStyle/>
          <a:p>
            <a:r>
              <a:rPr lang="en-IN" dirty="0">
                <a:solidFill>
                  <a:schemeClr val="tx2"/>
                </a:solidFill>
              </a:rPr>
              <a:t>select </a:t>
            </a:r>
            <a:r>
              <a:rPr lang="en-IN" dirty="0" err="1">
                <a:solidFill>
                  <a:schemeClr val="tx2"/>
                </a:solidFill>
              </a:rPr>
              <a:t>deptno</a:t>
            </a:r>
            <a:r>
              <a:rPr lang="en-IN" dirty="0">
                <a:solidFill>
                  <a:schemeClr val="tx2"/>
                </a:solidFill>
              </a:rPr>
              <a:t>, count(*) </a:t>
            </a:r>
          </a:p>
          <a:p>
            <a:r>
              <a:rPr lang="en-IN" dirty="0">
                <a:solidFill>
                  <a:schemeClr val="tx2"/>
                </a:solidFill>
              </a:rPr>
              <a:t>from </a:t>
            </a:r>
            <a:r>
              <a:rPr lang="en-IN" dirty="0" err="1">
                <a:solidFill>
                  <a:schemeClr val="tx2"/>
                </a:solidFill>
              </a:rPr>
              <a:t>emp</a:t>
            </a:r>
            <a:r>
              <a:rPr lang="en-IN" dirty="0">
                <a:solidFill>
                  <a:schemeClr val="tx2"/>
                </a:solidFill>
              </a:rPr>
              <a:t> </a:t>
            </a:r>
          </a:p>
          <a:p>
            <a:r>
              <a:rPr lang="en-IN" dirty="0">
                <a:solidFill>
                  <a:schemeClr val="tx2"/>
                </a:solidFill>
              </a:rPr>
              <a:t>group by </a:t>
            </a:r>
            <a:r>
              <a:rPr lang="en-IN" dirty="0" err="1">
                <a:solidFill>
                  <a:schemeClr val="tx2"/>
                </a:solidFill>
              </a:rPr>
              <a:t>deptno</a:t>
            </a:r>
            <a:r>
              <a:rPr lang="en-IN" dirty="0">
                <a:solidFill>
                  <a:schemeClr val="tx2"/>
                </a:solidFill>
              </a:rPr>
              <a:t> </a:t>
            </a:r>
          </a:p>
          <a:p>
            <a:r>
              <a:rPr lang="en-IN" dirty="0">
                <a:solidFill>
                  <a:schemeClr val="tx2"/>
                </a:solidFill>
              </a:rPr>
              <a:t>having count(*) &gt; 3;</a:t>
            </a:r>
          </a:p>
          <a:p>
            <a:endParaRPr lang="en-IN" dirty="0">
              <a:solidFill>
                <a:schemeClr val="tx2"/>
              </a:solidFill>
            </a:endParaRPr>
          </a:p>
          <a:p>
            <a:endParaRPr lang="en-IN" dirty="0">
              <a:solidFill>
                <a:schemeClr val="tx2"/>
              </a:solidFill>
            </a:endParaRPr>
          </a:p>
          <a:p>
            <a:endParaRPr lang="en-IN" dirty="0">
              <a:solidFill>
                <a:schemeClr val="tx2"/>
              </a:solidFill>
            </a:endParaRPr>
          </a:p>
          <a:p>
            <a:endParaRPr lang="en-IN" dirty="0">
              <a:solidFill>
                <a:schemeClr val="tx2"/>
              </a:solidFill>
            </a:endParaRPr>
          </a:p>
          <a:p>
            <a:endParaRPr lang="en-IN" dirty="0">
              <a:solidFill>
                <a:schemeClr val="tx2"/>
              </a:solidFill>
            </a:endParaRPr>
          </a:p>
          <a:p>
            <a:endParaRPr lang="en-IN" dirty="0">
              <a:solidFill>
                <a:schemeClr val="tx2"/>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90772612"/>
              </p:ext>
            </p:extLst>
          </p:nvPr>
        </p:nvGraphicFramePr>
        <p:xfrm>
          <a:off x="5238750" y="5317361"/>
          <a:ext cx="2286000" cy="1110627"/>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56616">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DEPTNO</a:t>
                      </a:r>
                      <a:endParaRPr lang="en-IN" sz="16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COUNT(*)</a:t>
                      </a:r>
                      <a:endParaRPr lang="en-IN" sz="1600" dirty="0">
                        <a:effectLst/>
                        <a:latin typeface="Calibri"/>
                        <a:ea typeface="Calibri"/>
                        <a:cs typeface="Times New Roman"/>
                      </a:endParaRPr>
                    </a:p>
                  </a:txBody>
                  <a:tcPr marL="76200" marR="76200" marT="76200" marB="76200" anchor="b"/>
                </a:tc>
                <a:extLst>
                  <a:ext uri="{0D108BD9-81ED-4DB2-BD59-A6C34878D82A}">
                    <a16:rowId xmlns:a16="http://schemas.microsoft.com/office/drawing/2014/main" val="10000"/>
                  </a:ext>
                </a:extLst>
              </a:tr>
              <a:tr h="347319">
                <a:tc>
                  <a:txBody>
                    <a:bodyPr/>
                    <a:lstStyle/>
                    <a:p>
                      <a:pPr>
                        <a:lnSpc>
                          <a:spcPct val="115000"/>
                        </a:lnSpc>
                        <a:spcAft>
                          <a:spcPts val="0"/>
                        </a:spcAft>
                      </a:pPr>
                      <a:r>
                        <a:rPr lang="en-IN" sz="1600" dirty="0">
                          <a:solidFill>
                            <a:srgbClr val="000000"/>
                          </a:solidFill>
                          <a:effectLst/>
                          <a:latin typeface="Consolas"/>
                          <a:ea typeface="Times New Roman"/>
                          <a:cs typeface="Times New Roman"/>
                        </a:rPr>
                        <a:t>20</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5</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1"/>
                  </a:ext>
                </a:extLst>
              </a:tr>
              <a:tr h="347319">
                <a:tc>
                  <a:txBody>
                    <a:bodyPr/>
                    <a:lstStyle/>
                    <a:p>
                      <a:pPr>
                        <a:lnSpc>
                          <a:spcPct val="115000"/>
                        </a:lnSpc>
                        <a:spcAft>
                          <a:spcPts val="0"/>
                        </a:spcAft>
                      </a:pPr>
                      <a:r>
                        <a:rPr lang="en-IN" sz="1600">
                          <a:solidFill>
                            <a:srgbClr val="000000"/>
                          </a:solidFill>
                          <a:effectLst/>
                          <a:latin typeface="Consolas"/>
                          <a:ea typeface="Times New Roman"/>
                          <a:cs typeface="Times New Roman"/>
                        </a:rPr>
                        <a:t>30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6</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2"/>
                  </a:ext>
                </a:extLst>
              </a:tr>
            </a:tbl>
          </a:graphicData>
        </a:graphic>
      </p:graphicFrame>
      <p:sp>
        <p:nvSpPr>
          <p:cNvPr id="6" name="Right Brace 5"/>
          <p:cNvSpPr/>
          <p:nvPr/>
        </p:nvSpPr>
        <p:spPr>
          <a:xfrm>
            <a:off x="4495800" y="1219200"/>
            <a:ext cx="381000" cy="9906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Right Brace 11"/>
          <p:cNvSpPr/>
          <p:nvPr/>
        </p:nvSpPr>
        <p:spPr>
          <a:xfrm>
            <a:off x="4495800" y="2286000"/>
            <a:ext cx="381000" cy="1600200"/>
          </a:xfrm>
          <a:prstGeom prst="rightBrac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Right Brace 12"/>
          <p:cNvSpPr/>
          <p:nvPr/>
        </p:nvSpPr>
        <p:spPr>
          <a:xfrm>
            <a:off x="4480112" y="3962400"/>
            <a:ext cx="381000" cy="1981200"/>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Rectangle 4"/>
          <p:cNvSpPr/>
          <p:nvPr/>
        </p:nvSpPr>
        <p:spPr>
          <a:xfrm>
            <a:off x="114300" y="6106673"/>
            <a:ext cx="4572000" cy="646331"/>
          </a:xfrm>
          <a:prstGeom prst="rect">
            <a:avLst/>
          </a:prstGeom>
          <a:solidFill>
            <a:schemeClr val="bg2">
              <a:lumMod val="75000"/>
            </a:schemeClr>
          </a:solidFill>
          <a:ln w="28575">
            <a:solidFill>
              <a:schemeClr val="tx1"/>
            </a:solidFill>
          </a:ln>
        </p:spPr>
        <p:txBody>
          <a:bodyPr>
            <a:spAutoFit/>
          </a:bodyPr>
          <a:lstStyle/>
          <a:p>
            <a:r>
              <a:rPr lang="en-IN" dirty="0">
                <a:solidFill>
                  <a:schemeClr val="tx2"/>
                </a:solidFill>
              </a:rPr>
              <a:t>Display departments which have more than 3 employees.</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63C51B51-0D1B-4001-A400-8179F27E3E0B}"/>
                  </a:ext>
                </a:extLst>
              </p14:cNvPr>
              <p14:cNvContentPartPr/>
              <p14:nvPr/>
            </p14:nvContentPartPr>
            <p14:xfrm>
              <a:off x="5041800" y="584280"/>
              <a:ext cx="2286360" cy="1067040"/>
            </p14:xfrm>
          </p:contentPart>
        </mc:Choice>
        <mc:Fallback xmlns="">
          <p:pic>
            <p:nvPicPr>
              <p:cNvPr id="10" name="Ink 9">
                <a:extLst>
                  <a:ext uri="{FF2B5EF4-FFF2-40B4-BE49-F238E27FC236}">
                    <a16:creationId xmlns:a16="http://schemas.microsoft.com/office/drawing/2014/main" id="{63C51B51-0D1B-4001-A400-8179F27E3E0B}"/>
                  </a:ext>
                </a:extLst>
              </p:cNvPr>
              <p:cNvPicPr/>
              <p:nvPr/>
            </p:nvPicPr>
            <p:blipFill>
              <a:blip r:embed="rId3"/>
              <a:stretch>
                <a:fillRect/>
              </a:stretch>
            </p:blipFill>
            <p:spPr>
              <a:xfrm>
                <a:off x="5032440" y="574920"/>
                <a:ext cx="2305080" cy="1085760"/>
              </a:xfrm>
              <a:prstGeom prst="rect">
                <a:avLst/>
              </a:prstGeom>
            </p:spPr>
          </p:pic>
        </mc:Fallback>
      </mc:AlternateContent>
    </p:spTree>
    <p:extLst>
      <p:ext uri="{BB962C8B-B14F-4D97-AF65-F5344CB8AC3E}">
        <p14:creationId xmlns:p14="http://schemas.microsoft.com/office/powerpoint/2010/main" val="388492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66</a:t>
            </a:fld>
            <a:endParaRPr lang="en-IN"/>
          </a:p>
        </p:txBody>
      </p:sp>
      <p:sp>
        <p:nvSpPr>
          <p:cNvPr id="5" name="Rectangle 4"/>
          <p:cNvSpPr/>
          <p:nvPr/>
        </p:nvSpPr>
        <p:spPr>
          <a:xfrm>
            <a:off x="457200" y="685800"/>
            <a:ext cx="7848600" cy="5909310"/>
          </a:xfrm>
          <a:prstGeom prst="rect">
            <a:avLst/>
          </a:prstGeom>
        </p:spPr>
        <p:txBody>
          <a:bodyPr wrap="square">
            <a:spAutoFit/>
          </a:bodyPr>
          <a:lstStyle/>
          <a:p>
            <a:r>
              <a:rPr lang="en-IN" dirty="0">
                <a:solidFill>
                  <a:schemeClr val="tx2"/>
                </a:solidFill>
              </a:rPr>
              <a:t>select </a:t>
            </a:r>
            <a:r>
              <a:rPr lang="en-IN" dirty="0" err="1">
                <a:solidFill>
                  <a:schemeClr val="tx2"/>
                </a:solidFill>
              </a:rPr>
              <a:t>deptno</a:t>
            </a:r>
            <a:r>
              <a:rPr lang="en-IN" dirty="0">
                <a:solidFill>
                  <a:schemeClr val="tx2"/>
                </a:solidFill>
              </a:rPr>
              <a:t>, count(*) </a:t>
            </a:r>
          </a:p>
          <a:p>
            <a:r>
              <a:rPr lang="en-IN" dirty="0">
                <a:solidFill>
                  <a:schemeClr val="tx2"/>
                </a:solidFill>
              </a:rPr>
              <a:t>from </a:t>
            </a:r>
            <a:r>
              <a:rPr lang="en-IN" dirty="0" err="1">
                <a:solidFill>
                  <a:schemeClr val="tx2"/>
                </a:solidFill>
              </a:rPr>
              <a:t>emp</a:t>
            </a:r>
            <a:r>
              <a:rPr lang="en-IN" dirty="0">
                <a:solidFill>
                  <a:schemeClr val="tx2"/>
                </a:solidFill>
              </a:rPr>
              <a:t> </a:t>
            </a:r>
          </a:p>
          <a:p>
            <a:r>
              <a:rPr lang="en-IN" dirty="0">
                <a:solidFill>
                  <a:schemeClr val="tx2"/>
                </a:solidFill>
              </a:rPr>
              <a:t>group by </a:t>
            </a:r>
            <a:r>
              <a:rPr lang="en-IN" dirty="0" err="1">
                <a:solidFill>
                  <a:schemeClr val="tx2"/>
                </a:solidFill>
              </a:rPr>
              <a:t>deptno</a:t>
            </a:r>
            <a:r>
              <a:rPr lang="en-IN" dirty="0">
                <a:solidFill>
                  <a:schemeClr val="tx2"/>
                </a:solidFill>
              </a:rPr>
              <a:t> </a:t>
            </a:r>
          </a:p>
          <a:p>
            <a:r>
              <a:rPr lang="en-IN" dirty="0">
                <a:solidFill>
                  <a:schemeClr val="tx2"/>
                </a:solidFill>
              </a:rPr>
              <a:t>having count(*) &gt; 3;</a:t>
            </a:r>
          </a:p>
          <a:p>
            <a:r>
              <a:rPr lang="en-IN" dirty="0">
                <a:solidFill>
                  <a:schemeClr val="tx2"/>
                </a:solidFill>
              </a:rPr>
              <a:t>             OR</a:t>
            </a:r>
          </a:p>
          <a:p>
            <a:r>
              <a:rPr lang="en-IN" dirty="0">
                <a:solidFill>
                  <a:schemeClr val="tx2"/>
                </a:solidFill>
              </a:rPr>
              <a:t>select </a:t>
            </a:r>
            <a:r>
              <a:rPr lang="en-IN" dirty="0" err="1">
                <a:solidFill>
                  <a:schemeClr val="tx2"/>
                </a:solidFill>
              </a:rPr>
              <a:t>deptno</a:t>
            </a:r>
            <a:r>
              <a:rPr lang="en-IN" dirty="0">
                <a:solidFill>
                  <a:schemeClr val="tx2"/>
                </a:solidFill>
              </a:rPr>
              <a:t>, count(*) </a:t>
            </a:r>
          </a:p>
          <a:p>
            <a:r>
              <a:rPr lang="en-IN" dirty="0">
                <a:solidFill>
                  <a:schemeClr val="tx2"/>
                </a:solidFill>
              </a:rPr>
              <a:t>from </a:t>
            </a:r>
            <a:r>
              <a:rPr lang="en-IN" dirty="0" err="1">
                <a:solidFill>
                  <a:schemeClr val="tx2"/>
                </a:solidFill>
              </a:rPr>
              <a:t>emp</a:t>
            </a:r>
            <a:r>
              <a:rPr lang="en-IN" dirty="0">
                <a:solidFill>
                  <a:schemeClr val="tx2"/>
                </a:solidFill>
              </a:rPr>
              <a:t> </a:t>
            </a:r>
          </a:p>
          <a:p>
            <a:r>
              <a:rPr lang="en-IN" dirty="0">
                <a:solidFill>
                  <a:schemeClr val="tx2"/>
                </a:solidFill>
              </a:rPr>
              <a:t>where count(*) &gt; 3</a:t>
            </a:r>
          </a:p>
          <a:p>
            <a:r>
              <a:rPr lang="en-IN" dirty="0">
                <a:solidFill>
                  <a:schemeClr val="tx2"/>
                </a:solidFill>
              </a:rPr>
              <a:t>group by </a:t>
            </a:r>
            <a:r>
              <a:rPr lang="en-IN" dirty="0" err="1">
                <a:solidFill>
                  <a:schemeClr val="tx2"/>
                </a:solidFill>
              </a:rPr>
              <a:t>deptno</a:t>
            </a:r>
            <a:r>
              <a:rPr lang="en-IN" dirty="0">
                <a:solidFill>
                  <a:schemeClr val="tx2"/>
                </a:solidFill>
              </a:rPr>
              <a:t> ; </a:t>
            </a:r>
          </a:p>
          <a:p>
            <a:endParaRPr lang="en-IN" dirty="0">
              <a:solidFill>
                <a:schemeClr val="tx2"/>
              </a:solidFill>
            </a:endParaRPr>
          </a:p>
          <a:p>
            <a:r>
              <a:rPr lang="en-IN" dirty="0">
                <a:solidFill>
                  <a:schemeClr val="tx2"/>
                </a:solidFill>
              </a:rPr>
              <a:t>where – applied to every row</a:t>
            </a:r>
          </a:p>
          <a:p>
            <a:r>
              <a:rPr lang="en-IN" dirty="0">
                <a:solidFill>
                  <a:schemeClr val="tx2"/>
                </a:solidFill>
              </a:rPr>
              <a:t>having – applied to every group</a:t>
            </a:r>
          </a:p>
          <a:p>
            <a:endParaRPr lang="en-IN" dirty="0">
              <a:solidFill>
                <a:schemeClr val="tx2"/>
              </a:solidFill>
            </a:endParaRPr>
          </a:p>
          <a:p>
            <a:r>
              <a:rPr lang="en-IN" dirty="0">
                <a:solidFill>
                  <a:schemeClr val="tx2"/>
                </a:solidFill>
              </a:rPr>
              <a:t>Sequence of execution in the SELECT command:</a:t>
            </a:r>
          </a:p>
          <a:p>
            <a:endParaRPr lang="en-IN" dirty="0">
              <a:solidFill>
                <a:schemeClr val="tx2"/>
              </a:solidFill>
            </a:endParaRPr>
          </a:p>
          <a:p>
            <a:r>
              <a:rPr lang="en-IN" b="1" dirty="0">
                <a:solidFill>
                  <a:srgbClr val="C00000"/>
                </a:solidFill>
              </a:rPr>
              <a:t>SELECT  </a:t>
            </a:r>
            <a:r>
              <a:rPr lang="en-IN" dirty="0">
                <a:solidFill>
                  <a:schemeClr val="tx2"/>
                </a:solidFill>
              </a:rPr>
              <a:t>                            </a:t>
            </a:r>
            <a:endParaRPr lang="en-IN" b="1" dirty="0">
              <a:solidFill>
                <a:schemeClr val="tx2"/>
              </a:solidFill>
              <a:latin typeface="Algerian" pitchFamily="82" charset="0"/>
            </a:endParaRPr>
          </a:p>
          <a:p>
            <a:r>
              <a:rPr lang="en-IN" b="1" dirty="0">
                <a:solidFill>
                  <a:schemeClr val="tx2"/>
                </a:solidFill>
              </a:rPr>
              <a:t>FROM</a:t>
            </a:r>
            <a:r>
              <a:rPr lang="en-IN" dirty="0">
                <a:solidFill>
                  <a:schemeClr val="tx2"/>
                </a:solidFill>
              </a:rPr>
              <a:t>		       	</a:t>
            </a:r>
          </a:p>
          <a:p>
            <a:r>
              <a:rPr lang="en-IN" b="1" dirty="0">
                <a:solidFill>
                  <a:schemeClr val="accent3">
                    <a:lumMod val="75000"/>
                  </a:schemeClr>
                </a:solidFill>
              </a:rPr>
              <a:t>WHERE</a:t>
            </a:r>
            <a:r>
              <a:rPr lang="en-IN" dirty="0">
                <a:solidFill>
                  <a:schemeClr val="tx2"/>
                </a:solidFill>
              </a:rPr>
              <a:t>                             </a:t>
            </a:r>
            <a:endParaRPr lang="en-IN" b="1" dirty="0">
              <a:solidFill>
                <a:schemeClr val="tx2"/>
              </a:solidFill>
              <a:latin typeface="Algerian" pitchFamily="82" charset="0"/>
            </a:endParaRPr>
          </a:p>
          <a:p>
            <a:r>
              <a:rPr lang="en-IN" b="1" dirty="0">
                <a:solidFill>
                  <a:srgbClr val="FFC000"/>
                </a:solidFill>
              </a:rPr>
              <a:t>GROUP BY                        </a:t>
            </a:r>
            <a:endParaRPr lang="en-IN" b="1" dirty="0">
              <a:solidFill>
                <a:srgbClr val="FFC000"/>
              </a:solidFill>
              <a:latin typeface="Algerian" pitchFamily="82" charset="0"/>
            </a:endParaRPr>
          </a:p>
          <a:p>
            <a:r>
              <a:rPr lang="en-IN" b="1" dirty="0">
                <a:solidFill>
                  <a:schemeClr val="accent6"/>
                </a:solidFill>
              </a:rPr>
              <a:t>HAVING </a:t>
            </a:r>
            <a:r>
              <a:rPr lang="en-IN" dirty="0">
                <a:solidFill>
                  <a:schemeClr val="tx2"/>
                </a:solidFill>
              </a:rPr>
              <a:t>                           </a:t>
            </a:r>
            <a:endParaRPr lang="en-IN" b="1" dirty="0">
              <a:solidFill>
                <a:schemeClr val="tx2"/>
              </a:solidFill>
              <a:latin typeface="Algerian" pitchFamily="82" charset="0"/>
            </a:endParaRPr>
          </a:p>
          <a:p>
            <a:r>
              <a:rPr lang="en-IN" b="1" dirty="0">
                <a:solidFill>
                  <a:srgbClr val="00B0F0"/>
                </a:solidFill>
              </a:rPr>
              <a:t>ORDER BY </a:t>
            </a:r>
            <a:r>
              <a:rPr lang="en-IN" dirty="0">
                <a:solidFill>
                  <a:schemeClr val="tx2"/>
                </a:solidFill>
              </a:rPr>
              <a:t>                        </a:t>
            </a:r>
            <a:endParaRPr lang="en-IN" b="1" dirty="0">
              <a:solidFill>
                <a:schemeClr val="tx2"/>
              </a:solidFill>
              <a:latin typeface="Algerian" pitchFamily="82" charset="0"/>
            </a:endParaRPr>
          </a:p>
        </p:txBody>
      </p:sp>
      <p:cxnSp>
        <p:nvCxnSpPr>
          <p:cNvPr id="7" name="Straight Arrow Connector 6"/>
          <p:cNvCxnSpPr/>
          <p:nvPr/>
        </p:nvCxnSpPr>
        <p:spPr>
          <a:xfrm>
            <a:off x="3429000" y="2705100"/>
            <a:ext cx="1143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ight Brace 7"/>
          <p:cNvSpPr/>
          <p:nvPr/>
        </p:nvSpPr>
        <p:spPr>
          <a:xfrm>
            <a:off x="2819400" y="2209800"/>
            <a:ext cx="381000" cy="9906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p:cNvSpPr txBox="1"/>
          <p:nvPr/>
        </p:nvSpPr>
        <p:spPr>
          <a:xfrm>
            <a:off x="4820293" y="2518193"/>
            <a:ext cx="2063385" cy="369332"/>
          </a:xfrm>
          <a:prstGeom prst="rect">
            <a:avLst/>
          </a:prstGeom>
          <a:solidFill>
            <a:schemeClr val="accent3">
              <a:lumMod val="60000"/>
              <a:lumOff val="40000"/>
            </a:schemeClr>
          </a:solidFill>
          <a:ln w="28575">
            <a:solidFill>
              <a:schemeClr val="tx1"/>
            </a:solidFill>
          </a:ln>
        </p:spPr>
        <p:txBody>
          <a:bodyPr wrap="none" rtlCol="0">
            <a:spAutoFit/>
          </a:bodyPr>
          <a:lstStyle/>
          <a:p>
            <a:r>
              <a:rPr lang="en-IN" dirty="0"/>
              <a:t>Why is this wrong??</a:t>
            </a:r>
          </a:p>
        </p:txBody>
      </p:sp>
      <p:cxnSp>
        <p:nvCxnSpPr>
          <p:cNvPr id="10" name="Straight Arrow Connector 9"/>
          <p:cNvCxnSpPr/>
          <p:nvPr/>
        </p:nvCxnSpPr>
        <p:spPr>
          <a:xfrm>
            <a:off x="1676400" y="5257800"/>
            <a:ext cx="1143000"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676400" y="4966447"/>
            <a:ext cx="1143000"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76400" y="5530334"/>
            <a:ext cx="1143000" cy="0"/>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676400" y="5791200"/>
            <a:ext cx="1143000" cy="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60712" y="6096000"/>
            <a:ext cx="1143000" cy="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660712" y="6400800"/>
            <a:ext cx="1143000" cy="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77876" y="5073134"/>
            <a:ext cx="322524" cy="369332"/>
          </a:xfrm>
          <a:prstGeom prst="rect">
            <a:avLst/>
          </a:prstGeom>
          <a:noFill/>
        </p:spPr>
        <p:txBody>
          <a:bodyPr wrap="none" rtlCol="0">
            <a:spAutoFit/>
          </a:bodyPr>
          <a:lstStyle/>
          <a:p>
            <a:r>
              <a:rPr lang="en-IN" b="1" dirty="0">
                <a:latin typeface="Algerian" pitchFamily="82" charset="0"/>
              </a:rPr>
              <a:t>1</a:t>
            </a:r>
          </a:p>
        </p:txBody>
      </p:sp>
      <p:sp>
        <p:nvSpPr>
          <p:cNvPr id="19" name="TextBox 18"/>
          <p:cNvSpPr txBox="1"/>
          <p:nvPr/>
        </p:nvSpPr>
        <p:spPr>
          <a:xfrm>
            <a:off x="2877876" y="5345668"/>
            <a:ext cx="322524" cy="369332"/>
          </a:xfrm>
          <a:prstGeom prst="rect">
            <a:avLst/>
          </a:prstGeom>
          <a:noFill/>
        </p:spPr>
        <p:txBody>
          <a:bodyPr wrap="none" rtlCol="0">
            <a:spAutoFit/>
          </a:bodyPr>
          <a:lstStyle/>
          <a:p>
            <a:r>
              <a:rPr lang="en-IN" b="1" dirty="0">
                <a:solidFill>
                  <a:schemeClr val="accent3">
                    <a:lumMod val="75000"/>
                  </a:schemeClr>
                </a:solidFill>
                <a:latin typeface="Algerian" pitchFamily="82" charset="0"/>
              </a:rPr>
              <a:t>2</a:t>
            </a:r>
          </a:p>
        </p:txBody>
      </p:sp>
      <p:sp>
        <p:nvSpPr>
          <p:cNvPr id="20" name="TextBox 19"/>
          <p:cNvSpPr txBox="1"/>
          <p:nvPr/>
        </p:nvSpPr>
        <p:spPr>
          <a:xfrm>
            <a:off x="2877876" y="6216134"/>
            <a:ext cx="322524" cy="369332"/>
          </a:xfrm>
          <a:prstGeom prst="rect">
            <a:avLst/>
          </a:prstGeom>
          <a:noFill/>
        </p:spPr>
        <p:txBody>
          <a:bodyPr wrap="none" rtlCol="0">
            <a:spAutoFit/>
          </a:bodyPr>
          <a:lstStyle/>
          <a:p>
            <a:r>
              <a:rPr lang="en-IN" b="1" dirty="0">
                <a:solidFill>
                  <a:srgbClr val="00B0F0"/>
                </a:solidFill>
                <a:latin typeface="Algerian" pitchFamily="82" charset="0"/>
              </a:rPr>
              <a:t>5</a:t>
            </a:r>
          </a:p>
        </p:txBody>
      </p:sp>
      <p:sp>
        <p:nvSpPr>
          <p:cNvPr id="21" name="TextBox 20"/>
          <p:cNvSpPr txBox="1"/>
          <p:nvPr/>
        </p:nvSpPr>
        <p:spPr>
          <a:xfrm>
            <a:off x="2877876" y="5606534"/>
            <a:ext cx="322524" cy="369332"/>
          </a:xfrm>
          <a:prstGeom prst="rect">
            <a:avLst/>
          </a:prstGeom>
          <a:noFill/>
        </p:spPr>
        <p:txBody>
          <a:bodyPr wrap="none" rtlCol="0">
            <a:spAutoFit/>
          </a:bodyPr>
          <a:lstStyle/>
          <a:p>
            <a:r>
              <a:rPr lang="en-IN" b="1" dirty="0">
                <a:solidFill>
                  <a:srgbClr val="FFC000"/>
                </a:solidFill>
                <a:latin typeface="Algerian" pitchFamily="82" charset="0"/>
              </a:rPr>
              <a:t>3</a:t>
            </a:r>
          </a:p>
        </p:txBody>
      </p:sp>
      <p:sp>
        <p:nvSpPr>
          <p:cNvPr id="22" name="TextBox 21"/>
          <p:cNvSpPr txBox="1"/>
          <p:nvPr/>
        </p:nvSpPr>
        <p:spPr>
          <a:xfrm>
            <a:off x="2877876" y="5911334"/>
            <a:ext cx="322524" cy="369332"/>
          </a:xfrm>
          <a:prstGeom prst="rect">
            <a:avLst/>
          </a:prstGeom>
          <a:noFill/>
        </p:spPr>
        <p:txBody>
          <a:bodyPr wrap="none" rtlCol="0">
            <a:spAutoFit/>
          </a:bodyPr>
          <a:lstStyle/>
          <a:p>
            <a:r>
              <a:rPr lang="en-IN" b="1" dirty="0">
                <a:solidFill>
                  <a:schemeClr val="accent6"/>
                </a:solidFill>
                <a:latin typeface="Algerian" pitchFamily="82" charset="0"/>
              </a:rPr>
              <a:t>4</a:t>
            </a:r>
          </a:p>
        </p:txBody>
      </p:sp>
      <p:sp>
        <p:nvSpPr>
          <p:cNvPr id="23" name="TextBox 22"/>
          <p:cNvSpPr txBox="1"/>
          <p:nvPr/>
        </p:nvSpPr>
        <p:spPr>
          <a:xfrm>
            <a:off x="2877876" y="4768334"/>
            <a:ext cx="322524" cy="369332"/>
          </a:xfrm>
          <a:prstGeom prst="rect">
            <a:avLst/>
          </a:prstGeom>
          <a:noFill/>
        </p:spPr>
        <p:txBody>
          <a:bodyPr wrap="none" rtlCol="0">
            <a:spAutoFit/>
          </a:bodyPr>
          <a:lstStyle/>
          <a:p>
            <a:r>
              <a:rPr lang="en-IN" b="1" dirty="0">
                <a:solidFill>
                  <a:srgbClr val="C00000"/>
                </a:solidFill>
                <a:latin typeface="Algerian" pitchFamily="82" charset="0"/>
              </a:rPr>
              <a:t>6</a:t>
            </a:r>
          </a:p>
        </p:txBody>
      </p:sp>
    </p:spTree>
    <p:extLst>
      <p:ext uri="{BB962C8B-B14F-4D97-AF65-F5344CB8AC3E}">
        <p14:creationId xmlns:p14="http://schemas.microsoft.com/office/powerpoint/2010/main" val="49593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p:bldP spid="19" grpId="0"/>
      <p:bldP spid="20" grpId="0"/>
      <p:bldP spid="21" grpId="0"/>
      <p:bldP spid="22" grpId="0"/>
      <p:bldP spid="2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67</a:t>
            </a:fld>
            <a:endParaRPr lang="en-IN"/>
          </a:p>
        </p:txBody>
      </p:sp>
      <p:graphicFrame>
        <p:nvGraphicFramePr>
          <p:cNvPr id="8" name="Table 7"/>
          <p:cNvGraphicFramePr>
            <a:graphicFrameLocks noGrp="1"/>
          </p:cNvGraphicFramePr>
          <p:nvPr>
            <p:extLst>
              <p:ext uri="{D42A27DB-BD31-4B8C-83A1-F6EECF244321}">
                <p14:modId xmlns:p14="http://schemas.microsoft.com/office/powerpoint/2010/main" val="3614332931"/>
              </p:ext>
            </p:extLst>
          </p:nvPr>
        </p:nvGraphicFramePr>
        <p:xfrm>
          <a:off x="4343400" y="2852226"/>
          <a:ext cx="3657600" cy="385337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7200">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DEPTNO</a:t>
                      </a:r>
                      <a:endParaRPr lang="en-IN" sz="16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JOB</a:t>
                      </a:r>
                      <a:endParaRPr lang="en-IN" sz="16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COUNT(*)</a:t>
                      </a:r>
                      <a:endParaRPr lang="en-IN" sz="1600" dirty="0">
                        <a:effectLst/>
                        <a:latin typeface="Calibri"/>
                        <a:ea typeface="Calibri"/>
                        <a:cs typeface="Times New Roman"/>
                      </a:endParaRPr>
                    </a:p>
                  </a:txBody>
                  <a:tcPr marL="76200" marR="76200" marT="76200" marB="76200" anchor="b"/>
                </a:tc>
                <a:extLst>
                  <a:ext uri="{0D108BD9-81ED-4DB2-BD59-A6C34878D82A}">
                    <a16:rowId xmlns:a16="http://schemas.microsoft.com/office/drawing/2014/main" val="10000"/>
                  </a:ext>
                </a:extLst>
              </a:tr>
              <a:tr h="373854">
                <a:tc>
                  <a:txBody>
                    <a:bodyPr/>
                    <a:lstStyle/>
                    <a:p>
                      <a:pPr>
                        <a:lnSpc>
                          <a:spcPct val="115000"/>
                        </a:lnSpc>
                        <a:spcAft>
                          <a:spcPts val="0"/>
                        </a:spcAft>
                      </a:pPr>
                      <a:r>
                        <a:rPr lang="en-IN" sz="1600" dirty="0">
                          <a:solidFill>
                            <a:srgbClr val="000000"/>
                          </a:solidFill>
                          <a:effectLst/>
                          <a:latin typeface="Consolas"/>
                          <a:ea typeface="Times New Roman"/>
                          <a:cs typeface="Times New Roman"/>
                        </a:rPr>
                        <a:t>10</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CLERK</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1"/>
                  </a:ext>
                </a:extLst>
              </a:tr>
              <a:tr h="373854">
                <a:tc>
                  <a:txBody>
                    <a:bodyPr/>
                    <a:lstStyle/>
                    <a:p>
                      <a:pPr>
                        <a:lnSpc>
                          <a:spcPct val="115000"/>
                        </a:lnSpc>
                        <a:spcAft>
                          <a:spcPts val="0"/>
                        </a:spcAft>
                      </a:pPr>
                      <a:r>
                        <a:rPr lang="en-IN" sz="1600">
                          <a:solidFill>
                            <a:srgbClr val="000000"/>
                          </a:solidFill>
                          <a:effectLst/>
                          <a:latin typeface="Consolas"/>
                          <a:ea typeface="Times New Roman"/>
                          <a:cs typeface="Times New Roman"/>
                        </a:rPr>
                        <a:t>10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MANAGER</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2"/>
                  </a:ext>
                </a:extLst>
              </a:tr>
              <a:tr h="405342">
                <a:tc>
                  <a:txBody>
                    <a:bodyPr/>
                    <a:lstStyle/>
                    <a:p>
                      <a:pPr>
                        <a:lnSpc>
                          <a:spcPct val="115000"/>
                        </a:lnSpc>
                        <a:spcAft>
                          <a:spcPts val="0"/>
                        </a:spcAft>
                      </a:pPr>
                      <a:r>
                        <a:rPr lang="en-IN" sz="1600">
                          <a:solidFill>
                            <a:srgbClr val="000000"/>
                          </a:solidFill>
                          <a:effectLst/>
                          <a:latin typeface="Consolas"/>
                          <a:ea typeface="Times New Roman"/>
                          <a:cs typeface="Times New Roman"/>
                        </a:rPr>
                        <a:t>10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PRESIDENT</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3"/>
                  </a:ext>
                </a:extLst>
              </a:tr>
              <a:tr h="373854">
                <a:tc>
                  <a:txBody>
                    <a:bodyPr/>
                    <a:lstStyle/>
                    <a:p>
                      <a:pPr>
                        <a:lnSpc>
                          <a:spcPct val="115000"/>
                        </a:lnSpc>
                        <a:spcAft>
                          <a:spcPts val="0"/>
                        </a:spcAft>
                      </a:pPr>
                      <a:r>
                        <a:rPr lang="en-IN" sz="1600">
                          <a:solidFill>
                            <a:srgbClr val="000000"/>
                          </a:solidFill>
                          <a:effectLst/>
                          <a:latin typeface="Consolas"/>
                          <a:ea typeface="Times New Roman"/>
                          <a:cs typeface="Times New Roman"/>
                        </a:rPr>
                        <a:t>20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ANALYST</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2</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4"/>
                  </a:ext>
                </a:extLst>
              </a:tr>
              <a:tr h="373854">
                <a:tc>
                  <a:txBody>
                    <a:bodyPr/>
                    <a:lstStyle/>
                    <a:p>
                      <a:pPr>
                        <a:lnSpc>
                          <a:spcPct val="115000"/>
                        </a:lnSpc>
                        <a:spcAft>
                          <a:spcPts val="0"/>
                        </a:spcAft>
                      </a:pPr>
                      <a:r>
                        <a:rPr lang="en-IN" sz="1600">
                          <a:solidFill>
                            <a:srgbClr val="000000"/>
                          </a:solidFill>
                          <a:effectLst/>
                          <a:latin typeface="Consolas"/>
                          <a:ea typeface="Times New Roman"/>
                          <a:cs typeface="Times New Roman"/>
                        </a:rPr>
                        <a:t>20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CLERK</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2</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5"/>
                  </a:ext>
                </a:extLst>
              </a:tr>
              <a:tr h="373854">
                <a:tc>
                  <a:txBody>
                    <a:bodyPr/>
                    <a:lstStyle/>
                    <a:p>
                      <a:pPr>
                        <a:lnSpc>
                          <a:spcPct val="115000"/>
                        </a:lnSpc>
                        <a:spcAft>
                          <a:spcPts val="0"/>
                        </a:spcAft>
                      </a:pPr>
                      <a:r>
                        <a:rPr lang="en-IN" sz="1600">
                          <a:solidFill>
                            <a:srgbClr val="000000"/>
                          </a:solidFill>
                          <a:effectLst/>
                          <a:latin typeface="Consolas"/>
                          <a:ea typeface="Times New Roman"/>
                          <a:cs typeface="Times New Roman"/>
                        </a:rPr>
                        <a:t>20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a:solidFill>
                            <a:srgbClr val="000000"/>
                          </a:solidFill>
                          <a:effectLst/>
                          <a:latin typeface="Consolas"/>
                          <a:ea typeface="Times New Roman"/>
                          <a:cs typeface="Times New Roman"/>
                        </a:rPr>
                        <a:t>MANAGER</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6"/>
                  </a:ext>
                </a:extLst>
              </a:tr>
              <a:tr h="373854">
                <a:tc>
                  <a:txBody>
                    <a:bodyPr/>
                    <a:lstStyle/>
                    <a:p>
                      <a:pPr>
                        <a:lnSpc>
                          <a:spcPct val="115000"/>
                        </a:lnSpc>
                        <a:spcAft>
                          <a:spcPts val="0"/>
                        </a:spcAft>
                      </a:pPr>
                      <a:r>
                        <a:rPr lang="en-IN" sz="1600">
                          <a:solidFill>
                            <a:srgbClr val="000000"/>
                          </a:solidFill>
                          <a:effectLst/>
                          <a:latin typeface="Consolas"/>
                          <a:ea typeface="Times New Roman"/>
                          <a:cs typeface="Times New Roman"/>
                        </a:rPr>
                        <a:t>30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a:solidFill>
                            <a:srgbClr val="000000"/>
                          </a:solidFill>
                          <a:effectLst/>
                          <a:latin typeface="Consolas"/>
                          <a:ea typeface="Times New Roman"/>
                          <a:cs typeface="Times New Roman"/>
                        </a:rPr>
                        <a:t>CLERK</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7"/>
                  </a:ext>
                </a:extLst>
              </a:tr>
              <a:tr h="373854">
                <a:tc>
                  <a:txBody>
                    <a:bodyPr/>
                    <a:lstStyle/>
                    <a:p>
                      <a:pPr>
                        <a:lnSpc>
                          <a:spcPct val="115000"/>
                        </a:lnSpc>
                        <a:spcAft>
                          <a:spcPts val="0"/>
                        </a:spcAft>
                      </a:pPr>
                      <a:r>
                        <a:rPr lang="en-IN" sz="1600" dirty="0">
                          <a:solidFill>
                            <a:srgbClr val="000000"/>
                          </a:solidFill>
                          <a:effectLst/>
                          <a:latin typeface="Consolas"/>
                          <a:ea typeface="Times New Roman"/>
                          <a:cs typeface="Times New Roman"/>
                        </a:rPr>
                        <a:t>30</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MANAGER</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8"/>
                  </a:ext>
                </a:extLst>
              </a:tr>
              <a:tr h="373854">
                <a:tc>
                  <a:txBody>
                    <a:bodyPr/>
                    <a:lstStyle/>
                    <a:p>
                      <a:pPr>
                        <a:lnSpc>
                          <a:spcPct val="115000"/>
                        </a:lnSpc>
                        <a:spcAft>
                          <a:spcPts val="0"/>
                        </a:spcAft>
                      </a:pPr>
                      <a:r>
                        <a:rPr lang="en-IN" sz="1600" dirty="0">
                          <a:solidFill>
                            <a:srgbClr val="000000"/>
                          </a:solidFill>
                          <a:effectLst/>
                          <a:latin typeface="Consolas"/>
                          <a:ea typeface="Times New Roman"/>
                          <a:cs typeface="Times New Roman"/>
                        </a:rPr>
                        <a:t>30</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SALESMAN</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4</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9"/>
                  </a:ext>
                </a:extLst>
              </a:tr>
            </a:tbl>
          </a:graphicData>
        </a:graphic>
      </p:graphicFrame>
      <p:sp>
        <p:nvSpPr>
          <p:cNvPr id="5" name="Rectangle 4"/>
          <p:cNvSpPr/>
          <p:nvPr/>
        </p:nvSpPr>
        <p:spPr>
          <a:xfrm>
            <a:off x="4191000" y="1371600"/>
            <a:ext cx="4038600" cy="1323439"/>
          </a:xfrm>
          <a:prstGeom prst="rect">
            <a:avLst/>
          </a:prstGeom>
          <a:solidFill>
            <a:schemeClr val="accent2">
              <a:lumMod val="60000"/>
              <a:lumOff val="40000"/>
            </a:schemeClr>
          </a:solidFill>
          <a:ln w="28575">
            <a:solidFill>
              <a:schemeClr val="tx1"/>
            </a:solidFill>
          </a:ln>
        </p:spPr>
        <p:txBody>
          <a:bodyPr wrap="square">
            <a:spAutoFit/>
          </a:bodyPr>
          <a:lstStyle/>
          <a:p>
            <a:r>
              <a:rPr lang="en-IN" sz="2000" dirty="0"/>
              <a:t>select </a:t>
            </a:r>
            <a:r>
              <a:rPr lang="en-IN" sz="2000" dirty="0" err="1"/>
              <a:t>deptno</a:t>
            </a:r>
            <a:r>
              <a:rPr lang="en-IN" sz="2000" dirty="0"/>
              <a:t>, job, count(*) </a:t>
            </a:r>
          </a:p>
          <a:p>
            <a:r>
              <a:rPr lang="en-IN" sz="2000" dirty="0"/>
              <a:t>from </a:t>
            </a:r>
            <a:r>
              <a:rPr lang="en-IN" sz="2000" dirty="0" err="1"/>
              <a:t>emp</a:t>
            </a:r>
            <a:r>
              <a:rPr lang="en-IN" sz="2000" dirty="0"/>
              <a:t> </a:t>
            </a:r>
            <a:br>
              <a:rPr lang="en-IN" sz="2000" dirty="0"/>
            </a:br>
            <a:r>
              <a:rPr lang="en-IN" sz="2000" dirty="0"/>
              <a:t>group by </a:t>
            </a:r>
            <a:r>
              <a:rPr lang="en-IN" sz="2000" dirty="0" err="1"/>
              <a:t>deptno</a:t>
            </a:r>
            <a:r>
              <a:rPr lang="en-IN" sz="2000" dirty="0"/>
              <a:t>, job</a:t>
            </a:r>
          </a:p>
          <a:p>
            <a:r>
              <a:rPr lang="en-IN" sz="2000" dirty="0"/>
              <a:t>order by </a:t>
            </a:r>
            <a:r>
              <a:rPr lang="en-IN" sz="2000" dirty="0" err="1"/>
              <a:t>deptno</a:t>
            </a:r>
            <a:r>
              <a:rPr lang="en-IN" sz="2000" dirty="0"/>
              <a:t>, job; </a:t>
            </a:r>
            <a:r>
              <a:rPr lang="en-IN" sz="1600" b="1" dirty="0">
                <a:solidFill>
                  <a:srgbClr val="7030A0"/>
                </a:solidFill>
              </a:rPr>
              <a:t>(for better display)</a:t>
            </a:r>
          </a:p>
        </p:txBody>
      </p:sp>
      <p:sp>
        <p:nvSpPr>
          <p:cNvPr id="14" name="Rectangle 13"/>
          <p:cNvSpPr/>
          <p:nvPr/>
        </p:nvSpPr>
        <p:spPr>
          <a:xfrm>
            <a:off x="152400" y="152400"/>
            <a:ext cx="7848600" cy="1015663"/>
          </a:xfrm>
          <a:prstGeom prst="rect">
            <a:avLst/>
          </a:prstGeom>
          <a:solidFill>
            <a:schemeClr val="accent4">
              <a:lumMod val="40000"/>
              <a:lumOff val="60000"/>
            </a:schemeClr>
          </a:solidFill>
          <a:ln w="28575">
            <a:solidFill>
              <a:schemeClr val="tx1"/>
            </a:solidFill>
          </a:ln>
        </p:spPr>
        <p:txBody>
          <a:bodyPr wrap="square">
            <a:spAutoFit/>
          </a:bodyPr>
          <a:lstStyle/>
          <a:p>
            <a:r>
              <a:rPr lang="en-IN" sz="2000" dirty="0"/>
              <a:t>Display </a:t>
            </a:r>
            <a:r>
              <a:rPr lang="en-IN" sz="2000" dirty="0" err="1"/>
              <a:t>deptnos</a:t>
            </a:r>
            <a:r>
              <a:rPr lang="en-IN" sz="2000" dirty="0"/>
              <a:t> and within each </a:t>
            </a:r>
            <a:r>
              <a:rPr lang="en-IN" sz="2000" dirty="0" err="1"/>
              <a:t>dept</a:t>
            </a:r>
            <a:r>
              <a:rPr lang="en-IN" sz="2000" dirty="0"/>
              <a:t> the total number of employees with different designations. (e.g. how many managers in </a:t>
            </a:r>
            <a:r>
              <a:rPr lang="en-IN" sz="2000" dirty="0" err="1"/>
              <a:t>dept</a:t>
            </a:r>
            <a:r>
              <a:rPr lang="en-IN" sz="2000" dirty="0"/>
              <a:t> 10, how many managers in </a:t>
            </a:r>
            <a:r>
              <a:rPr lang="en-IN" sz="2000" dirty="0" err="1"/>
              <a:t>dept</a:t>
            </a:r>
            <a:r>
              <a:rPr lang="en-IN" sz="2000" dirty="0"/>
              <a:t> 20, how many clerks in </a:t>
            </a:r>
            <a:r>
              <a:rPr lang="en-IN" sz="2000" dirty="0" err="1"/>
              <a:t>dept</a:t>
            </a:r>
            <a:r>
              <a:rPr lang="en-IN" sz="2000" dirty="0"/>
              <a:t> 30 , and so on)</a:t>
            </a:r>
          </a:p>
        </p:txBody>
      </p:sp>
      <p:graphicFrame>
        <p:nvGraphicFramePr>
          <p:cNvPr id="19" name="Table 18"/>
          <p:cNvGraphicFramePr>
            <a:graphicFrameLocks noGrp="1"/>
          </p:cNvGraphicFramePr>
          <p:nvPr>
            <p:extLst>
              <p:ext uri="{D42A27DB-BD31-4B8C-83A1-F6EECF244321}">
                <p14:modId xmlns:p14="http://schemas.microsoft.com/office/powerpoint/2010/main" val="2205984380"/>
              </p:ext>
            </p:extLst>
          </p:nvPr>
        </p:nvGraphicFramePr>
        <p:xfrm>
          <a:off x="152400" y="1371600"/>
          <a:ext cx="2209800" cy="5177790"/>
        </p:xfrm>
        <a:graphic>
          <a:graphicData uri="http://schemas.openxmlformats.org/drawingml/2006/table">
            <a:tbl>
              <a:tblPr firstRow="1" firstCol="1" bandRow="1">
                <a:tableStyleId>{5C22544A-7EE6-4342-B048-85BDC9FD1C3A}</a:tableStyleId>
              </a:tblPr>
              <a:tblGrid>
                <a:gridCol w="914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209123">
                <a:tc>
                  <a:txBody>
                    <a:bodyPr/>
                    <a:lstStyle/>
                    <a:p>
                      <a:pPr algn="ctr">
                        <a:lnSpc>
                          <a:spcPct val="115000"/>
                        </a:lnSpc>
                        <a:spcAft>
                          <a:spcPts val="0"/>
                        </a:spcAft>
                      </a:pPr>
                      <a:r>
                        <a:rPr lang="en-IN" sz="1600" dirty="0">
                          <a:effectLst/>
                        </a:rPr>
                        <a:t>DEPTNO</a:t>
                      </a:r>
                      <a:endParaRPr lang="en-IN" sz="16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600" dirty="0">
                          <a:effectLst/>
                        </a:rPr>
                        <a:t>JOB</a:t>
                      </a:r>
                      <a:endParaRPr lang="en-IN" sz="1600" dirty="0">
                        <a:effectLst/>
                        <a:latin typeface="Calibri"/>
                        <a:ea typeface="Calibri"/>
                        <a:cs typeface="Times New Roman"/>
                      </a:endParaRPr>
                    </a:p>
                  </a:txBody>
                  <a:tcPr marL="76200" marR="76200" marT="76200" marB="76200" anchor="b"/>
                </a:tc>
                <a:extLst>
                  <a:ext uri="{0D108BD9-81ED-4DB2-BD59-A6C34878D82A}">
                    <a16:rowId xmlns:a16="http://schemas.microsoft.com/office/drawing/2014/main" val="10000"/>
                  </a:ext>
                </a:extLst>
              </a:tr>
              <a:tr h="154676">
                <a:tc>
                  <a:txBody>
                    <a:bodyPr/>
                    <a:lstStyle/>
                    <a:p>
                      <a:pPr>
                        <a:lnSpc>
                          <a:spcPct val="115000"/>
                        </a:lnSpc>
                        <a:spcAft>
                          <a:spcPts val="0"/>
                        </a:spcAft>
                      </a:pPr>
                      <a:r>
                        <a:rPr lang="en-IN" sz="1600">
                          <a:effectLst/>
                        </a:rPr>
                        <a:t>10</a:t>
                      </a:r>
                      <a:endParaRPr lang="en-IN" sz="16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600" dirty="0">
                          <a:effectLst/>
                        </a:rPr>
                        <a:t>CLERK</a:t>
                      </a:r>
                      <a:endParaRPr lang="en-IN" sz="16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1"/>
                  </a:ext>
                </a:extLst>
              </a:tr>
              <a:tr h="154676">
                <a:tc>
                  <a:txBody>
                    <a:bodyPr/>
                    <a:lstStyle/>
                    <a:p>
                      <a:pPr>
                        <a:lnSpc>
                          <a:spcPct val="115000"/>
                        </a:lnSpc>
                        <a:spcAft>
                          <a:spcPts val="0"/>
                        </a:spcAft>
                      </a:pPr>
                      <a:r>
                        <a:rPr lang="en-IN" sz="1600" dirty="0">
                          <a:effectLst/>
                        </a:rPr>
                        <a:t>10</a:t>
                      </a:r>
                      <a:endParaRPr lang="en-IN" sz="1600" dirty="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600" dirty="0">
                          <a:effectLst/>
                        </a:rPr>
                        <a:t>MANAGER</a:t>
                      </a:r>
                      <a:endParaRPr lang="en-IN" sz="16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2"/>
                  </a:ext>
                </a:extLst>
              </a:tr>
              <a:tr h="154676">
                <a:tc>
                  <a:txBody>
                    <a:bodyPr/>
                    <a:lstStyle/>
                    <a:p>
                      <a:pPr>
                        <a:lnSpc>
                          <a:spcPct val="115000"/>
                        </a:lnSpc>
                        <a:spcAft>
                          <a:spcPts val="0"/>
                        </a:spcAft>
                      </a:pPr>
                      <a:r>
                        <a:rPr lang="en-IN" sz="1600">
                          <a:effectLst/>
                        </a:rPr>
                        <a:t>10</a:t>
                      </a:r>
                      <a:endParaRPr lang="en-IN" sz="16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600" dirty="0">
                          <a:effectLst/>
                        </a:rPr>
                        <a:t>PRESIDENT</a:t>
                      </a:r>
                      <a:endParaRPr lang="en-IN" sz="16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3"/>
                  </a:ext>
                </a:extLst>
              </a:tr>
              <a:tr h="154676">
                <a:tc>
                  <a:txBody>
                    <a:bodyPr/>
                    <a:lstStyle/>
                    <a:p>
                      <a:pPr>
                        <a:lnSpc>
                          <a:spcPct val="115000"/>
                        </a:lnSpc>
                        <a:spcAft>
                          <a:spcPts val="0"/>
                        </a:spcAft>
                      </a:pPr>
                      <a:r>
                        <a:rPr lang="en-IN" sz="1600">
                          <a:effectLst/>
                        </a:rPr>
                        <a:t>20</a:t>
                      </a:r>
                      <a:endParaRPr lang="en-IN" sz="16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600">
                          <a:effectLst/>
                        </a:rPr>
                        <a:t>ANALYST</a:t>
                      </a:r>
                      <a:endParaRPr lang="en-IN" sz="16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4"/>
                  </a:ext>
                </a:extLst>
              </a:tr>
              <a:tr h="154676">
                <a:tc>
                  <a:txBody>
                    <a:bodyPr/>
                    <a:lstStyle/>
                    <a:p>
                      <a:pPr>
                        <a:lnSpc>
                          <a:spcPct val="115000"/>
                        </a:lnSpc>
                        <a:spcAft>
                          <a:spcPts val="0"/>
                        </a:spcAft>
                      </a:pPr>
                      <a:r>
                        <a:rPr lang="en-IN" sz="1600">
                          <a:effectLst/>
                        </a:rPr>
                        <a:t>20</a:t>
                      </a:r>
                      <a:endParaRPr lang="en-IN" sz="16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600" dirty="0">
                          <a:effectLst/>
                        </a:rPr>
                        <a:t>ANALYST</a:t>
                      </a:r>
                      <a:endParaRPr lang="en-IN" sz="16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5"/>
                  </a:ext>
                </a:extLst>
              </a:tr>
              <a:tr h="154676">
                <a:tc>
                  <a:txBody>
                    <a:bodyPr/>
                    <a:lstStyle/>
                    <a:p>
                      <a:pPr>
                        <a:lnSpc>
                          <a:spcPct val="115000"/>
                        </a:lnSpc>
                        <a:spcAft>
                          <a:spcPts val="0"/>
                        </a:spcAft>
                      </a:pPr>
                      <a:r>
                        <a:rPr lang="en-IN" sz="1600">
                          <a:effectLst/>
                        </a:rPr>
                        <a:t>20</a:t>
                      </a:r>
                      <a:endParaRPr lang="en-IN" sz="16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600" dirty="0">
                          <a:effectLst/>
                        </a:rPr>
                        <a:t>CLERK</a:t>
                      </a:r>
                      <a:endParaRPr lang="en-IN" sz="16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6"/>
                  </a:ext>
                </a:extLst>
              </a:tr>
              <a:tr h="154676">
                <a:tc>
                  <a:txBody>
                    <a:bodyPr/>
                    <a:lstStyle/>
                    <a:p>
                      <a:pPr>
                        <a:lnSpc>
                          <a:spcPct val="115000"/>
                        </a:lnSpc>
                        <a:spcAft>
                          <a:spcPts val="0"/>
                        </a:spcAft>
                      </a:pPr>
                      <a:r>
                        <a:rPr lang="en-IN" sz="1600">
                          <a:effectLst/>
                        </a:rPr>
                        <a:t>20</a:t>
                      </a:r>
                      <a:endParaRPr lang="en-IN" sz="16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600" dirty="0">
                          <a:effectLst/>
                        </a:rPr>
                        <a:t>CLERK</a:t>
                      </a:r>
                      <a:endParaRPr lang="en-IN" sz="16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7"/>
                  </a:ext>
                </a:extLst>
              </a:tr>
              <a:tr h="154676">
                <a:tc>
                  <a:txBody>
                    <a:bodyPr/>
                    <a:lstStyle/>
                    <a:p>
                      <a:pPr>
                        <a:lnSpc>
                          <a:spcPct val="115000"/>
                        </a:lnSpc>
                        <a:spcAft>
                          <a:spcPts val="0"/>
                        </a:spcAft>
                      </a:pPr>
                      <a:r>
                        <a:rPr lang="en-IN" sz="1600">
                          <a:effectLst/>
                        </a:rPr>
                        <a:t>20</a:t>
                      </a:r>
                      <a:endParaRPr lang="en-IN" sz="16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600" dirty="0">
                          <a:effectLst/>
                        </a:rPr>
                        <a:t>MANAGER</a:t>
                      </a:r>
                      <a:endParaRPr lang="en-IN" sz="16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8"/>
                  </a:ext>
                </a:extLst>
              </a:tr>
              <a:tr h="154676">
                <a:tc>
                  <a:txBody>
                    <a:bodyPr/>
                    <a:lstStyle/>
                    <a:p>
                      <a:pPr>
                        <a:lnSpc>
                          <a:spcPct val="115000"/>
                        </a:lnSpc>
                        <a:spcAft>
                          <a:spcPts val="0"/>
                        </a:spcAft>
                      </a:pPr>
                      <a:r>
                        <a:rPr lang="en-IN" sz="1600">
                          <a:effectLst/>
                        </a:rPr>
                        <a:t>30</a:t>
                      </a:r>
                      <a:endParaRPr lang="en-IN" sz="16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600" dirty="0">
                          <a:effectLst/>
                        </a:rPr>
                        <a:t>CLERK</a:t>
                      </a:r>
                      <a:endParaRPr lang="en-IN" sz="16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9"/>
                  </a:ext>
                </a:extLst>
              </a:tr>
              <a:tr h="154676">
                <a:tc>
                  <a:txBody>
                    <a:bodyPr/>
                    <a:lstStyle/>
                    <a:p>
                      <a:pPr>
                        <a:lnSpc>
                          <a:spcPct val="115000"/>
                        </a:lnSpc>
                        <a:spcAft>
                          <a:spcPts val="0"/>
                        </a:spcAft>
                      </a:pPr>
                      <a:r>
                        <a:rPr lang="en-IN" sz="1600">
                          <a:effectLst/>
                        </a:rPr>
                        <a:t>30</a:t>
                      </a:r>
                      <a:endParaRPr lang="en-IN" sz="16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600" dirty="0">
                          <a:effectLst/>
                        </a:rPr>
                        <a:t>MANAGER</a:t>
                      </a:r>
                      <a:endParaRPr lang="en-IN" sz="16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0"/>
                  </a:ext>
                </a:extLst>
              </a:tr>
              <a:tr h="154676">
                <a:tc>
                  <a:txBody>
                    <a:bodyPr/>
                    <a:lstStyle/>
                    <a:p>
                      <a:pPr>
                        <a:lnSpc>
                          <a:spcPct val="115000"/>
                        </a:lnSpc>
                        <a:spcAft>
                          <a:spcPts val="0"/>
                        </a:spcAft>
                      </a:pPr>
                      <a:r>
                        <a:rPr lang="en-IN" sz="1600">
                          <a:effectLst/>
                        </a:rPr>
                        <a:t>30</a:t>
                      </a:r>
                      <a:endParaRPr lang="en-IN" sz="16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600" dirty="0">
                          <a:effectLst/>
                        </a:rPr>
                        <a:t>SALESMAN</a:t>
                      </a:r>
                      <a:endParaRPr lang="en-IN" sz="16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1"/>
                  </a:ext>
                </a:extLst>
              </a:tr>
              <a:tr h="154676">
                <a:tc>
                  <a:txBody>
                    <a:bodyPr/>
                    <a:lstStyle/>
                    <a:p>
                      <a:pPr>
                        <a:lnSpc>
                          <a:spcPct val="115000"/>
                        </a:lnSpc>
                        <a:spcAft>
                          <a:spcPts val="0"/>
                        </a:spcAft>
                      </a:pPr>
                      <a:r>
                        <a:rPr lang="en-IN" sz="1600">
                          <a:effectLst/>
                        </a:rPr>
                        <a:t>30</a:t>
                      </a:r>
                      <a:endParaRPr lang="en-IN" sz="16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600" dirty="0">
                          <a:effectLst/>
                        </a:rPr>
                        <a:t>SALESMAN</a:t>
                      </a:r>
                      <a:endParaRPr lang="en-IN" sz="16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2"/>
                  </a:ext>
                </a:extLst>
              </a:tr>
              <a:tr h="154676">
                <a:tc>
                  <a:txBody>
                    <a:bodyPr/>
                    <a:lstStyle/>
                    <a:p>
                      <a:pPr>
                        <a:lnSpc>
                          <a:spcPct val="115000"/>
                        </a:lnSpc>
                        <a:spcAft>
                          <a:spcPts val="0"/>
                        </a:spcAft>
                      </a:pPr>
                      <a:r>
                        <a:rPr lang="en-IN" sz="1600">
                          <a:effectLst/>
                        </a:rPr>
                        <a:t>30</a:t>
                      </a:r>
                      <a:endParaRPr lang="en-IN" sz="16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600" dirty="0">
                          <a:effectLst/>
                        </a:rPr>
                        <a:t>SALESMAN</a:t>
                      </a:r>
                      <a:endParaRPr lang="en-IN" sz="16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3"/>
                  </a:ext>
                </a:extLst>
              </a:tr>
              <a:tr h="154676">
                <a:tc>
                  <a:txBody>
                    <a:bodyPr/>
                    <a:lstStyle/>
                    <a:p>
                      <a:pPr>
                        <a:lnSpc>
                          <a:spcPct val="115000"/>
                        </a:lnSpc>
                        <a:spcAft>
                          <a:spcPts val="0"/>
                        </a:spcAft>
                      </a:pPr>
                      <a:r>
                        <a:rPr lang="en-IN" sz="1600">
                          <a:effectLst/>
                        </a:rPr>
                        <a:t>30</a:t>
                      </a:r>
                      <a:endParaRPr lang="en-IN" sz="16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600" dirty="0">
                          <a:effectLst/>
                        </a:rPr>
                        <a:t>SALESMAN</a:t>
                      </a:r>
                      <a:endParaRPr lang="en-IN" sz="16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4"/>
                  </a:ext>
                </a:extLst>
              </a:tr>
            </a:tbl>
          </a:graphicData>
        </a:graphic>
      </p:graphicFrame>
      <p:sp>
        <p:nvSpPr>
          <p:cNvPr id="20" name="Right Brace 19"/>
          <p:cNvSpPr/>
          <p:nvPr/>
        </p:nvSpPr>
        <p:spPr>
          <a:xfrm rot="10800000" flipH="1">
            <a:off x="2438400" y="2895600"/>
            <a:ext cx="335282" cy="609600"/>
          </a:xfrm>
          <a:prstGeom prst="righ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ight Brace 20"/>
          <p:cNvSpPr/>
          <p:nvPr/>
        </p:nvSpPr>
        <p:spPr>
          <a:xfrm rot="10800000" flipH="1">
            <a:off x="2423158" y="3581401"/>
            <a:ext cx="335282" cy="685800"/>
          </a:xfrm>
          <a:prstGeom prst="righ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Right Brace 21"/>
          <p:cNvSpPr/>
          <p:nvPr/>
        </p:nvSpPr>
        <p:spPr>
          <a:xfrm rot="10800000" flipH="1">
            <a:off x="2447364" y="5486400"/>
            <a:ext cx="335282" cy="1219200"/>
          </a:xfrm>
          <a:prstGeom prst="righ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p:cNvSpPr txBox="1"/>
          <p:nvPr/>
        </p:nvSpPr>
        <p:spPr>
          <a:xfrm>
            <a:off x="3124200" y="1784866"/>
            <a:ext cx="479618" cy="369332"/>
          </a:xfrm>
          <a:prstGeom prst="rect">
            <a:avLst/>
          </a:prstGeom>
          <a:noFill/>
        </p:spPr>
        <p:txBody>
          <a:bodyPr wrap="none" rtlCol="0">
            <a:spAutoFit/>
          </a:bodyPr>
          <a:lstStyle/>
          <a:p>
            <a:r>
              <a:rPr lang="en-IN" dirty="0">
                <a:solidFill>
                  <a:srgbClr val="7030A0"/>
                </a:solidFill>
                <a:latin typeface="Algerian" pitchFamily="82" charset="0"/>
              </a:rPr>
              <a:t>G1</a:t>
            </a:r>
          </a:p>
        </p:txBody>
      </p:sp>
      <p:cxnSp>
        <p:nvCxnSpPr>
          <p:cNvPr id="26" name="Straight Arrow Connector 25"/>
          <p:cNvCxnSpPr/>
          <p:nvPr/>
        </p:nvCxnSpPr>
        <p:spPr>
          <a:xfrm>
            <a:off x="2443772" y="1981200"/>
            <a:ext cx="624843"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447364" y="2364851"/>
            <a:ext cx="624843"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447364" y="2743200"/>
            <a:ext cx="624843"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880356" y="3200400"/>
            <a:ext cx="624843"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880357" y="3924301"/>
            <a:ext cx="624843"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415535" y="4495800"/>
            <a:ext cx="624843"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423156" y="4849906"/>
            <a:ext cx="624843"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438399" y="5181600"/>
            <a:ext cx="624843"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887978" y="6096000"/>
            <a:ext cx="624843"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19718" y="2160442"/>
            <a:ext cx="479618" cy="369332"/>
          </a:xfrm>
          <a:prstGeom prst="rect">
            <a:avLst/>
          </a:prstGeom>
          <a:noFill/>
        </p:spPr>
        <p:txBody>
          <a:bodyPr wrap="none" rtlCol="0">
            <a:spAutoFit/>
          </a:bodyPr>
          <a:lstStyle/>
          <a:p>
            <a:r>
              <a:rPr lang="en-IN" dirty="0">
                <a:solidFill>
                  <a:srgbClr val="7030A0"/>
                </a:solidFill>
                <a:latin typeface="Algerian" pitchFamily="82" charset="0"/>
              </a:rPr>
              <a:t>G2</a:t>
            </a:r>
          </a:p>
        </p:txBody>
      </p:sp>
      <p:sp>
        <p:nvSpPr>
          <p:cNvPr id="36" name="TextBox 35"/>
          <p:cNvSpPr txBox="1"/>
          <p:nvPr/>
        </p:nvSpPr>
        <p:spPr>
          <a:xfrm>
            <a:off x="3133171" y="2558534"/>
            <a:ext cx="479618" cy="369332"/>
          </a:xfrm>
          <a:prstGeom prst="rect">
            <a:avLst/>
          </a:prstGeom>
          <a:noFill/>
        </p:spPr>
        <p:txBody>
          <a:bodyPr wrap="none" rtlCol="0">
            <a:spAutoFit/>
          </a:bodyPr>
          <a:lstStyle/>
          <a:p>
            <a:r>
              <a:rPr lang="en-IN" dirty="0">
                <a:solidFill>
                  <a:srgbClr val="7030A0"/>
                </a:solidFill>
                <a:latin typeface="Algerian" pitchFamily="82" charset="0"/>
              </a:rPr>
              <a:t>G3</a:t>
            </a:r>
          </a:p>
        </p:txBody>
      </p:sp>
      <p:sp>
        <p:nvSpPr>
          <p:cNvPr id="37" name="TextBox 36"/>
          <p:cNvSpPr txBox="1"/>
          <p:nvPr/>
        </p:nvSpPr>
        <p:spPr>
          <a:xfrm>
            <a:off x="3612789" y="3015734"/>
            <a:ext cx="479618" cy="369332"/>
          </a:xfrm>
          <a:prstGeom prst="rect">
            <a:avLst/>
          </a:prstGeom>
          <a:noFill/>
        </p:spPr>
        <p:txBody>
          <a:bodyPr wrap="none" rtlCol="0">
            <a:spAutoFit/>
          </a:bodyPr>
          <a:lstStyle/>
          <a:p>
            <a:r>
              <a:rPr lang="en-IN" dirty="0">
                <a:solidFill>
                  <a:srgbClr val="7030A0"/>
                </a:solidFill>
                <a:latin typeface="Algerian" pitchFamily="82" charset="0"/>
              </a:rPr>
              <a:t>G4</a:t>
            </a:r>
          </a:p>
        </p:txBody>
      </p:sp>
      <p:sp>
        <p:nvSpPr>
          <p:cNvPr id="38" name="TextBox 37"/>
          <p:cNvSpPr txBox="1"/>
          <p:nvPr/>
        </p:nvSpPr>
        <p:spPr>
          <a:xfrm>
            <a:off x="3572429" y="3739635"/>
            <a:ext cx="479618" cy="369332"/>
          </a:xfrm>
          <a:prstGeom prst="rect">
            <a:avLst/>
          </a:prstGeom>
          <a:noFill/>
        </p:spPr>
        <p:txBody>
          <a:bodyPr wrap="none" rtlCol="0">
            <a:spAutoFit/>
          </a:bodyPr>
          <a:lstStyle/>
          <a:p>
            <a:r>
              <a:rPr lang="en-IN" dirty="0">
                <a:solidFill>
                  <a:srgbClr val="7030A0"/>
                </a:solidFill>
                <a:latin typeface="Algerian" pitchFamily="82" charset="0"/>
              </a:rPr>
              <a:t>G5</a:t>
            </a:r>
          </a:p>
        </p:txBody>
      </p:sp>
      <p:sp>
        <p:nvSpPr>
          <p:cNvPr id="39" name="TextBox 38"/>
          <p:cNvSpPr txBox="1"/>
          <p:nvPr/>
        </p:nvSpPr>
        <p:spPr>
          <a:xfrm>
            <a:off x="3133171" y="4311136"/>
            <a:ext cx="479618" cy="369332"/>
          </a:xfrm>
          <a:prstGeom prst="rect">
            <a:avLst/>
          </a:prstGeom>
          <a:noFill/>
        </p:spPr>
        <p:txBody>
          <a:bodyPr wrap="none" rtlCol="0">
            <a:spAutoFit/>
          </a:bodyPr>
          <a:lstStyle/>
          <a:p>
            <a:r>
              <a:rPr lang="en-IN" dirty="0">
                <a:solidFill>
                  <a:srgbClr val="7030A0"/>
                </a:solidFill>
                <a:latin typeface="Algerian" pitchFamily="82" charset="0"/>
              </a:rPr>
              <a:t>G6</a:t>
            </a:r>
          </a:p>
        </p:txBody>
      </p:sp>
      <p:sp>
        <p:nvSpPr>
          <p:cNvPr id="40" name="TextBox 39"/>
          <p:cNvSpPr txBox="1"/>
          <p:nvPr/>
        </p:nvSpPr>
        <p:spPr>
          <a:xfrm>
            <a:off x="3148856" y="4665240"/>
            <a:ext cx="479618" cy="369332"/>
          </a:xfrm>
          <a:prstGeom prst="rect">
            <a:avLst/>
          </a:prstGeom>
          <a:noFill/>
        </p:spPr>
        <p:txBody>
          <a:bodyPr wrap="none" rtlCol="0">
            <a:spAutoFit/>
          </a:bodyPr>
          <a:lstStyle/>
          <a:p>
            <a:r>
              <a:rPr lang="en-IN" dirty="0">
                <a:solidFill>
                  <a:srgbClr val="7030A0"/>
                </a:solidFill>
                <a:latin typeface="Algerian" pitchFamily="82" charset="0"/>
              </a:rPr>
              <a:t>G7</a:t>
            </a:r>
          </a:p>
        </p:txBody>
      </p:sp>
      <p:sp>
        <p:nvSpPr>
          <p:cNvPr id="41" name="TextBox 40"/>
          <p:cNvSpPr txBox="1"/>
          <p:nvPr/>
        </p:nvSpPr>
        <p:spPr>
          <a:xfrm>
            <a:off x="3133171" y="4996934"/>
            <a:ext cx="479618" cy="369332"/>
          </a:xfrm>
          <a:prstGeom prst="rect">
            <a:avLst/>
          </a:prstGeom>
          <a:noFill/>
        </p:spPr>
        <p:txBody>
          <a:bodyPr wrap="none" rtlCol="0">
            <a:spAutoFit/>
          </a:bodyPr>
          <a:lstStyle/>
          <a:p>
            <a:r>
              <a:rPr lang="en-IN" dirty="0">
                <a:solidFill>
                  <a:srgbClr val="7030A0"/>
                </a:solidFill>
                <a:latin typeface="Algerian" pitchFamily="82" charset="0"/>
              </a:rPr>
              <a:t>G8</a:t>
            </a:r>
          </a:p>
        </p:txBody>
      </p:sp>
      <p:sp>
        <p:nvSpPr>
          <p:cNvPr id="42" name="TextBox 41"/>
          <p:cNvSpPr txBox="1"/>
          <p:nvPr/>
        </p:nvSpPr>
        <p:spPr>
          <a:xfrm>
            <a:off x="3558982" y="5911334"/>
            <a:ext cx="479618" cy="369332"/>
          </a:xfrm>
          <a:prstGeom prst="rect">
            <a:avLst/>
          </a:prstGeom>
          <a:noFill/>
        </p:spPr>
        <p:txBody>
          <a:bodyPr wrap="none" rtlCol="0">
            <a:spAutoFit/>
          </a:bodyPr>
          <a:lstStyle/>
          <a:p>
            <a:r>
              <a:rPr lang="en-IN" dirty="0">
                <a:solidFill>
                  <a:srgbClr val="7030A0"/>
                </a:solidFill>
                <a:latin typeface="Algerian" pitchFamily="82" charset="0"/>
              </a:rPr>
              <a:t>G9</a:t>
            </a:r>
          </a:p>
        </p:txBody>
      </p:sp>
    </p:spTree>
    <p:extLst>
      <p:ext uri="{BB962C8B-B14F-4D97-AF65-F5344CB8AC3E}">
        <p14:creationId xmlns:p14="http://schemas.microsoft.com/office/powerpoint/2010/main" val="59389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20" grpId="0" animBg="1"/>
      <p:bldP spid="21" grpId="0" animBg="1"/>
      <p:bldP spid="22" grpId="0" animBg="1"/>
      <p:bldP spid="25" grpId="0"/>
      <p:bldP spid="35" grpId="0"/>
      <p:bldP spid="36" grpId="0"/>
      <p:bldP spid="37" grpId="0"/>
      <p:bldP spid="38" grpId="0"/>
      <p:bldP spid="39" grpId="0"/>
      <p:bldP spid="40" grpId="0"/>
      <p:bldP spid="41" grpId="0"/>
      <p:bldP spid="4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68</a:t>
            </a:fld>
            <a:endParaRPr lang="en-IN"/>
          </a:p>
        </p:txBody>
      </p:sp>
      <p:graphicFrame>
        <p:nvGraphicFramePr>
          <p:cNvPr id="8" name="Table 7"/>
          <p:cNvGraphicFramePr>
            <a:graphicFrameLocks noGrp="1"/>
          </p:cNvGraphicFramePr>
          <p:nvPr>
            <p:extLst>
              <p:ext uri="{D42A27DB-BD31-4B8C-83A1-F6EECF244321}">
                <p14:modId xmlns:p14="http://schemas.microsoft.com/office/powerpoint/2010/main" val="2400474394"/>
              </p:ext>
            </p:extLst>
          </p:nvPr>
        </p:nvGraphicFramePr>
        <p:xfrm>
          <a:off x="450476" y="2743200"/>
          <a:ext cx="3657600" cy="385337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7200">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DEPTNO</a:t>
                      </a:r>
                      <a:endParaRPr lang="en-IN" sz="16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JOB</a:t>
                      </a:r>
                      <a:endParaRPr lang="en-IN" sz="16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COUNT(*)</a:t>
                      </a:r>
                      <a:endParaRPr lang="en-IN" sz="1600" dirty="0">
                        <a:effectLst/>
                        <a:latin typeface="Calibri"/>
                        <a:ea typeface="Calibri"/>
                        <a:cs typeface="Times New Roman"/>
                      </a:endParaRPr>
                    </a:p>
                  </a:txBody>
                  <a:tcPr marL="76200" marR="76200" marT="76200" marB="76200" anchor="b"/>
                </a:tc>
                <a:extLst>
                  <a:ext uri="{0D108BD9-81ED-4DB2-BD59-A6C34878D82A}">
                    <a16:rowId xmlns:a16="http://schemas.microsoft.com/office/drawing/2014/main" val="10000"/>
                  </a:ext>
                </a:extLst>
              </a:tr>
              <a:tr h="373854">
                <a:tc>
                  <a:txBody>
                    <a:bodyPr/>
                    <a:lstStyle/>
                    <a:p>
                      <a:pPr>
                        <a:lnSpc>
                          <a:spcPct val="115000"/>
                        </a:lnSpc>
                        <a:spcAft>
                          <a:spcPts val="0"/>
                        </a:spcAft>
                      </a:pPr>
                      <a:r>
                        <a:rPr lang="en-IN" sz="1600" dirty="0">
                          <a:solidFill>
                            <a:srgbClr val="000000"/>
                          </a:solidFill>
                          <a:effectLst/>
                          <a:latin typeface="Consolas"/>
                          <a:ea typeface="Times New Roman"/>
                          <a:cs typeface="Times New Roman"/>
                        </a:rPr>
                        <a:t>10</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CLERK</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1"/>
                  </a:ext>
                </a:extLst>
              </a:tr>
              <a:tr h="373854">
                <a:tc>
                  <a:txBody>
                    <a:bodyPr/>
                    <a:lstStyle/>
                    <a:p>
                      <a:pPr>
                        <a:lnSpc>
                          <a:spcPct val="115000"/>
                        </a:lnSpc>
                        <a:spcAft>
                          <a:spcPts val="0"/>
                        </a:spcAft>
                      </a:pPr>
                      <a:r>
                        <a:rPr lang="en-IN" sz="1600">
                          <a:solidFill>
                            <a:srgbClr val="000000"/>
                          </a:solidFill>
                          <a:effectLst/>
                          <a:latin typeface="Consolas"/>
                          <a:ea typeface="Times New Roman"/>
                          <a:cs typeface="Times New Roman"/>
                        </a:rPr>
                        <a:t>10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MANAGER</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2"/>
                  </a:ext>
                </a:extLst>
              </a:tr>
              <a:tr h="405342">
                <a:tc>
                  <a:txBody>
                    <a:bodyPr/>
                    <a:lstStyle/>
                    <a:p>
                      <a:pPr>
                        <a:lnSpc>
                          <a:spcPct val="115000"/>
                        </a:lnSpc>
                        <a:spcAft>
                          <a:spcPts val="0"/>
                        </a:spcAft>
                      </a:pPr>
                      <a:r>
                        <a:rPr lang="en-IN" sz="1600">
                          <a:solidFill>
                            <a:srgbClr val="000000"/>
                          </a:solidFill>
                          <a:effectLst/>
                          <a:latin typeface="Consolas"/>
                          <a:ea typeface="Times New Roman"/>
                          <a:cs typeface="Times New Roman"/>
                        </a:rPr>
                        <a:t>10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PRESIDENT</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3"/>
                  </a:ext>
                </a:extLst>
              </a:tr>
              <a:tr h="373854">
                <a:tc>
                  <a:txBody>
                    <a:bodyPr/>
                    <a:lstStyle/>
                    <a:p>
                      <a:pPr>
                        <a:lnSpc>
                          <a:spcPct val="115000"/>
                        </a:lnSpc>
                        <a:spcAft>
                          <a:spcPts val="0"/>
                        </a:spcAft>
                      </a:pPr>
                      <a:r>
                        <a:rPr lang="en-IN" sz="1600">
                          <a:solidFill>
                            <a:srgbClr val="000000"/>
                          </a:solidFill>
                          <a:effectLst/>
                          <a:latin typeface="Consolas"/>
                          <a:ea typeface="Times New Roman"/>
                          <a:cs typeface="Times New Roman"/>
                        </a:rPr>
                        <a:t>20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ANALYST</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2</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4"/>
                  </a:ext>
                </a:extLst>
              </a:tr>
              <a:tr h="373854">
                <a:tc>
                  <a:txBody>
                    <a:bodyPr/>
                    <a:lstStyle/>
                    <a:p>
                      <a:pPr>
                        <a:lnSpc>
                          <a:spcPct val="115000"/>
                        </a:lnSpc>
                        <a:spcAft>
                          <a:spcPts val="0"/>
                        </a:spcAft>
                      </a:pPr>
                      <a:r>
                        <a:rPr lang="en-IN" sz="1600">
                          <a:solidFill>
                            <a:srgbClr val="000000"/>
                          </a:solidFill>
                          <a:effectLst/>
                          <a:latin typeface="Consolas"/>
                          <a:ea typeface="Times New Roman"/>
                          <a:cs typeface="Times New Roman"/>
                        </a:rPr>
                        <a:t>20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CLERK</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2</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5"/>
                  </a:ext>
                </a:extLst>
              </a:tr>
              <a:tr h="373854">
                <a:tc>
                  <a:txBody>
                    <a:bodyPr/>
                    <a:lstStyle/>
                    <a:p>
                      <a:pPr>
                        <a:lnSpc>
                          <a:spcPct val="115000"/>
                        </a:lnSpc>
                        <a:spcAft>
                          <a:spcPts val="0"/>
                        </a:spcAft>
                      </a:pPr>
                      <a:r>
                        <a:rPr lang="en-IN" sz="1600">
                          <a:solidFill>
                            <a:srgbClr val="000000"/>
                          </a:solidFill>
                          <a:effectLst/>
                          <a:latin typeface="Consolas"/>
                          <a:ea typeface="Times New Roman"/>
                          <a:cs typeface="Times New Roman"/>
                        </a:rPr>
                        <a:t>20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a:solidFill>
                            <a:srgbClr val="000000"/>
                          </a:solidFill>
                          <a:effectLst/>
                          <a:latin typeface="Consolas"/>
                          <a:ea typeface="Times New Roman"/>
                          <a:cs typeface="Times New Roman"/>
                        </a:rPr>
                        <a:t>MANAGER</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6"/>
                  </a:ext>
                </a:extLst>
              </a:tr>
              <a:tr h="373854">
                <a:tc>
                  <a:txBody>
                    <a:bodyPr/>
                    <a:lstStyle/>
                    <a:p>
                      <a:pPr>
                        <a:lnSpc>
                          <a:spcPct val="115000"/>
                        </a:lnSpc>
                        <a:spcAft>
                          <a:spcPts val="0"/>
                        </a:spcAft>
                      </a:pPr>
                      <a:r>
                        <a:rPr lang="en-IN" sz="1600">
                          <a:solidFill>
                            <a:srgbClr val="000000"/>
                          </a:solidFill>
                          <a:effectLst/>
                          <a:latin typeface="Consolas"/>
                          <a:ea typeface="Times New Roman"/>
                          <a:cs typeface="Times New Roman"/>
                        </a:rPr>
                        <a:t>30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a:solidFill>
                            <a:srgbClr val="000000"/>
                          </a:solidFill>
                          <a:effectLst/>
                          <a:latin typeface="Consolas"/>
                          <a:ea typeface="Times New Roman"/>
                          <a:cs typeface="Times New Roman"/>
                        </a:rPr>
                        <a:t>CLERK</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7"/>
                  </a:ext>
                </a:extLst>
              </a:tr>
              <a:tr h="373854">
                <a:tc>
                  <a:txBody>
                    <a:bodyPr/>
                    <a:lstStyle/>
                    <a:p>
                      <a:pPr>
                        <a:lnSpc>
                          <a:spcPct val="115000"/>
                        </a:lnSpc>
                        <a:spcAft>
                          <a:spcPts val="0"/>
                        </a:spcAft>
                      </a:pPr>
                      <a:r>
                        <a:rPr lang="en-IN" sz="1600" dirty="0">
                          <a:solidFill>
                            <a:srgbClr val="000000"/>
                          </a:solidFill>
                          <a:effectLst/>
                          <a:latin typeface="Consolas"/>
                          <a:ea typeface="Times New Roman"/>
                          <a:cs typeface="Times New Roman"/>
                        </a:rPr>
                        <a:t>30</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MANAGER</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8"/>
                  </a:ext>
                </a:extLst>
              </a:tr>
              <a:tr h="373854">
                <a:tc>
                  <a:txBody>
                    <a:bodyPr/>
                    <a:lstStyle/>
                    <a:p>
                      <a:pPr>
                        <a:lnSpc>
                          <a:spcPct val="115000"/>
                        </a:lnSpc>
                        <a:spcAft>
                          <a:spcPts val="0"/>
                        </a:spcAft>
                      </a:pPr>
                      <a:r>
                        <a:rPr lang="en-IN" sz="1600" dirty="0">
                          <a:solidFill>
                            <a:srgbClr val="000000"/>
                          </a:solidFill>
                          <a:effectLst/>
                          <a:latin typeface="Consolas"/>
                          <a:ea typeface="Times New Roman"/>
                          <a:cs typeface="Times New Roman"/>
                        </a:rPr>
                        <a:t>30</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SALESMAN</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4</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9"/>
                  </a:ext>
                </a:extLst>
              </a:tr>
            </a:tbl>
          </a:graphicData>
        </a:graphic>
      </p:graphicFrame>
      <p:sp>
        <p:nvSpPr>
          <p:cNvPr id="5" name="Rectangle 4"/>
          <p:cNvSpPr/>
          <p:nvPr/>
        </p:nvSpPr>
        <p:spPr>
          <a:xfrm>
            <a:off x="143435" y="1217711"/>
            <a:ext cx="3810000" cy="1323439"/>
          </a:xfrm>
          <a:prstGeom prst="rect">
            <a:avLst/>
          </a:prstGeom>
          <a:solidFill>
            <a:schemeClr val="accent2">
              <a:lumMod val="60000"/>
              <a:lumOff val="40000"/>
            </a:schemeClr>
          </a:solidFill>
          <a:ln w="28575">
            <a:solidFill>
              <a:schemeClr val="tx1"/>
            </a:solidFill>
          </a:ln>
        </p:spPr>
        <p:txBody>
          <a:bodyPr wrap="square">
            <a:spAutoFit/>
          </a:bodyPr>
          <a:lstStyle/>
          <a:p>
            <a:r>
              <a:rPr lang="en-IN" sz="2000" dirty="0"/>
              <a:t>select </a:t>
            </a:r>
            <a:r>
              <a:rPr lang="en-IN" sz="2000" dirty="0" err="1"/>
              <a:t>deptno</a:t>
            </a:r>
            <a:r>
              <a:rPr lang="en-IN" sz="2000" dirty="0"/>
              <a:t>, job, count(*) </a:t>
            </a:r>
          </a:p>
          <a:p>
            <a:r>
              <a:rPr lang="en-IN" sz="2000" dirty="0"/>
              <a:t>from </a:t>
            </a:r>
            <a:r>
              <a:rPr lang="en-IN" sz="2000" dirty="0" err="1"/>
              <a:t>emp</a:t>
            </a:r>
            <a:r>
              <a:rPr lang="en-IN" sz="2000" dirty="0"/>
              <a:t> </a:t>
            </a:r>
            <a:br>
              <a:rPr lang="en-IN" sz="2000" dirty="0"/>
            </a:br>
            <a:r>
              <a:rPr lang="en-IN" sz="2000" dirty="0"/>
              <a:t>group by </a:t>
            </a:r>
            <a:r>
              <a:rPr lang="en-IN" sz="2000" dirty="0" err="1"/>
              <a:t>deptno</a:t>
            </a:r>
            <a:r>
              <a:rPr lang="en-IN" sz="2000" dirty="0"/>
              <a:t>, job</a:t>
            </a:r>
          </a:p>
          <a:p>
            <a:r>
              <a:rPr lang="en-IN" sz="2000" dirty="0"/>
              <a:t>order by </a:t>
            </a:r>
            <a:r>
              <a:rPr lang="en-IN" sz="2000" dirty="0" err="1"/>
              <a:t>deptno</a:t>
            </a:r>
            <a:r>
              <a:rPr lang="en-IN" sz="2000" dirty="0"/>
              <a:t>, job;</a:t>
            </a:r>
          </a:p>
        </p:txBody>
      </p:sp>
      <p:sp>
        <p:nvSpPr>
          <p:cNvPr id="14" name="Rectangle 13"/>
          <p:cNvSpPr/>
          <p:nvPr/>
        </p:nvSpPr>
        <p:spPr>
          <a:xfrm>
            <a:off x="152400" y="152400"/>
            <a:ext cx="7848600" cy="1015663"/>
          </a:xfrm>
          <a:prstGeom prst="rect">
            <a:avLst/>
          </a:prstGeom>
          <a:solidFill>
            <a:schemeClr val="accent4">
              <a:lumMod val="40000"/>
              <a:lumOff val="60000"/>
            </a:schemeClr>
          </a:solidFill>
          <a:ln w="28575">
            <a:solidFill>
              <a:schemeClr val="tx1"/>
            </a:solidFill>
          </a:ln>
        </p:spPr>
        <p:txBody>
          <a:bodyPr wrap="square">
            <a:spAutoFit/>
          </a:bodyPr>
          <a:lstStyle/>
          <a:p>
            <a:r>
              <a:rPr lang="en-IN" sz="2000" dirty="0"/>
              <a:t>Display </a:t>
            </a:r>
            <a:r>
              <a:rPr lang="en-IN" sz="2000" dirty="0" err="1"/>
              <a:t>deptnos</a:t>
            </a:r>
            <a:r>
              <a:rPr lang="en-IN" sz="2000" dirty="0"/>
              <a:t> and within each </a:t>
            </a:r>
            <a:r>
              <a:rPr lang="en-IN" sz="2000" dirty="0" err="1"/>
              <a:t>dept</a:t>
            </a:r>
            <a:r>
              <a:rPr lang="en-IN" sz="2000" dirty="0"/>
              <a:t> the total number of employees with different designations. (e.g. how many managers in </a:t>
            </a:r>
            <a:r>
              <a:rPr lang="en-IN" sz="2000" dirty="0" err="1"/>
              <a:t>dept</a:t>
            </a:r>
            <a:r>
              <a:rPr lang="en-IN" sz="2000" dirty="0"/>
              <a:t> 10, how many managers in </a:t>
            </a:r>
            <a:r>
              <a:rPr lang="en-IN" sz="2000" dirty="0" err="1"/>
              <a:t>dept</a:t>
            </a:r>
            <a:r>
              <a:rPr lang="en-IN" sz="2000" dirty="0"/>
              <a:t> 20, how many clerks in </a:t>
            </a:r>
            <a:r>
              <a:rPr lang="en-IN" sz="2000" dirty="0" err="1"/>
              <a:t>dept</a:t>
            </a:r>
            <a:r>
              <a:rPr lang="en-IN" sz="2000" dirty="0"/>
              <a:t> 30 , and so on)</a:t>
            </a:r>
          </a:p>
        </p:txBody>
      </p:sp>
      <p:sp>
        <p:nvSpPr>
          <p:cNvPr id="17" name="Rectangle 16"/>
          <p:cNvSpPr/>
          <p:nvPr/>
        </p:nvSpPr>
        <p:spPr>
          <a:xfrm>
            <a:off x="4208929" y="1371600"/>
            <a:ext cx="3810000" cy="1015663"/>
          </a:xfrm>
          <a:prstGeom prst="rect">
            <a:avLst/>
          </a:prstGeom>
          <a:solidFill>
            <a:schemeClr val="accent2">
              <a:lumMod val="60000"/>
              <a:lumOff val="40000"/>
            </a:schemeClr>
          </a:solidFill>
          <a:ln w="28575">
            <a:solidFill>
              <a:schemeClr val="tx1"/>
            </a:solidFill>
          </a:ln>
        </p:spPr>
        <p:txBody>
          <a:bodyPr wrap="square">
            <a:spAutoFit/>
          </a:bodyPr>
          <a:lstStyle/>
          <a:p>
            <a:r>
              <a:rPr lang="en-IN" sz="2000" dirty="0"/>
              <a:t>What will happen if we change the sequence of </a:t>
            </a:r>
            <a:r>
              <a:rPr lang="en-IN" sz="2000" dirty="0" err="1"/>
              <a:t>deptno</a:t>
            </a:r>
            <a:r>
              <a:rPr lang="en-IN" sz="2000" dirty="0"/>
              <a:t> and job in this query?? </a:t>
            </a:r>
            <a:r>
              <a:rPr lang="en-IN" sz="2000" dirty="0" err="1"/>
              <a:t>i.e</a:t>
            </a:r>
            <a:r>
              <a:rPr lang="en-IN" sz="2000" dirty="0"/>
              <a:t> group by job, </a:t>
            </a:r>
            <a:r>
              <a:rPr lang="en-IN" sz="2000" dirty="0" err="1"/>
              <a:t>deptno</a:t>
            </a:r>
            <a:endParaRPr lang="en-IN" sz="2000" dirty="0"/>
          </a:p>
        </p:txBody>
      </p:sp>
      <p:sp>
        <p:nvSpPr>
          <p:cNvPr id="9" name="Rectangle 8"/>
          <p:cNvSpPr/>
          <p:nvPr/>
        </p:nvSpPr>
        <p:spPr>
          <a:xfrm>
            <a:off x="5181600" y="3962400"/>
            <a:ext cx="2714065" cy="400110"/>
          </a:xfrm>
          <a:prstGeom prst="rect">
            <a:avLst/>
          </a:prstGeom>
          <a:solidFill>
            <a:schemeClr val="accent2">
              <a:lumMod val="60000"/>
              <a:lumOff val="40000"/>
            </a:schemeClr>
          </a:solidFill>
          <a:ln w="28575">
            <a:solidFill>
              <a:schemeClr val="tx1"/>
            </a:solidFill>
          </a:ln>
        </p:spPr>
        <p:txBody>
          <a:bodyPr wrap="square">
            <a:spAutoFit/>
          </a:bodyPr>
          <a:lstStyle/>
          <a:p>
            <a:r>
              <a:rPr lang="en-IN" sz="2000" b="1" dirty="0"/>
              <a:t>NO CHANGE in output!!</a:t>
            </a:r>
          </a:p>
        </p:txBody>
      </p:sp>
    </p:spTree>
    <p:extLst>
      <p:ext uri="{BB962C8B-B14F-4D97-AF65-F5344CB8AC3E}">
        <p14:creationId xmlns:p14="http://schemas.microsoft.com/office/powerpoint/2010/main" val="399555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7" grpId="0" animBg="1"/>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69</a:t>
            </a:fld>
            <a:endParaRPr lang="en-IN"/>
          </a:p>
        </p:txBody>
      </p:sp>
      <p:sp>
        <p:nvSpPr>
          <p:cNvPr id="7" name="Rectangle 6"/>
          <p:cNvSpPr/>
          <p:nvPr/>
        </p:nvSpPr>
        <p:spPr>
          <a:xfrm>
            <a:off x="5029200" y="277906"/>
            <a:ext cx="3200400" cy="1323439"/>
          </a:xfrm>
          <a:prstGeom prst="rect">
            <a:avLst/>
          </a:prstGeom>
          <a:solidFill>
            <a:schemeClr val="accent2">
              <a:lumMod val="40000"/>
              <a:lumOff val="60000"/>
            </a:schemeClr>
          </a:solidFill>
          <a:ln w="28575">
            <a:solidFill>
              <a:schemeClr val="tx1"/>
            </a:solidFill>
          </a:ln>
        </p:spPr>
        <p:txBody>
          <a:bodyPr wrap="square">
            <a:spAutoFit/>
          </a:bodyPr>
          <a:lstStyle/>
          <a:p>
            <a:r>
              <a:rPr lang="en-IN" sz="2000" dirty="0"/>
              <a:t>select </a:t>
            </a:r>
            <a:r>
              <a:rPr lang="en-IN" sz="2000" dirty="0" err="1"/>
              <a:t>deptno,job</a:t>
            </a:r>
            <a:r>
              <a:rPr lang="en-IN" sz="2000" dirty="0"/>
              <a:t>, count(*)</a:t>
            </a:r>
          </a:p>
          <a:p>
            <a:r>
              <a:rPr lang="en-IN" sz="2000" dirty="0"/>
              <a:t>from </a:t>
            </a:r>
            <a:r>
              <a:rPr lang="en-IN" sz="2000" dirty="0" err="1"/>
              <a:t>emp</a:t>
            </a:r>
            <a:r>
              <a:rPr lang="en-IN" sz="2000" dirty="0"/>
              <a:t> </a:t>
            </a:r>
          </a:p>
          <a:p>
            <a:r>
              <a:rPr lang="en-IN" sz="2000" dirty="0"/>
              <a:t>where upper(job)= 'CLERK'</a:t>
            </a:r>
          </a:p>
          <a:p>
            <a:r>
              <a:rPr lang="en-IN" sz="2000" dirty="0"/>
              <a:t>group by </a:t>
            </a:r>
            <a:r>
              <a:rPr lang="en-IN" sz="2000" dirty="0" err="1"/>
              <a:t>deptno</a:t>
            </a:r>
            <a:r>
              <a:rPr lang="en-IN" sz="2000" dirty="0"/>
              <a:t>, job;</a:t>
            </a:r>
            <a:endParaRPr lang="en-IN" sz="2000" dirty="0">
              <a:solidFill>
                <a:schemeClr val="tx2"/>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065072882"/>
              </p:ext>
            </p:extLst>
          </p:nvPr>
        </p:nvGraphicFramePr>
        <p:xfrm>
          <a:off x="533400" y="2209800"/>
          <a:ext cx="3657600" cy="414812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751950">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DEPTNO</a:t>
                      </a:r>
                      <a:endParaRPr lang="en-IN" sz="16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JOB</a:t>
                      </a:r>
                      <a:endParaRPr lang="en-IN" sz="16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COUNT(*)</a:t>
                      </a:r>
                      <a:endParaRPr lang="en-IN" sz="1600" dirty="0">
                        <a:effectLst/>
                        <a:latin typeface="Calibri"/>
                        <a:ea typeface="Calibri"/>
                        <a:cs typeface="Times New Roman"/>
                      </a:endParaRPr>
                    </a:p>
                  </a:txBody>
                  <a:tcPr marL="76200" marR="76200" marT="76200" marB="76200" anchor="b"/>
                </a:tc>
                <a:extLst>
                  <a:ext uri="{0D108BD9-81ED-4DB2-BD59-A6C34878D82A}">
                    <a16:rowId xmlns:a16="http://schemas.microsoft.com/office/drawing/2014/main" val="10000"/>
                  </a:ext>
                </a:extLst>
              </a:tr>
              <a:tr h="373854">
                <a:tc>
                  <a:txBody>
                    <a:bodyPr/>
                    <a:lstStyle/>
                    <a:p>
                      <a:pPr>
                        <a:lnSpc>
                          <a:spcPct val="115000"/>
                        </a:lnSpc>
                        <a:spcAft>
                          <a:spcPts val="0"/>
                        </a:spcAft>
                      </a:pPr>
                      <a:r>
                        <a:rPr lang="en-IN" sz="1600" dirty="0">
                          <a:solidFill>
                            <a:srgbClr val="000000"/>
                          </a:solidFill>
                          <a:effectLst/>
                          <a:latin typeface="Consolas"/>
                          <a:ea typeface="Times New Roman"/>
                          <a:cs typeface="Times New Roman"/>
                        </a:rPr>
                        <a:t>10</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CLERK</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1"/>
                  </a:ext>
                </a:extLst>
              </a:tr>
              <a:tr h="373854">
                <a:tc>
                  <a:txBody>
                    <a:bodyPr/>
                    <a:lstStyle/>
                    <a:p>
                      <a:pPr>
                        <a:lnSpc>
                          <a:spcPct val="115000"/>
                        </a:lnSpc>
                        <a:spcAft>
                          <a:spcPts val="0"/>
                        </a:spcAft>
                      </a:pPr>
                      <a:r>
                        <a:rPr lang="en-IN" sz="1600">
                          <a:solidFill>
                            <a:srgbClr val="000000"/>
                          </a:solidFill>
                          <a:effectLst/>
                          <a:latin typeface="Consolas"/>
                          <a:ea typeface="Times New Roman"/>
                          <a:cs typeface="Times New Roman"/>
                        </a:rPr>
                        <a:t>10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MANAGER</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2"/>
                  </a:ext>
                </a:extLst>
              </a:tr>
              <a:tr h="405342">
                <a:tc>
                  <a:txBody>
                    <a:bodyPr/>
                    <a:lstStyle/>
                    <a:p>
                      <a:pPr>
                        <a:lnSpc>
                          <a:spcPct val="115000"/>
                        </a:lnSpc>
                        <a:spcAft>
                          <a:spcPts val="0"/>
                        </a:spcAft>
                      </a:pPr>
                      <a:r>
                        <a:rPr lang="en-IN" sz="1600">
                          <a:solidFill>
                            <a:srgbClr val="000000"/>
                          </a:solidFill>
                          <a:effectLst/>
                          <a:latin typeface="Consolas"/>
                          <a:ea typeface="Times New Roman"/>
                          <a:cs typeface="Times New Roman"/>
                        </a:rPr>
                        <a:t>10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PRESIDENT</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3"/>
                  </a:ext>
                </a:extLst>
              </a:tr>
              <a:tr h="373854">
                <a:tc>
                  <a:txBody>
                    <a:bodyPr/>
                    <a:lstStyle/>
                    <a:p>
                      <a:pPr>
                        <a:lnSpc>
                          <a:spcPct val="115000"/>
                        </a:lnSpc>
                        <a:spcAft>
                          <a:spcPts val="0"/>
                        </a:spcAft>
                      </a:pPr>
                      <a:r>
                        <a:rPr lang="en-IN" sz="1600">
                          <a:solidFill>
                            <a:srgbClr val="000000"/>
                          </a:solidFill>
                          <a:effectLst/>
                          <a:latin typeface="Consolas"/>
                          <a:ea typeface="Times New Roman"/>
                          <a:cs typeface="Times New Roman"/>
                        </a:rPr>
                        <a:t>20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ANALYST</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2</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4"/>
                  </a:ext>
                </a:extLst>
              </a:tr>
              <a:tr h="373854">
                <a:tc>
                  <a:txBody>
                    <a:bodyPr/>
                    <a:lstStyle/>
                    <a:p>
                      <a:pPr>
                        <a:lnSpc>
                          <a:spcPct val="115000"/>
                        </a:lnSpc>
                        <a:spcAft>
                          <a:spcPts val="0"/>
                        </a:spcAft>
                      </a:pPr>
                      <a:r>
                        <a:rPr lang="en-IN" sz="1600">
                          <a:solidFill>
                            <a:srgbClr val="000000"/>
                          </a:solidFill>
                          <a:effectLst/>
                          <a:latin typeface="Consolas"/>
                          <a:ea typeface="Times New Roman"/>
                          <a:cs typeface="Times New Roman"/>
                        </a:rPr>
                        <a:t>20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CLERK</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2</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5"/>
                  </a:ext>
                </a:extLst>
              </a:tr>
              <a:tr h="373854">
                <a:tc>
                  <a:txBody>
                    <a:bodyPr/>
                    <a:lstStyle/>
                    <a:p>
                      <a:pPr>
                        <a:lnSpc>
                          <a:spcPct val="115000"/>
                        </a:lnSpc>
                        <a:spcAft>
                          <a:spcPts val="0"/>
                        </a:spcAft>
                      </a:pPr>
                      <a:r>
                        <a:rPr lang="en-IN" sz="1600">
                          <a:solidFill>
                            <a:srgbClr val="000000"/>
                          </a:solidFill>
                          <a:effectLst/>
                          <a:latin typeface="Consolas"/>
                          <a:ea typeface="Times New Roman"/>
                          <a:cs typeface="Times New Roman"/>
                        </a:rPr>
                        <a:t>20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a:solidFill>
                            <a:srgbClr val="000000"/>
                          </a:solidFill>
                          <a:effectLst/>
                          <a:latin typeface="Consolas"/>
                          <a:ea typeface="Times New Roman"/>
                          <a:cs typeface="Times New Roman"/>
                        </a:rPr>
                        <a:t>MANAGER</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6"/>
                  </a:ext>
                </a:extLst>
              </a:tr>
              <a:tr h="373854">
                <a:tc>
                  <a:txBody>
                    <a:bodyPr/>
                    <a:lstStyle/>
                    <a:p>
                      <a:pPr>
                        <a:lnSpc>
                          <a:spcPct val="115000"/>
                        </a:lnSpc>
                        <a:spcAft>
                          <a:spcPts val="0"/>
                        </a:spcAft>
                      </a:pPr>
                      <a:r>
                        <a:rPr lang="en-IN" sz="1600">
                          <a:solidFill>
                            <a:srgbClr val="000000"/>
                          </a:solidFill>
                          <a:effectLst/>
                          <a:latin typeface="Consolas"/>
                          <a:ea typeface="Times New Roman"/>
                          <a:cs typeface="Times New Roman"/>
                        </a:rPr>
                        <a:t>30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a:solidFill>
                            <a:srgbClr val="000000"/>
                          </a:solidFill>
                          <a:effectLst/>
                          <a:latin typeface="Consolas"/>
                          <a:ea typeface="Times New Roman"/>
                          <a:cs typeface="Times New Roman"/>
                        </a:rPr>
                        <a:t>CLERK</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7"/>
                  </a:ext>
                </a:extLst>
              </a:tr>
              <a:tr h="373854">
                <a:tc>
                  <a:txBody>
                    <a:bodyPr/>
                    <a:lstStyle/>
                    <a:p>
                      <a:pPr>
                        <a:lnSpc>
                          <a:spcPct val="115000"/>
                        </a:lnSpc>
                        <a:spcAft>
                          <a:spcPts val="0"/>
                        </a:spcAft>
                      </a:pPr>
                      <a:r>
                        <a:rPr lang="en-IN" sz="1600" dirty="0">
                          <a:solidFill>
                            <a:srgbClr val="000000"/>
                          </a:solidFill>
                          <a:effectLst/>
                          <a:latin typeface="Consolas"/>
                          <a:ea typeface="Times New Roman"/>
                          <a:cs typeface="Times New Roman"/>
                        </a:rPr>
                        <a:t>30</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MANAGER</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8"/>
                  </a:ext>
                </a:extLst>
              </a:tr>
              <a:tr h="373854">
                <a:tc>
                  <a:txBody>
                    <a:bodyPr/>
                    <a:lstStyle/>
                    <a:p>
                      <a:pPr>
                        <a:lnSpc>
                          <a:spcPct val="115000"/>
                        </a:lnSpc>
                        <a:spcAft>
                          <a:spcPts val="0"/>
                        </a:spcAft>
                      </a:pPr>
                      <a:r>
                        <a:rPr lang="en-IN" sz="1600" dirty="0">
                          <a:solidFill>
                            <a:srgbClr val="000000"/>
                          </a:solidFill>
                          <a:effectLst/>
                          <a:latin typeface="Consolas"/>
                          <a:ea typeface="Times New Roman"/>
                          <a:cs typeface="Times New Roman"/>
                        </a:rPr>
                        <a:t>30</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SALESMAN</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4</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9"/>
                  </a:ext>
                </a:extLst>
              </a:tr>
            </a:tbl>
          </a:graphicData>
        </a:graphic>
      </p:graphicFrame>
      <p:sp>
        <p:nvSpPr>
          <p:cNvPr id="3" name="Rectangle 2"/>
          <p:cNvSpPr/>
          <p:nvPr/>
        </p:nvSpPr>
        <p:spPr>
          <a:xfrm>
            <a:off x="5105400" y="3581400"/>
            <a:ext cx="3124200" cy="1631216"/>
          </a:xfrm>
          <a:prstGeom prst="rect">
            <a:avLst/>
          </a:prstGeom>
          <a:solidFill>
            <a:schemeClr val="accent6">
              <a:lumMod val="60000"/>
              <a:lumOff val="40000"/>
            </a:schemeClr>
          </a:solidFill>
          <a:ln w="28575">
            <a:solidFill>
              <a:schemeClr val="tx1"/>
            </a:solidFill>
          </a:ln>
        </p:spPr>
        <p:txBody>
          <a:bodyPr wrap="square">
            <a:spAutoFit/>
          </a:bodyPr>
          <a:lstStyle/>
          <a:p>
            <a:r>
              <a:rPr lang="en-IN" sz="2000" dirty="0"/>
              <a:t>select </a:t>
            </a:r>
            <a:r>
              <a:rPr lang="en-IN" sz="2000" dirty="0" err="1"/>
              <a:t>deptno,job</a:t>
            </a:r>
            <a:r>
              <a:rPr lang="en-IN" sz="2000" dirty="0"/>
              <a:t>, count(*)</a:t>
            </a:r>
          </a:p>
          <a:p>
            <a:r>
              <a:rPr lang="en-IN" sz="2000" dirty="0"/>
              <a:t>from </a:t>
            </a:r>
            <a:r>
              <a:rPr lang="en-IN" sz="2000" dirty="0" err="1"/>
              <a:t>emp</a:t>
            </a:r>
            <a:r>
              <a:rPr lang="en-IN" sz="2000" dirty="0"/>
              <a:t> </a:t>
            </a:r>
          </a:p>
          <a:p>
            <a:r>
              <a:rPr lang="en-IN" sz="2000" dirty="0"/>
              <a:t>where upper(job)= 'CLERK'</a:t>
            </a:r>
          </a:p>
          <a:p>
            <a:r>
              <a:rPr lang="en-IN" sz="2000" dirty="0"/>
              <a:t>group by </a:t>
            </a:r>
            <a:r>
              <a:rPr lang="en-IN" sz="2000" dirty="0" err="1"/>
              <a:t>deptno</a:t>
            </a:r>
            <a:r>
              <a:rPr lang="en-IN" sz="2000" dirty="0"/>
              <a:t>, job</a:t>
            </a:r>
          </a:p>
          <a:p>
            <a:r>
              <a:rPr lang="en-IN" sz="2000" dirty="0"/>
              <a:t>having count(*) &gt;= 2</a:t>
            </a:r>
            <a:endParaRPr lang="en-IN" sz="2000" dirty="0">
              <a:solidFill>
                <a:schemeClr val="tx2"/>
              </a:solidFill>
            </a:endParaRPr>
          </a:p>
        </p:txBody>
      </p:sp>
      <p:sp>
        <p:nvSpPr>
          <p:cNvPr id="14" name="Rectangle 13"/>
          <p:cNvSpPr/>
          <p:nvPr/>
        </p:nvSpPr>
        <p:spPr>
          <a:xfrm>
            <a:off x="152400" y="268941"/>
            <a:ext cx="4648200" cy="1754326"/>
          </a:xfrm>
          <a:prstGeom prst="rect">
            <a:avLst/>
          </a:prstGeom>
          <a:solidFill>
            <a:schemeClr val="bg2">
              <a:lumMod val="90000"/>
            </a:schemeClr>
          </a:solidFill>
          <a:ln w="28575">
            <a:solidFill>
              <a:schemeClr val="tx1"/>
            </a:solidFill>
          </a:ln>
        </p:spPr>
        <p:txBody>
          <a:bodyPr wrap="square">
            <a:spAutoFit/>
          </a:bodyPr>
          <a:lstStyle/>
          <a:p>
            <a:pPr marL="285750" indent="-285750">
              <a:buFont typeface="Wingdings" pitchFamily="2" charset="2"/>
              <a:buChar char="Ø"/>
            </a:pPr>
            <a:r>
              <a:rPr lang="en-IN" dirty="0"/>
              <a:t>Display </a:t>
            </a:r>
            <a:r>
              <a:rPr lang="en-IN" dirty="0" err="1"/>
              <a:t>deptnos</a:t>
            </a:r>
            <a:r>
              <a:rPr lang="en-IN" dirty="0"/>
              <a:t> and within each </a:t>
            </a:r>
            <a:r>
              <a:rPr lang="en-IN" dirty="0" err="1"/>
              <a:t>dept</a:t>
            </a:r>
            <a:r>
              <a:rPr lang="en-IN" dirty="0"/>
              <a:t> the total number of employees with different designations.</a:t>
            </a:r>
          </a:p>
          <a:p>
            <a:pPr marL="285750" indent="-285750">
              <a:buFont typeface="Wingdings" pitchFamily="2" charset="2"/>
              <a:buChar char="Ø"/>
            </a:pPr>
            <a:r>
              <a:rPr lang="en-IN" dirty="0">
                <a:solidFill>
                  <a:schemeClr val="accent2">
                    <a:lumMod val="75000"/>
                  </a:schemeClr>
                </a:solidFill>
              </a:rPr>
              <a:t>Display total number of clerks in each department.</a:t>
            </a:r>
          </a:p>
          <a:p>
            <a:pPr marL="285750" indent="-285750">
              <a:buFont typeface="Wingdings" pitchFamily="2" charset="2"/>
              <a:buChar char="Ø"/>
            </a:pPr>
            <a:r>
              <a:rPr lang="en-IN" dirty="0">
                <a:solidFill>
                  <a:schemeClr val="accent6">
                    <a:lumMod val="75000"/>
                  </a:schemeClr>
                </a:solidFill>
              </a:rPr>
              <a:t>Display departments having at least 2 clerks.</a:t>
            </a:r>
          </a:p>
        </p:txBody>
      </p:sp>
      <p:graphicFrame>
        <p:nvGraphicFramePr>
          <p:cNvPr id="15" name="Table 14"/>
          <p:cNvGraphicFramePr>
            <a:graphicFrameLocks noGrp="1"/>
          </p:cNvGraphicFramePr>
          <p:nvPr>
            <p:extLst>
              <p:ext uri="{D42A27DB-BD31-4B8C-83A1-F6EECF244321}">
                <p14:modId xmlns:p14="http://schemas.microsoft.com/office/powerpoint/2010/main" val="315455396"/>
              </p:ext>
            </p:extLst>
          </p:nvPr>
        </p:nvGraphicFramePr>
        <p:xfrm>
          <a:off x="5067300" y="1752600"/>
          <a:ext cx="3162300" cy="1594207"/>
        </p:xfrm>
        <a:graphic>
          <a:graphicData uri="http://schemas.openxmlformats.org/drawingml/2006/table">
            <a:tbl>
              <a:tblPr firstRow="1" bandRow="1">
                <a:tableStyleId>{5C22544A-7EE6-4342-B048-85BDC9FD1C3A}</a:tableStyleId>
              </a:tblPr>
              <a:tblGrid>
                <a:gridCol w="1054100">
                  <a:extLst>
                    <a:ext uri="{9D8B030D-6E8A-4147-A177-3AD203B41FA5}">
                      <a16:colId xmlns:a16="http://schemas.microsoft.com/office/drawing/2014/main" val="20000"/>
                    </a:ext>
                  </a:extLst>
                </a:gridCol>
                <a:gridCol w="1054100">
                  <a:extLst>
                    <a:ext uri="{9D8B030D-6E8A-4147-A177-3AD203B41FA5}">
                      <a16:colId xmlns:a16="http://schemas.microsoft.com/office/drawing/2014/main" val="20001"/>
                    </a:ext>
                  </a:extLst>
                </a:gridCol>
                <a:gridCol w="1054100">
                  <a:extLst>
                    <a:ext uri="{9D8B030D-6E8A-4147-A177-3AD203B41FA5}">
                      <a16:colId xmlns:a16="http://schemas.microsoft.com/office/drawing/2014/main" val="20002"/>
                    </a:ext>
                  </a:extLst>
                </a:gridCol>
              </a:tblGrid>
              <a:tr h="533400">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DEPTNO</a:t>
                      </a:r>
                      <a:endParaRPr lang="en-IN" sz="16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JOB</a:t>
                      </a:r>
                      <a:endParaRPr lang="en-IN" sz="16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COUNT(*)</a:t>
                      </a:r>
                      <a:endParaRPr lang="en-IN" sz="1600" dirty="0">
                        <a:effectLst/>
                        <a:latin typeface="Calibri"/>
                        <a:ea typeface="Calibri"/>
                        <a:cs typeface="Times New Roman"/>
                      </a:endParaRPr>
                    </a:p>
                  </a:txBody>
                  <a:tcPr marL="76200" marR="76200" marT="76200" marB="76200" anchor="b"/>
                </a:tc>
                <a:extLst>
                  <a:ext uri="{0D108BD9-81ED-4DB2-BD59-A6C34878D82A}">
                    <a16:rowId xmlns:a16="http://schemas.microsoft.com/office/drawing/2014/main" val="10000"/>
                  </a:ext>
                </a:extLst>
              </a:tr>
              <a:tr h="343946">
                <a:tc>
                  <a:txBody>
                    <a:bodyPr/>
                    <a:lstStyle/>
                    <a:p>
                      <a:pPr>
                        <a:lnSpc>
                          <a:spcPct val="115000"/>
                        </a:lnSpc>
                        <a:spcAft>
                          <a:spcPts val="0"/>
                        </a:spcAft>
                      </a:pPr>
                      <a:r>
                        <a:rPr lang="en-IN" sz="1600">
                          <a:solidFill>
                            <a:srgbClr val="000000"/>
                          </a:solidFill>
                          <a:effectLst/>
                          <a:latin typeface="Consolas"/>
                          <a:ea typeface="Times New Roman"/>
                          <a:cs typeface="Times New Roman"/>
                        </a:rPr>
                        <a:t>10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a:solidFill>
                            <a:srgbClr val="000000"/>
                          </a:solidFill>
                          <a:effectLst/>
                          <a:latin typeface="Consolas"/>
                          <a:ea typeface="Times New Roman"/>
                          <a:cs typeface="Times New Roman"/>
                        </a:rPr>
                        <a:t>CLERK</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a:solidFill>
                            <a:srgbClr val="000000"/>
                          </a:solidFill>
                          <a:effectLst/>
                          <a:latin typeface="Consolas"/>
                          <a:ea typeface="Times New Roman"/>
                          <a:cs typeface="Times New Roman"/>
                        </a:rPr>
                        <a:t>1</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1"/>
                  </a:ext>
                </a:extLst>
              </a:tr>
              <a:tr h="343946">
                <a:tc>
                  <a:txBody>
                    <a:bodyPr/>
                    <a:lstStyle/>
                    <a:p>
                      <a:pPr>
                        <a:lnSpc>
                          <a:spcPct val="115000"/>
                        </a:lnSpc>
                        <a:spcAft>
                          <a:spcPts val="0"/>
                        </a:spcAft>
                      </a:pPr>
                      <a:r>
                        <a:rPr lang="en-IN" sz="1600">
                          <a:solidFill>
                            <a:srgbClr val="000000"/>
                          </a:solidFill>
                          <a:effectLst/>
                          <a:latin typeface="Consolas"/>
                          <a:ea typeface="Times New Roman"/>
                          <a:cs typeface="Times New Roman"/>
                        </a:rPr>
                        <a:t>20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a:solidFill>
                            <a:srgbClr val="000000"/>
                          </a:solidFill>
                          <a:effectLst/>
                          <a:latin typeface="Consolas"/>
                          <a:ea typeface="Times New Roman"/>
                          <a:cs typeface="Times New Roman"/>
                        </a:rPr>
                        <a:t>CLERK</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a:solidFill>
                            <a:srgbClr val="000000"/>
                          </a:solidFill>
                          <a:effectLst/>
                          <a:latin typeface="Consolas"/>
                          <a:ea typeface="Times New Roman"/>
                          <a:cs typeface="Times New Roman"/>
                        </a:rPr>
                        <a:t>2</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2"/>
                  </a:ext>
                </a:extLst>
              </a:tr>
              <a:tr h="372915">
                <a:tc>
                  <a:txBody>
                    <a:bodyPr/>
                    <a:lstStyle/>
                    <a:p>
                      <a:pPr>
                        <a:lnSpc>
                          <a:spcPct val="115000"/>
                        </a:lnSpc>
                        <a:spcAft>
                          <a:spcPts val="0"/>
                        </a:spcAft>
                      </a:pPr>
                      <a:r>
                        <a:rPr lang="en-IN" sz="1600">
                          <a:solidFill>
                            <a:srgbClr val="000000"/>
                          </a:solidFill>
                          <a:effectLst/>
                          <a:latin typeface="Consolas"/>
                          <a:ea typeface="Times New Roman"/>
                          <a:cs typeface="Times New Roman"/>
                        </a:rPr>
                        <a:t>30</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a:solidFill>
                            <a:srgbClr val="000000"/>
                          </a:solidFill>
                          <a:effectLst/>
                          <a:latin typeface="Consolas"/>
                          <a:ea typeface="Times New Roman"/>
                          <a:cs typeface="Times New Roman"/>
                        </a:rPr>
                        <a:t>CLERK</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1</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3"/>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070457607"/>
              </p:ext>
            </p:extLst>
          </p:nvPr>
        </p:nvGraphicFramePr>
        <p:xfrm>
          <a:off x="5105400" y="5562600"/>
          <a:ext cx="3162300" cy="794588"/>
        </p:xfrm>
        <a:graphic>
          <a:graphicData uri="http://schemas.openxmlformats.org/drawingml/2006/table">
            <a:tbl>
              <a:tblPr firstRow="1" bandRow="1">
                <a:tableStyleId>{5C22544A-7EE6-4342-B048-85BDC9FD1C3A}</a:tableStyleId>
              </a:tblPr>
              <a:tblGrid>
                <a:gridCol w="1054100">
                  <a:extLst>
                    <a:ext uri="{9D8B030D-6E8A-4147-A177-3AD203B41FA5}">
                      <a16:colId xmlns:a16="http://schemas.microsoft.com/office/drawing/2014/main" val="20000"/>
                    </a:ext>
                  </a:extLst>
                </a:gridCol>
                <a:gridCol w="1054100">
                  <a:extLst>
                    <a:ext uri="{9D8B030D-6E8A-4147-A177-3AD203B41FA5}">
                      <a16:colId xmlns:a16="http://schemas.microsoft.com/office/drawing/2014/main" val="20001"/>
                    </a:ext>
                  </a:extLst>
                </a:gridCol>
                <a:gridCol w="1054100">
                  <a:extLst>
                    <a:ext uri="{9D8B030D-6E8A-4147-A177-3AD203B41FA5}">
                      <a16:colId xmlns:a16="http://schemas.microsoft.com/office/drawing/2014/main" val="20002"/>
                    </a:ext>
                  </a:extLst>
                </a:gridCol>
              </a:tblGrid>
              <a:tr h="450642">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DEPTNO</a:t>
                      </a:r>
                      <a:endParaRPr lang="en-IN" sz="16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JOB</a:t>
                      </a:r>
                      <a:endParaRPr lang="en-IN" sz="16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600" b="1" dirty="0">
                          <a:solidFill>
                            <a:srgbClr val="000000"/>
                          </a:solidFill>
                          <a:effectLst/>
                          <a:latin typeface="Consolas"/>
                          <a:ea typeface="Times New Roman"/>
                          <a:cs typeface="Times New Roman"/>
                        </a:rPr>
                        <a:t>COUNT(*)</a:t>
                      </a:r>
                      <a:endParaRPr lang="en-IN" sz="1600" dirty="0">
                        <a:effectLst/>
                        <a:latin typeface="Calibri"/>
                        <a:ea typeface="Calibri"/>
                        <a:cs typeface="Times New Roman"/>
                      </a:endParaRPr>
                    </a:p>
                  </a:txBody>
                  <a:tcPr marL="76200" marR="76200" marT="76200" marB="76200" anchor="b"/>
                </a:tc>
                <a:extLst>
                  <a:ext uri="{0D108BD9-81ED-4DB2-BD59-A6C34878D82A}">
                    <a16:rowId xmlns:a16="http://schemas.microsoft.com/office/drawing/2014/main" val="10000"/>
                  </a:ext>
                </a:extLst>
              </a:tr>
              <a:tr h="343946">
                <a:tc>
                  <a:txBody>
                    <a:bodyPr/>
                    <a:lstStyle/>
                    <a:p>
                      <a:pPr>
                        <a:lnSpc>
                          <a:spcPct val="115000"/>
                        </a:lnSpc>
                        <a:spcAft>
                          <a:spcPts val="0"/>
                        </a:spcAft>
                      </a:pPr>
                      <a:r>
                        <a:rPr lang="en-IN" sz="1600" dirty="0">
                          <a:solidFill>
                            <a:srgbClr val="000000"/>
                          </a:solidFill>
                          <a:effectLst/>
                          <a:latin typeface="Consolas"/>
                          <a:ea typeface="Times New Roman"/>
                          <a:cs typeface="Times New Roman"/>
                        </a:rPr>
                        <a:t>20</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a:solidFill>
                            <a:srgbClr val="000000"/>
                          </a:solidFill>
                          <a:effectLst/>
                          <a:latin typeface="Consolas"/>
                          <a:ea typeface="Times New Roman"/>
                          <a:cs typeface="Times New Roman"/>
                        </a:rPr>
                        <a:t>CLERK</a:t>
                      </a:r>
                      <a:endParaRPr lang="en-IN" sz="1600">
                        <a:effectLst/>
                        <a:latin typeface="Calibri"/>
                        <a:ea typeface="Calibri"/>
                        <a:cs typeface="Times New Roman"/>
                      </a:endParaRPr>
                    </a:p>
                  </a:txBody>
                  <a:tcPr marL="76200" marR="76200" marT="38100" marB="38100" anchor="ctr">
                    <a:solidFill>
                      <a:schemeClr val="tx2">
                        <a:lumMod val="40000"/>
                        <a:lumOff val="60000"/>
                      </a:schemeClr>
                    </a:solidFill>
                  </a:tcPr>
                </a:tc>
                <a:tc>
                  <a:txBody>
                    <a:bodyPr/>
                    <a:lstStyle/>
                    <a:p>
                      <a:pPr>
                        <a:lnSpc>
                          <a:spcPct val="115000"/>
                        </a:lnSpc>
                        <a:spcAft>
                          <a:spcPts val="0"/>
                        </a:spcAft>
                      </a:pPr>
                      <a:r>
                        <a:rPr lang="en-IN" sz="1600" dirty="0">
                          <a:solidFill>
                            <a:srgbClr val="000000"/>
                          </a:solidFill>
                          <a:effectLst/>
                          <a:latin typeface="Consolas"/>
                          <a:ea typeface="Times New Roman"/>
                          <a:cs typeface="Times New Roman"/>
                        </a:rPr>
                        <a:t>2</a:t>
                      </a:r>
                      <a:endParaRPr lang="en-IN" sz="1600" dirty="0">
                        <a:effectLst/>
                        <a:latin typeface="Calibri"/>
                        <a:ea typeface="Calibri"/>
                        <a:cs typeface="Times New Roman"/>
                      </a:endParaRPr>
                    </a:p>
                  </a:txBody>
                  <a:tcPr marL="76200" marR="76200" marT="38100" marB="38100" anchor="ctr">
                    <a:solidFill>
                      <a:schemeClr val="tx2">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1665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Keys Example</a:t>
            </a:r>
          </a:p>
        </p:txBody>
      </p:sp>
      <p:sp>
        <p:nvSpPr>
          <p:cNvPr id="3" name="Content Placeholder 2"/>
          <p:cNvSpPr>
            <a:spLocks noGrp="1"/>
          </p:cNvSpPr>
          <p:nvPr>
            <p:ph idx="1"/>
          </p:nvPr>
        </p:nvSpPr>
        <p:spPr/>
        <p:txBody>
          <a:bodyPr>
            <a:normAutofit lnSpcReduction="10000"/>
          </a:bodyPr>
          <a:lstStyle/>
          <a:p>
            <a:pPr marL="114300" indent="0">
              <a:buNone/>
            </a:pPr>
            <a:r>
              <a:rPr lang="en-IN" dirty="0"/>
              <a:t>E.g.</a:t>
            </a:r>
          </a:p>
          <a:p>
            <a:pPr marL="114300" indent="0">
              <a:buNone/>
            </a:pPr>
            <a:r>
              <a:rPr lang="en-IN" dirty="0"/>
              <a:t>Result(</a:t>
            </a:r>
            <a:r>
              <a:rPr lang="en-IN" dirty="0" err="1"/>
              <a:t>seatno</a:t>
            </a:r>
            <a:r>
              <a:rPr lang="en-IN" dirty="0"/>
              <a:t>, </a:t>
            </a:r>
            <a:r>
              <a:rPr lang="en-IN" dirty="0" err="1"/>
              <a:t>subno</a:t>
            </a:r>
            <a:r>
              <a:rPr lang="en-IN" dirty="0"/>
              <a:t>, </a:t>
            </a:r>
            <a:r>
              <a:rPr lang="en-IN" dirty="0" err="1"/>
              <a:t>marks_obtained</a:t>
            </a:r>
            <a:r>
              <a:rPr lang="en-IN" dirty="0"/>
              <a:t>)</a:t>
            </a:r>
          </a:p>
          <a:p>
            <a:pPr marL="114300" indent="0">
              <a:buNone/>
            </a:pPr>
            <a:endParaRPr lang="en-IN" dirty="0"/>
          </a:p>
          <a:p>
            <a:pPr marL="114300" indent="0">
              <a:buNone/>
            </a:pPr>
            <a:r>
              <a:rPr lang="en-IN" dirty="0"/>
              <a:t>Which are the keys?</a:t>
            </a:r>
          </a:p>
          <a:p>
            <a:pPr marL="114300" indent="0">
              <a:buNone/>
            </a:pPr>
            <a:endParaRPr lang="en-IN" dirty="0"/>
          </a:p>
          <a:p>
            <a:pPr>
              <a:buFont typeface="Wingdings" pitchFamily="2" charset="2"/>
              <a:buChar char="Ø"/>
            </a:pPr>
            <a:r>
              <a:rPr lang="en-IN" dirty="0" err="1"/>
              <a:t>seatno</a:t>
            </a:r>
            <a:r>
              <a:rPr lang="en-IN" dirty="0"/>
              <a:t> + </a:t>
            </a:r>
            <a:r>
              <a:rPr lang="en-IN" dirty="0" err="1"/>
              <a:t>subno</a:t>
            </a:r>
            <a:r>
              <a:rPr lang="en-IN" dirty="0"/>
              <a:t> + </a:t>
            </a:r>
            <a:r>
              <a:rPr lang="en-IN" dirty="0" err="1"/>
              <a:t>marks_obtained</a:t>
            </a:r>
            <a:r>
              <a:rPr lang="en-IN" dirty="0"/>
              <a:t> – super key</a:t>
            </a:r>
          </a:p>
          <a:p>
            <a:pPr marL="114300" indent="0">
              <a:buNone/>
            </a:pPr>
            <a:r>
              <a:rPr lang="en-IN" dirty="0"/>
              <a:t>	</a:t>
            </a:r>
          </a:p>
          <a:p>
            <a:pPr>
              <a:buFont typeface="Wingdings" pitchFamily="2" charset="2"/>
              <a:buChar char="Ø"/>
            </a:pPr>
            <a:r>
              <a:rPr lang="en-IN" dirty="0" err="1"/>
              <a:t>seatno</a:t>
            </a:r>
            <a:r>
              <a:rPr lang="en-IN" dirty="0"/>
              <a:t> + </a:t>
            </a:r>
            <a:r>
              <a:rPr lang="en-IN" dirty="0" err="1"/>
              <a:t>subno</a:t>
            </a:r>
            <a:r>
              <a:rPr lang="en-IN" dirty="0"/>
              <a:t> – super key (Remove </a:t>
            </a:r>
            <a:r>
              <a:rPr lang="en-IN" dirty="0" err="1"/>
              <a:t>marks_obtained</a:t>
            </a:r>
            <a:r>
              <a:rPr lang="en-IN" dirty="0"/>
              <a:t>)</a:t>
            </a:r>
          </a:p>
          <a:p>
            <a:pPr marL="114300" indent="0">
              <a:buNone/>
            </a:pPr>
            <a:endParaRPr lang="en-IN" dirty="0"/>
          </a:p>
          <a:p>
            <a:pPr marL="114300" indent="0">
              <a:buNone/>
            </a:pPr>
            <a:r>
              <a:rPr lang="en-IN" dirty="0"/>
              <a:t>Can you remove </a:t>
            </a:r>
            <a:r>
              <a:rPr lang="en-IN" dirty="0" err="1"/>
              <a:t>subno</a:t>
            </a:r>
            <a:r>
              <a:rPr lang="en-IN" dirty="0"/>
              <a:t>?</a:t>
            </a:r>
          </a:p>
          <a:p>
            <a:pPr marL="114300" indent="0">
              <a:buNone/>
            </a:pPr>
            <a:endParaRPr lang="en-IN" dirty="0"/>
          </a:p>
          <a:p>
            <a:pPr marL="114300" indent="0">
              <a:buNone/>
            </a:pPr>
            <a:r>
              <a:rPr lang="en-IN" dirty="0"/>
              <a:t>Can you remove </a:t>
            </a:r>
            <a:r>
              <a:rPr lang="en-IN" dirty="0" err="1"/>
              <a:t>seatno</a:t>
            </a:r>
            <a:r>
              <a:rPr lang="en-IN" dirty="0"/>
              <a:t>?</a:t>
            </a:r>
          </a:p>
          <a:p>
            <a:pPr marL="114300" indent="0">
              <a:buNone/>
            </a:pPr>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7</a:t>
            </a:fld>
            <a:endParaRPr lang="en-IN"/>
          </a:p>
        </p:txBody>
      </p:sp>
    </p:spTree>
    <p:extLst>
      <p:ext uri="{BB962C8B-B14F-4D97-AF65-F5344CB8AC3E}">
        <p14:creationId xmlns:p14="http://schemas.microsoft.com/office/powerpoint/2010/main" val="323956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70</a:t>
            </a:fld>
            <a:endParaRPr lang="en-IN"/>
          </a:p>
        </p:txBody>
      </p:sp>
      <p:sp>
        <p:nvSpPr>
          <p:cNvPr id="10" name="Title 9"/>
          <p:cNvSpPr>
            <a:spLocks noGrp="1"/>
          </p:cNvSpPr>
          <p:nvPr>
            <p:ph type="title"/>
          </p:nvPr>
        </p:nvSpPr>
        <p:spPr>
          <a:xfrm>
            <a:off x="457200" y="274638"/>
            <a:ext cx="7620000" cy="944562"/>
          </a:xfrm>
        </p:spPr>
        <p:txBody>
          <a:bodyPr/>
          <a:lstStyle/>
          <a:p>
            <a:r>
              <a:rPr lang="en-IN" dirty="0"/>
              <a:t>The NVL function</a:t>
            </a:r>
          </a:p>
        </p:txBody>
      </p:sp>
      <p:sp>
        <p:nvSpPr>
          <p:cNvPr id="14" name="Rectangle 13"/>
          <p:cNvSpPr/>
          <p:nvPr/>
        </p:nvSpPr>
        <p:spPr>
          <a:xfrm>
            <a:off x="304800" y="1295400"/>
            <a:ext cx="2139432" cy="400110"/>
          </a:xfrm>
          <a:prstGeom prst="rect">
            <a:avLst/>
          </a:prstGeom>
          <a:solidFill>
            <a:schemeClr val="accent2">
              <a:lumMod val="40000"/>
              <a:lumOff val="60000"/>
            </a:schemeClr>
          </a:solidFill>
          <a:ln w="28575">
            <a:solidFill>
              <a:schemeClr val="tx1"/>
            </a:solidFill>
          </a:ln>
        </p:spPr>
        <p:txBody>
          <a:bodyPr wrap="none">
            <a:spAutoFit/>
          </a:bodyPr>
          <a:lstStyle/>
          <a:p>
            <a:r>
              <a:rPr lang="en-IN" sz="2000" dirty="0"/>
              <a:t>select * from </a:t>
            </a:r>
            <a:r>
              <a:rPr lang="en-IN" sz="2000" dirty="0" err="1"/>
              <a:t>emp</a:t>
            </a:r>
            <a:r>
              <a:rPr lang="en-IN" sz="2000" dirty="0"/>
              <a:t>;</a:t>
            </a:r>
          </a:p>
        </p:txBody>
      </p:sp>
      <p:graphicFrame>
        <p:nvGraphicFramePr>
          <p:cNvPr id="15" name="Table 14"/>
          <p:cNvGraphicFramePr>
            <a:graphicFrameLocks noGrp="1"/>
          </p:cNvGraphicFramePr>
          <p:nvPr>
            <p:extLst>
              <p:ext uri="{D42A27DB-BD31-4B8C-83A1-F6EECF244321}">
                <p14:modId xmlns:p14="http://schemas.microsoft.com/office/powerpoint/2010/main" val="3313657102"/>
              </p:ext>
            </p:extLst>
          </p:nvPr>
        </p:nvGraphicFramePr>
        <p:xfrm>
          <a:off x="304800" y="1905000"/>
          <a:ext cx="7620000" cy="4189095"/>
        </p:xfrm>
        <a:graphic>
          <a:graphicData uri="http://schemas.openxmlformats.org/drawingml/2006/table">
            <a:tbl>
              <a:tblPr firstRow="1" firstCol="1" bandRow="1">
                <a:tableStyleId>{5C22544A-7EE6-4342-B048-85BDC9FD1C3A}</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952500">
                  <a:extLst>
                    <a:ext uri="{9D8B030D-6E8A-4147-A177-3AD203B41FA5}">
                      <a16:colId xmlns:a16="http://schemas.microsoft.com/office/drawing/2014/main" val="20006"/>
                    </a:ext>
                  </a:extLst>
                </a:gridCol>
                <a:gridCol w="952500">
                  <a:extLst>
                    <a:ext uri="{9D8B030D-6E8A-4147-A177-3AD203B41FA5}">
                      <a16:colId xmlns:a16="http://schemas.microsoft.com/office/drawing/2014/main" val="20007"/>
                    </a:ext>
                  </a:extLst>
                </a:gridCol>
              </a:tblGrid>
              <a:tr h="0">
                <a:tc>
                  <a:txBody>
                    <a:bodyPr/>
                    <a:lstStyle/>
                    <a:p>
                      <a:pPr algn="ctr">
                        <a:lnSpc>
                          <a:spcPct val="115000"/>
                        </a:lnSpc>
                        <a:spcAft>
                          <a:spcPts val="0"/>
                        </a:spcAft>
                      </a:pPr>
                      <a:r>
                        <a:rPr lang="en-IN" sz="1200" dirty="0">
                          <a:effectLst/>
                        </a:rPr>
                        <a:t>EMPNO</a:t>
                      </a:r>
                      <a:endParaRPr lang="en-IN" sz="12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200">
                          <a:effectLst/>
                        </a:rPr>
                        <a:t>ENAME</a:t>
                      </a:r>
                      <a:endParaRPr lang="en-IN" sz="120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200">
                          <a:effectLst/>
                        </a:rPr>
                        <a:t>JOB</a:t>
                      </a:r>
                      <a:endParaRPr lang="en-IN" sz="120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200">
                          <a:effectLst/>
                        </a:rPr>
                        <a:t>MGR</a:t>
                      </a:r>
                      <a:endParaRPr lang="en-IN" sz="120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200" dirty="0">
                          <a:effectLst/>
                        </a:rPr>
                        <a:t>HIREDATE</a:t>
                      </a:r>
                      <a:endParaRPr lang="en-IN" sz="12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200">
                          <a:effectLst/>
                        </a:rPr>
                        <a:t>SAL</a:t>
                      </a:r>
                      <a:endParaRPr lang="en-IN" sz="120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200">
                          <a:effectLst/>
                        </a:rPr>
                        <a:t>COMM</a:t>
                      </a:r>
                      <a:endParaRPr lang="en-IN" sz="120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200">
                          <a:effectLst/>
                        </a:rPr>
                        <a:t>DEPTNO</a:t>
                      </a:r>
                      <a:endParaRPr lang="en-IN" sz="1200">
                        <a:effectLst/>
                        <a:latin typeface="Calibri"/>
                        <a:ea typeface="Calibri"/>
                        <a:cs typeface="Times New Roman"/>
                      </a:endParaRPr>
                    </a:p>
                  </a:txBody>
                  <a:tcPr marL="76200" marR="76200" marT="76200" marB="76200" anchor="b"/>
                </a:tc>
                <a:extLst>
                  <a:ext uri="{0D108BD9-81ED-4DB2-BD59-A6C34878D82A}">
                    <a16:rowId xmlns:a16="http://schemas.microsoft.com/office/drawing/2014/main" val="10000"/>
                  </a:ext>
                </a:extLst>
              </a:tr>
              <a:tr h="0">
                <a:tc>
                  <a:txBody>
                    <a:bodyPr/>
                    <a:lstStyle/>
                    <a:p>
                      <a:pPr>
                        <a:lnSpc>
                          <a:spcPct val="115000"/>
                        </a:lnSpc>
                        <a:spcAft>
                          <a:spcPts val="0"/>
                        </a:spcAft>
                      </a:pPr>
                      <a:r>
                        <a:rPr lang="en-IN" sz="1200" dirty="0">
                          <a:solidFill>
                            <a:schemeClr val="tx1"/>
                          </a:solidFill>
                          <a:effectLst/>
                        </a:rPr>
                        <a:t>7839</a:t>
                      </a:r>
                      <a:endParaRPr lang="en-IN" sz="12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KING</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PRESIDENT</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 </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17-NOV-81</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5000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 </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10</a:t>
                      </a:r>
                      <a:endParaRPr lang="en-IN" sz="1200" dirty="0">
                        <a:solidFill>
                          <a:schemeClr val="tx1"/>
                        </a:solidFill>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1"/>
                  </a:ext>
                </a:extLst>
              </a:tr>
              <a:tr h="0">
                <a:tc>
                  <a:txBody>
                    <a:bodyPr/>
                    <a:lstStyle/>
                    <a:p>
                      <a:pPr>
                        <a:lnSpc>
                          <a:spcPct val="115000"/>
                        </a:lnSpc>
                        <a:spcAft>
                          <a:spcPts val="0"/>
                        </a:spcAft>
                      </a:pPr>
                      <a:r>
                        <a:rPr lang="en-IN" sz="1200">
                          <a:solidFill>
                            <a:schemeClr val="tx1"/>
                          </a:solidFill>
                          <a:effectLst/>
                        </a:rPr>
                        <a:t>7698</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BLAKE</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MANAGER</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7839</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01-MAY-81</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2850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 </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30</a:t>
                      </a:r>
                      <a:endParaRPr lang="en-IN" sz="1200" dirty="0">
                        <a:solidFill>
                          <a:schemeClr val="tx1"/>
                        </a:solidFill>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2"/>
                  </a:ext>
                </a:extLst>
              </a:tr>
              <a:tr h="0">
                <a:tc>
                  <a:txBody>
                    <a:bodyPr/>
                    <a:lstStyle/>
                    <a:p>
                      <a:pPr>
                        <a:lnSpc>
                          <a:spcPct val="115000"/>
                        </a:lnSpc>
                        <a:spcAft>
                          <a:spcPts val="0"/>
                        </a:spcAft>
                      </a:pPr>
                      <a:r>
                        <a:rPr lang="en-IN" sz="1200">
                          <a:solidFill>
                            <a:schemeClr val="tx1"/>
                          </a:solidFill>
                          <a:effectLst/>
                        </a:rPr>
                        <a:t>7782</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CLARK</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MANAGER</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7839</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09-JUN-81</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2450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 </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10</a:t>
                      </a:r>
                      <a:endParaRPr lang="en-IN" sz="1200" dirty="0">
                        <a:solidFill>
                          <a:schemeClr val="tx1"/>
                        </a:solidFill>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3"/>
                  </a:ext>
                </a:extLst>
              </a:tr>
              <a:tr h="0">
                <a:tc>
                  <a:txBody>
                    <a:bodyPr/>
                    <a:lstStyle/>
                    <a:p>
                      <a:pPr>
                        <a:lnSpc>
                          <a:spcPct val="115000"/>
                        </a:lnSpc>
                        <a:spcAft>
                          <a:spcPts val="0"/>
                        </a:spcAft>
                      </a:pPr>
                      <a:r>
                        <a:rPr lang="en-IN" sz="1200">
                          <a:solidFill>
                            <a:schemeClr val="tx1"/>
                          </a:solidFill>
                          <a:effectLst/>
                        </a:rPr>
                        <a:t>7566</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JONES</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MANAGER</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7839</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02-APR-81</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2975</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 </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20</a:t>
                      </a:r>
                      <a:endParaRPr lang="en-IN" sz="1200" dirty="0">
                        <a:solidFill>
                          <a:schemeClr val="tx1"/>
                        </a:solidFill>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4"/>
                  </a:ext>
                </a:extLst>
              </a:tr>
              <a:tr h="0">
                <a:tc>
                  <a:txBody>
                    <a:bodyPr/>
                    <a:lstStyle/>
                    <a:p>
                      <a:pPr>
                        <a:lnSpc>
                          <a:spcPct val="115000"/>
                        </a:lnSpc>
                        <a:spcAft>
                          <a:spcPts val="0"/>
                        </a:spcAft>
                      </a:pPr>
                      <a:r>
                        <a:rPr lang="en-IN" sz="1200">
                          <a:solidFill>
                            <a:schemeClr val="tx1"/>
                          </a:solidFill>
                          <a:effectLst/>
                        </a:rPr>
                        <a:t>7788</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SCOTT</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ANALYST</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7566</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19-APR-87</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3000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 </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20</a:t>
                      </a:r>
                      <a:endParaRPr lang="en-IN" sz="1200" dirty="0">
                        <a:solidFill>
                          <a:schemeClr val="tx1"/>
                        </a:solidFill>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5"/>
                  </a:ext>
                </a:extLst>
              </a:tr>
              <a:tr h="0">
                <a:tc>
                  <a:txBody>
                    <a:bodyPr/>
                    <a:lstStyle/>
                    <a:p>
                      <a:pPr>
                        <a:lnSpc>
                          <a:spcPct val="115000"/>
                        </a:lnSpc>
                        <a:spcAft>
                          <a:spcPts val="0"/>
                        </a:spcAft>
                      </a:pPr>
                      <a:r>
                        <a:rPr lang="en-IN" sz="1200">
                          <a:solidFill>
                            <a:schemeClr val="tx1"/>
                          </a:solidFill>
                          <a:effectLst/>
                        </a:rPr>
                        <a:t>7902</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FORD</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ANALYST</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7566</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03-DEC-81</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3000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 </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20</a:t>
                      </a:r>
                      <a:endParaRPr lang="en-IN" sz="1200" dirty="0">
                        <a:solidFill>
                          <a:schemeClr val="tx1"/>
                        </a:solidFill>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6"/>
                  </a:ext>
                </a:extLst>
              </a:tr>
              <a:tr h="0">
                <a:tc>
                  <a:txBody>
                    <a:bodyPr/>
                    <a:lstStyle/>
                    <a:p>
                      <a:pPr>
                        <a:lnSpc>
                          <a:spcPct val="115000"/>
                        </a:lnSpc>
                        <a:spcAft>
                          <a:spcPts val="0"/>
                        </a:spcAft>
                      </a:pPr>
                      <a:r>
                        <a:rPr lang="en-IN" sz="1200">
                          <a:solidFill>
                            <a:schemeClr val="tx1"/>
                          </a:solidFill>
                          <a:effectLst/>
                        </a:rPr>
                        <a:t>7369</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SMITH</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CLERK</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7902</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17-DEC-80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800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 </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20</a:t>
                      </a:r>
                      <a:endParaRPr lang="en-IN" sz="1200" dirty="0">
                        <a:solidFill>
                          <a:schemeClr val="tx1"/>
                        </a:solidFill>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7"/>
                  </a:ext>
                </a:extLst>
              </a:tr>
              <a:tr h="0">
                <a:tc>
                  <a:txBody>
                    <a:bodyPr/>
                    <a:lstStyle/>
                    <a:p>
                      <a:pPr>
                        <a:lnSpc>
                          <a:spcPct val="115000"/>
                        </a:lnSpc>
                        <a:spcAft>
                          <a:spcPts val="0"/>
                        </a:spcAft>
                      </a:pPr>
                      <a:r>
                        <a:rPr lang="en-IN" sz="1200">
                          <a:solidFill>
                            <a:schemeClr val="tx1"/>
                          </a:solidFill>
                          <a:effectLst/>
                        </a:rPr>
                        <a:t>7499</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ALLEN</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SALESMAN</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7698</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20-FEB-81</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1600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300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30</a:t>
                      </a:r>
                      <a:endParaRPr lang="en-IN" sz="1200" dirty="0">
                        <a:solidFill>
                          <a:schemeClr val="tx1"/>
                        </a:solidFill>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8"/>
                  </a:ext>
                </a:extLst>
              </a:tr>
              <a:tr h="0">
                <a:tc>
                  <a:txBody>
                    <a:bodyPr/>
                    <a:lstStyle/>
                    <a:p>
                      <a:pPr>
                        <a:lnSpc>
                          <a:spcPct val="115000"/>
                        </a:lnSpc>
                        <a:spcAft>
                          <a:spcPts val="0"/>
                        </a:spcAft>
                      </a:pPr>
                      <a:r>
                        <a:rPr lang="en-IN" sz="1200">
                          <a:solidFill>
                            <a:schemeClr val="tx1"/>
                          </a:solidFill>
                          <a:effectLst/>
                        </a:rPr>
                        <a:t>7521</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WARD</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SALESMAN</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7698</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22-FEB-81</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1250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500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30</a:t>
                      </a:r>
                      <a:endParaRPr lang="en-IN" sz="1200" dirty="0">
                        <a:solidFill>
                          <a:schemeClr val="tx1"/>
                        </a:solidFill>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9"/>
                  </a:ext>
                </a:extLst>
              </a:tr>
              <a:tr h="0">
                <a:tc>
                  <a:txBody>
                    <a:bodyPr/>
                    <a:lstStyle/>
                    <a:p>
                      <a:pPr>
                        <a:lnSpc>
                          <a:spcPct val="115000"/>
                        </a:lnSpc>
                        <a:spcAft>
                          <a:spcPts val="0"/>
                        </a:spcAft>
                      </a:pPr>
                      <a:r>
                        <a:rPr lang="en-IN" sz="1200">
                          <a:solidFill>
                            <a:schemeClr val="tx1"/>
                          </a:solidFill>
                          <a:effectLst/>
                        </a:rPr>
                        <a:t>7654</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MARTIN</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SALESMAN</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7698</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28-SEP-81</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1250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1400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30</a:t>
                      </a:r>
                      <a:endParaRPr lang="en-IN" sz="1200">
                        <a:solidFill>
                          <a:schemeClr val="tx1"/>
                        </a:solidFill>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0"/>
                  </a:ext>
                </a:extLst>
              </a:tr>
              <a:tr h="0">
                <a:tc>
                  <a:txBody>
                    <a:bodyPr/>
                    <a:lstStyle/>
                    <a:p>
                      <a:pPr>
                        <a:lnSpc>
                          <a:spcPct val="115000"/>
                        </a:lnSpc>
                        <a:spcAft>
                          <a:spcPts val="0"/>
                        </a:spcAft>
                      </a:pPr>
                      <a:r>
                        <a:rPr lang="en-IN" sz="1200">
                          <a:solidFill>
                            <a:schemeClr val="tx1"/>
                          </a:solidFill>
                          <a:effectLst/>
                        </a:rPr>
                        <a:t>7844</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TURNER</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SALESMAN</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7698</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08-SEP-81</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1500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30</a:t>
                      </a:r>
                      <a:endParaRPr lang="en-IN" sz="1200" dirty="0">
                        <a:solidFill>
                          <a:schemeClr val="tx1"/>
                        </a:solidFill>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1"/>
                  </a:ext>
                </a:extLst>
              </a:tr>
              <a:tr h="0">
                <a:tc>
                  <a:txBody>
                    <a:bodyPr/>
                    <a:lstStyle/>
                    <a:p>
                      <a:pPr>
                        <a:lnSpc>
                          <a:spcPct val="115000"/>
                        </a:lnSpc>
                        <a:spcAft>
                          <a:spcPts val="0"/>
                        </a:spcAft>
                      </a:pPr>
                      <a:r>
                        <a:rPr lang="en-IN" sz="1200">
                          <a:solidFill>
                            <a:schemeClr val="tx1"/>
                          </a:solidFill>
                          <a:effectLst/>
                        </a:rPr>
                        <a:t>7876</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ADAMS</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CLERK</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7788</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23-MAY-87</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1100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 </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20</a:t>
                      </a:r>
                      <a:endParaRPr lang="en-IN" sz="1200" dirty="0">
                        <a:solidFill>
                          <a:schemeClr val="tx1"/>
                        </a:solidFill>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2"/>
                  </a:ext>
                </a:extLst>
              </a:tr>
              <a:tr h="0">
                <a:tc>
                  <a:txBody>
                    <a:bodyPr/>
                    <a:lstStyle/>
                    <a:p>
                      <a:pPr>
                        <a:lnSpc>
                          <a:spcPct val="115000"/>
                        </a:lnSpc>
                        <a:spcAft>
                          <a:spcPts val="0"/>
                        </a:spcAft>
                      </a:pPr>
                      <a:r>
                        <a:rPr lang="en-IN" sz="1200">
                          <a:solidFill>
                            <a:schemeClr val="tx1"/>
                          </a:solidFill>
                          <a:effectLst/>
                        </a:rPr>
                        <a:t>7900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JAMES</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CLERK</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7698</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03-DEC-81</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950</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a:solidFill>
                            <a:schemeClr val="tx1"/>
                          </a:solidFill>
                          <a:effectLst/>
                        </a:rPr>
                        <a:t>- </a:t>
                      </a:r>
                      <a:endParaRPr lang="en-IN" sz="12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30</a:t>
                      </a:r>
                      <a:endParaRPr lang="en-IN" sz="1200" dirty="0">
                        <a:solidFill>
                          <a:schemeClr val="tx1"/>
                        </a:solidFill>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3"/>
                  </a:ext>
                </a:extLst>
              </a:tr>
              <a:tr h="0">
                <a:tc>
                  <a:txBody>
                    <a:bodyPr/>
                    <a:lstStyle/>
                    <a:p>
                      <a:pPr>
                        <a:lnSpc>
                          <a:spcPct val="115000"/>
                        </a:lnSpc>
                        <a:spcAft>
                          <a:spcPts val="0"/>
                        </a:spcAft>
                      </a:pPr>
                      <a:r>
                        <a:rPr lang="en-IN" sz="1200" dirty="0">
                          <a:solidFill>
                            <a:schemeClr val="tx1"/>
                          </a:solidFill>
                          <a:effectLst/>
                        </a:rPr>
                        <a:t>7934</a:t>
                      </a:r>
                      <a:endParaRPr lang="en-IN" sz="12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MILLER</a:t>
                      </a:r>
                      <a:endParaRPr lang="en-IN" sz="12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CLERK</a:t>
                      </a:r>
                      <a:endParaRPr lang="en-IN" sz="12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7782</a:t>
                      </a:r>
                      <a:endParaRPr lang="en-IN" sz="12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23-JAN-82</a:t>
                      </a:r>
                      <a:endParaRPr lang="en-IN" sz="12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1300</a:t>
                      </a:r>
                      <a:endParaRPr lang="en-IN" sz="12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 </a:t>
                      </a:r>
                      <a:endParaRPr lang="en-IN" sz="12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200" dirty="0">
                          <a:solidFill>
                            <a:schemeClr val="tx1"/>
                          </a:solidFill>
                          <a:effectLst/>
                        </a:rPr>
                        <a:t>10</a:t>
                      </a:r>
                      <a:endParaRPr lang="en-IN" sz="1200" dirty="0">
                        <a:solidFill>
                          <a:schemeClr val="tx1"/>
                        </a:solidFill>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5938975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71</a:t>
            </a:fld>
            <a:endParaRPr lang="en-IN"/>
          </a:p>
        </p:txBody>
      </p:sp>
      <p:sp>
        <p:nvSpPr>
          <p:cNvPr id="10" name="Title 9"/>
          <p:cNvSpPr>
            <a:spLocks noGrp="1"/>
          </p:cNvSpPr>
          <p:nvPr>
            <p:ph type="title"/>
          </p:nvPr>
        </p:nvSpPr>
        <p:spPr>
          <a:xfrm>
            <a:off x="457200" y="274638"/>
            <a:ext cx="7620000" cy="944562"/>
          </a:xfrm>
        </p:spPr>
        <p:txBody>
          <a:bodyPr/>
          <a:lstStyle/>
          <a:p>
            <a:r>
              <a:rPr lang="en-IN" dirty="0"/>
              <a:t>The NVL function</a:t>
            </a:r>
          </a:p>
        </p:txBody>
      </p:sp>
      <p:sp>
        <p:nvSpPr>
          <p:cNvPr id="14" name="Rectangle 13"/>
          <p:cNvSpPr/>
          <p:nvPr/>
        </p:nvSpPr>
        <p:spPr>
          <a:xfrm>
            <a:off x="304800" y="1295400"/>
            <a:ext cx="5066965" cy="461665"/>
          </a:xfrm>
          <a:prstGeom prst="rect">
            <a:avLst/>
          </a:prstGeom>
          <a:solidFill>
            <a:schemeClr val="accent2">
              <a:lumMod val="40000"/>
              <a:lumOff val="60000"/>
            </a:schemeClr>
          </a:solidFill>
          <a:ln w="28575">
            <a:solidFill>
              <a:schemeClr val="tx1"/>
            </a:solidFill>
          </a:ln>
        </p:spPr>
        <p:txBody>
          <a:bodyPr wrap="none">
            <a:spAutoFit/>
          </a:bodyPr>
          <a:lstStyle/>
          <a:p>
            <a:r>
              <a:rPr lang="en-IN" sz="2400" dirty="0"/>
              <a:t>select </a:t>
            </a:r>
            <a:r>
              <a:rPr lang="en-IN" sz="2400" dirty="0" err="1"/>
              <a:t>empno</a:t>
            </a:r>
            <a:r>
              <a:rPr lang="en-IN" sz="2400" dirty="0"/>
              <a:t>, </a:t>
            </a:r>
            <a:r>
              <a:rPr lang="en-IN" sz="2400" dirty="0" err="1"/>
              <a:t>ename</a:t>
            </a:r>
            <a:r>
              <a:rPr lang="en-IN" sz="2400" dirty="0"/>
              <a:t>, </a:t>
            </a:r>
            <a:r>
              <a:rPr lang="en-IN" sz="2400" dirty="0" err="1"/>
              <a:t>sal</a:t>
            </a:r>
            <a:r>
              <a:rPr lang="en-IN" sz="2400" dirty="0"/>
              <a:t>, </a:t>
            </a:r>
            <a:r>
              <a:rPr lang="en-IN" sz="2400" dirty="0" err="1"/>
              <a:t>nvl</a:t>
            </a:r>
            <a:r>
              <a:rPr lang="en-IN" sz="2400" dirty="0"/>
              <a:t>(comm,0)</a:t>
            </a:r>
          </a:p>
        </p:txBody>
      </p:sp>
      <p:graphicFrame>
        <p:nvGraphicFramePr>
          <p:cNvPr id="15" name="Table 14"/>
          <p:cNvGraphicFramePr>
            <a:graphicFrameLocks noGrp="1"/>
          </p:cNvGraphicFramePr>
          <p:nvPr>
            <p:extLst>
              <p:ext uri="{D42A27DB-BD31-4B8C-83A1-F6EECF244321}">
                <p14:modId xmlns:p14="http://schemas.microsoft.com/office/powerpoint/2010/main" val="3545934067"/>
              </p:ext>
            </p:extLst>
          </p:nvPr>
        </p:nvGraphicFramePr>
        <p:xfrm>
          <a:off x="304800" y="1905000"/>
          <a:ext cx="3810000" cy="4683450"/>
        </p:xfrm>
        <a:graphic>
          <a:graphicData uri="http://schemas.openxmlformats.org/drawingml/2006/table">
            <a:tbl>
              <a:tblPr firstRow="1" firstCol="1" bandRow="1">
                <a:tableStyleId>{5C22544A-7EE6-4342-B048-85BDC9FD1C3A}</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0">
                <a:tc>
                  <a:txBody>
                    <a:bodyPr/>
                    <a:lstStyle/>
                    <a:p>
                      <a:pPr algn="ctr">
                        <a:lnSpc>
                          <a:spcPct val="115000"/>
                        </a:lnSpc>
                        <a:spcAft>
                          <a:spcPts val="0"/>
                        </a:spcAft>
                      </a:pPr>
                      <a:r>
                        <a:rPr lang="en-IN" sz="1400" dirty="0">
                          <a:effectLst/>
                        </a:rPr>
                        <a:t>EMPNO</a:t>
                      </a:r>
                      <a:endParaRPr lang="en-IN" sz="14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400" dirty="0">
                          <a:effectLst/>
                        </a:rPr>
                        <a:t>ENAME</a:t>
                      </a:r>
                      <a:endParaRPr lang="en-IN" sz="14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400" dirty="0">
                          <a:effectLst/>
                        </a:rPr>
                        <a:t>SAL</a:t>
                      </a:r>
                      <a:endParaRPr lang="en-IN" sz="14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400">
                          <a:effectLst/>
                        </a:rPr>
                        <a:t>COMM</a:t>
                      </a:r>
                      <a:endParaRPr lang="en-IN" sz="1400">
                        <a:effectLst/>
                        <a:latin typeface="Calibri"/>
                        <a:ea typeface="Calibri"/>
                        <a:cs typeface="Times New Roman"/>
                      </a:endParaRPr>
                    </a:p>
                  </a:txBody>
                  <a:tcPr marL="76200" marR="76200" marT="76200" marB="76200" anchor="b"/>
                </a:tc>
                <a:extLst>
                  <a:ext uri="{0D108BD9-81ED-4DB2-BD59-A6C34878D82A}">
                    <a16:rowId xmlns:a16="http://schemas.microsoft.com/office/drawing/2014/main" val="10000"/>
                  </a:ext>
                </a:extLst>
              </a:tr>
              <a:tr h="0">
                <a:tc>
                  <a:txBody>
                    <a:bodyPr/>
                    <a:lstStyle/>
                    <a:p>
                      <a:pPr>
                        <a:lnSpc>
                          <a:spcPct val="115000"/>
                        </a:lnSpc>
                        <a:spcAft>
                          <a:spcPts val="0"/>
                        </a:spcAft>
                      </a:pPr>
                      <a:r>
                        <a:rPr lang="en-IN" sz="1400" dirty="0">
                          <a:solidFill>
                            <a:schemeClr val="tx1"/>
                          </a:solidFill>
                          <a:effectLst/>
                        </a:rPr>
                        <a:t>7839</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chemeClr val="tx1"/>
                          </a:solidFill>
                          <a:effectLst/>
                        </a:rPr>
                        <a:t>KING</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chemeClr val="tx1"/>
                          </a:solidFill>
                          <a:effectLst/>
                        </a:rPr>
                        <a:t>5000</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rgbClr val="000000"/>
                          </a:solidFill>
                          <a:effectLst/>
                          <a:latin typeface="Consolas"/>
                          <a:ea typeface="Times New Roman"/>
                          <a:cs typeface="Times New Roman"/>
                        </a:rPr>
                        <a:t>0</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1"/>
                  </a:ext>
                </a:extLst>
              </a:tr>
              <a:tr h="0">
                <a:tc>
                  <a:txBody>
                    <a:bodyPr/>
                    <a:lstStyle/>
                    <a:p>
                      <a:pPr>
                        <a:lnSpc>
                          <a:spcPct val="115000"/>
                        </a:lnSpc>
                        <a:spcAft>
                          <a:spcPts val="0"/>
                        </a:spcAft>
                      </a:pPr>
                      <a:r>
                        <a:rPr lang="en-IN" sz="1400">
                          <a:solidFill>
                            <a:schemeClr val="tx1"/>
                          </a:solidFill>
                          <a:effectLst/>
                        </a:rPr>
                        <a:t>7698</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chemeClr val="tx1"/>
                          </a:solidFill>
                          <a:effectLst/>
                        </a:rPr>
                        <a:t>BLAKE</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chemeClr val="tx1"/>
                          </a:solidFill>
                          <a:effectLst/>
                        </a:rPr>
                        <a:t>2850</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rgbClr val="000000"/>
                          </a:solidFill>
                          <a:effectLst/>
                          <a:latin typeface="Consolas"/>
                          <a:ea typeface="Times New Roman"/>
                          <a:cs typeface="Times New Roman"/>
                        </a:rPr>
                        <a:t>0</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2"/>
                  </a:ext>
                </a:extLst>
              </a:tr>
              <a:tr h="0">
                <a:tc>
                  <a:txBody>
                    <a:bodyPr/>
                    <a:lstStyle/>
                    <a:p>
                      <a:pPr>
                        <a:lnSpc>
                          <a:spcPct val="115000"/>
                        </a:lnSpc>
                        <a:spcAft>
                          <a:spcPts val="0"/>
                        </a:spcAft>
                      </a:pPr>
                      <a:r>
                        <a:rPr lang="en-IN" sz="1400">
                          <a:solidFill>
                            <a:schemeClr val="tx1"/>
                          </a:solidFill>
                          <a:effectLst/>
                        </a:rPr>
                        <a:t>7782</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chemeClr val="tx1"/>
                          </a:solidFill>
                          <a:effectLst/>
                        </a:rPr>
                        <a:t>CLARK</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chemeClr val="tx1"/>
                          </a:solidFill>
                          <a:effectLst/>
                        </a:rPr>
                        <a:t>2450</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3"/>
                  </a:ext>
                </a:extLst>
              </a:tr>
              <a:tr h="0">
                <a:tc>
                  <a:txBody>
                    <a:bodyPr/>
                    <a:lstStyle/>
                    <a:p>
                      <a:pPr>
                        <a:lnSpc>
                          <a:spcPct val="115000"/>
                        </a:lnSpc>
                        <a:spcAft>
                          <a:spcPts val="0"/>
                        </a:spcAft>
                      </a:pPr>
                      <a:r>
                        <a:rPr lang="en-IN" sz="1400">
                          <a:solidFill>
                            <a:schemeClr val="tx1"/>
                          </a:solidFill>
                          <a:effectLst/>
                        </a:rPr>
                        <a:t>7566</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chemeClr val="tx1"/>
                          </a:solidFill>
                          <a:effectLst/>
                        </a:rPr>
                        <a:t>JONES</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chemeClr val="tx1"/>
                          </a:solidFill>
                          <a:effectLst/>
                        </a:rPr>
                        <a:t>2975</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4"/>
                  </a:ext>
                </a:extLst>
              </a:tr>
              <a:tr h="0">
                <a:tc>
                  <a:txBody>
                    <a:bodyPr/>
                    <a:lstStyle/>
                    <a:p>
                      <a:pPr>
                        <a:lnSpc>
                          <a:spcPct val="115000"/>
                        </a:lnSpc>
                        <a:spcAft>
                          <a:spcPts val="0"/>
                        </a:spcAft>
                      </a:pPr>
                      <a:r>
                        <a:rPr lang="en-IN" sz="1400">
                          <a:solidFill>
                            <a:schemeClr val="tx1"/>
                          </a:solidFill>
                          <a:effectLst/>
                        </a:rPr>
                        <a:t>7788</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chemeClr val="tx1"/>
                          </a:solidFill>
                          <a:effectLst/>
                        </a:rPr>
                        <a:t>SCOTT</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chemeClr val="tx1"/>
                          </a:solidFill>
                          <a:effectLst/>
                        </a:rPr>
                        <a:t>3000</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5"/>
                  </a:ext>
                </a:extLst>
              </a:tr>
              <a:tr h="0">
                <a:tc>
                  <a:txBody>
                    <a:bodyPr/>
                    <a:lstStyle/>
                    <a:p>
                      <a:pPr>
                        <a:lnSpc>
                          <a:spcPct val="115000"/>
                        </a:lnSpc>
                        <a:spcAft>
                          <a:spcPts val="0"/>
                        </a:spcAft>
                      </a:pPr>
                      <a:r>
                        <a:rPr lang="en-IN" sz="1400">
                          <a:solidFill>
                            <a:schemeClr val="tx1"/>
                          </a:solidFill>
                          <a:effectLst/>
                        </a:rPr>
                        <a:t>7902</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chemeClr val="tx1"/>
                          </a:solidFill>
                          <a:effectLst/>
                        </a:rPr>
                        <a:t>FORD</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chemeClr val="tx1"/>
                          </a:solidFill>
                          <a:effectLst/>
                        </a:rPr>
                        <a:t>3000</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6"/>
                  </a:ext>
                </a:extLst>
              </a:tr>
              <a:tr h="0">
                <a:tc>
                  <a:txBody>
                    <a:bodyPr/>
                    <a:lstStyle/>
                    <a:p>
                      <a:pPr>
                        <a:lnSpc>
                          <a:spcPct val="115000"/>
                        </a:lnSpc>
                        <a:spcAft>
                          <a:spcPts val="0"/>
                        </a:spcAft>
                      </a:pPr>
                      <a:r>
                        <a:rPr lang="en-IN" sz="1400">
                          <a:solidFill>
                            <a:schemeClr val="tx1"/>
                          </a:solidFill>
                          <a:effectLst/>
                        </a:rPr>
                        <a:t>7369</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chemeClr val="tx1"/>
                          </a:solidFill>
                          <a:effectLst/>
                        </a:rPr>
                        <a:t>SMITH</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chemeClr val="tx1"/>
                          </a:solidFill>
                          <a:effectLst/>
                        </a:rPr>
                        <a:t>800</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7"/>
                  </a:ext>
                </a:extLst>
              </a:tr>
              <a:tr h="0">
                <a:tc>
                  <a:txBody>
                    <a:bodyPr/>
                    <a:lstStyle/>
                    <a:p>
                      <a:pPr>
                        <a:lnSpc>
                          <a:spcPct val="115000"/>
                        </a:lnSpc>
                        <a:spcAft>
                          <a:spcPts val="0"/>
                        </a:spcAft>
                      </a:pPr>
                      <a:r>
                        <a:rPr lang="en-IN" sz="1400">
                          <a:solidFill>
                            <a:schemeClr val="tx1"/>
                          </a:solidFill>
                          <a:effectLst/>
                        </a:rPr>
                        <a:t>7499</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chemeClr val="tx1"/>
                          </a:solidFill>
                          <a:effectLst/>
                        </a:rPr>
                        <a:t>ALLEN</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chemeClr val="tx1"/>
                          </a:solidFill>
                          <a:effectLst/>
                        </a:rPr>
                        <a:t>1600</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300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8"/>
                  </a:ext>
                </a:extLst>
              </a:tr>
              <a:tr h="0">
                <a:tc>
                  <a:txBody>
                    <a:bodyPr/>
                    <a:lstStyle/>
                    <a:p>
                      <a:pPr>
                        <a:lnSpc>
                          <a:spcPct val="115000"/>
                        </a:lnSpc>
                        <a:spcAft>
                          <a:spcPts val="0"/>
                        </a:spcAft>
                      </a:pPr>
                      <a:r>
                        <a:rPr lang="en-IN" sz="1400">
                          <a:solidFill>
                            <a:schemeClr val="tx1"/>
                          </a:solidFill>
                          <a:effectLst/>
                        </a:rPr>
                        <a:t>7521</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chemeClr val="tx1"/>
                          </a:solidFill>
                          <a:effectLst/>
                        </a:rPr>
                        <a:t>WARD</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chemeClr val="tx1"/>
                          </a:solidFill>
                          <a:effectLst/>
                        </a:rPr>
                        <a:t>1250</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500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9"/>
                  </a:ext>
                </a:extLst>
              </a:tr>
              <a:tr h="0">
                <a:tc>
                  <a:txBody>
                    <a:bodyPr/>
                    <a:lstStyle/>
                    <a:p>
                      <a:pPr>
                        <a:lnSpc>
                          <a:spcPct val="115000"/>
                        </a:lnSpc>
                        <a:spcAft>
                          <a:spcPts val="0"/>
                        </a:spcAft>
                      </a:pPr>
                      <a:r>
                        <a:rPr lang="en-IN" sz="1400">
                          <a:solidFill>
                            <a:schemeClr val="tx1"/>
                          </a:solidFill>
                          <a:effectLst/>
                        </a:rPr>
                        <a:t>7654</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chemeClr val="tx1"/>
                          </a:solidFill>
                          <a:effectLst/>
                        </a:rPr>
                        <a:t>MARTIN</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chemeClr val="tx1"/>
                          </a:solidFill>
                          <a:effectLst/>
                        </a:rPr>
                        <a:t>1250</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1400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0"/>
                  </a:ext>
                </a:extLst>
              </a:tr>
              <a:tr h="0">
                <a:tc>
                  <a:txBody>
                    <a:bodyPr/>
                    <a:lstStyle/>
                    <a:p>
                      <a:pPr>
                        <a:lnSpc>
                          <a:spcPct val="115000"/>
                        </a:lnSpc>
                        <a:spcAft>
                          <a:spcPts val="0"/>
                        </a:spcAft>
                      </a:pPr>
                      <a:r>
                        <a:rPr lang="en-IN" sz="1400">
                          <a:solidFill>
                            <a:schemeClr val="tx1"/>
                          </a:solidFill>
                          <a:effectLst/>
                        </a:rPr>
                        <a:t>7844</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chemeClr val="tx1"/>
                          </a:solidFill>
                          <a:effectLst/>
                        </a:rPr>
                        <a:t>TURNER</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chemeClr val="tx1"/>
                          </a:solidFill>
                          <a:effectLst/>
                        </a:rPr>
                        <a:t>1500</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1"/>
                  </a:ext>
                </a:extLst>
              </a:tr>
              <a:tr h="0">
                <a:tc>
                  <a:txBody>
                    <a:bodyPr/>
                    <a:lstStyle/>
                    <a:p>
                      <a:pPr>
                        <a:lnSpc>
                          <a:spcPct val="115000"/>
                        </a:lnSpc>
                        <a:spcAft>
                          <a:spcPts val="0"/>
                        </a:spcAft>
                      </a:pPr>
                      <a:r>
                        <a:rPr lang="en-IN" sz="1400">
                          <a:solidFill>
                            <a:schemeClr val="tx1"/>
                          </a:solidFill>
                          <a:effectLst/>
                        </a:rPr>
                        <a:t>7876</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chemeClr val="tx1"/>
                          </a:solidFill>
                          <a:effectLst/>
                        </a:rPr>
                        <a:t>ADAMS</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chemeClr val="tx1"/>
                          </a:solidFill>
                          <a:effectLst/>
                        </a:rPr>
                        <a:t>1100</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rgbClr val="000000"/>
                          </a:solidFill>
                          <a:effectLst/>
                          <a:latin typeface="Consolas"/>
                          <a:ea typeface="Times New Roman"/>
                          <a:cs typeface="Times New Roman"/>
                        </a:rPr>
                        <a:t>0</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2"/>
                  </a:ext>
                </a:extLst>
              </a:tr>
              <a:tr h="0">
                <a:tc>
                  <a:txBody>
                    <a:bodyPr/>
                    <a:lstStyle/>
                    <a:p>
                      <a:pPr>
                        <a:lnSpc>
                          <a:spcPct val="115000"/>
                        </a:lnSpc>
                        <a:spcAft>
                          <a:spcPts val="0"/>
                        </a:spcAft>
                      </a:pPr>
                      <a:r>
                        <a:rPr lang="en-IN" sz="1400">
                          <a:solidFill>
                            <a:schemeClr val="tx1"/>
                          </a:solidFill>
                          <a:effectLst/>
                        </a:rPr>
                        <a:t>7900</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chemeClr val="tx1"/>
                          </a:solidFill>
                          <a:effectLst/>
                        </a:rPr>
                        <a:t>JAMES</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chemeClr val="tx1"/>
                          </a:solidFill>
                          <a:effectLst/>
                        </a:rPr>
                        <a:t>950</a:t>
                      </a:r>
                      <a:endParaRPr lang="en-IN" sz="140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rgbClr val="000000"/>
                          </a:solidFill>
                          <a:effectLst/>
                          <a:latin typeface="Consolas"/>
                          <a:ea typeface="Times New Roman"/>
                          <a:cs typeface="Times New Roman"/>
                        </a:rPr>
                        <a:t>0</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3"/>
                  </a:ext>
                </a:extLst>
              </a:tr>
              <a:tr h="0">
                <a:tc>
                  <a:txBody>
                    <a:bodyPr/>
                    <a:lstStyle/>
                    <a:p>
                      <a:pPr>
                        <a:lnSpc>
                          <a:spcPct val="115000"/>
                        </a:lnSpc>
                        <a:spcAft>
                          <a:spcPts val="0"/>
                        </a:spcAft>
                      </a:pPr>
                      <a:r>
                        <a:rPr lang="en-IN" sz="1400" dirty="0">
                          <a:solidFill>
                            <a:schemeClr val="tx1"/>
                          </a:solidFill>
                          <a:effectLst/>
                        </a:rPr>
                        <a:t>7934</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chemeClr val="tx1"/>
                          </a:solidFill>
                          <a:effectLst/>
                        </a:rPr>
                        <a:t>MILLER</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chemeClr val="tx1"/>
                          </a:solidFill>
                          <a:effectLst/>
                        </a:rPr>
                        <a:t>1300</a:t>
                      </a:r>
                      <a:endParaRPr lang="en-IN" sz="1400" dirty="0">
                        <a:solidFill>
                          <a:schemeClr val="tx1"/>
                        </a:solidFill>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rgbClr val="000000"/>
                          </a:solidFill>
                          <a:effectLst/>
                          <a:latin typeface="Consolas"/>
                          <a:ea typeface="Times New Roman"/>
                          <a:cs typeface="Times New Roman"/>
                        </a:rPr>
                        <a:t>0</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4"/>
                  </a:ext>
                </a:extLst>
              </a:tr>
            </a:tbl>
          </a:graphicData>
        </a:graphic>
      </p:graphicFrame>
      <p:sp>
        <p:nvSpPr>
          <p:cNvPr id="6" name="Rectangle 5"/>
          <p:cNvSpPr/>
          <p:nvPr/>
        </p:nvSpPr>
        <p:spPr>
          <a:xfrm>
            <a:off x="4724400" y="2438400"/>
            <a:ext cx="3048000" cy="2616101"/>
          </a:xfrm>
          <a:prstGeom prst="rect">
            <a:avLst/>
          </a:prstGeom>
          <a:solidFill>
            <a:schemeClr val="accent2">
              <a:lumMod val="40000"/>
              <a:lumOff val="60000"/>
            </a:schemeClr>
          </a:solidFill>
          <a:ln w="28575">
            <a:solidFill>
              <a:schemeClr val="tx1"/>
            </a:solidFill>
          </a:ln>
        </p:spPr>
        <p:txBody>
          <a:bodyPr wrap="square">
            <a:spAutoFit/>
          </a:bodyPr>
          <a:lstStyle/>
          <a:p>
            <a:pPr marL="342900" indent="-342900">
              <a:spcBef>
                <a:spcPts val="600"/>
              </a:spcBef>
              <a:spcAft>
                <a:spcPts val="600"/>
              </a:spcAft>
              <a:buFont typeface="Wingdings" pitchFamily="2" charset="2"/>
              <a:buChar char="Ø"/>
            </a:pPr>
            <a:r>
              <a:rPr lang="en-IN" sz="2400" dirty="0" err="1"/>
              <a:t>nvl</a:t>
            </a:r>
            <a:r>
              <a:rPr lang="en-IN" sz="2400" dirty="0"/>
              <a:t>(comm,0) – wherever </a:t>
            </a:r>
            <a:r>
              <a:rPr lang="en-IN" sz="2400" dirty="0" err="1"/>
              <a:t>comm</a:t>
            </a:r>
            <a:r>
              <a:rPr lang="en-IN" sz="2400" dirty="0"/>
              <a:t> is null consider it as 0.</a:t>
            </a:r>
          </a:p>
          <a:p>
            <a:pPr marL="342900" indent="-342900">
              <a:spcBef>
                <a:spcPts val="600"/>
              </a:spcBef>
              <a:spcAft>
                <a:spcPts val="600"/>
              </a:spcAft>
              <a:buFont typeface="Wingdings" pitchFamily="2" charset="2"/>
              <a:buChar char="Ø"/>
            </a:pPr>
            <a:r>
              <a:rPr lang="en-IN" sz="2400" dirty="0" err="1"/>
              <a:t>nvl</a:t>
            </a:r>
            <a:r>
              <a:rPr lang="en-IN" sz="2400" dirty="0"/>
              <a:t>(column, value)</a:t>
            </a:r>
          </a:p>
          <a:p>
            <a:pPr marL="342900" indent="-342900">
              <a:spcBef>
                <a:spcPts val="600"/>
              </a:spcBef>
              <a:spcAft>
                <a:spcPts val="600"/>
              </a:spcAft>
              <a:buFont typeface="Wingdings" pitchFamily="2" charset="2"/>
              <a:buChar char="Ø"/>
            </a:pPr>
            <a:r>
              <a:rPr lang="en-IN" sz="2400" dirty="0"/>
              <a:t>can be used with all </a:t>
            </a:r>
            <a:r>
              <a:rPr lang="en-IN" sz="2400" dirty="0" err="1"/>
              <a:t>datatypes</a:t>
            </a:r>
            <a:endParaRPr lang="en-IN" sz="2400" dirty="0"/>
          </a:p>
        </p:txBody>
      </p:sp>
    </p:spTree>
    <p:extLst>
      <p:ext uri="{BB962C8B-B14F-4D97-AF65-F5344CB8AC3E}">
        <p14:creationId xmlns:p14="http://schemas.microsoft.com/office/powerpoint/2010/main" val="333655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72</a:t>
            </a:fld>
            <a:endParaRPr lang="en-IN"/>
          </a:p>
        </p:txBody>
      </p:sp>
      <p:sp>
        <p:nvSpPr>
          <p:cNvPr id="14" name="Rectangle 13"/>
          <p:cNvSpPr/>
          <p:nvPr/>
        </p:nvSpPr>
        <p:spPr>
          <a:xfrm>
            <a:off x="318247" y="228600"/>
            <a:ext cx="7543800" cy="1323439"/>
          </a:xfrm>
          <a:prstGeom prst="rect">
            <a:avLst/>
          </a:prstGeom>
          <a:solidFill>
            <a:schemeClr val="accent2">
              <a:lumMod val="40000"/>
              <a:lumOff val="60000"/>
            </a:schemeClr>
          </a:solidFill>
          <a:ln w="28575">
            <a:solidFill>
              <a:schemeClr val="tx1"/>
            </a:solidFill>
          </a:ln>
        </p:spPr>
        <p:txBody>
          <a:bodyPr wrap="square">
            <a:spAutoFit/>
          </a:bodyPr>
          <a:lstStyle/>
          <a:p>
            <a:pPr marL="342900" indent="-342900">
              <a:buFont typeface="Wingdings" pitchFamily="2" charset="2"/>
              <a:buChar char="Ø"/>
            </a:pPr>
            <a:r>
              <a:rPr lang="en-IN" sz="2000" dirty="0"/>
              <a:t>Display the employee number, name, salary, commission and total pay of each employee.</a:t>
            </a:r>
          </a:p>
          <a:p>
            <a:pPr lvl="1"/>
            <a:r>
              <a:rPr lang="en-IN" sz="2000" b="1" dirty="0">
                <a:solidFill>
                  <a:srgbClr val="0070C0"/>
                </a:solidFill>
              </a:rPr>
              <a:t>select </a:t>
            </a:r>
            <a:r>
              <a:rPr lang="en-IN" sz="2000" b="1" dirty="0" err="1">
                <a:solidFill>
                  <a:srgbClr val="0070C0"/>
                </a:solidFill>
              </a:rPr>
              <a:t>empno</a:t>
            </a:r>
            <a:r>
              <a:rPr lang="en-IN" sz="2000" b="1" dirty="0">
                <a:solidFill>
                  <a:srgbClr val="0070C0"/>
                </a:solidFill>
              </a:rPr>
              <a:t> as NAME, </a:t>
            </a:r>
            <a:r>
              <a:rPr lang="en-IN" sz="2000" b="1" dirty="0" err="1">
                <a:solidFill>
                  <a:srgbClr val="0070C0"/>
                </a:solidFill>
              </a:rPr>
              <a:t>ename</a:t>
            </a:r>
            <a:r>
              <a:rPr lang="en-IN" sz="2000" b="1" dirty="0">
                <a:solidFill>
                  <a:srgbClr val="0070C0"/>
                </a:solidFill>
              </a:rPr>
              <a:t>, </a:t>
            </a:r>
            <a:r>
              <a:rPr lang="en-IN" sz="2000" b="1" dirty="0" err="1">
                <a:solidFill>
                  <a:srgbClr val="0070C0"/>
                </a:solidFill>
              </a:rPr>
              <a:t>sal</a:t>
            </a:r>
            <a:r>
              <a:rPr lang="en-IN" sz="2000" b="1" dirty="0">
                <a:solidFill>
                  <a:srgbClr val="0070C0"/>
                </a:solidFill>
              </a:rPr>
              <a:t>, </a:t>
            </a:r>
            <a:r>
              <a:rPr lang="en-IN" sz="2000" b="1" dirty="0" err="1">
                <a:solidFill>
                  <a:srgbClr val="0070C0"/>
                </a:solidFill>
              </a:rPr>
              <a:t>comm</a:t>
            </a:r>
            <a:r>
              <a:rPr lang="en-IN" sz="2000" b="1" dirty="0">
                <a:solidFill>
                  <a:srgbClr val="0070C0"/>
                </a:solidFill>
              </a:rPr>
              <a:t>, </a:t>
            </a:r>
            <a:r>
              <a:rPr lang="en-IN" sz="2000" b="1" dirty="0" err="1">
                <a:solidFill>
                  <a:srgbClr val="0070C0"/>
                </a:solidFill>
              </a:rPr>
              <a:t>sal+comm</a:t>
            </a:r>
            <a:r>
              <a:rPr lang="en-IN" sz="2000" b="1" dirty="0">
                <a:solidFill>
                  <a:srgbClr val="0070C0"/>
                </a:solidFill>
              </a:rPr>
              <a:t> as </a:t>
            </a:r>
            <a:r>
              <a:rPr lang="en-IN" sz="2000" b="1" dirty="0" err="1">
                <a:solidFill>
                  <a:srgbClr val="0070C0"/>
                </a:solidFill>
              </a:rPr>
              <a:t>totalpay</a:t>
            </a:r>
            <a:endParaRPr lang="en-IN" sz="2000" b="1" dirty="0">
              <a:solidFill>
                <a:srgbClr val="0070C0"/>
              </a:solidFill>
            </a:endParaRPr>
          </a:p>
          <a:p>
            <a:pPr lvl="1"/>
            <a:r>
              <a:rPr lang="en-IN" sz="2000" b="1" dirty="0">
                <a:solidFill>
                  <a:srgbClr val="0070C0"/>
                </a:solidFill>
              </a:rPr>
              <a:t>from </a:t>
            </a:r>
            <a:r>
              <a:rPr lang="en-IN" sz="2000" b="1" dirty="0" err="1">
                <a:solidFill>
                  <a:srgbClr val="0070C0"/>
                </a:solidFill>
              </a:rPr>
              <a:t>emp</a:t>
            </a:r>
            <a:r>
              <a:rPr lang="en-IN" sz="2000" b="1" dirty="0">
                <a:solidFill>
                  <a:srgbClr val="0070C0"/>
                </a:solidFill>
              </a:rPr>
              <a:t>;</a:t>
            </a:r>
          </a:p>
        </p:txBody>
      </p:sp>
      <p:graphicFrame>
        <p:nvGraphicFramePr>
          <p:cNvPr id="3" name="Table 2"/>
          <p:cNvGraphicFramePr>
            <a:graphicFrameLocks noGrp="1"/>
          </p:cNvGraphicFramePr>
          <p:nvPr>
            <p:extLst>
              <p:ext uri="{D42A27DB-BD31-4B8C-83A1-F6EECF244321}">
                <p14:modId xmlns:p14="http://schemas.microsoft.com/office/powerpoint/2010/main" val="1738755025"/>
              </p:ext>
            </p:extLst>
          </p:nvPr>
        </p:nvGraphicFramePr>
        <p:xfrm>
          <a:off x="304800" y="1676400"/>
          <a:ext cx="5867400" cy="4683450"/>
        </p:xfrm>
        <a:graphic>
          <a:graphicData uri="http://schemas.openxmlformats.org/drawingml/2006/table">
            <a:tbl>
              <a:tblPr firstRow="1" firstCol="1" bandRow="1">
                <a:tableStyleId>{5C22544A-7EE6-4342-B048-85BDC9FD1C3A}</a:tableStyleId>
              </a:tblPr>
              <a:tblGrid>
                <a:gridCol w="1173480">
                  <a:extLst>
                    <a:ext uri="{9D8B030D-6E8A-4147-A177-3AD203B41FA5}">
                      <a16:colId xmlns:a16="http://schemas.microsoft.com/office/drawing/2014/main" val="20000"/>
                    </a:ext>
                  </a:extLst>
                </a:gridCol>
                <a:gridCol w="1173480">
                  <a:extLst>
                    <a:ext uri="{9D8B030D-6E8A-4147-A177-3AD203B41FA5}">
                      <a16:colId xmlns:a16="http://schemas.microsoft.com/office/drawing/2014/main" val="20001"/>
                    </a:ext>
                  </a:extLst>
                </a:gridCol>
                <a:gridCol w="1173480">
                  <a:extLst>
                    <a:ext uri="{9D8B030D-6E8A-4147-A177-3AD203B41FA5}">
                      <a16:colId xmlns:a16="http://schemas.microsoft.com/office/drawing/2014/main" val="20002"/>
                    </a:ext>
                  </a:extLst>
                </a:gridCol>
                <a:gridCol w="1173480">
                  <a:extLst>
                    <a:ext uri="{9D8B030D-6E8A-4147-A177-3AD203B41FA5}">
                      <a16:colId xmlns:a16="http://schemas.microsoft.com/office/drawing/2014/main" val="20003"/>
                    </a:ext>
                  </a:extLst>
                </a:gridCol>
                <a:gridCol w="1173480">
                  <a:extLst>
                    <a:ext uri="{9D8B030D-6E8A-4147-A177-3AD203B41FA5}">
                      <a16:colId xmlns:a16="http://schemas.microsoft.com/office/drawing/2014/main" val="20004"/>
                    </a:ext>
                  </a:extLst>
                </a:gridCol>
              </a:tblGrid>
              <a:tr h="269519">
                <a:tc>
                  <a:txBody>
                    <a:bodyPr/>
                    <a:lstStyle/>
                    <a:p>
                      <a:pPr algn="ctr">
                        <a:lnSpc>
                          <a:spcPct val="115000"/>
                        </a:lnSpc>
                        <a:spcAft>
                          <a:spcPts val="0"/>
                        </a:spcAft>
                      </a:pPr>
                      <a:r>
                        <a:rPr lang="en-IN" sz="1400" dirty="0">
                          <a:effectLst/>
                        </a:rPr>
                        <a:t>EMPNO</a:t>
                      </a:r>
                      <a:endParaRPr lang="en-IN" sz="14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400" dirty="0">
                          <a:effectLst/>
                        </a:rPr>
                        <a:t>ENAME</a:t>
                      </a:r>
                      <a:endParaRPr lang="en-IN" sz="14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400" dirty="0">
                          <a:effectLst/>
                        </a:rPr>
                        <a:t>SAL</a:t>
                      </a:r>
                      <a:endParaRPr lang="en-IN" sz="14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400" dirty="0">
                          <a:effectLst/>
                        </a:rPr>
                        <a:t>COMM</a:t>
                      </a:r>
                      <a:endParaRPr lang="en-IN" sz="1400" dirty="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400" dirty="0">
                          <a:effectLst/>
                        </a:rPr>
                        <a:t>TOTALPAY</a:t>
                      </a:r>
                      <a:endParaRPr lang="en-IN" sz="1400" dirty="0">
                        <a:effectLst/>
                        <a:latin typeface="Calibri"/>
                        <a:ea typeface="Calibri"/>
                        <a:cs typeface="Times New Roman"/>
                      </a:endParaRPr>
                    </a:p>
                  </a:txBody>
                  <a:tcPr marL="76200" marR="76200" marT="76200" marB="76200" anchor="b"/>
                </a:tc>
                <a:extLst>
                  <a:ext uri="{0D108BD9-81ED-4DB2-BD59-A6C34878D82A}">
                    <a16:rowId xmlns:a16="http://schemas.microsoft.com/office/drawing/2014/main" val="10000"/>
                  </a:ext>
                </a:extLst>
              </a:tr>
              <a:tr h="199347">
                <a:tc>
                  <a:txBody>
                    <a:bodyPr/>
                    <a:lstStyle/>
                    <a:p>
                      <a:pPr>
                        <a:lnSpc>
                          <a:spcPct val="115000"/>
                        </a:lnSpc>
                        <a:spcAft>
                          <a:spcPts val="0"/>
                        </a:spcAft>
                      </a:pPr>
                      <a:r>
                        <a:rPr lang="en-IN" sz="1400" dirty="0">
                          <a:effectLst/>
                        </a:rPr>
                        <a:t>7839</a:t>
                      </a:r>
                      <a:endParaRPr lang="en-IN" sz="1400" dirty="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KING</a:t>
                      </a:r>
                      <a:endParaRPr lang="en-IN" sz="1400" dirty="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5000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1"/>
                  </a:ext>
                </a:extLst>
              </a:tr>
              <a:tr h="199347">
                <a:tc>
                  <a:txBody>
                    <a:bodyPr/>
                    <a:lstStyle/>
                    <a:p>
                      <a:pPr>
                        <a:lnSpc>
                          <a:spcPct val="115000"/>
                        </a:lnSpc>
                        <a:spcAft>
                          <a:spcPts val="0"/>
                        </a:spcAft>
                      </a:pPr>
                      <a:r>
                        <a:rPr lang="en-IN" sz="1400">
                          <a:effectLst/>
                        </a:rPr>
                        <a:t>7698</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BLAKE</a:t>
                      </a:r>
                      <a:endParaRPr lang="en-IN" sz="1400" dirty="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2850</a:t>
                      </a:r>
                      <a:endParaRPr lang="en-IN" sz="1400" dirty="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 </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2"/>
                  </a:ext>
                </a:extLst>
              </a:tr>
              <a:tr h="199347">
                <a:tc>
                  <a:txBody>
                    <a:bodyPr/>
                    <a:lstStyle/>
                    <a:p>
                      <a:pPr>
                        <a:lnSpc>
                          <a:spcPct val="115000"/>
                        </a:lnSpc>
                        <a:spcAft>
                          <a:spcPts val="0"/>
                        </a:spcAft>
                      </a:pPr>
                      <a:r>
                        <a:rPr lang="en-IN" sz="1400">
                          <a:effectLst/>
                        </a:rPr>
                        <a:t>7782</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CLARK</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2450</a:t>
                      </a:r>
                      <a:endParaRPr lang="en-IN" sz="1400" dirty="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 </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3"/>
                  </a:ext>
                </a:extLst>
              </a:tr>
              <a:tr h="199347">
                <a:tc>
                  <a:txBody>
                    <a:bodyPr/>
                    <a:lstStyle/>
                    <a:p>
                      <a:pPr>
                        <a:lnSpc>
                          <a:spcPct val="115000"/>
                        </a:lnSpc>
                        <a:spcAft>
                          <a:spcPts val="0"/>
                        </a:spcAft>
                      </a:pPr>
                      <a:r>
                        <a:rPr lang="en-IN" sz="1400">
                          <a:effectLst/>
                        </a:rPr>
                        <a:t>7566</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JONES</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2975</a:t>
                      </a:r>
                      <a:endParaRPr lang="en-IN" sz="1400" dirty="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 </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 </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4"/>
                  </a:ext>
                </a:extLst>
              </a:tr>
              <a:tr h="199347">
                <a:tc>
                  <a:txBody>
                    <a:bodyPr/>
                    <a:lstStyle/>
                    <a:p>
                      <a:pPr>
                        <a:lnSpc>
                          <a:spcPct val="115000"/>
                        </a:lnSpc>
                        <a:spcAft>
                          <a:spcPts val="0"/>
                        </a:spcAft>
                      </a:pPr>
                      <a:r>
                        <a:rPr lang="en-IN" sz="1400">
                          <a:effectLst/>
                        </a:rPr>
                        <a:t>7788</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SCOTT</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3000</a:t>
                      </a:r>
                      <a:endParaRPr lang="en-IN" sz="1400" dirty="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5"/>
                  </a:ext>
                </a:extLst>
              </a:tr>
              <a:tr h="199347">
                <a:tc>
                  <a:txBody>
                    <a:bodyPr/>
                    <a:lstStyle/>
                    <a:p>
                      <a:pPr>
                        <a:lnSpc>
                          <a:spcPct val="115000"/>
                        </a:lnSpc>
                        <a:spcAft>
                          <a:spcPts val="0"/>
                        </a:spcAft>
                      </a:pPr>
                      <a:r>
                        <a:rPr lang="en-IN" sz="1400">
                          <a:effectLst/>
                        </a:rPr>
                        <a:t>7902</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FORD</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3000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6"/>
                  </a:ext>
                </a:extLst>
              </a:tr>
              <a:tr h="199347">
                <a:tc>
                  <a:txBody>
                    <a:bodyPr/>
                    <a:lstStyle/>
                    <a:p>
                      <a:pPr>
                        <a:lnSpc>
                          <a:spcPct val="115000"/>
                        </a:lnSpc>
                        <a:spcAft>
                          <a:spcPts val="0"/>
                        </a:spcAft>
                      </a:pPr>
                      <a:r>
                        <a:rPr lang="en-IN" sz="1400">
                          <a:effectLst/>
                        </a:rPr>
                        <a:t>7369</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SMITH</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800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7"/>
                  </a:ext>
                </a:extLst>
              </a:tr>
              <a:tr h="199347">
                <a:tc>
                  <a:txBody>
                    <a:bodyPr/>
                    <a:lstStyle/>
                    <a:p>
                      <a:pPr>
                        <a:lnSpc>
                          <a:spcPct val="115000"/>
                        </a:lnSpc>
                        <a:spcAft>
                          <a:spcPts val="0"/>
                        </a:spcAft>
                      </a:pPr>
                      <a:r>
                        <a:rPr lang="en-IN" sz="1400">
                          <a:effectLst/>
                        </a:rPr>
                        <a:t>7499</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ALLEN</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1600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300</a:t>
                      </a:r>
                      <a:endParaRPr lang="en-IN" sz="1400" dirty="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1900</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8"/>
                  </a:ext>
                </a:extLst>
              </a:tr>
              <a:tr h="199347">
                <a:tc>
                  <a:txBody>
                    <a:bodyPr/>
                    <a:lstStyle/>
                    <a:p>
                      <a:pPr>
                        <a:lnSpc>
                          <a:spcPct val="115000"/>
                        </a:lnSpc>
                        <a:spcAft>
                          <a:spcPts val="0"/>
                        </a:spcAft>
                      </a:pPr>
                      <a:r>
                        <a:rPr lang="en-IN" sz="1400">
                          <a:effectLst/>
                        </a:rPr>
                        <a:t>7521</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WARD</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1250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500</a:t>
                      </a:r>
                      <a:endParaRPr lang="en-IN" sz="1400" dirty="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1750</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9"/>
                  </a:ext>
                </a:extLst>
              </a:tr>
              <a:tr h="199347">
                <a:tc>
                  <a:txBody>
                    <a:bodyPr/>
                    <a:lstStyle/>
                    <a:p>
                      <a:pPr>
                        <a:lnSpc>
                          <a:spcPct val="115000"/>
                        </a:lnSpc>
                        <a:spcAft>
                          <a:spcPts val="0"/>
                        </a:spcAft>
                      </a:pPr>
                      <a:r>
                        <a:rPr lang="en-IN" sz="1400">
                          <a:effectLst/>
                        </a:rPr>
                        <a:t>7654</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MARTIN</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1250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1400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2650</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0"/>
                  </a:ext>
                </a:extLst>
              </a:tr>
              <a:tr h="199347">
                <a:tc>
                  <a:txBody>
                    <a:bodyPr/>
                    <a:lstStyle/>
                    <a:p>
                      <a:pPr>
                        <a:lnSpc>
                          <a:spcPct val="115000"/>
                        </a:lnSpc>
                        <a:spcAft>
                          <a:spcPts val="0"/>
                        </a:spcAft>
                      </a:pPr>
                      <a:r>
                        <a:rPr lang="en-IN" sz="1400">
                          <a:effectLst/>
                        </a:rPr>
                        <a:t>7844</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TURNER</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1500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1500</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1"/>
                  </a:ext>
                </a:extLst>
              </a:tr>
              <a:tr h="199347">
                <a:tc>
                  <a:txBody>
                    <a:bodyPr/>
                    <a:lstStyle/>
                    <a:p>
                      <a:pPr>
                        <a:lnSpc>
                          <a:spcPct val="115000"/>
                        </a:lnSpc>
                        <a:spcAft>
                          <a:spcPts val="0"/>
                        </a:spcAft>
                      </a:pPr>
                      <a:r>
                        <a:rPr lang="en-IN" sz="1400">
                          <a:effectLst/>
                        </a:rPr>
                        <a:t>7876</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ADAMS</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1100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 </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2"/>
                  </a:ext>
                </a:extLst>
              </a:tr>
              <a:tr h="199347">
                <a:tc>
                  <a:txBody>
                    <a:bodyPr/>
                    <a:lstStyle/>
                    <a:p>
                      <a:pPr>
                        <a:lnSpc>
                          <a:spcPct val="115000"/>
                        </a:lnSpc>
                        <a:spcAft>
                          <a:spcPts val="0"/>
                        </a:spcAft>
                      </a:pPr>
                      <a:r>
                        <a:rPr lang="en-IN" sz="1400">
                          <a:effectLst/>
                        </a:rPr>
                        <a:t>7900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JAMES</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950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 </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3"/>
                  </a:ext>
                </a:extLst>
              </a:tr>
              <a:tr h="199347">
                <a:tc>
                  <a:txBody>
                    <a:bodyPr/>
                    <a:lstStyle/>
                    <a:p>
                      <a:pPr>
                        <a:lnSpc>
                          <a:spcPct val="115000"/>
                        </a:lnSpc>
                        <a:spcAft>
                          <a:spcPts val="0"/>
                        </a:spcAft>
                      </a:pPr>
                      <a:r>
                        <a:rPr lang="en-IN" sz="1400">
                          <a:effectLst/>
                        </a:rPr>
                        <a:t>7934</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MILLER</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1300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effectLst/>
                        </a:rPr>
                        <a:t>- </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effectLst/>
                        </a:rPr>
                        <a:t>- </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4"/>
                  </a:ext>
                </a:extLst>
              </a:tr>
            </a:tbl>
          </a:graphicData>
        </a:graphic>
      </p:graphicFrame>
      <p:sp>
        <p:nvSpPr>
          <p:cNvPr id="8" name="Rectangle 7"/>
          <p:cNvSpPr/>
          <p:nvPr/>
        </p:nvSpPr>
        <p:spPr>
          <a:xfrm>
            <a:off x="6333565" y="3200400"/>
            <a:ext cx="1981200" cy="1631216"/>
          </a:xfrm>
          <a:prstGeom prst="rect">
            <a:avLst/>
          </a:prstGeom>
          <a:solidFill>
            <a:schemeClr val="accent3">
              <a:lumMod val="60000"/>
              <a:lumOff val="40000"/>
            </a:schemeClr>
          </a:solidFill>
          <a:ln w="28575">
            <a:solidFill>
              <a:schemeClr val="tx1"/>
            </a:solidFill>
          </a:ln>
        </p:spPr>
        <p:txBody>
          <a:bodyPr wrap="square">
            <a:spAutoFit/>
          </a:bodyPr>
          <a:lstStyle/>
          <a:p>
            <a:r>
              <a:rPr lang="en-IN" sz="2000" dirty="0"/>
              <a:t>All </a:t>
            </a:r>
            <a:r>
              <a:rPr lang="en-IN" sz="2000" dirty="0" err="1"/>
              <a:t>arithmetics</a:t>
            </a:r>
            <a:r>
              <a:rPr lang="en-IN" sz="2000" dirty="0"/>
              <a:t> operations on NULL values result in a NULL value!!</a:t>
            </a:r>
          </a:p>
        </p:txBody>
      </p:sp>
    </p:spTree>
    <p:extLst>
      <p:ext uri="{BB962C8B-B14F-4D97-AF65-F5344CB8AC3E}">
        <p14:creationId xmlns:p14="http://schemas.microsoft.com/office/powerpoint/2010/main" val="333655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73</a:t>
            </a:fld>
            <a:endParaRPr lang="en-IN"/>
          </a:p>
        </p:txBody>
      </p:sp>
      <p:sp>
        <p:nvSpPr>
          <p:cNvPr id="14" name="Rectangle 13"/>
          <p:cNvSpPr/>
          <p:nvPr/>
        </p:nvSpPr>
        <p:spPr>
          <a:xfrm>
            <a:off x="762000" y="304800"/>
            <a:ext cx="6400800" cy="707886"/>
          </a:xfrm>
          <a:prstGeom prst="rect">
            <a:avLst/>
          </a:prstGeom>
          <a:solidFill>
            <a:schemeClr val="accent4">
              <a:lumMod val="60000"/>
              <a:lumOff val="40000"/>
            </a:schemeClr>
          </a:solidFill>
          <a:ln w="28575">
            <a:solidFill>
              <a:schemeClr val="tx1"/>
            </a:solidFill>
          </a:ln>
        </p:spPr>
        <p:txBody>
          <a:bodyPr wrap="square">
            <a:spAutoFit/>
          </a:bodyPr>
          <a:lstStyle/>
          <a:p>
            <a:r>
              <a:rPr lang="en-IN" sz="2000" dirty="0"/>
              <a:t>select </a:t>
            </a:r>
            <a:r>
              <a:rPr lang="en-IN" sz="2000" dirty="0" err="1"/>
              <a:t>empno</a:t>
            </a:r>
            <a:r>
              <a:rPr lang="en-IN" sz="2000" dirty="0"/>
              <a:t>, </a:t>
            </a:r>
            <a:r>
              <a:rPr lang="en-IN" sz="2000" dirty="0" err="1"/>
              <a:t>ename</a:t>
            </a:r>
            <a:r>
              <a:rPr lang="en-IN" sz="2000" dirty="0"/>
              <a:t>, </a:t>
            </a:r>
            <a:r>
              <a:rPr lang="en-IN" sz="2000" dirty="0" err="1"/>
              <a:t>sal</a:t>
            </a:r>
            <a:r>
              <a:rPr lang="en-IN" sz="2000" dirty="0"/>
              <a:t>, </a:t>
            </a:r>
            <a:r>
              <a:rPr lang="en-IN" sz="2000" dirty="0" err="1"/>
              <a:t>comm</a:t>
            </a:r>
            <a:r>
              <a:rPr lang="en-IN" sz="2000" dirty="0"/>
              <a:t>, </a:t>
            </a:r>
            <a:r>
              <a:rPr lang="en-IN" sz="2000" dirty="0" err="1"/>
              <a:t>sal+nvl</a:t>
            </a:r>
            <a:r>
              <a:rPr lang="en-IN" sz="2000" dirty="0"/>
              <a:t>(comm,0)</a:t>
            </a:r>
          </a:p>
          <a:p>
            <a:r>
              <a:rPr lang="en-IN" sz="2000" dirty="0"/>
              <a:t>from </a:t>
            </a:r>
            <a:r>
              <a:rPr lang="en-IN" sz="2000" dirty="0" err="1"/>
              <a:t>emp</a:t>
            </a:r>
            <a:r>
              <a:rPr lang="en-IN" sz="2000" dirty="0"/>
              <a:t>;</a:t>
            </a:r>
          </a:p>
        </p:txBody>
      </p:sp>
      <p:graphicFrame>
        <p:nvGraphicFramePr>
          <p:cNvPr id="3" name="Table 2"/>
          <p:cNvGraphicFramePr>
            <a:graphicFrameLocks noGrp="1"/>
          </p:cNvGraphicFramePr>
          <p:nvPr>
            <p:extLst>
              <p:ext uri="{D42A27DB-BD31-4B8C-83A1-F6EECF244321}">
                <p14:modId xmlns:p14="http://schemas.microsoft.com/office/powerpoint/2010/main" val="1978780824"/>
              </p:ext>
            </p:extLst>
          </p:nvPr>
        </p:nvGraphicFramePr>
        <p:xfrm>
          <a:off x="1066800" y="1295400"/>
          <a:ext cx="6096000" cy="5071742"/>
        </p:xfrm>
        <a:graphic>
          <a:graphicData uri="http://schemas.openxmlformats.org/drawingml/2006/table">
            <a:tbl>
              <a:tblPr firstRow="1" firstCol="1" bandRow="1">
                <a:tableStyleId>{5C22544A-7EE6-4342-B048-85BDC9FD1C3A}</a:tableStyleId>
              </a:tblPr>
              <a:tblGrid>
                <a:gridCol w="914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636486">
                <a:tc>
                  <a:txBody>
                    <a:bodyPr/>
                    <a:lstStyle/>
                    <a:p>
                      <a:pPr algn="ctr">
                        <a:lnSpc>
                          <a:spcPct val="115000"/>
                        </a:lnSpc>
                        <a:spcAft>
                          <a:spcPts val="0"/>
                        </a:spcAft>
                      </a:pPr>
                      <a:r>
                        <a:rPr lang="en-IN" sz="1400" b="1">
                          <a:solidFill>
                            <a:srgbClr val="000000"/>
                          </a:solidFill>
                          <a:effectLst/>
                          <a:latin typeface="Consolas"/>
                          <a:ea typeface="Times New Roman"/>
                          <a:cs typeface="Times New Roman"/>
                        </a:rPr>
                        <a:t>EMPNO</a:t>
                      </a:r>
                      <a:endParaRPr lang="en-IN" sz="140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400" b="1">
                          <a:solidFill>
                            <a:srgbClr val="000000"/>
                          </a:solidFill>
                          <a:effectLst/>
                          <a:latin typeface="Consolas"/>
                          <a:ea typeface="Times New Roman"/>
                          <a:cs typeface="Times New Roman"/>
                        </a:rPr>
                        <a:t>ENAME</a:t>
                      </a:r>
                      <a:endParaRPr lang="en-IN" sz="140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400" b="1">
                          <a:solidFill>
                            <a:srgbClr val="000000"/>
                          </a:solidFill>
                          <a:effectLst/>
                          <a:latin typeface="Consolas"/>
                          <a:ea typeface="Times New Roman"/>
                          <a:cs typeface="Times New Roman"/>
                        </a:rPr>
                        <a:t>SAL</a:t>
                      </a:r>
                      <a:endParaRPr lang="en-IN" sz="140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400" b="1">
                          <a:solidFill>
                            <a:srgbClr val="000000"/>
                          </a:solidFill>
                          <a:effectLst/>
                          <a:latin typeface="Consolas"/>
                          <a:ea typeface="Times New Roman"/>
                          <a:cs typeface="Times New Roman"/>
                        </a:rPr>
                        <a:t>COMM</a:t>
                      </a:r>
                      <a:endParaRPr lang="en-IN" sz="1400">
                        <a:effectLst/>
                        <a:latin typeface="Calibri"/>
                        <a:ea typeface="Calibri"/>
                        <a:cs typeface="Times New Roman"/>
                      </a:endParaRPr>
                    </a:p>
                  </a:txBody>
                  <a:tcPr marL="76200" marR="76200" marT="76200" marB="76200" anchor="b"/>
                </a:tc>
                <a:tc>
                  <a:txBody>
                    <a:bodyPr/>
                    <a:lstStyle/>
                    <a:p>
                      <a:pPr algn="ctr">
                        <a:lnSpc>
                          <a:spcPct val="115000"/>
                        </a:lnSpc>
                        <a:spcAft>
                          <a:spcPts val="0"/>
                        </a:spcAft>
                      </a:pPr>
                      <a:r>
                        <a:rPr lang="en-IN" sz="1400" b="1">
                          <a:solidFill>
                            <a:srgbClr val="000000"/>
                          </a:solidFill>
                          <a:effectLst/>
                          <a:latin typeface="Consolas"/>
                          <a:ea typeface="Times New Roman"/>
                          <a:cs typeface="Times New Roman"/>
                        </a:rPr>
                        <a:t>SAL+NVL(COMM,0)</a:t>
                      </a:r>
                      <a:endParaRPr lang="en-IN" sz="1400">
                        <a:effectLst/>
                        <a:latin typeface="Calibri"/>
                        <a:ea typeface="Calibri"/>
                        <a:cs typeface="Times New Roman"/>
                      </a:endParaRPr>
                    </a:p>
                  </a:txBody>
                  <a:tcPr marL="76200" marR="76200" marT="76200" marB="76200" anchor="b"/>
                </a:tc>
                <a:extLst>
                  <a:ext uri="{0D108BD9-81ED-4DB2-BD59-A6C34878D82A}">
                    <a16:rowId xmlns:a16="http://schemas.microsoft.com/office/drawing/2014/main" val="10000"/>
                  </a:ext>
                </a:extLst>
              </a:tr>
              <a:tr h="316804">
                <a:tc>
                  <a:txBody>
                    <a:bodyPr/>
                    <a:lstStyle/>
                    <a:p>
                      <a:pPr>
                        <a:lnSpc>
                          <a:spcPct val="115000"/>
                        </a:lnSpc>
                        <a:spcAft>
                          <a:spcPts val="0"/>
                        </a:spcAft>
                      </a:pPr>
                      <a:r>
                        <a:rPr lang="en-IN" sz="1400">
                          <a:solidFill>
                            <a:srgbClr val="000000"/>
                          </a:solidFill>
                          <a:effectLst/>
                          <a:latin typeface="Consolas"/>
                          <a:ea typeface="Times New Roman"/>
                          <a:cs typeface="Times New Roman"/>
                        </a:rPr>
                        <a:t>7839</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KING</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5000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 </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5000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1"/>
                  </a:ext>
                </a:extLst>
              </a:tr>
              <a:tr h="316804">
                <a:tc>
                  <a:txBody>
                    <a:bodyPr/>
                    <a:lstStyle/>
                    <a:p>
                      <a:pPr>
                        <a:lnSpc>
                          <a:spcPct val="115000"/>
                        </a:lnSpc>
                        <a:spcAft>
                          <a:spcPts val="0"/>
                        </a:spcAft>
                      </a:pPr>
                      <a:r>
                        <a:rPr lang="en-IN" sz="1400">
                          <a:solidFill>
                            <a:srgbClr val="000000"/>
                          </a:solidFill>
                          <a:effectLst/>
                          <a:latin typeface="Consolas"/>
                          <a:ea typeface="Times New Roman"/>
                          <a:cs typeface="Times New Roman"/>
                        </a:rPr>
                        <a:t>7698</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BLAKE</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2850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 </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2850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2"/>
                  </a:ext>
                </a:extLst>
              </a:tr>
              <a:tr h="316804">
                <a:tc>
                  <a:txBody>
                    <a:bodyPr/>
                    <a:lstStyle/>
                    <a:p>
                      <a:pPr>
                        <a:lnSpc>
                          <a:spcPct val="115000"/>
                        </a:lnSpc>
                        <a:spcAft>
                          <a:spcPts val="0"/>
                        </a:spcAft>
                      </a:pPr>
                      <a:r>
                        <a:rPr lang="en-IN" sz="1400">
                          <a:solidFill>
                            <a:srgbClr val="000000"/>
                          </a:solidFill>
                          <a:effectLst/>
                          <a:latin typeface="Consolas"/>
                          <a:ea typeface="Times New Roman"/>
                          <a:cs typeface="Times New Roman"/>
                        </a:rPr>
                        <a:t>7782</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CLARK</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2450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 </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2450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3"/>
                  </a:ext>
                </a:extLst>
              </a:tr>
              <a:tr h="316804">
                <a:tc>
                  <a:txBody>
                    <a:bodyPr/>
                    <a:lstStyle/>
                    <a:p>
                      <a:pPr>
                        <a:lnSpc>
                          <a:spcPct val="115000"/>
                        </a:lnSpc>
                        <a:spcAft>
                          <a:spcPts val="0"/>
                        </a:spcAft>
                      </a:pPr>
                      <a:r>
                        <a:rPr lang="en-IN" sz="1400">
                          <a:solidFill>
                            <a:srgbClr val="000000"/>
                          </a:solidFill>
                          <a:effectLst/>
                          <a:latin typeface="Consolas"/>
                          <a:ea typeface="Times New Roman"/>
                          <a:cs typeface="Times New Roman"/>
                        </a:rPr>
                        <a:t>7566</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JONES</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2975</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 </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2975</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4"/>
                  </a:ext>
                </a:extLst>
              </a:tr>
              <a:tr h="316804">
                <a:tc>
                  <a:txBody>
                    <a:bodyPr/>
                    <a:lstStyle/>
                    <a:p>
                      <a:pPr>
                        <a:lnSpc>
                          <a:spcPct val="115000"/>
                        </a:lnSpc>
                        <a:spcAft>
                          <a:spcPts val="0"/>
                        </a:spcAft>
                      </a:pPr>
                      <a:r>
                        <a:rPr lang="en-IN" sz="1400">
                          <a:solidFill>
                            <a:srgbClr val="000000"/>
                          </a:solidFill>
                          <a:effectLst/>
                          <a:latin typeface="Consolas"/>
                          <a:ea typeface="Times New Roman"/>
                          <a:cs typeface="Times New Roman"/>
                        </a:rPr>
                        <a:t>7788</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SCOTT</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3000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 </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3000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5"/>
                  </a:ext>
                </a:extLst>
              </a:tr>
              <a:tr h="316804">
                <a:tc>
                  <a:txBody>
                    <a:bodyPr/>
                    <a:lstStyle/>
                    <a:p>
                      <a:pPr>
                        <a:lnSpc>
                          <a:spcPct val="115000"/>
                        </a:lnSpc>
                        <a:spcAft>
                          <a:spcPts val="0"/>
                        </a:spcAft>
                      </a:pPr>
                      <a:r>
                        <a:rPr lang="en-IN" sz="1400">
                          <a:solidFill>
                            <a:srgbClr val="000000"/>
                          </a:solidFill>
                          <a:effectLst/>
                          <a:latin typeface="Consolas"/>
                          <a:ea typeface="Times New Roman"/>
                          <a:cs typeface="Times New Roman"/>
                        </a:rPr>
                        <a:t>7902</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FORD</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3000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 </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3000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6"/>
                  </a:ext>
                </a:extLst>
              </a:tr>
              <a:tr h="316804">
                <a:tc>
                  <a:txBody>
                    <a:bodyPr/>
                    <a:lstStyle/>
                    <a:p>
                      <a:pPr>
                        <a:lnSpc>
                          <a:spcPct val="115000"/>
                        </a:lnSpc>
                        <a:spcAft>
                          <a:spcPts val="0"/>
                        </a:spcAft>
                      </a:pPr>
                      <a:r>
                        <a:rPr lang="en-IN" sz="1400">
                          <a:solidFill>
                            <a:srgbClr val="000000"/>
                          </a:solidFill>
                          <a:effectLst/>
                          <a:latin typeface="Consolas"/>
                          <a:ea typeface="Times New Roman"/>
                          <a:cs typeface="Times New Roman"/>
                        </a:rPr>
                        <a:t>7369</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SMITH</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800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 </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800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7"/>
                  </a:ext>
                </a:extLst>
              </a:tr>
              <a:tr h="316804">
                <a:tc>
                  <a:txBody>
                    <a:bodyPr/>
                    <a:lstStyle/>
                    <a:p>
                      <a:pPr>
                        <a:lnSpc>
                          <a:spcPct val="115000"/>
                        </a:lnSpc>
                        <a:spcAft>
                          <a:spcPts val="0"/>
                        </a:spcAft>
                      </a:pPr>
                      <a:r>
                        <a:rPr lang="en-IN" sz="1400">
                          <a:solidFill>
                            <a:srgbClr val="000000"/>
                          </a:solidFill>
                          <a:effectLst/>
                          <a:latin typeface="Consolas"/>
                          <a:ea typeface="Times New Roman"/>
                          <a:cs typeface="Times New Roman"/>
                        </a:rPr>
                        <a:t>7499</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ALLEN</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1600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300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1900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8"/>
                  </a:ext>
                </a:extLst>
              </a:tr>
              <a:tr h="316804">
                <a:tc>
                  <a:txBody>
                    <a:bodyPr/>
                    <a:lstStyle/>
                    <a:p>
                      <a:pPr>
                        <a:lnSpc>
                          <a:spcPct val="115000"/>
                        </a:lnSpc>
                        <a:spcAft>
                          <a:spcPts val="0"/>
                        </a:spcAft>
                      </a:pPr>
                      <a:r>
                        <a:rPr lang="en-IN" sz="1400">
                          <a:solidFill>
                            <a:srgbClr val="000000"/>
                          </a:solidFill>
                          <a:effectLst/>
                          <a:latin typeface="Consolas"/>
                          <a:ea typeface="Times New Roman"/>
                          <a:cs typeface="Times New Roman"/>
                        </a:rPr>
                        <a:t>7521</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WARD</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1250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500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1750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09"/>
                  </a:ext>
                </a:extLst>
              </a:tr>
              <a:tr h="316804">
                <a:tc>
                  <a:txBody>
                    <a:bodyPr/>
                    <a:lstStyle/>
                    <a:p>
                      <a:pPr>
                        <a:lnSpc>
                          <a:spcPct val="115000"/>
                        </a:lnSpc>
                        <a:spcAft>
                          <a:spcPts val="0"/>
                        </a:spcAft>
                      </a:pPr>
                      <a:r>
                        <a:rPr lang="en-IN" sz="1400">
                          <a:solidFill>
                            <a:srgbClr val="000000"/>
                          </a:solidFill>
                          <a:effectLst/>
                          <a:latin typeface="Consolas"/>
                          <a:ea typeface="Times New Roman"/>
                          <a:cs typeface="Times New Roman"/>
                        </a:rPr>
                        <a:t>7654</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MARTIN</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1250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1400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2650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0"/>
                  </a:ext>
                </a:extLst>
              </a:tr>
              <a:tr h="316804">
                <a:tc>
                  <a:txBody>
                    <a:bodyPr/>
                    <a:lstStyle/>
                    <a:p>
                      <a:pPr>
                        <a:lnSpc>
                          <a:spcPct val="115000"/>
                        </a:lnSpc>
                        <a:spcAft>
                          <a:spcPts val="0"/>
                        </a:spcAft>
                      </a:pPr>
                      <a:r>
                        <a:rPr lang="en-IN" sz="1400">
                          <a:solidFill>
                            <a:srgbClr val="000000"/>
                          </a:solidFill>
                          <a:effectLst/>
                          <a:latin typeface="Consolas"/>
                          <a:ea typeface="Times New Roman"/>
                          <a:cs typeface="Times New Roman"/>
                        </a:rPr>
                        <a:t>7844</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TURNER</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1500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1500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1"/>
                  </a:ext>
                </a:extLst>
              </a:tr>
              <a:tr h="316804">
                <a:tc>
                  <a:txBody>
                    <a:bodyPr/>
                    <a:lstStyle/>
                    <a:p>
                      <a:pPr>
                        <a:lnSpc>
                          <a:spcPct val="115000"/>
                        </a:lnSpc>
                        <a:spcAft>
                          <a:spcPts val="0"/>
                        </a:spcAft>
                      </a:pPr>
                      <a:r>
                        <a:rPr lang="en-IN" sz="1400">
                          <a:solidFill>
                            <a:srgbClr val="000000"/>
                          </a:solidFill>
                          <a:effectLst/>
                          <a:latin typeface="Consolas"/>
                          <a:ea typeface="Times New Roman"/>
                          <a:cs typeface="Times New Roman"/>
                        </a:rPr>
                        <a:t>7876</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ADAMS</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1100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 </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1100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2"/>
                  </a:ext>
                </a:extLst>
              </a:tr>
              <a:tr h="316804">
                <a:tc>
                  <a:txBody>
                    <a:bodyPr/>
                    <a:lstStyle/>
                    <a:p>
                      <a:pPr>
                        <a:lnSpc>
                          <a:spcPct val="115000"/>
                        </a:lnSpc>
                        <a:spcAft>
                          <a:spcPts val="0"/>
                        </a:spcAft>
                      </a:pPr>
                      <a:r>
                        <a:rPr lang="en-IN" sz="1400">
                          <a:solidFill>
                            <a:srgbClr val="000000"/>
                          </a:solidFill>
                          <a:effectLst/>
                          <a:latin typeface="Consolas"/>
                          <a:ea typeface="Times New Roman"/>
                          <a:cs typeface="Times New Roman"/>
                        </a:rPr>
                        <a:t>7900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JAMES</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950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 </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950</a:t>
                      </a:r>
                      <a:endParaRPr lang="en-IN" sz="140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3"/>
                  </a:ext>
                </a:extLst>
              </a:tr>
              <a:tr h="316804">
                <a:tc>
                  <a:txBody>
                    <a:bodyPr/>
                    <a:lstStyle/>
                    <a:p>
                      <a:pPr>
                        <a:lnSpc>
                          <a:spcPct val="115000"/>
                        </a:lnSpc>
                        <a:spcAft>
                          <a:spcPts val="0"/>
                        </a:spcAft>
                      </a:pPr>
                      <a:r>
                        <a:rPr lang="en-IN" sz="1400">
                          <a:solidFill>
                            <a:srgbClr val="000000"/>
                          </a:solidFill>
                          <a:effectLst/>
                          <a:latin typeface="Consolas"/>
                          <a:ea typeface="Times New Roman"/>
                          <a:cs typeface="Times New Roman"/>
                        </a:rPr>
                        <a:t>7934</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MILLER</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1300</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a:solidFill>
                            <a:srgbClr val="000000"/>
                          </a:solidFill>
                          <a:effectLst/>
                          <a:latin typeface="Consolas"/>
                          <a:ea typeface="Times New Roman"/>
                          <a:cs typeface="Times New Roman"/>
                        </a:rPr>
                        <a:t>- </a:t>
                      </a:r>
                      <a:endParaRPr lang="en-IN" sz="1400">
                        <a:effectLst/>
                        <a:latin typeface="Calibri"/>
                        <a:ea typeface="Calibri"/>
                        <a:cs typeface="Times New Roman"/>
                      </a:endParaRPr>
                    </a:p>
                  </a:txBody>
                  <a:tcPr marL="76200" marR="76200" marT="38100" marB="38100" anchor="ctr"/>
                </a:tc>
                <a:tc>
                  <a:txBody>
                    <a:bodyPr/>
                    <a:lstStyle/>
                    <a:p>
                      <a:pPr>
                        <a:lnSpc>
                          <a:spcPct val="115000"/>
                        </a:lnSpc>
                        <a:spcAft>
                          <a:spcPts val="0"/>
                        </a:spcAft>
                      </a:pPr>
                      <a:r>
                        <a:rPr lang="en-IN" sz="1400" dirty="0">
                          <a:solidFill>
                            <a:srgbClr val="000000"/>
                          </a:solidFill>
                          <a:effectLst/>
                          <a:latin typeface="Consolas"/>
                          <a:ea typeface="Times New Roman"/>
                          <a:cs typeface="Times New Roman"/>
                        </a:rPr>
                        <a:t>1300</a:t>
                      </a:r>
                      <a:endParaRPr lang="en-IN" sz="1400" dirty="0">
                        <a:effectLst/>
                        <a:latin typeface="Calibri"/>
                        <a:ea typeface="Calibri"/>
                        <a:cs typeface="Times New Roman"/>
                      </a:endParaRPr>
                    </a:p>
                  </a:txBody>
                  <a:tcPr marL="76200" marR="76200" marT="38100" marB="38100" anchor="ct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21220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74</a:t>
            </a:fld>
            <a:endParaRPr lang="en-IN"/>
          </a:p>
        </p:txBody>
      </p:sp>
      <p:sp>
        <p:nvSpPr>
          <p:cNvPr id="7" name="Title 1"/>
          <p:cNvSpPr>
            <a:spLocks noGrp="1"/>
          </p:cNvSpPr>
          <p:nvPr>
            <p:ph type="title"/>
          </p:nvPr>
        </p:nvSpPr>
        <p:spPr>
          <a:xfrm>
            <a:off x="457200" y="274638"/>
            <a:ext cx="7620000" cy="1143000"/>
          </a:xfrm>
        </p:spPr>
        <p:txBody>
          <a:bodyPr/>
          <a:lstStyle/>
          <a:p>
            <a:r>
              <a:rPr lang="en-IN" dirty="0"/>
              <a:t>Sub-query</a:t>
            </a:r>
          </a:p>
        </p:txBody>
      </p:sp>
      <p:pic>
        <p:nvPicPr>
          <p:cNvPr id="4100" name="Picture 4" descr="How to Use Subque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97106"/>
            <a:ext cx="7772400" cy="4294094"/>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A80A2F4-B038-431B-830A-159A35DC24C1}"/>
                  </a:ext>
                </a:extLst>
              </p14:cNvPr>
              <p14:cNvContentPartPr/>
              <p14:nvPr/>
            </p14:nvContentPartPr>
            <p14:xfrm>
              <a:off x="584280" y="1276200"/>
              <a:ext cx="6890040" cy="3258000"/>
            </p14:xfrm>
          </p:contentPart>
        </mc:Choice>
        <mc:Fallback xmlns="">
          <p:pic>
            <p:nvPicPr>
              <p:cNvPr id="2" name="Ink 1">
                <a:extLst>
                  <a:ext uri="{FF2B5EF4-FFF2-40B4-BE49-F238E27FC236}">
                    <a16:creationId xmlns:a16="http://schemas.microsoft.com/office/drawing/2014/main" id="{BA80A2F4-B038-431B-830A-159A35DC24C1}"/>
                  </a:ext>
                </a:extLst>
              </p:cNvPr>
              <p:cNvPicPr/>
              <p:nvPr/>
            </p:nvPicPr>
            <p:blipFill>
              <a:blip r:embed="rId4"/>
              <a:stretch>
                <a:fillRect/>
              </a:stretch>
            </p:blipFill>
            <p:spPr>
              <a:xfrm>
                <a:off x="574920" y="1266840"/>
                <a:ext cx="6908760" cy="3276720"/>
              </a:xfrm>
              <a:prstGeom prst="rect">
                <a:avLst/>
              </a:prstGeom>
            </p:spPr>
          </p:pic>
        </mc:Fallback>
      </mc:AlternateContent>
    </p:spTree>
    <p:extLst>
      <p:ext uri="{BB962C8B-B14F-4D97-AF65-F5344CB8AC3E}">
        <p14:creationId xmlns:p14="http://schemas.microsoft.com/office/powerpoint/2010/main" val="31965684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75</a:t>
            </a:fld>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99247"/>
            <a:ext cx="7879774" cy="53340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A6101F3-6DE2-4AA0-BCB7-B9A27C8DD17E}"/>
                  </a:ext>
                </a:extLst>
              </p14:cNvPr>
              <p14:cNvContentPartPr/>
              <p14:nvPr/>
            </p14:nvContentPartPr>
            <p14:xfrm>
              <a:off x="1251000" y="1073160"/>
              <a:ext cx="5423040" cy="3607200"/>
            </p14:xfrm>
          </p:contentPart>
        </mc:Choice>
        <mc:Fallback xmlns="">
          <p:pic>
            <p:nvPicPr>
              <p:cNvPr id="3" name="Ink 2">
                <a:extLst>
                  <a:ext uri="{FF2B5EF4-FFF2-40B4-BE49-F238E27FC236}">
                    <a16:creationId xmlns:a16="http://schemas.microsoft.com/office/drawing/2014/main" id="{DA6101F3-6DE2-4AA0-BCB7-B9A27C8DD17E}"/>
                  </a:ext>
                </a:extLst>
              </p:cNvPr>
              <p:cNvPicPr/>
              <p:nvPr/>
            </p:nvPicPr>
            <p:blipFill>
              <a:blip r:embed="rId4"/>
              <a:stretch>
                <a:fillRect/>
              </a:stretch>
            </p:blipFill>
            <p:spPr>
              <a:xfrm>
                <a:off x="1241640" y="1063800"/>
                <a:ext cx="5441760" cy="3625920"/>
              </a:xfrm>
              <a:prstGeom prst="rect">
                <a:avLst/>
              </a:prstGeom>
            </p:spPr>
          </p:pic>
        </mc:Fallback>
      </mc:AlternateContent>
    </p:spTree>
    <p:extLst>
      <p:ext uri="{BB962C8B-B14F-4D97-AF65-F5344CB8AC3E}">
        <p14:creationId xmlns:p14="http://schemas.microsoft.com/office/powerpoint/2010/main" val="38386770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76</a:t>
            </a:fld>
            <a:endParaRPr lang="en-IN"/>
          </a:p>
        </p:txBody>
      </p:sp>
      <p:pic>
        <p:nvPicPr>
          <p:cNvPr id="10242" name="Picture 2" descr="Sql subqu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09600"/>
            <a:ext cx="7409056" cy="5562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92AAEB7-A636-481B-8584-6CBF03421425}"/>
                  </a:ext>
                </a:extLst>
              </p14:cNvPr>
              <p14:cNvContentPartPr/>
              <p14:nvPr/>
            </p14:nvContentPartPr>
            <p14:xfrm>
              <a:off x="876240" y="2222640"/>
              <a:ext cx="4191480" cy="3549960"/>
            </p14:xfrm>
          </p:contentPart>
        </mc:Choice>
        <mc:Fallback xmlns="">
          <p:pic>
            <p:nvPicPr>
              <p:cNvPr id="2" name="Ink 1">
                <a:extLst>
                  <a:ext uri="{FF2B5EF4-FFF2-40B4-BE49-F238E27FC236}">
                    <a16:creationId xmlns:a16="http://schemas.microsoft.com/office/drawing/2014/main" id="{192AAEB7-A636-481B-8584-6CBF03421425}"/>
                  </a:ext>
                </a:extLst>
              </p:cNvPr>
              <p:cNvPicPr/>
              <p:nvPr/>
            </p:nvPicPr>
            <p:blipFill>
              <a:blip r:embed="rId4"/>
              <a:stretch>
                <a:fillRect/>
              </a:stretch>
            </p:blipFill>
            <p:spPr>
              <a:xfrm>
                <a:off x="866880" y="2213280"/>
                <a:ext cx="4210200" cy="3568680"/>
              </a:xfrm>
              <a:prstGeom prst="rect">
                <a:avLst/>
              </a:prstGeom>
            </p:spPr>
          </p:pic>
        </mc:Fallback>
      </mc:AlternateContent>
    </p:spTree>
    <p:extLst>
      <p:ext uri="{BB962C8B-B14F-4D97-AF65-F5344CB8AC3E}">
        <p14:creationId xmlns:p14="http://schemas.microsoft.com/office/powerpoint/2010/main" val="33630173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77</a:t>
            </a:fld>
            <a:endParaRPr lang="en-IN"/>
          </a:p>
        </p:txBody>
      </p:sp>
      <p:sp>
        <p:nvSpPr>
          <p:cNvPr id="6" name="TextBox 5"/>
          <p:cNvSpPr txBox="1"/>
          <p:nvPr/>
        </p:nvSpPr>
        <p:spPr>
          <a:xfrm>
            <a:off x="1600200" y="1143000"/>
            <a:ext cx="953081" cy="523220"/>
          </a:xfrm>
          <a:prstGeom prst="rect">
            <a:avLst/>
          </a:prstGeom>
          <a:noFill/>
        </p:spPr>
        <p:txBody>
          <a:bodyPr wrap="none" rtlCol="0">
            <a:spAutoFit/>
          </a:bodyPr>
          <a:lstStyle/>
          <a:p>
            <a:r>
              <a:rPr lang="en-IN" sz="2800" b="1" dirty="0"/>
              <a:t>DEPT</a:t>
            </a:r>
          </a:p>
        </p:txBody>
      </p:sp>
      <p:graphicFrame>
        <p:nvGraphicFramePr>
          <p:cNvPr id="7" name="Table 6"/>
          <p:cNvGraphicFramePr>
            <a:graphicFrameLocks noGrp="1"/>
          </p:cNvGraphicFramePr>
          <p:nvPr>
            <p:extLst>
              <p:ext uri="{D42A27DB-BD31-4B8C-83A1-F6EECF244321}">
                <p14:modId xmlns:p14="http://schemas.microsoft.com/office/powerpoint/2010/main" val="2716062614"/>
              </p:ext>
            </p:extLst>
          </p:nvPr>
        </p:nvGraphicFramePr>
        <p:xfrm>
          <a:off x="1676400" y="1828800"/>
          <a:ext cx="4648201" cy="3352801"/>
        </p:xfrm>
        <a:graphic>
          <a:graphicData uri="http://schemas.openxmlformats.org/drawingml/2006/table">
            <a:tbl>
              <a:tblPr>
                <a:tableStyleId>{3C2FFA5D-87B4-456A-9821-1D502468CF0F}</a:tableStyleId>
              </a:tblPr>
              <a:tblGrid>
                <a:gridCol w="1106715">
                  <a:extLst>
                    <a:ext uri="{9D8B030D-6E8A-4147-A177-3AD203B41FA5}">
                      <a16:colId xmlns:a16="http://schemas.microsoft.com/office/drawing/2014/main" val="20000"/>
                    </a:ext>
                  </a:extLst>
                </a:gridCol>
                <a:gridCol w="1770743">
                  <a:extLst>
                    <a:ext uri="{9D8B030D-6E8A-4147-A177-3AD203B41FA5}">
                      <a16:colId xmlns:a16="http://schemas.microsoft.com/office/drawing/2014/main" val="20001"/>
                    </a:ext>
                  </a:extLst>
                </a:gridCol>
                <a:gridCol w="1770743">
                  <a:extLst>
                    <a:ext uri="{9D8B030D-6E8A-4147-A177-3AD203B41FA5}">
                      <a16:colId xmlns:a16="http://schemas.microsoft.com/office/drawing/2014/main" val="20002"/>
                    </a:ext>
                  </a:extLst>
                </a:gridCol>
              </a:tblGrid>
              <a:tr h="804292">
                <a:tc>
                  <a:txBody>
                    <a:bodyPr/>
                    <a:lstStyle/>
                    <a:p>
                      <a:pPr fontAlgn="b"/>
                      <a:r>
                        <a:rPr lang="en-IN" sz="2000" b="1" dirty="0">
                          <a:effectLst/>
                        </a:rPr>
                        <a:t>DEPTNO</a:t>
                      </a:r>
                      <a:endParaRPr lang="en-IN" sz="2000" b="1" dirty="0">
                        <a:solidFill>
                          <a:srgbClr val="000000"/>
                        </a:solidFill>
                        <a:effectLst/>
                      </a:endParaRPr>
                    </a:p>
                  </a:txBody>
                  <a:tcPr marL="60960" marR="60960" marT="60960" marB="60960" anchor="b">
                    <a:solidFill>
                      <a:schemeClr val="accent5">
                        <a:lumMod val="60000"/>
                        <a:lumOff val="40000"/>
                      </a:schemeClr>
                    </a:solidFill>
                  </a:tcPr>
                </a:tc>
                <a:tc>
                  <a:txBody>
                    <a:bodyPr/>
                    <a:lstStyle/>
                    <a:p>
                      <a:pPr fontAlgn="b"/>
                      <a:r>
                        <a:rPr lang="en-IN" sz="2000" b="1" dirty="0">
                          <a:effectLst/>
                        </a:rPr>
                        <a:t>DNAME</a:t>
                      </a:r>
                      <a:endParaRPr lang="en-IN" sz="2000" b="1" dirty="0">
                        <a:solidFill>
                          <a:srgbClr val="000000"/>
                        </a:solidFill>
                        <a:effectLst/>
                      </a:endParaRPr>
                    </a:p>
                  </a:txBody>
                  <a:tcPr marL="60960" marR="60960" marT="60960" marB="60960" anchor="b">
                    <a:solidFill>
                      <a:schemeClr val="accent5">
                        <a:lumMod val="60000"/>
                        <a:lumOff val="40000"/>
                      </a:schemeClr>
                    </a:solidFill>
                  </a:tcPr>
                </a:tc>
                <a:tc>
                  <a:txBody>
                    <a:bodyPr/>
                    <a:lstStyle/>
                    <a:p>
                      <a:pPr fontAlgn="b"/>
                      <a:r>
                        <a:rPr lang="en-IN" sz="2000" b="1" dirty="0">
                          <a:effectLst/>
                        </a:rPr>
                        <a:t>LOC</a:t>
                      </a:r>
                      <a:endParaRPr lang="en-IN" sz="2000" b="1" dirty="0">
                        <a:solidFill>
                          <a:srgbClr val="000000"/>
                        </a:solidFill>
                        <a:effectLst/>
                      </a:endParaRPr>
                    </a:p>
                  </a:txBody>
                  <a:tcPr marL="60960" marR="60960" marT="60960" marB="60960" anchor="b">
                    <a:solidFill>
                      <a:schemeClr val="accent5">
                        <a:lumMod val="60000"/>
                        <a:lumOff val="40000"/>
                      </a:schemeClr>
                    </a:solidFill>
                  </a:tcPr>
                </a:tc>
                <a:extLst>
                  <a:ext uri="{0D108BD9-81ED-4DB2-BD59-A6C34878D82A}">
                    <a16:rowId xmlns:a16="http://schemas.microsoft.com/office/drawing/2014/main" val="10000"/>
                  </a:ext>
                </a:extLst>
              </a:tr>
              <a:tr h="737268">
                <a:tc>
                  <a:txBody>
                    <a:bodyPr/>
                    <a:lstStyle/>
                    <a:p>
                      <a:r>
                        <a:rPr lang="en-IN" sz="2000">
                          <a:effectLst/>
                        </a:rPr>
                        <a:t>10</a:t>
                      </a:r>
                      <a:endParaRPr lang="en-IN" sz="2000">
                        <a:solidFill>
                          <a:srgbClr val="000000"/>
                        </a:solidFill>
                        <a:effectLst/>
                      </a:endParaRPr>
                    </a:p>
                  </a:txBody>
                  <a:tcPr marL="60960" marR="60960" marT="30480" marB="30480" anchor="ctr"/>
                </a:tc>
                <a:tc>
                  <a:txBody>
                    <a:bodyPr/>
                    <a:lstStyle/>
                    <a:p>
                      <a:r>
                        <a:rPr lang="en-IN" sz="2000" dirty="0">
                          <a:effectLst/>
                        </a:rPr>
                        <a:t>ACCOUNTING</a:t>
                      </a:r>
                      <a:endParaRPr lang="en-IN" sz="2000" dirty="0">
                        <a:solidFill>
                          <a:srgbClr val="000000"/>
                        </a:solidFill>
                        <a:effectLst/>
                      </a:endParaRPr>
                    </a:p>
                  </a:txBody>
                  <a:tcPr marL="60960" marR="60960" marT="30480" marB="30480" anchor="ctr"/>
                </a:tc>
                <a:tc>
                  <a:txBody>
                    <a:bodyPr/>
                    <a:lstStyle/>
                    <a:p>
                      <a:r>
                        <a:rPr lang="en-IN" sz="2000" dirty="0">
                          <a:effectLst/>
                        </a:rPr>
                        <a:t>NEW YORK</a:t>
                      </a:r>
                      <a:endParaRPr lang="en-IN" sz="2000" dirty="0">
                        <a:solidFill>
                          <a:srgbClr val="000000"/>
                        </a:solidFill>
                        <a:effectLst/>
                      </a:endParaRPr>
                    </a:p>
                  </a:txBody>
                  <a:tcPr marL="60960" marR="60960" marT="30480" marB="30480" anchor="ctr"/>
                </a:tc>
                <a:extLst>
                  <a:ext uri="{0D108BD9-81ED-4DB2-BD59-A6C34878D82A}">
                    <a16:rowId xmlns:a16="http://schemas.microsoft.com/office/drawing/2014/main" val="10001"/>
                  </a:ext>
                </a:extLst>
              </a:tr>
              <a:tr h="603747">
                <a:tc>
                  <a:txBody>
                    <a:bodyPr/>
                    <a:lstStyle/>
                    <a:p>
                      <a:r>
                        <a:rPr lang="en-IN" sz="2000">
                          <a:effectLst/>
                        </a:rPr>
                        <a:t>20</a:t>
                      </a:r>
                      <a:endParaRPr lang="en-IN" sz="2000">
                        <a:solidFill>
                          <a:srgbClr val="000000"/>
                        </a:solidFill>
                        <a:effectLst/>
                      </a:endParaRPr>
                    </a:p>
                  </a:txBody>
                  <a:tcPr marL="60960" marR="60960" marT="30480" marB="30480" anchor="ctr"/>
                </a:tc>
                <a:tc>
                  <a:txBody>
                    <a:bodyPr/>
                    <a:lstStyle/>
                    <a:p>
                      <a:r>
                        <a:rPr lang="en-IN" sz="2000" dirty="0">
                          <a:effectLst/>
                        </a:rPr>
                        <a:t>RESEARCH</a:t>
                      </a:r>
                      <a:endParaRPr lang="en-IN" sz="2000" dirty="0">
                        <a:solidFill>
                          <a:srgbClr val="000000"/>
                        </a:solidFill>
                        <a:effectLst/>
                      </a:endParaRPr>
                    </a:p>
                  </a:txBody>
                  <a:tcPr marL="60960" marR="60960" marT="30480" marB="30480" anchor="ctr"/>
                </a:tc>
                <a:tc>
                  <a:txBody>
                    <a:bodyPr/>
                    <a:lstStyle/>
                    <a:p>
                      <a:r>
                        <a:rPr lang="en-IN" sz="2000" dirty="0">
                          <a:effectLst/>
                        </a:rPr>
                        <a:t>DALLAS</a:t>
                      </a:r>
                      <a:endParaRPr lang="en-IN" sz="2000" dirty="0">
                        <a:solidFill>
                          <a:srgbClr val="000000"/>
                        </a:solidFill>
                        <a:effectLst/>
                      </a:endParaRPr>
                    </a:p>
                  </a:txBody>
                  <a:tcPr marL="60960" marR="60960" marT="30480" marB="30480" anchor="ctr"/>
                </a:tc>
                <a:extLst>
                  <a:ext uri="{0D108BD9-81ED-4DB2-BD59-A6C34878D82A}">
                    <a16:rowId xmlns:a16="http://schemas.microsoft.com/office/drawing/2014/main" val="10002"/>
                  </a:ext>
                </a:extLst>
              </a:tr>
              <a:tr h="603747">
                <a:tc>
                  <a:txBody>
                    <a:bodyPr/>
                    <a:lstStyle/>
                    <a:p>
                      <a:r>
                        <a:rPr lang="en-IN" sz="2000" b="0" dirty="0">
                          <a:effectLst/>
                        </a:rPr>
                        <a:t>30</a:t>
                      </a:r>
                      <a:endParaRPr lang="en-IN" sz="2000" b="0" dirty="0">
                        <a:solidFill>
                          <a:srgbClr val="000000"/>
                        </a:solidFill>
                        <a:effectLst/>
                      </a:endParaRPr>
                    </a:p>
                  </a:txBody>
                  <a:tcPr marL="60960" marR="60960" marT="30480" marB="30480" anchor="ctr"/>
                </a:tc>
                <a:tc>
                  <a:txBody>
                    <a:bodyPr/>
                    <a:lstStyle/>
                    <a:p>
                      <a:r>
                        <a:rPr lang="en-IN" sz="2000" b="0" dirty="0">
                          <a:effectLst/>
                        </a:rPr>
                        <a:t>SALES</a:t>
                      </a:r>
                      <a:endParaRPr lang="en-IN" sz="2000" b="0" dirty="0">
                        <a:solidFill>
                          <a:srgbClr val="000000"/>
                        </a:solidFill>
                        <a:effectLst/>
                      </a:endParaRPr>
                    </a:p>
                  </a:txBody>
                  <a:tcPr marL="60960" marR="60960" marT="30480" marB="30480" anchor="ctr"/>
                </a:tc>
                <a:tc>
                  <a:txBody>
                    <a:bodyPr/>
                    <a:lstStyle/>
                    <a:p>
                      <a:r>
                        <a:rPr lang="en-IN" sz="2000" b="0" dirty="0">
                          <a:effectLst/>
                        </a:rPr>
                        <a:t>CHICAGO</a:t>
                      </a:r>
                      <a:endParaRPr lang="en-IN" sz="2000" b="0" dirty="0">
                        <a:solidFill>
                          <a:srgbClr val="000000"/>
                        </a:solidFill>
                        <a:effectLst/>
                      </a:endParaRPr>
                    </a:p>
                  </a:txBody>
                  <a:tcPr marL="60960" marR="60960" marT="30480" marB="30480" anchor="ctr"/>
                </a:tc>
                <a:extLst>
                  <a:ext uri="{0D108BD9-81ED-4DB2-BD59-A6C34878D82A}">
                    <a16:rowId xmlns:a16="http://schemas.microsoft.com/office/drawing/2014/main" val="10003"/>
                  </a:ext>
                </a:extLst>
              </a:tr>
              <a:tr h="603747">
                <a:tc>
                  <a:txBody>
                    <a:bodyPr/>
                    <a:lstStyle/>
                    <a:p>
                      <a:r>
                        <a:rPr lang="en-IN" sz="2000">
                          <a:effectLst/>
                        </a:rPr>
                        <a:t>40</a:t>
                      </a:r>
                      <a:endParaRPr lang="en-IN" sz="2000">
                        <a:solidFill>
                          <a:srgbClr val="000000"/>
                        </a:solidFill>
                        <a:effectLst/>
                      </a:endParaRPr>
                    </a:p>
                  </a:txBody>
                  <a:tcPr marL="60960" marR="60960" marT="30480" marB="30480" anchor="ctr"/>
                </a:tc>
                <a:tc>
                  <a:txBody>
                    <a:bodyPr/>
                    <a:lstStyle/>
                    <a:p>
                      <a:r>
                        <a:rPr lang="en-IN" sz="2000" dirty="0">
                          <a:effectLst/>
                        </a:rPr>
                        <a:t>OPERATIONS</a:t>
                      </a:r>
                      <a:endParaRPr lang="en-IN" sz="2000" dirty="0">
                        <a:solidFill>
                          <a:srgbClr val="000000"/>
                        </a:solidFill>
                        <a:effectLst/>
                      </a:endParaRPr>
                    </a:p>
                  </a:txBody>
                  <a:tcPr marL="60960" marR="60960" marT="30480" marB="30480" anchor="ctr"/>
                </a:tc>
                <a:tc>
                  <a:txBody>
                    <a:bodyPr/>
                    <a:lstStyle/>
                    <a:p>
                      <a:r>
                        <a:rPr lang="en-IN" sz="2000" dirty="0">
                          <a:effectLst/>
                        </a:rPr>
                        <a:t>BOSTON</a:t>
                      </a:r>
                      <a:endParaRPr lang="en-IN" sz="2000" dirty="0">
                        <a:solidFill>
                          <a:srgbClr val="000000"/>
                        </a:solidFill>
                        <a:effectLst/>
                      </a:endParaRPr>
                    </a:p>
                  </a:txBody>
                  <a:tcPr marL="60960" marR="60960" marT="30480" marB="30480" anchor="ctr"/>
                </a:tc>
                <a:extLst>
                  <a:ext uri="{0D108BD9-81ED-4DB2-BD59-A6C34878D82A}">
                    <a16:rowId xmlns:a16="http://schemas.microsoft.com/office/drawing/2014/main" val="10004"/>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1B3A9F4-D08A-4566-9A1F-A70A2E6809B9}"/>
                  </a:ext>
                </a:extLst>
              </p14:cNvPr>
              <p14:cNvContentPartPr/>
              <p14:nvPr/>
            </p14:nvContentPartPr>
            <p14:xfrm>
              <a:off x="1727280" y="1619280"/>
              <a:ext cx="3302280" cy="959040"/>
            </p14:xfrm>
          </p:contentPart>
        </mc:Choice>
        <mc:Fallback xmlns="">
          <p:pic>
            <p:nvPicPr>
              <p:cNvPr id="2" name="Ink 1">
                <a:extLst>
                  <a:ext uri="{FF2B5EF4-FFF2-40B4-BE49-F238E27FC236}">
                    <a16:creationId xmlns:a16="http://schemas.microsoft.com/office/drawing/2014/main" id="{21B3A9F4-D08A-4566-9A1F-A70A2E6809B9}"/>
                  </a:ext>
                </a:extLst>
              </p:cNvPr>
              <p:cNvPicPr/>
              <p:nvPr/>
            </p:nvPicPr>
            <p:blipFill>
              <a:blip r:embed="rId3"/>
              <a:stretch>
                <a:fillRect/>
              </a:stretch>
            </p:blipFill>
            <p:spPr>
              <a:xfrm>
                <a:off x="1717920" y="1609920"/>
                <a:ext cx="3321000" cy="977760"/>
              </a:xfrm>
              <a:prstGeom prst="rect">
                <a:avLst/>
              </a:prstGeom>
            </p:spPr>
          </p:pic>
        </mc:Fallback>
      </mc:AlternateContent>
    </p:spTree>
    <p:extLst>
      <p:ext uri="{BB962C8B-B14F-4D97-AF65-F5344CB8AC3E}">
        <p14:creationId xmlns:p14="http://schemas.microsoft.com/office/powerpoint/2010/main" val="212602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78</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2573788821"/>
              </p:ext>
            </p:extLst>
          </p:nvPr>
        </p:nvGraphicFramePr>
        <p:xfrm>
          <a:off x="838200" y="990600"/>
          <a:ext cx="6858008" cy="4724404"/>
        </p:xfrm>
        <a:graphic>
          <a:graphicData uri="http://schemas.openxmlformats.org/drawingml/2006/table">
            <a:tbl>
              <a:tblPr>
                <a:tableStyleId>{284E427A-3D55-4303-BF80-6455036E1DE7}</a:tableStyleId>
              </a:tblPr>
              <a:tblGrid>
                <a:gridCol w="857251">
                  <a:extLst>
                    <a:ext uri="{9D8B030D-6E8A-4147-A177-3AD203B41FA5}">
                      <a16:colId xmlns:a16="http://schemas.microsoft.com/office/drawing/2014/main" val="20000"/>
                    </a:ext>
                  </a:extLst>
                </a:gridCol>
                <a:gridCol w="857251">
                  <a:extLst>
                    <a:ext uri="{9D8B030D-6E8A-4147-A177-3AD203B41FA5}">
                      <a16:colId xmlns:a16="http://schemas.microsoft.com/office/drawing/2014/main" val="20001"/>
                    </a:ext>
                  </a:extLst>
                </a:gridCol>
                <a:gridCol w="857251">
                  <a:extLst>
                    <a:ext uri="{9D8B030D-6E8A-4147-A177-3AD203B41FA5}">
                      <a16:colId xmlns:a16="http://schemas.microsoft.com/office/drawing/2014/main" val="20002"/>
                    </a:ext>
                  </a:extLst>
                </a:gridCol>
                <a:gridCol w="857251">
                  <a:extLst>
                    <a:ext uri="{9D8B030D-6E8A-4147-A177-3AD203B41FA5}">
                      <a16:colId xmlns:a16="http://schemas.microsoft.com/office/drawing/2014/main" val="20003"/>
                    </a:ext>
                  </a:extLst>
                </a:gridCol>
                <a:gridCol w="857251">
                  <a:extLst>
                    <a:ext uri="{9D8B030D-6E8A-4147-A177-3AD203B41FA5}">
                      <a16:colId xmlns:a16="http://schemas.microsoft.com/office/drawing/2014/main" val="20004"/>
                    </a:ext>
                  </a:extLst>
                </a:gridCol>
                <a:gridCol w="857251">
                  <a:extLst>
                    <a:ext uri="{9D8B030D-6E8A-4147-A177-3AD203B41FA5}">
                      <a16:colId xmlns:a16="http://schemas.microsoft.com/office/drawing/2014/main" val="20005"/>
                    </a:ext>
                  </a:extLst>
                </a:gridCol>
                <a:gridCol w="857251">
                  <a:extLst>
                    <a:ext uri="{9D8B030D-6E8A-4147-A177-3AD203B41FA5}">
                      <a16:colId xmlns:a16="http://schemas.microsoft.com/office/drawing/2014/main" val="20006"/>
                    </a:ext>
                  </a:extLst>
                </a:gridCol>
                <a:gridCol w="857251">
                  <a:extLst>
                    <a:ext uri="{9D8B030D-6E8A-4147-A177-3AD203B41FA5}">
                      <a16:colId xmlns:a16="http://schemas.microsoft.com/office/drawing/2014/main" val="20007"/>
                    </a:ext>
                  </a:extLst>
                </a:gridCol>
              </a:tblGrid>
              <a:tr h="272086">
                <a:tc>
                  <a:txBody>
                    <a:bodyPr/>
                    <a:lstStyle/>
                    <a:p>
                      <a:pPr fontAlgn="b"/>
                      <a:r>
                        <a:rPr lang="en-IN" sz="1400" b="1" dirty="0">
                          <a:effectLst/>
                        </a:rPr>
                        <a:t>EMPNO</a:t>
                      </a:r>
                      <a:endParaRPr lang="en-IN" sz="1400" b="1" dirty="0">
                        <a:solidFill>
                          <a:srgbClr val="000000"/>
                        </a:solidFill>
                        <a:effectLst/>
                      </a:endParaRPr>
                    </a:p>
                  </a:txBody>
                  <a:tcPr marL="25134" marR="25134" marT="25134" marB="25134" anchor="b">
                    <a:solidFill>
                      <a:schemeClr val="accent2">
                        <a:lumMod val="60000"/>
                        <a:lumOff val="40000"/>
                      </a:schemeClr>
                    </a:solidFill>
                  </a:tcPr>
                </a:tc>
                <a:tc>
                  <a:txBody>
                    <a:bodyPr/>
                    <a:lstStyle/>
                    <a:p>
                      <a:pPr fontAlgn="b"/>
                      <a:r>
                        <a:rPr lang="en-IN" sz="1400" b="1">
                          <a:effectLst/>
                        </a:rPr>
                        <a:t>ENAME</a:t>
                      </a:r>
                      <a:endParaRPr lang="en-IN" sz="1400" b="1">
                        <a:solidFill>
                          <a:srgbClr val="000000"/>
                        </a:solidFill>
                        <a:effectLst/>
                      </a:endParaRPr>
                    </a:p>
                  </a:txBody>
                  <a:tcPr marL="25134" marR="25134" marT="25134" marB="25134" anchor="b">
                    <a:solidFill>
                      <a:schemeClr val="accent2">
                        <a:lumMod val="60000"/>
                        <a:lumOff val="40000"/>
                      </a:schemeClr>
                    </a:solidFill>
                  </a:tcPr>
                </a:tc>
                <a:tc>
                  <a:txBody>
                    <a:bodyPr/>
                    <a:lstStyle/>
                    <a:p>
                      <a:pPr fontAlgn="b"/>
                      <a:r>
                        <a:rPr lang="en-IN" sz="1400" b="1">
                          <a:effectLst/>
                        </a:rPr>
                        <a:t>JOB</a:t>
                      </a:r>
                      <a:endParaRPr lang="en-IN" sz="1400" b="1">
                        <a:solidFill>
                          <a:srgbClr val="000000"/>
                        </a:solidFill>
                        <a:effectLst/>
                      </a:endParaRPr>
                    </a:p>
                  </a:txBody>
                  <a:tcPr marL="25134" marR="25134" marT="25134" marB="25134" anchor="b">
                    <a:solidFill>
                      <a:schemeClr val="accent2">
                        <a:lumMod val="60000"/>
                        <a:lumOff val="40000"/>
                      </a:schemeClr>
                    </a:solidFill>
                  </a:tcPr>
                </a:tc>
                <a:tc>
                  <a:txBody>
                    <a:bodyPr/>
                    <a:lstStyle/>
                    <a:p>
                      <a:pPr fontAlgn="b"/>
                      <a:r>
                        <a:rPr lang="en-IN" sz="1400" b="1">
                          <a:effectLst/>
                        </a:rPr>
                        <a:t>MGR</a:t>
                      </a:r>
                      <a:endParaRPr lang="en-IN" sz="1400" b="1">
                        <a:solidFill>
                          <a:srgbClr val="000000"/>
                        </a:solidFill>
                        <a:effectLst/>
                      </a:endParaRPr>
                    </a:p>
                  </a:txBody>
                  <a:tcPr marL="25134" marR="25134" marT="25134" marB="25134" anchor="b">
                    <a:solidFill>
                      <a:schemeClr val="accent2">
                        <a:lumMod val="60000"/>
                        <a:lumOff val="40000"/>
                      </a:schemeClr>
                    </a:solidFill>
                  </a:tcPr>
                </a:tc>
                <a:tc>
                  <a:txBody>
                    <a:bodyPr/>
                    <a:lstStyle/>
                    <a:p>
                      <a:pPr fontAlgn="b"/>
                      <a:r>
                        <a:rPr lang="en-IN" sz="1400" b="1" dirty="0">
                          <a:effectLst/>
                        </a:rPr>
                        <a:t>HIREDATE</a:t>
                      </a:r>
                      <a:endParaRPr lang="en-IN" sz="1400" b="1" dirty="0">
                        <a:solidFill>
                          <a:srgbClr val="000000"/>
                        </a:solidFill>
                        <a:effectLst/>
                      </a:endParaRPr>
                    </a:p>
                  </a:txBody>
                  <a:tcPr marL="25134" marR="25134" marT="25134" marB="25134" anchor="b">
                    <a:solidFill>
                      <a:schemeClr val="accent2">
                        <a:lumMod val="60000"/>
                        <a:lumOff val="40000"/>
                      </a:schemeClr>
                    </a:solidFill>
                  </a:tcPr>
                </a:tc>
                <a:tc>
                  <a:txBody>
                    <a:bodyPr/>
                    <a:lstStyle/>
                    <a:p>
                      <a:pPr fontAlgn="b"/>
                      <a:r>
                        <a:rPr lang="en-IN" sz="1400" b="1">
                          <a:effectLst/>
                        </a:rPr>
                        <a:t>SAL</a:t>
                      </a:r>
                      <a:endParaRPr lang="en-IN" sz="1400" b="1">
                        <a:solidFill>
                          <a:srgbClr val="000000"/>
                        </a:solidFill>
                        <a:effectLst/>
                      </a:endParaRPr>
                    </a:p>
                  </a:txBody>
                  <a:tcPr marL="25134" marR="25134" marT="25134" marB="25134" anchor="b">
                    <a:solidFill>
                      <a:schemeClr val="accent2">
                        <a:lumMod val="60000"/>
                        <a:lumOff val="40000"/>
                      </a:schemeClr>
                    </a:solidFill>
                  </a:tcPr>
                </a:tc>
                <a:tc>
                  <a:txBody>
                    <a:bodyPr/>
                    <a:lstStyle/>
                    <a:p>
                      <a:pPr fontAlgn="b"/>
                      <a:r>
                        <a:rPr lang="en-IN" sz="1400" b="1">
                          <a:effectLst/>
                        </a:rPr>
                        <a:t>COMM</a:t>
                      </a:r>
                      <a:endParaRPr lang="en-IN" sz="1400" b="1">
                        <a:solidFill>
                          <a:srgbClr val="000000"/>
                        </a:solidFill>
                        <a:effectLst/>
                      </a:endParaRPr>
                    </a:p>
                  </a:txBody>
                  <a:tcPr marL="25134" marR="25134" marT="25134" marB="25134" anchor="b">
                    <a:solidFill>
                      <a:schemeClr val="accent2">
                        <a:lumMod val="60000"/>
                        <a:lumOff val="40000"/>
                      </a:schemeClr>
                    </a:solidFill>
                  </a:tcPr>
                </a:tc>
                <a:tc>
                  <a:txBody>
                    <a:bodyPr/>
                    <a:lstStyle/>
                    <a:p>
                      <a:pPr fontAlgn="b"/>
                      <a:r>
                        <a:rPr lang="en-IN" sz="1400" b="1" dirty="0">
                          <a:effectLst/>
                        </a:rPr>
                        <a:t>DEPTNO</a:t>
                      </a:r>
                      <a:endParaRPr lang="en-IN" sz="1400" b="1" dirty="0">
                        <a:solidFill>
                          <a:srgbClr val="000000"/>
                        </a:solidFill>
                        <a:effectLst/>
                      </a:endParaRPr>
                    </a:p>
                  </a:txBody>
                  <a:tcPr marL="25134" marR="25134" marT="25134" marB="25134" anchor="b">
                    <a:solidFill>
                      <a:schemeClr val="accent2">
                        <a:lumMod val="60000"/>
                        <a:lumOff val="40000"/>
                      </a:schemeClr>
                    </a:solidFill>
                  </a:tcPr>
                </a:tc>
                <a:extLst>
                  <a:ext uri="{0D108BD9-81ED-4DB2-BD59-A6C34878D82A}">
                    <a16:rowId xmlns:a16="http://schemas.microsoft.com/office/drawing/2014/main" val="10000"/>
                  </a:ext>
                </a:extLst>
              </a:tr>
              <a:tr h="247351">
                <a:tc>
                  <a:txBody>
                    <a:bodyPr/>
                    <a:lstStyle/>
                    <a:p>
                      <a:r>
                        <a:rPr lang="en-IN" sz="1400" dirty="0">
                          <a:effectLst/>
                        </a:rPr>
                        <a:t>7839</a:t>
                      </a:r>
                      <a:endParaRPr lang="en-IN" sz="1400" dirty="0">
                        <a:solidFill>
                          <a:srgbClr val="000000"/>
                        </a:solidFill>
                        <a:effectLst/>
                      </a:endParaRPr>
                    </a:p>
                  </a:txBody>
                  <a:tcPr marL="25134" marR="25134" marT="12567" marB="12567" anchor="ctr"/>
                </a:tc>
                <a:tc>
                  <a:txBody>
                    <a:bodyPr/>
                    <a:lstStyle/>
                    <a:p>
                      <a:r>
                        <a:rPr lang="en-IN" sz="1400">
                          <a:effectLst/>
                        </a:rPr>
                        <a:t>KING</a:t>
                      </a:r>
                      <a:endParaRPr lang="en-IN" sz="1400">
                        <a:solidFill>
                          <a:srgbClr val="000000"/>
                        </a:solidFill>
                        <a:effectLst/>
                      </a:endParaRPr>
                    </a:p>
                  </a:txBody>
                  <a:tcPr marL="25134" marR="25134" marT="12567" marB="12567" anchor="ctr"/>
                </a:tc>
                <a:tc>
                  <a:txBody>
                    <a:bodyPr/>
                    <a:lstStyle/>
                    <a:p>
                      <a:r>
                        <a:rPr lang="en-IN" sz="1400">
                          <a:effectLst/>
                        </a:rPr>
                        <a:t>PRESIDENT</a:t>
                      </a:r>
                      <a:endParaRPr lang="en-IN" sz="1400">
                        <a:solidFill>
                          <a:srgbClr val="000000"/>
                        </a:solidFill>
                        <a:effectLst/>
                      </a:endParaRPr>
                    </a:p>
                  </a:txBody>
                  <a:tcPr marL="25134" marR="25134" marT="12567" marB="12567" anchor="ctr"/>
                </a:tc>
                <a:tc>
                  <a:txBody>
                    <a:bodyPr/>
                    <a:lstStyle/>
                    <a:p>
                      <a:r>
                        <a:rPr lang="en-IN" sz="1400">
                          <a:effectLst/>
                        </a:rPr>
                        <a:t>- </a:t>
                      </a:r>
                      <a:endParaRPr lang="en-IN" sz="1400">
                        <a:solidFill>
                          <a:srgbClr val="000000"/>
                        </a:solidFill>
                        <a:effectLst/>
                      </a:endParaRPr>
                    </a:p>
                  </a:txBody>
                  <a:tcPr marL="25134" marR="25134" marT="12567" marB="12567" anchor="ctr"/>
                </a:tc>
                <a:tc>
                  <a:txBody>
                    <a:bodyPr/>
                    <a:lstStyle/>
                    <a:p>
                      <a:r>
                        <a:rPr lang="en-IN" sz="1400">
                          <a:effectLst/>
                        </a:rPr>
                        <a:t>17-NOV-81</a:t>
                      </a:r>
                      <a:endParaRPr lang="en-IN" sz="1400">
                        <a:solidFill>
                          <a:srgbClr val="000000"/>
                        </a:solidFill>
                        <a:effectLst/>
                      </a:endParaRPr>
                    </a:p>
                  </a:txBody>
                  <a:tcPr marL="25134" marR="25134" marT="12567" marB="12567" anchor="ctr"/>
                </a:tc>
                <a:tc>
                  <a:txBody>
                    <a:bodyPr/>
                    <a:lstStyle/>
                    <a:p>
                      <a:r>
                        <a:rPr lang="en-IN" sz="1400">
                          <a:effectLst/>
                        </a:rPr>
                        <a:t>5000</a:t>
                      </a:r>
                      <a:endParaRPr lang="en-IN" sz="1400">
                        <a:solidFill>
                          <a:srgbClr val="000000"/>
                        </a:solidFill>
                        <a:effectLst/>
                      </a:endParaRPr>
                    </a:p>
                  </a:txBody>
                  <a:tcPr marL="25134" marR="25134" marT="12567" marB="12567" anchor="ctr"/>
                </a:tc>
                <a:tc>
                  <a:txBody>
                    <a:bodyPr/>
                    <a:lstStyle/>
                    <a:p>
                      <a:r>
                        <a:rPr lang="en-IN" sz="1400">
                          <a:effectLst/>
                        </a:rPr>
                        <a:t>- </a:t>
                      </a:r>
                      <a:endParaRPr lang="en-IN" sz="1400">
                        <a:solidFill>
                          <a:srgbClr val="000000"/>
                        </a:solidFill>
                        <a:effectLst/>
                      </a:endParaRPr>
                    </a:p>
                  </a:txBody>
                  <a:tcPr marL="25134" marR="25134" marT="12567" marB="12567" anchor="ctr"/>
                </a:tc>
                <a:tc>
                  <a:txBody>
                    <a:bodyPr/>
                    <a:lstStyle/>
                    <a:p>
                      <a:r>
                        <a:rPr lang="en-IN" sz="1400">
                          <a:effectLst/>
                        </a:rPr>
                        <a:t>10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01"/>
                  </a:ext>
                </a:extLst>
              </a:tr>
              <a:tr h="247351">
                <a:tc>
                  <a:txBody>
                    <a:bodyPr/>
                    <a:lstStyle/>
                    <a:p>
                      <a:r>
                        <a:rPr lang="en-IN" sz="1400">
                          <a:effectLst/>
                        </a:rPr>
                        <a:t>8839</a:t>
                      </a:r>
                      <a:endParaRPr lang="en-IN" sz="1400">
                        <a:solidFill>
                          <a:srgbClr val="000000"/>
                        </a:solidFill>
                        <a:effectLst/>
                      </a:endParaRPr>
                    </a:p>
                  </a:txBody>
                  <a:tcPr marL="25134" marR="25134" marT="12567" marB="12567" anchor="ctr"/>
                </a:tc>
                <a:tc>
                  <a:txBody>
                    <a:bodyPr/>
                    <a:lstStyle/>
                    <a:p>
                      <a:r>
                        <a:rPr lang="en-IN" sz="1400">
                          <a:effectLst/>
                        </a:rPr>
                        <a:t>Prince</a:t>
                      </a:r>
                      <a:endParaRPr lang="en-IN" sz="1400">
                        <a:solidFill>
                          <a:srgbClr val="000000"/>
                        </a:solidFill>
                        <a:effectLst/>
                      </a:endParaRPr>
                    </a:p>
                  </a:txBody>
                  <a:tcPr marL="25134" marR="25134" marT="12567" marB="12567" anchor="ctr"/>
                </a:tc>
                <a:tc>
                  <a:txBody>
                    <a:bodyPr/>
                    <a:lstStyle/>
                    <a:p>
                      <a:r>
                        <a:rPr lang="en-IN" sz="1400">
                          <a:effectLst/>
                        </a:rPr>
                        <a:t>MANAGER</a:t>
                      </a:r>
                      <a:endParaRPr lang="en-IN" sz="1400">
                        <a:solidFill>
                          <a:srgbClr val="000000"/>
                        </a:solidFill>
                        <a:effectLst/>
                      </a:endParaRPr>
                    </a:p>
                  </a:txBody>
                  <a:tcPr marL="25134" marR="25134" marT="12567" marB="12567" anchor="ctr"/>
                </a:tc>
                <a:tc>
                  <a:txBody>
                    <a:bodyPr/>
                    <a:lstStyle/>
                    <a:p>
                      <a:r>
                        <a:rPr lang="en-IN" sz="1400">
                          <a:effectLst/>
                        </a:rPr>
                        <a:t>7839</a:t>
                      </a:r>
                      <a:endParaRPr lang="en-IN" sz="1400">
                        <a:solidFill>
                          <a:srgbClr val="000000"/>
                        </a:solidFill>
                        <a:effectLst/>
                      </a:endParaRPr>
                    </a:p>
                  </a:txBody>
                  <a:tcPr marL="25134" marR="25134" marT="12567" marB="12567" anchor="ctr"/>
                </a:tc>
                <a:tc>
                  <a:txBody>
                    <a:bodyPr/>
                    <a:lstStyle/>
                    <a:p>
                      <a:r>
                        <a:rPr lang="en-IN" sz="1400">
                          <a:effectLst/>
                        </a:rPr>
                        <a:t>17-NOV-81</a:t>
                      </a:r>
                      <a:endParaRPr lang="en-IN" sz="1400">
                        <a:solidFill>
                          <a:srgbClr val="000000"/>
                        </a:solidFill>
                        <a:effectLst/>
                      </a:endParaRPr>
                    </a:p>
                  </a:txBody>
                  <a:tcPr marL="25134" marR="25134" marT="12567" marB="12567" anchor="ctr"/>
                </a:tc>
                <a:tc>
                  <a:txBody>
                    <a:bodyPr/>
                    <a:lstStyle/>
                    <a:p>
                      <a:r>
                        <a:rPr lang="en-IN" sz="1400">
                          <a:effectLst/>
                        </a:rPr>
                        <a:t>3000</a:t>
                      </a:r>
                      <a:endParaRPr lang="en-IN" sz="1400">
                        <a:solidFill>
                          <a:srgbClr val="000000"/>
                        </a:solidFill>
                        <a:effectLst/>
                      </a:endParaRPr>
                    </a:p>
                  </a:txBody>
                  <a:tcPr marL="25134" marR="25134" marT="12567" marB="12567" anchor="ctr"/>
                </a:tc>
                <a:tc>
                  <a:txBody>
                    <a:bodyPr/>
                    <a:lstStyle/>
                    <a:p>
                      <a:r>
                        <a:rPr lang="en-IN" sz="1400">
                          <a:effectLst/>
                        </a:rPr>
                        <a:t>- </a:t>
                      </a:r>
                      <a:endParaRPr lang="en-IN" sz="1400">
                        <a:solidFill>
                          <a:srgbClr val="000000"/>
                        </a:solidFill>
                        <a:effectLst/>
                      </a:endParaRPr>
                    </a:p>
                  </a:txBody>
                  <a:tcPr marL="25134" marR="25134" marT="12567" marB="12567" anchor="ctr"/>
                </a:tc>
                <a:tc>
                  <a:txBody>
                    <a:bodyPr/>
                    <a:lstStyle/>
                    <a:p>
                      <a:r>
                        <a:rPr lang="en-IN" sz="1400">
                          <a:effectLst/>
                        </a:rPr>
                        <a:t>10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02"/>
                  </a:ext>
                </a:extLst>
              </a:tr>
              <a:tr h="247351">
                <a:tc>
                  <a:txBody>
                    <a:bodyPr/>
                    <a:lstStyle/>
                    <a:p>
                      <a:r>
                        <a:rPr lang="en-IN" sz="1400">
                          <a:effectLst/>
                        </a:rPr>
                        <a:t>7698</a:t>
                      </a:r>
                      <a:endParaRPr lang="en-IN" sz="1400">
                        <a:solidFill>
                          <a:srgbClr val="000000"/>
                        </a:solidFill>
                        <a:effectLst/>
                      </a:endParaRPr>
                    </a:p>
                  </a:txBody>
                  <a:tcPr marL="25134" marR="25134" marT="12567" marB="12567" anchor="ctr"/>
                </a:tc>
                <a:tc>
                  <a:txBody>
                    <a:bodyPr/>
                    <a:lstStyle/>
                    <a:p>
                      <a:r>
                        <a:rPr lang="en-IN" sz="1400">
                          <a:effectLst/>
                        </a:rPr>
                        <a:t>BLAKE</a:t>
                      </a:r>
                      <a:endParaRPr lang="en-IN" sz="1400">
                        <a:solidFill>
                          <a:srgbClr val="000000"/>
                        </a:solidFill>
                        <a:effectLst/>
                      </a:endParaRPr>
                    </a:p>
                  </a:txBody>
                  <a:tcPr marL="25134" marR="25134" marT="12567" marB="12567" anchor="ctr"/>
                </a:tc>
                <a:tc>
                  <a:txBody>
                    <a:bodyPr/>
                    <a:lstStyle/>
                    <a:p>
                      <a:r>
                        <a:rPr lang="en-IN" sz="1400">
                          <a:effectLst/>
                        </a:rPr>
                        <a:t>MANAGER</a:t>
                      </a:r>
                      <a:endParaRPr lang="en-IN" sz="1400">
                        <a:solidFill>
                          <a:srgbClr val="000000"/>
                        </a:solidFill>
                        <a:effectLst/>
                      </a:endParaRPr>
                    </a:p>
                  </a:txBody>
                  <a:tcPr marL="25134" marR="25134" marT="12567" marB="12567" anchor="ctr"/>
                </a:tc>
                <a:tc>
                  <a:txBody>
                    <a:bodyPr/>
                    <a:lstStyle/>
                    <a:p>
                      <a:r>
                        <a:rPr lang="en-IN" sz="1400">
                          <a:effectLst/>
                        </a:rPr>
                        <a:t>7839</a:t>
                      </a:r>
                      <a:endParaRPr lang="en-IN" sz="1400">
                        <a:solidFill>
                          <a:srgbClr val="000000"/>
                        </a:solidFill>
                        <a:effectLst/>
                      </a:endParaRPr>
                    </a:p>
                  </a:txBody>
                  <a:tcPr marL="25134" marR="25134" marT="12567" marB="12567" anchor="ctr"/>
                </a:tc>
                <a:tc>
                  <a:txBody>
                    <a:bodyPr/>
                    <a:lstStyle/>
                    <a:p>
                      <a:r>
                        <a:rPr lang="en-IN" sz="1400">
                          <a:effectLst/>
                        </a:rPr>
                        <a:t>01-MAY-81</a:t>
                      </a:r>
                      <a:endParaRPr lang="en-IN" sz="1400">
                        <a:solidFill>
                          <a:srgbClr val="000000"/>
                        </a:solidFill>
                        <a:effectLst/>
                      </a:endParaRPr>
                    </a:p>
                  </a:txBody>
                  <a:tcPr marL="25134" marR="25134" marT="12567" marB="12567" anchor="ctr"/>
                </a:tc>
                <a:tc>
                  <a:txBody>
                    <a:bodyPr/>
                    <a:lstStyle/>
                    <a:p>
                      <a:r>
                        <a:rPr lang="en-IN" sz="1400">
                          <a:effectLst/>
                        </a:rPr>
                        <a:t>2850</a:t>
                      </a:r>
                      <a:endParaRPr lang="en-IN" sz="1400">
                        <a:solidFill>
                          <a:srgbClr val="000000"/>
                        </a:solidFill>
                        <a:effectLst/>
                      </a:endParaRPr>
                    </a:p>
                  </a:txBody>
                  <a:tcPr marL="25134" marR="25134" marT="12567" marB="12567" anchor="ctr"/>
                </a:tc>
                <a:tc>
                  <a:txBody>
                    <a:bodyPr/>
                    <a:lstStyle/>
                    <a:p>
                      <a:r>
                        <a:rPr lang="en-IN" sz="1400">
                          <a:effectLst/>
                        </a:rPr>
                        <a:t>- </a:t>
                      </a:r>
                      <a:endParaRPr lang="en-IN" sz="1400">
                        <a:solidFill>
                          <a:srgbClr val="000000"/>
                        </a:solidFill>
                        <a:effectLst/>
                      </a:endParaRPr>
                    </a:p>
                  </a:txBody>
                  <a:tcPr marL="25134" marR="25134" marT="12567" marB="12567" anchor="ctr"/>
                </a:tc>
                <a:tc>
                  <a:txBody>
                    <a:bodyPr/>
                    <a:lstStyle/>
                    <a:p>
                      <a:r>
                        <a:rPr lang="en-IN" sz="1400">
                          <a:effectLst/>
                        </a:rPr>
                        <a:t>30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03"/>
                  </a:ext>
                </a:extLst>
              </a:tr>
              <a:tr h="247351">
                <a:tc>
                  <a:txBody>
                    <a:bodyPr/>
                    <a:lstStyle/>
                    <a:p>
                      <a:r>
                        <a:rPr lang="en-IN" sz="1400">
                          <a:effectLst/>
                        </a:rPr>
                        <a:t>7782</a:t>
                      </a:r>
                      <a:endParaRPr lang="en-IN" sz="1400">
                        <a:solidFill>
                          <a:srgbClr val="000000"/>
                        </a:solidFill>
                        <a:effectLst/>
                      </a:endParaRPr>
                    </a:p>
                  </a:txBody>
                  <a:tcPr marL="25134" marR="25134" marT="12567" marB="12567" anchor="ctr"/>
                </a:tc>
                <a:tc>
                  <a:txBody>
                    <a:bodyPr/>
                    <a:lstStyle/>
                    <a:p>
                      <a:r>
                        <a:rPr lang="en-IN" sz="1400">
                          <a:effectLst/>
                        </a:rPr>
                        <a:t>CLARK</a:t>
                      </a:r>
                      <a:endParaRPr lang="en-IN" sz="1400">
                        <a:solidFill>
                          <a:srgbClr val="000000"/>
                        </a:solidFill>
                        <a:effectLst/>
                      </a:endParaRPr>
                    </a:p>
                  </a:txBody>
                  <a:tcPr marL="25134" marR="25134" marT="12567" marB="12567" anchor="ctr"/>
                </a:tc>
                <a:tc>
                  <a:txBody>
                    <a:bodyPr/>
                    <a:lstStyle/>
                    <a:p>
                      <a:r>
                        <a:rPr lang="en-IN" sz="1400">
                          <a:effectLst/>
                        </a:rPr>
                        <a:t>MANAGER</a:t>
                      </a:r>
                      <a:endParaRPr lang="en-IN" sz="1400">
                        <a:solidFill>
                          <a:srgbClr val="000000"/>
                        </a:solidFill>
                        <a:effectLst/>
                      </a:endParaRPr>
                    </a:p>
                  </a:txBody>
                  <a:tcPr marL="25134" marR="25134" marT="12567" marB="12567" anchor="ctr"/>
                </a:tc>
                <a:tc>
                  <a:txBody>
                    <a:bodyPr/>
                    <a:lstStyle/>
                    <a:p>
                      <a:r>
                        <a:rPr lang="en-IN" sz="1400">
                          <a:effectLst/>
                        </a:rPr>
                        <a:t>7839</a:t>
                      </a:r>
                      <a:endParaRPr lang="en-IN" sz="1400">
                        <a:solidFill>
                          <a:srgbClr val="000000"/>
                        </a:solidFill>
                        <a:effectLst/>
                      </a:endParaRPr>
                    </a:p>
                  </a:txBody>
                  <a:tcPr marL="25134" marR="25134" marT="12567" marB="12567" anchor="ctr"/>
                </a:tc>
                <a:tc>
                  <a:txBody>
                    <a:bodyPr/>
                    <a:lstStyle/>
                    <a:p>
                      <a:r>
                        <a:rPr lang="en-IN" sz="1400">
                          <a:effectLst/>
                        </a:rPr>
                        <a:t>09-JUN-81</a:t>
                      </a:r>
                      <a:endParaRPr lang="en-IN" sz="1400">
                        <a:solidFill>
                          <a:srgbClr val="000000"/>
                        </a:solidFill>
                        <a:effectLst/>
                      </a:endParaRPr>
                    </a:p>
                  </a:txBody>
                  <a:tcPr marL="25134" marR="25134" marT="12567" marB="12567" anchor="ctr"/>
                </a:tc>
                <a:tc>
                  <a:txBody>
                    <a:bodyPr/>
                    <a:lstStyle/>
                    <a:p>
                      <a:r>
                        <a:rPr lang="en-IN" sz="1400">
                          <a:effectLst/>
                        </a:rPr>
                        <a:t>2450</a:t>
                      </a:r>
                      <a:endParaRPr lang="en-IN" sz="1400">
                        <a:solidFill>
                          <a:srgbClr val="000000"/>
                        </a:solidFill>
                        <a:effectLst/>
                      </a:endParaRPr>
                    </a:p>
                  </a:txBody>
                  <a:tcPr marL="25134" marR="25134" marT="12567" marB="12567" anchor="ctr"/>
                </a:tc>
                <a:tc>
                  <a:txBody>
                    <a:bodyPr/>
                    <a:lstStyle/>
                    <a:p>
                      <a:r>
                        <a:rPr lang="en-IN" sz="1400">
                          <a:effectLst/>
                        </a:rPr>
                        <a:t>- </a:t>
                      </a:r>
                      <a:endParaRPr lang="en-IN" sz="1400">
                        <a:solidFill>
                          <a:srgbClr val="000000"/>
                        </a:solidFill>
                        <a:effectLst/>
                      </a:endParaRPr>
                    </a:p>
                  </a:txBody>
                  <a:tcPr marL="25134" marR="25134" marT="12567" marB="12567" anchor="ctr"/>
                </a:tc>
                <a:tc>
                  <a:txBody>
                    <a:bodyPr/>
                    <a:lstStyle/>
                    <a:p>
                      <a:r>
                        <a:rPr lang="en-IN" sz="1400">
                          <a:effectLst/>
                        </a:rPr>
                        <a:t>10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04"/>
                  </a:ext>
                </a:extLst>
              </a:tr>
              <a:tr h="247351">
                <a:tc>
                  <a:txBody>
                    <a:bodyPr/>
                    <a:lstStyle/>
                    <a:p>
                      <a:r>
                        <a:rPr lang="en-IN" sz="1400">
                          <a:effectLst/>
                        </a:rPr>
                        <a:t>8782</a:t>
                      </a:r>
                      <a:endParaRPr lang="en-IN" sz="1400">
                        <a:solidFill>
                          <a:srgbClr val="000000"/>
                        </a:solidFill>
                        <a:effectLst/>
                      </a:endParaRPr>
                    </a:p>
                  </a:txBody>
                  <a:tcPr marL="25134" marR="25134" marT="12567" marB="12567" anchor="ctr"/>
                </a:tc>
                <a:tc>
                  <a:txBody>
                    <a:bodyPr/>
                    <a:lstStyle/>
                    <a:p>
                      <a:r>
                        <a:rPr lang="en-IN" sz="1400">
                          <a:effectLst/>
                        </a:rPr>
                        <a:t>PETER</a:t>
                      </a:r>
                      <a:endParaRPr lang="en-IN" sz="1400">
                        <a:solidFill>
                          <a:srgbClr val="000000"/>
                        </a:solidFill>
                        <a:effectLst/>
                      </a:endParaRPr>
                    </a:p>
                  </a:txBody>
                  <a:tcPr marL="25134" marR="25134" marT="12567" marB="12567" anchor="ctr"/>
                </a:tc>
                <a:tc>
                  <a:txBody>
                    <a:bodyPr/>
                    <a:lstStyle/>
                    <a:p>
                      <a:r>
                        <a:rPr lang="en-IN" sz="1400">
                          <a:effectLst/>
                        </a:rPr>
                        <a:t>MANAGER</a:t>
                      </a:r>
                      <a:endParaRPr lang="en-IN" sz="1400">
                        <a:solidFill>
                          <a:srgbClr val="000000"/>
                        </a:solidFill>
                        <a:effectLst/>
                      </a:endParaRPr>
                    </a:p>
                  </a:txBody>
                  <a:tcPr marL="25134" marR="25134" marT="12567" marB="12567" anchor="ctr"/>
                </a:tc>
                <a:tc>
                  <a:txBody>
                    <a:bodyPr/>
                    <a:lstStyle/>
                    <a:p>
                      <a:r>
                        <a:rPr lang="en-IN" sz="1400">
                          <a:effectLst/>
                        </a:rPr>
                        <a:t>7782</a:t>
                      </a:r>
                      <a:endParaRPr lang="en-IN" sz="1400">
                        <a:solidFill>
                          <a:srgbClr val="000000"/>
                        </a:solidFill>
                        <a:effectLst/>
                      </a:endParaRPr>
                    </a:p>
                  </a:txBody>
                  <a:tcPr marL="25134" marR="25134" marT="12567" marB="12567" anchor="ctr"/>
                </a:tc>
                <a:tc>
                  <a:txBody>
                    <a:bodyPr/>
                    <a:lstStyle/>
                    <a:p>
                      <a:r>
                        <a:rPr lang="en-IN" sz="1400">
                          <a:effectLst/>
                        </a:rPr>
                        <a:t>09-JUN-81</a:t>
                      </a:r>
                      <a:endParaRPr lang="en-IN" sz="1400">
                        <a:solidFill>
                          <a:srgbClr val="000000"/>
                        </a:solidFill>
                        <a:effectLst/>
                      </a:endParaRPr>
                    </a:p>
                  </a:txBody>
                  <a:tcPr marL="25134" marR="25134" marT="12567" marB="12567" anchor="ctr"/>
                </a:tc>
                <a:tc>
                  <a:txBody>
                    <a:bodyPr/>
                    <a:lstStyle/>
                    <a:p>
                      <a:r>
                        <a:rPr lang="en-IN" sz="1400">
                          <a:effectLst/>
                        </a:rPr>
                        <a:t>2850</a:t>
                      </a:r>
                      <a:endParaRPr lang="en-IN" sz="1400">
                        <a:solidFill>
                          <a:srgbClr val="000000"/>
                        </a:solidFill>
                        <a:effectLst/>
                      </a:endParaRPr>
                    </a:p>
                  </a:txBody>
                  <a:tcPr marL="25134" marR="25134" marT="12567" marB="12567" anchor="ctr"/>
                </a:tc>
                <a:tc>
                  <a:txBody>
                    <a:bodyPr/>
                    <a:lstStyle/>
                    <a:p>
                      <a:r>
                        <a:rPr lang="en-IN" sz="1400">
                          <a:effectLst/>
                        </a:rPr>
                        <a:t>- </a:t>
                      </a:r>
                      <a:endParaRPr lang="en-IN" sz="1400">
                        <a:solidFill>
                          <a:srgbClr val="000000"/>
                        </a:solidFill>
                        <a:effectLst/>
                      </a:endParaRPr>
                    </a:p>
                  </a:txBody>
                  <a:tcPr marL="25134" marR="25134" marT="12567" marB="12567" anchor="ctr"/>
                </a:tc>
                <a:tc>
                  <a:txBody>
                    <a:bodyPr/>
                    <a:lstStyle/>
                    <a:p>
                      <a:r>
                        <a:rPr lang="en-IN" sz="1400">
                          <a:effectLst/>
                        </a:rPr>
                        <a:t>10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05"/>
                  </a:ext>
                </a:extLst>
              </a:tr>
              <a:tr h="247351">
                <a:tc>
                  <a:txBody>
                    <a:bodyPr/>
                    <a:lstStyle/>
                    <a:p>
                      <a:r>
                        <a:rPr lang="en-IN" sz="1400">
                          <a:effectLst/>
                        </a:rPr>
                        <a:t>7566</a:t>
                      </a:r>
                      <a:endParaRPr lang="en-IN" sz="1400">
                        <a:solidFill>
                          <a:srgbClr val="000000"/>
                        </a:solidFill>
                        <a:effectLst/>
                      </a:endParaRPr>
                    </a:p>
                  </a:txBody>
                  <a:tcPr marL="25134" marR="25134" marT="12567" marB="12567" anchor="ctr"/>
                </a:tc>
                <a:tc>
                  <a:txBody>
                    <a:bodyPr/>
                    <a:lstStyle/>
                    <a:p>
                      <a:r>
                        <a:rPr lang="en-IN" sz="1400">
                          <a:effectLst/>
                        </a:rPr>
                        <a:t>JONES</a:t>
                      </a:r>
                      <a:endParaRPr lang="en-IN" sz="1400">
                        <a:solidFill>
                          <a:srgbClr val="000000"/>
                        </a:solidFill>
                        <a:effectLst/>
                      </a:endParaRPr>
                    </a:p>
                  </a:txBody>
                  <a:tcPr marL="25134" marR="25134" marT="12567" marB="12567" anchor="ctr"/>
                </a:tc>
                <a:tc>
                  <a:txBody>
                    <a:bodyPr/>
                    <a:lstStyle/>
                    <a:p>
                      <a:r>
                        <a:rPr lang="en-IN" sz="1400">
                          <a:effectLst/>
                        </a:rPr>
                        <a:t>MANAGER</a:t>
                      </a:r>
                      <a:endParaRPr lang="en-IN" sz="1400">
                        <a:solidFill>
                          <a:srgbClr val="000000"/>
                        </a:solidFill>
                        <a:effectLst/>
                      </a:endParaRPr>
                    </a:p>
                  </a:txBody>
                  <a:tcPr marL="25134" marR="25134" marT="12567" marB="12567" anchor="ctr"/>
                </a:tc>
                <a:tc>
                  <a:txBody>
                    <a:bodyPr/>
                    <a:lstStyle/>
                    <a:p>
                      <a:r>
                        <a:rPr lang="en-IN" sz="1400">
                          <a:effectLst/>
                        </a:rPr>
                        <a:t>7839</a:t>
                      </a:r>
                      <a:endParaRPr lang="en-IN" sz="1400">
                        <a:solidFill>
                          <a:srgbClr val="000000"/>
                        </a:solidFill>
                        <a:effectLst/>
                      </a:endParaRPr>
                    </a:p>
                  </a:txBody>
                  <a:tcPr marL="25134" marR="25134" marT="12567" marB="12567" anchor="ctr"/>
                </a:tc>
                <a:tc>
                  <a:txBody>
                    <a:bodyPr/>
                    <a:lstStyle/>
                    <a:p>
                      <a:r>
                        <a:rPr lang="en-IN" sz="1400">
                          <a:effectLst/>
                        </a:rPr>
                        <a:t>02-APR-81</a:t>
                      </a:r>
                      <a:endParaRPr lang="en-IN" sz="1400">
                        <a:solidFill>
                          <a:srgbClr val="000000"/>
                        </a:solidFill>
                        <a:effectLst/>
                      </a:endParaRPr>
                    </a:p>
                  </a:txBody>
                  <a:tcPr marL="25134" marR="25134" marT="12567" marB="12567" anchor="ctr"/>
                </a:tc>
                <a:tc>
                  <a:txBody>
                    <a:bodyPr/>
                    <a:lstStyle/>
                    <a:p>
                      <a:r>
                        <a:rPr lang="en-IN" sz="1400">
                          <a:effectLst/>
                        </a:rPr>
                        <a:t>2975</a:t>
                      </a:r>
                      <a:endParaRPr lang="en-IN" sz="1400">
                        <a:solidFill>
                          <a:srgbClr val="000000"/>
                        </a:solidFill>
                        <a:effectLst/>
                      </a:endParaRPr>
                    </a:p>
                  </a:txBody>
                  <a:tcPr marL="25134" marR="25134" marT="12567" marB="12567" anchor="ctr"/>
                </a:tc>
                <a:tc>
                  <a:txBody>
                    <a:bodyPr/>
                    <a:lstStyle/>
                    <a:p>
                      <a:r>
                        <a:rPr lang="en-IN" sz="1400">
                          <a:effectLst/>
                        </a:rPr>
                        <a:t>- </a:t>
                      </a:r>
                      <a:endParaRPr lang="en-IN" sz="1400">
                        <a:solidFill>
                          <a:srgbClr val="000000"/>
                        </a:solidFill>
                        <a:effectLst/>
                      </a:endParaRPr>
                    </a:p>
                  </a:txBody>
                  <a:tcPr marL="25134" marR="25134" marT="12567" marB="12567" anchor="ctr"/>
                </a:tc>
                <a:tc>
                  <a:txBody>
                    <a:bodyPr/>
                    <a:lstStyle/>
                    <a:p>
                      <a:r>
                        <a:rPr lang="en-IN" sz="1400">
                          <a:effectLst/>
                        </a:rPr>
                        <a:t>20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06"/>
                  </a:ext>
                </a:extLst>
              </a:tr>
              <a:tr h="247351">
                <a:tc>
                  <a:txBody>
                    <a:bodyPr/>
                    <a:lstStyle/>
                    <a:p>
                      <a:r>
                        <a:rPr lang="en-IN" sz="1400">
                          <a:effectLst/>
                        </a:rPr>
                        <a:t>7788</a:t>
                      </a:r>
                      <a:endParaRPr lang="en-IN" sz="1400">
                        <a:solidFill>
                          <a:srgbClr val="000000"/>
                        </a:solidFill>
                        <a:effectLst/>
                      </a:endParaRPr>
                    </a:p>
                  </a:txBody>
                  <a:tcPr marL="25134" marR="25134" marT="12567" marB="12567" anchor="ctr"/>
                </a:tc>
                <a:tc>
                  <a:txBody>
                    <a:bodyPr/>
                    <a:lstStyle/>
                    <a:p>
                      <a:r>
                        <a:rPr lang="en-IN" sz="1400">
                          <a:effectLst/>
                        </a:rPr>
                        <a:t>SCOTT</a:t>
                      </a:r>
                      <a:endParaRPr lang="en-IN" sz="1400">
                        <a:solidFill>
                          <a:srgbClr val="000000"/>
                        </a:solidFill>
                        <a:effectLst/>
                      </a:endParaRPr>
                    </a:p>
                  </a:txBody>
                  <a:tcPr marL="25134" marR="25134" marT="12567" marB="12567" anchor="ctr"/>
                </a:tc>
                <a:tc>
                  <a:txBody>
                    <a:bodyPr/>
                    <a:lstStyle/>
                    <a:p>
                      <a:r>
                        <a:rPr lang="en-IN" sz="1400">
                          <a:effectLst/>
                        </a:rPr>
                        <a:t>ANALYST</a:t>
                      </a:r>
                      <a:endParaRPr lang="en-IN" sz="1400">
                        <a:solidFill>
                          <a:srgbClr val="000000"/>
                        </a:solidFill>
                        <a:effectLst/>
                      </a:endParaRPr>
                    </a:p>
                  </a:txBody>
                  <a:tcPr marL="25134" marR="25134" marT="12567" marB="12567" anchor="ctr"/>
                </a:tc>
                <a:tc>
                  <a:txBody>
                    <a:bodyPr/>
                    <a:lstStyle/>
                    <a:p>
                      <a:r>
                        <a:rPr lang="en-IN" sz="1400">
                          <a:effectLst/>
                        </a:rPr>
                        <a:t>7566</a:t>
                      </a:r>
                      <a:endParaRPr lang="en-IN" sz="1400">
                        <a:solidFill>
                          <a:srgbClr val="000000"/>
                        </a:solidFill>
                        <a:effectLst/>
                      </a:endParaRPr>
                    </a:p>
                  </a:txBody>
                  <a:tcPr marL="25134" marR="25134" marT="12567" marB="12567" anchor="ctr"/>
                </a:tc>
                <a:tc>
                  <a:txBody>
                    <a:bodyPr/>
                    <a:lstStyle/>
                    <a:p>
                      <a:r>
                        <a:rPr lang="en-IN" sz="1400">
                          <a:effectLst/>
                        </a:rPr>
                        <a:t>19-APR-87</a:t>
                      </a:r>
                      <a:endParaRPr lang="en-IN" sz="1400">
                        <a:solidFill>
                          <a:srgbClr val="000000"/>
                        </a:solidFill>
                        <a:effectLst/>
                      </a:endParaRPr>
                    </a:p>
                  </a:txBody>
                  <a:tcPr marL="25134" marR="25134" marT="12567" marB="12567" anchor="ctr"/>
                </a:tc>
                <a:tc>
                  <a:txBody>
                    <a:bodyPr/>
                    <a:lstStyle/>
                    <a:p>
                      <a:r>
                        <a:rPr lang="en-IN" sz="1400">
                          <a:effectLst/>
                        </a:rPr>
                        <a:t>3000</a:t>
                      </a:r>
                      <a:endParaRPr lang="en-IN" sz="1400">
                        <a:solidFill>
                          <a:srgbClr val="000000"/>
                        </a:solidFill>
                        <a:effectLst/>
                      </a:endParaRPr>
                    </a:p>
                  </a:txBody>
                  <a:tcPr marL="25134" marR="25134" marT="12567" marB="12567" anchor="ctr"/>
                </a:tc>
                <a:tc>
                  <a:txBody>
                    <a:bodyPr/>
                    <a:lstStyle/>
                    <a:p>
                      <a:r>
                        <a:rPr lang="en-IN" sz="1400">
                          <a:effectLst/>
                        </a:rPr>
                        <a:t>- </a:t>
                      </a:r>
                      <a:endParaRPr lang="en-IN" sz="1400">
                        <a:solidFill>
                          <a:srgbClr val="000000"/>
                        </a:solidFill>
                        <a:effectLst/>
                      </a:endParaRPr>
                    </a:p>
                  </a:txBody>
                  <a:tcPr marL="25134" marR="25134" marT="12567" marB="12567" anchor="ctr"/>
                </a:tc>
                <a:tc>
                  <a:txBody>
                    <a:bodyPr/>
                    <a:lstStyle/>
                    <a:p>
                      <a:r>
                        <a:rPr lang="en-IN" sz="1400">
                          <a:effectLst/>
                        </a:rPr>
                        <a:t>20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07"/>
                  </a:ext>
                </a:extLst>
              </a:tr>
              <a:tr h="247351">
                <a:tc>
                  <a:txBody>
                    <a:bodyPr/>
                    <a:lstStyle/>
                    <a:p>
                      <a:r>
                        <a:rPr lang="en-IN" sz="1400">
                          <a:effectLst/>
                        </a:rPr>
                        <a:t>7902</a:t>
                      </a:r>
                      <a:endParaRPr lang="en-IN" sz="1400">
                        <a:solidFill>
                          <a:srgbClr val="000000"/>
                        </a:solidFill>
                        <a:effectLst/>
                      </a:endParaRPr>
                    </a:p>
                  </a:txBody>
                  <a:tcPr marL="25134" marR="25134" marT="12567" marB="12567" anchor="ctr"/>
                </a:tc>
                <a:tc>
                  <a:txBody>
                    <a:bodyPr/>
                    <a:lstStyle/>
                    <a:p>
                      <a:r>
                        <a:rPr lang="en-IN" sz="1400">
                          <a:effectLst/>
                        </a:rPr>
                        <a:t>FORD</a:t>
                      </a:r>
                      <a:endParaRPr lang="en-IN" sz="1400">
                        <a:solidFill>
                          <a:srgbClr val="000000"/>
                        </a:solidFill>
                        <a:effectLst/>
                      </a:endParaRPr>
                    </a:p>
                  </a:txBody>
                  <a:tcPr marL="25134" marR="25134" marT="12567" marB="12567" anchor="ctr"/>
                </a:tc>
                <a:tc>
                  <a:txBody>
                    <a:bodyPr/>
                    <a:lstStyle/>
                    <a:p>
                      <a:r>
                        <a:rPr lang="en-IN" sz="1400">
                          <a:effectLst/>
                        </a:rPr>
                        <a:t>ANALYST</a:t>
                      </a:r>
                      <a:endParaRPr lang="en-IN" sz="1400">
                        <a:solidFill>
                          <a:srgbClr val="000000"/>
                        </a:solidFill>
                        <a:effectLst/>
                      </a:endParaRPr>
                    </a:p>
                  </a:txBody>
                  <a:tcPr marL="25134" marR="25134" marT="12567" marB="12567" anchor="ctr"/>
                </a:tc>
                <a:tc>
                  <a:txBody>
                    <a:bodyPr/>
                    <a:lstStyle/>
                    <a:p>
                      <a:r>
                        <a:rPr lang="en-IN" sz="1400">
                          <a:effectLst/>
                        </a:rPr>
                        <a:t>7566</a:t>
                      </a:r>
                      <a:endParaRPr lang="en-IN" sz="1400">
                        <a:solidFill>
                          <a:srgbClr val="000000"/>
                        </a:solidFill>
                        <a:effectLst/>
                      </a:endParaRPr>
                    </a:p>
                  </a:txBody>
                  <a:tcPr marL="25134" marR="25134" marT="12567" marB="12567" anchor="ctr"/>
                </a:tc>
                <a:tc>
                  <a:txBody>
                    <a:bodyPr/>
                    <a:lstStyle/>
                    <a:p>
                      <a:r>
                        <a:rPr lang="en-IN" sz="1400">
                          <a:effectLst/>
                        </a:rPr>
                        <a:t>03-DEC-81</a:t>
                      </a:r>
                      <a:endParaRPr lang="en-IN" sz="1400">
                        <a:solidFill>
                          <a:srgbClr val="000000"/>
                        </a:solidFill>
                        <a:effectLst/>
                      </a:endParaRPr>
                    </a:p>
                  </a:txBody>
                  <a:tcPr marL="25134" marR="25134" marT="12567" marB="12567" anchor="ctr"/>
                </a:tc>
                <a:tc>
                  <a:txBody>
                    <a:bodyPr/>
                    <a:lstStyle/>
                    <a:p>
                      <a:r>
                        <a:rPr lang="en-IN" sz="1400">
                          <a:effectLst/>
                        </a:rPr>
                        <a:t>3000</a:t>
                      </a:r>
                      <a:endParaRPr lang="en-IN" sz="1400">
                        <a:solidFill>
                          <a:srgbClr val="000000"/>
                        </a:solidFill>
                        <a:effectLst/>
                      </a:endParaRPr>
                    </a:p>
                  </a:txBody>
                  <a:tcPr marL="25134" marR="25134" marT="12567" marB="12567" anchor="ctr"/>
                </a:tc>
                <a:tc>
                  <a:txBody>
                    <a:bodyPr/>
                    <a:lstStyle/>
                    <a:p>
                      <a:r>
                        <a:rPr lang="en-IN" sz="1400">
                          <a:effectLst/>
                        </a:rPr>
                        <a:t>- </a:t>
                      </a:r>
                      <a:endParaRPr lang="en-IN" sz="1400">
                        <a:solidFill>
                          <a:srgbClr val="000000"/>
                        </a:solidFill>
                        <a:effectLst/>
                      </a:endParaRPr>
                    </a:p>
                  </a:txBody>
                  <a:tcPr marL="25134" marR="25134" marT="12567" marB="12567" anchor="ctr"/>
                </a:tc>
                <a:tc>
                  <a:txBody>
                    <a:bodyPr/>
                    <a:lstStyle/>
                    <a:p>
                      <a:r>
                        <a:rPr lang="en-IN" sz="1400">
                          <a:effectLst/>
                        </a:rPr>
                        <a:t>20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08"/>
                  </a:ext>
                </a:extLst>
              </a:tr>
              <a:tr h="247351">
                <a:tc>
                  <a:txBody>
                    <a:bodyPr/>
                    <a:lstStyle/>
                    <a:p>
                      <a:r>
                        <a:rPr lang="en-IN" sz="1400">
                          <a:effectLst/>
                        </a:rPr>
                        <a:t>7369</a:t>
                      </a:r>
                      <a:endParaRPr lang="en-IN" sz="1400">
                        <a:solidFill>
                          <a:srgbClr val="000000"/>
                        </a:solidFill>
                        <a:effectLst/>
                      </a:endParaRPr>
                    </a:p>
                  </a:txBody>
                  <a:tcPr marL="25134" marR="25134" marT="12567" marB="12567" anchor="ctr"/>
                </a:tc>
                <a:tc>
                  <a:txBody>
                    <a:bodyPr/>
                    <a:lstStyle/>
                    <a:p>
                      <a:r>
                        <a:rPr lang="en-IN" sz="1400">
                          <a:effectLst/>
                        </a:rPr>
                        <a:t>SMITH</a:t>
                      </a:r>
                      <a:endParaRPr lang="en-IN" sz="1400">
                        <a:solidFill>
                          <a:srgbClr val="000000"/>
                        </a:solidFill>
                        <a:effectLst/>
                      </a:endParaRPr>
                    </a:p>
                  </a:txBody>
                  <a:tcPr marL="25134" marR="25134" marT="12567" marB="12567" anchor="ctr"/>
                </a:tc>
                <a:tc>
                  <a:txBody>
                    <a:bodyPr/>
                    <a:lstStyle/>
                    <a:p>
                      <a:r>
                        <a:rPr lang="en-IN" sz="1400">
                          <a:effectLst/>
                        </a:rPr>
                        <a:t>CLERK</a:t>
                      </a:r>
                      <a:endParaRPr lang="en-IN" sz="1400">
                        <a:solidFill>
                          <a:srgbClr val="000000"/>
                        </a:solidFill>
                        <a:effectLst/>
                      </a:endParaRPr>
                    </a:p>
                  </a:txBody>
                  <a:tcPr marL="25134" marR="25134" marT="12567" marB="12567" anchor="ctr"/>
                </a:tc>
                <a:tc>
                  <a:txBody>
                    <a:bodyPr/>
                    <a:lstStyle/>
                    <a:p>
                      <a:r>
                        <a:rPr lang="en-IN" sz="1400">
                          <a:effectLst/>
                        </a:rPr>
                        <a:t>7902</a:t>
                      </a:r>
                      <a:endParaRPr lang="en-IN" sz="1400">
                        <a:solidFill>
                          <a:srgbClr val="000000"/>
                        </a:solidFill>
                        <a:effectLst/>
                      </a:endParaRPr>
                    </a:p>
                  </a:txBody>
                  <a:tcPr marL="25134" marR="25134" marT="12567" marB="12567" anchor="ctr"/>
                </a:tc>
                <a:tc>
                  <a:txBody>
                    <a:bodyPr/>
                    <a:lstStyle/>
                    <a:p>
                      <a:r>
                        <a:rPr lang="en-IN" sz="1400">
                          <a:effectLst/>
                        </a:rPr>
                        <a:t>17-DEC-80</a:t>
                      </a:r>
                      <a:endParaRPr lang="en-IN" sz="1400">
                        <a:solidFill>
                          <a:srgbClr val="000000"/>
                        </a:solidFill>
                        <a:effectLst/>
                      </a:endParaRPr>
                    </a:p>
                  </a:txBody>
                  <a:tcPr marL="25134" marR="25134" marT="12567" marB="12567" anchor="ctr"/>
                </a:tc>
                <a:tc>
                  <a:txBody>
                    <a:bodyPr/>
                    <a:lstStyle/>
                    <a:p>
                      <a:r>
                        <a:rPr lang="en-IN" sz="1400">
                          <a:effectLst/>
                        </a:rPr>
                        <a:t>800</a:t>
                      </a:r>
                      <a:endParaRPr lang="en-IN" sz="1400">
                        <a:solidFill>
                          <a:srgbClr val="000000"/>
                        </a:solidFill>
                        <a:effectLst/>
                      </a:endParaRPr>
                    </a:p>
                  </a:txBody>
                  <a:tcPr marL="25134" marR="25134" marT="12567" marB="12567" anchor="ctr"/>
                </a:tc>
                <a:tc>
                  <a:txBody>
                    <a:bodyPr/>
                    <a:lstStyle/>
                    <a:p>
                      <a:r>
                        <a:rPr lang="en-IN" sz="1400">
                          <a:effectLst/>
                        </a:rPr>
                        <a:t>- </a:t>
                      </a:r>
                      <a:endParaRPr lang="en-IN" sz="1400">
                        <a:solidFill>
                          <a:srgbClr val="000000"/>
                        </a:solidFill>
                        <a:effectLst/>
                      </a:endParaRPr>
                    </a:p>
                  </a:txBody>
                  <a:tcPr marL="25134" marR="25134" marT="12567" marB="12567" anchor="ctr"/>
                </a:tc>
                <a:tc>
                  <a:txBody>
                    <a:bodyPr/>
                    <a:lstStyle/>
                    <a:p>
                      <a:r>
                        <a:rPr lang="en-IN" sz="1400">
                          <a:effectLst/>
                        </a:rPr>
                        <a:t>20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09"/>
                  </a:ext>
                </a:extLst>
              </a:tr>
              <a:tr h="247351">
                <a:tc>
                  <a:txBody>
                    <a:bodyPr/>
                    <a:lstStyle/>
                    <a:p>
                      <a:r>
                        <a:rPr lang="en-IN" sz="1400">
                          <a:effectLst/>
                        </a:rPr>
                        <a:t>7499</a:t>
                      </a:r>
                      <a:endParaRPr lang="en-IN" sz="1400">
                        <a:solidFill>
                          <a:srgbClr val="000000"/>
                        </a:solidFill>
                        <a:effectLst/>
                      </a:endParaRPr>
                    </a:p>
                  </a:txBody>
                  <a:tcPr marL="25134" marR="25134" marT="12567" marB="12567" anchor="ctr"/>
                </a:tc>
                <a:tc>
                  <a:txBody>
                    <a:bodyPr/>
                    <a:lstStyle/>
                    <a:p>
                      <a:r>
                        <a:rPr lang="en-IN" sz="1400">
                          <a:effectLst/>
                        </a:rPr>
                        <a:t>ALLEN</a:t>
                      </a:r>
                      <a:endParaRPr lang="en-IN" sz="1400">
                        <a:solidFill>
                          <a:srgbClr val="000000"/>
                        </a:solidFill>
                        <a:effectLst/>
                      </a:endParaRPr>
                    </a:p>
                  </a:txBody>
                  <a:tcPr marL="25134" marR="25134" marT="12567" marB="12567" anchor="ctr"/>
                </a:tc>
                <a:tc>
                  <a:txBody>
                    <a:bodyPr/>
                    <a:lstStyle/>
                    <a:p>
                      <a:r>
                        <a:rPr lang="en-IN" sz="1400">
                          <a:effectLst/>
                        </a:rPr>
                        <a:t>SALESMAN</a:t>
                      </a:r>
                      <a:endParaRPr lang="en-IN" sz="1400">
                        <a:solidFill>
                          <a:srgbClr val="000000"/>
                        </a:solidFill>
                        <a:effectLst/>
                      </a:endParaRPr>
                    </a:p>
                  </a:txBody>
                  <a:tcPr marL="25134" marR="25134" marT="12567" marB="12567" anchor="ctr"/>
                </a:tc>
                <a:tc>
                  <a:txBody>
                    <a:bodyPr/>
                    <a:lstStyle/>
                    <a:p>
                      <a:r>
                        <a:rPr lang="en-IN" sz="1400">
                          <a:effectLst/>
                        </a:rPr>
                        <a:t>7698</a:t>
                      </a:r>
                      <a:endParaRPr lang="en-IN" sz="1400">
                        <a:solidFill>
                          <a:srgbClr val="000000"/>
                        </a:solidFill>
                        <a:effectLst/>
                      </a:endParaRPr>
                    </a:p>
                  </a:txBody>
                  <a:tcPr marL="25134" marR="25134" marT="12567" marB="12567" anchor="ctr"/>
                </a:tc>
                <a:tc>
                  <a:txBody>
                    <a:bodyPr/>
                    <a:lstStyle/>
                    <a:p>
                      <a:r>
                        <a:rPr lang="en-IN" sz="1400">
                          <a:effectLst/>
                        </a:rPr>
                        <a:t>20-FEB-81</a:t>
                      </a:r>
                      <a:endParaRPr lang="en-IN" sz="1400">
                        <a:solidFill>
                          <a:srgbClr val="000000"/>
                        </a:solidFill>
                        <a:effectLst/>
                      </a:endParaRPr>
                    </a:p>
                  </a:txBody>
                  <a:tcPr marL="25134" marR="25134" marT="12567" marB="12567" anchor="ctr"/>
                </a:tc>
                <a:tc>
                  <a:txBody>
                    <a:bodyPr/>
                    <a:lstStyle/>
                    <a:p>
                      <a:r>
                        <a:rPr lang="en-IN" sz="1400">
                          <a:effectLst/>
                        </a:rPr>
                        <a:t>1600</a:t>
                      </a:r>
                      <a:endParaRPr lang="en-IN" sz="1400">
                        <a:solidFill>
                          <a:srgbClr val="000000"/>
                        </a:solidFill>
                        <a:effectLst/>
                      </a:endParaRPr>
                    </a:p>
                  </a:txBody>
                  <a:tcPr marL="25134" marR="25134" marT="12567" marB="12567" anchor="ctr"/>
                </a:tc>
                <a:tc>
                  <a:txBody>
                    <a:bodyPr/>
                    <a:lstStyle/>
                    <a:p>
                      <a:r>
                        <a:rPr lang="en-IN" sz="1400">
                          <a:effectLst/>
                        </a:rPr>
                        <a:t>300</a:t>
                      </a:r>
                      <a:endParaRPr lang="en-IN" sz="1400">
                        <a:solidFill>
                          <a:srgbClr val="000000"/>
                        </a:solidFill>
                        <a:effectLst/>
                      </a:endParaRPr>
                    </a:p>
                  </a:txBody>
                  <a:tcPr marL="25134" marR="25134" marT="12567" marB="12567" anchor="ctr"/>
                </a:tc>
                <a:tc>
                  <a:txBody>
                    <a:bodyPr/>
                    <a:lstStyle/>
                    <a:p>
                      <a:r>
                        <a:rPr lang="en-IN" sz="1400">
                          <a:effectLst/>
                        </a:rPr>
                        <a:t>30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10"/>
                  </a:ext>
                </a:extLst>
              </a:tr>
              <a:tr h="247351">
                <a:tc>
                  <a:txBody>
                    <a:bodyPr/>
                    <a:lstStyle/>
                    <a:p>
                      <a:r>
                        <a:rPr lang="en-IN" sz="1400">
                          <a:effectLst/>
                        </a:rPr>
                        <a:t>7521</a:t>
                      </a:r>
                      <a:endParaRPr lang="en-IN" sz="1400">
                        <a:solidFill>
                          <a:srgbClr val="000000"/>
                        </a:solidFill>
                        <a:effectLst/>
                      </a:endParaRPr>
                    </a:p>
                  </a:txBody>
                  <a:tcPr marL="25134" marR="25134" marT="12567" marB="12567" anchor="ctr"/>
                </a:tc>
                <a:tc>
                  <a:txBody>
                    <a:bodyPr/>
                    <a:lstStyle/>
                    <a:p>
                      <a:r>
                        <a:rPr lang="en-IN" sz="1400">
                          <a:effectLst/>
                        </a:rPr>
                        <a:t>WARD</a:t>
                      </a:r>
                      <a:endParaRPr lang="en-IN" sz="1400">
                        <a:solidFill>
                          <a:srgbClr val="000000"/>
                        </a:solidFill>
                        <a:effectLst/>
                      </a:endParaRPr>
                    </a:p>
                  </a:txBody>
                  <a:tcPr marL="25134" marR="25134" marT="12567" marB="12567" anchor="ctr"/>
                </a:tc>
                <a:tc>
                  <a:txBody>
                    <a:bodyPr/>
                    <a:lstStyle/>
                    <a:p>
                      <a:r>
                        <a:rPr lang="en-IN" sz="1400">
                          <a:effectLst/>
                        </a:rPr>
                        <a:t>SALESMAN</a:t>
                      </a:r>
                      <a:endParaRPr lang="en-IN" sz="1400">
                        <a:solidFill>
                          <a:srgbClr val="000000"/>
                        </a:solidFill>
                        <a:effectLst/>
                      </a:endParaRPr>
                    </a:p>
                  </a:txBody>
                  <a:tcPr marL="25134" marR="25134" marT="12567" marB="12567" anchor="ctr"/>
                </a:tc>
                <a:tc>
                  <a:txBody>
                    <a:bodyPr/>
                    <a:lstStyle/>
                    <a:p>
                      <a:r>
                        <a:rPr lang="en-IN" sz="1400">
                          <a:effectLst/>
                        </a:rPr>
                        <a:t>7698</a:t>
                      </a:r>
                      <a:endParaRPr lang="en-IN" sz="1400">
                        <a:solidFill>
                          <a:srgbClr val="000000"/>
                        </a:solidFill>
                        <a:effectLst/>
                      </a:endParaRPr>
                    </a:p>
                  </a:txBody>
                  <a:tcPr marL="25134" marR="25134" marT="12567" marB="12567" anchor="ctr"/>
                </a:tc>
                <a:tc>
                  <a:txBody>
                    <a:bodyPr/>
                    <a:lstStyle/>
                    <a:p>
                      <a:r>
                        <a:rPr lang="en-IN" sz="1400">
                          <a:effectLst/>
                        </a:rPr>
                        <a:t>22-FEB-81</a:t>
                      </a:r>
                      <a:endParaRPr lang="en-IN" sz="1400">
                        <a:solidFill>
                          <a:srgbClr val="000000"/>
                        </a:solidFill>
                        <a:effectLst/>
                      </a:endParaRPr>
                    </a:p>
                  </a:txBody>
                  <a:tcPr marL="25134" marR="25134" marT="12567" marB="12567" anchor="ctr"/>
                </a:tc>
                <a:tc>
                  <a:txBody>
                    <a:bodyPr/>
                    <a:lstStyle/>
                    <a:p>
                      <a:r>
                        <a:rPr lang="en-IN" sz="1400">
                          <a:effectLst/>
                        </a:rPr>
                        <a:t>1250</a:t>
                      </a:r>
                      <a:endParaRPr lang="en-IN" sz="1400">
                        <a:solidFill>
                          <a:srgbClr val="000000"/>
                        </a:solidFill>
                        <a:effectLst/>
                      </a:endParaRPr>
                    </a:p>
                  </a:txBody>
                  <a:tcPr marL="25134" marR="25134" marT="12567" marB="12567" anchor="ctr"/>
                </a:tc>
                <a:tc>
                  <a:txBody>
                    <a:bodyPr/>
                    <a:lstStyle/>
                    <a:p>
                      <a:r>
                        <a:rPr lang="en-IN" sz="1400">
                          <a:effectLst/>
                        </a:rPr>
                        <a:t>500</a:t>
                      </a:r>
                      <a:endParaRPr lang="en-IN" sz="1400">
                        <a:solidFill>
                          <a:srgbClr val="000000"/>
                        </a:solidFill>
                        <a:effectLst/>
                      </a:endParaRPr>
                    </a:p>
                  </a:txBody>
                  <a:tcPr marL="25134" marR="25134" marT="12567" marB="12567" anchor="ctr"/>
                </a:tc>
                <a:tc>
                  <a:txBody>
                    <a:bodyPr/>
                    <a:lstStyle/>
                    <a:p>
                      <a:r>
                        <a:rPr lang="en-IN" sz="1400">
                          <a:effectLst/>
                        </a:rPr>
                        <a:t>30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11"/>
                  </a:ext>
                </a:extLst>
              </a:tr>
              <a:tr h="247351">
                <a:tc>
                  <a:txBody>
                    <a:bodyPr/>
                    <a:lstStyle/>
                    <a:p>
                      <a:r>
                        <a:rPr lang="en-IN" sz="1400">
                          <a:effectLst/>
                        </a:rPr>
                        <a:t>7654</a:t>
                      </a:r>
                      <a:endParaRPr lang="en-IN" sz="1400">
                        <a:solidFill>
                          <a:srgbClr val="000000"/>
                        </a:solidFill>
                        <a:effectLst/>
                      </a:endParaRPr>
                    </a:p>
                  </a:txBody>
                  <a:tcPr marL="25134" marR="25134" marT="12567" marB="12567" anchor="ctr"/>
                </a:tc>
                <a:tc>
                  <a:txBody>
                    <a:bodyPr/>
                    <a:lstStyle/>
                    <a:p>
                      <a:r>
                        <a:rPr lang="en-IN" sz="1400">
                          <a:effectLst/>
                        </a:rPr>
                        <a:t>MARTIN</a:t>
                      </a:r>
                      <a:endParaRPr lang="en-IN" sz="1400">
                        <a:solidFill>
                          <a:srgbClr val="000000"/>
                        </a:solidFill>
                        <a:effectLst/>
                      </a:endParaRPr>
                    </a:p>
                  </a:txBody>
                  <a:tcPr marL="25134" marR="25134" marT="12567" marB="12567" anchor="ctr"/>
                </a:tc>
                <a:tc>
                  <a:txBody>
                    <a:bodyPr/>
                    <a:lstStyle/>
                    <a:p>
                      <a:r>
                        <a:rPr lang="en-IN" sz="1400">
                          <a:effectLst/>
                        </a:rPr>
                        <a:t>SALESMAN</a:t>
                      </a:r>
                      <a:endParaRPr lang="en-IN" sz="1400">
                        <a:solidFill>
                          <a:srgbClr val="000000"/>
                        </a:solidFill>
                        <a:effectLst/>
                      </a:endParaRPr>
                    </a:p>
                  </a:txBody>
                  <a:tcPr marL="25134" marR="25134" marT="12567" marB="12567" anchor="ctr"/>
                </a:tc>
                <a:tc>
                  <a:txBody>
                    <a:bodyPr/>
                    <a:lstStyle/>
                    <a:p>
                      <a:r>
                        <a:rPr lang="en-IN" sz="1400">
                          <a:effectLst/>
                        </a:rPr>
                        <a:t>7698</a:t>
                      </a:r>
                      <a:endParaRPr lang="en-IN" sz="1400">
                        <a:solidFill>
                          <a:srgbClr val="000000"/>
                        </a:solidFill>
                        <a:effectLst/>
                      </a:endParaRPr>
                    </a:p>
                  </a:txBody>
                  <a:tcPr marL="25134" marR="25134" marT="12567" marB="12567" anchor="ctr"/>
                </a:tc>
                <a:tc>
                  <a:txBody>
                    <a:bodyPr/>
                    <a:lstStyle/>
                    <a:p>
                      <a:r>
                        <a:rPr lang="en-IN" sz="1400">
                          <a:effectLst/>
                        </a:rPr>
                        <a:t>28-SEP-81</a:t>
                      </a:r>
                      <a:endParaRPr lang="en-IN" sz="1400">
                        <a:solidFill>
                          <a:srgbClr val="000000"/>
                        </a:solidFill>
                        <a:effectLst/>
                      </a:endParaRPr>
                    </a:p>
                  </a:txBody>
                  <a:tcPr marL="25134" marR="25134" marT="12567" marB="12567" anchor="ctr"/>
                </a:tc>
                <a:tc>
                  <a:txBody>
                    <a:bodyPr/>
                    <a:lstStyle/>
                    <a:p>
                      <a:r>
                        <a:rPr lang="en-IN" sz="1400">
                          <a:effectLst/>
                        </a:rPr>
                        <a:t>1250</a:t>
                      </a:r>
                      <a:endParaRPr lang="en-IN" sz="1400">
                        <a:solidFill>
                          <a:srgbClr val="000000"/>
                        </a:solidFill>
                        <a:effectLst/>
                      </a:endParaRPr>
                    </a:p>
                  </a:txBody>
                  <a:tcPr marL="25134" marR="25134" marT="12567" marB="12567" anchor="ctr"/>
                </a:tc>
                <a:tc>
                  <a:txBody>
                    <a:bodyPr/>
                    <a:lstStyle/>
                    <a:p>
                      <a:r>
                        <a:rPr lang="en-IN" sz="1400">
                          <a:effectLst/>
                        </a:rPr>
                        <a:t>1400</a:t>
                      </a:r>
                      <a:endParaRPr lang="en-IN" sz="1400">
                        <a:solidFill>
                          <a:srgbClr val="000000"/>
                        </a:solidFill>
                        <a:effectLst/>
                      </a:endParaRPr>
                    </a:p>
                  </a:txBody>
                  <a:tcPr marL="25134" marR="25134" marT="12567" marB="12567" anchor="ctr"/>
                </a:tc>
                <a:tc>
                  <a:txBody>
                    <a:bodyPr/>
                    <a:lstStyle/>
                    <a:p>
                      <a:r>
                        <a:rPr lang="en-IN" sz="1400">
                          <a:effectLst/>
                        </a:rPr>
                        <a:t>30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12"/>
                  </a:ext>
                </a:extLst>
              </a:tr>
              <a:tr h="247351">
                <a:tc>
                  <a:txBody>
                    <a:bodyPr/>
                    <a:lstStyle/>
                    <a:p>
                      <a:r>
                        <a:rPr lang="en-IN" sz="1400">
                          <a:effectLst/>
                        </a:rPr>
                        <a:t>7844</a:t>
                      </a:r>
                      <a:endParaRPr lang="en-IN" sz="1400">
                        <a:solidFill>
                          <a:srgbClr val="000000"/>
                        </a:solidFill>
                        <a:effectLst/>
                      </a:endParaRPr>
                    </a:p>
                  </a:txBody>
                  <a:tcPr marL="25134" marR="25134" marT="12567" marB="12567" anchor="ctr"/>
                </a:tc>
                <a:tc>
                  <a:txBody>
                    <a:bodyPr/>
                    <a:lstStyle/>
                    <a:p>
                      <a:r>
                        <a:rPr lang="en-IN" sz="1400">
                          <a:effectLst/>
                        </a:rPr>
                        <a:t>TURNER</a:t>
                      </a:r>
                      <a:endParaRPr lang="en-IN" sz="1400">
                        <a:solidFill>
                          <a:srgbClr val="000000"/>
                        </a:solidFill>
                        <a:effectLst/>
                      </a:endParaRPr>
                    </a:p>
                  </a:txBody>
                  <a:tcPr marL="25134" marR="25134" marT="12567" marB="12567" anchor="ctr"/>
                </a:tc>
                <a:tc>
                  <a:txBody>
                    <a:bodyPr/>
                    <a:lstStyle/>
                    <a:p>
                      <a:r>
                        <a:rPr lang="en-IN" sz="1400">
                          <a:effectLst/>
                        </a:rPr>
                        <a:t>SALESMAN</a:t>
                      </a:r>
                      <a:endParaRPr lang="en-IN" sz="1400">
                        <a:solidFill>
                          <a:srgbClr val="000000"/>
                        </a:solidFill>
                        <a:effectLst/>
                      </a:endParaRPr>
                    </a:p>
                  </a:txBody>
                  <a:tcPr marL="25134" marR="25134" marT="12567" marB="12567" anchor="ctr"/>
                </a:tc>
                <a:tc>
                  <a:txBody>
                    <a:bodyPr/>
                    <a:lstStyle/>
                    <a:p>
                      <a:r>
                        <a:rPr lang="en-IN" sz="1400">
                          <a:effectLst/>
                        </a:rPr>
                        <a:t>7698</a:t>
                      </a:r>
                      <a:endParaRPr lang="en-IN" sz="1400">
                        <a:solidFill>
                          <a:srgbClr val="000000"/>
                        </a:solidFill>
                        <a:effectLst/>
                      </a:endParaRPr>
                    </a:p>
                  </a:txBody>
                  <a:tcPr marL="25134" marR="25134" marT="12567" marB="12567" anchor="ctr"/>
                </a:tc>
                <a:tc>
                  <a:txBody>
                    <a:bodyPr/>
                    <a:lstStyle/>
                    <a:p>
                      <a:r>
                        <a:rPr lang="en-IN" sz="1400">
                          <a:effectLst/>
                        </a:rPr>
                        <a:t>08-SEP-81</a:t>
                      </a:r>
                      <a:endParaRPr lang="en-IN" sz="1400">
                        <a:solidFill>
                          <a:srgbClr val="000000"/>
                        </a:solidFill>
                        <a:effectLst/>
                      </a:endParaRPr>
                    </a:p>
                  </a:txBody>
                  <a:tcPr marL="25134" marR="25134" marT="12567" marB="12567" anchor="ctr"/>
                </a:tc>
                <a:tc>
                  <a:txBody>
                    <a:bodyPr/>
                    <a:lstStyle/>
                    <a:p>
                      <a:r>
                        <a:rPr lang="en-IN" sz="1400">
                          <a:effectLst/>
                        </a:rPr>
                        <a:t>1500</a:t>
                      </a:r>
                      <a:endParaRPr lang="en-IN" sz="1400">
                        <a:solidFill>
                          <a:srgbClr val="000000"/>
                        </a:solidFill>
                        <a:effectLst/>
                      </a:endParaRPr>
                    </a:p>
                  </a:txBody>
                  <a:tcPr marL="25134" marR="25134" marT="12567" marB="12567" anchor="ctr"/>
                </a:tc>
                <a:tc>
                  <a:txBody>
                    <a:bodyPr/>
                    <a:lstStyle/>
                    <a:p>
                      <a:r>
                        <a:rPr lang="en-IN" sz="1400">
                          <a:effectLst/>
                        </a:rPr>
                        <a:t>0</a:t>
                      </a:r>
                      <a:endParaRPr lang="en-IN" sz="1400">
                        <a:solidFill>
                          <a:srgbClr val="000000"/>
                        </a:solidFill>
                        <a:effectLst/>
                      </a:endParaRPr>
                    </a:p>
                  </a:txBody>
                  <a:tcPr marL="25134" marR="25134" marT="12567" marB="12567" anchor="ctr"/>
                </a:tc>
                <a:tc>
                  <a:txBody>
                    <a:bodyPr/>
                    <a:lstStyle/>
                    <a:p>
                      <a:r>
                        <a:rPr lang="en-IN" sz="1400">
                          <a:effectLst/>
                        </a:rPr>
                        <a:t>30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13"/>
                  </a:ext>
                </a:extLst>
              </a:tr>
              <a:tr h="247351">
                <a:tc>
                  <a:txBody>
                    <a:bodyPr/>
                    <a:lstStyle/>
                    <a:p>
                      <a:r>
                        <a:rPr lang="en-IN" sz="1400">
                          <a:effectLst/>
                        </a:rPr>
                        <a:t>7876</a:t>
                      </a:r>
                      <a:endParaRPr lang="en-IN" sz="1400">
                        <a:solidFill>
                          <a:srgbClr val="000000"/>
                        </a:solidFill>
                        <a:effectLst/>
                      </a:endParaRPr>
                    </a:p>
                  </a:txBody>
                  <a:tcPr marL="25134" marR="25134" marT="12567" marB="12567" anchor="ctr"/>
                </a:tc>
                <a:tc>
                  <a:txBody>
                    <a:bodyPr/>
                    <a:lstStyle/>
                    <a:p>
                      <a:r>
                        <a:rPr lang="en-IN" sz="1400">
                          <a:effectLst/>
                        </a:rPr>
                        <a:t>ADAMS</a:t>
                      </a:r>
                      <a:endParaRPr lang="en-IN" sz="1400">
                        <a:solidFill>
                          <a:srgbClr val="000000"/>
                        </a:solidFill>
                        <a:effectLst/>
                      </a:endParaRPr>
                    </a:p>
                  </a:txBody>
                  <a:tcPr marL="25134" marR="25134" marT="12567" marB="12567" anchor="ctr"/>
                </a:tc>
                <a:tc>
                  <a:txBody>
                    <a:bodyPr/>
                    <a:lstStyle/>
                    <a:p>
                      <a:r>
                        <a:rPr lang="en-IN" sz="1400">
                          <a:effectLst/>
                        </a:rPr>
                        <a:t>CLERK</a:t>
                      </a:r>
                      <a:endParaRPr lang="en-IN" sz="1400">
                        <a:solidFill>
                          <a:srgbClr val="000000"/>
                        </a:solidFill>
                        <a:effectLst/>
                      </a:endParaRPr>
                    </a:p>
                  </a:txBody>
                  <a:tcPr marL="25134" marR="25134" marT="12567" marB="12567" anchor="ctr"/>
                </a:tc>
                <a:tc>
                  <a:txBody>
                    <a:bodyPr/>
                    <a:lstStyle/>
                    <a:p>
                      <a:r>
                        <a:rPr lang="en-IN" sz="1400">
                          <a:effectLst/>
                        </a:rPr>
                        <a:t>7788</a:t>
                      </a:r>
                      <a:endParaRPr lang="en-IN" sz="1400">
                        <a:solidFill>
                          <a:srgbClr val="000000"/>
                        </a:solidFill>
                        <a:effectLst/>
                      </a:endParaRPr>
                    </a:p>
                  </a:txBody>
                  <a:tcPr marL="25134" marR="25134" marT="12567" marB="12567" anchor="ctr"/>
                </a:tc>
                <a:tc>
                  <a:txBody>
                    <a:bodyPr/>
                    <a:lstStyle/>
                    <a:p>
                      <a:r>
                        <a:rPr lang="en-IN" sz="1400">
                          <a:effectLst/>
                        </a:rPr>
                        <a:t>23-MAY-87</a:t>
                      </a:r>
                      <a:endParaRPr lang="en-IN" sz="1400">
                        <a:solidFill>
                          <a:srgbClr val="000000"/>
                        </a:solidFill>
                        <a:effectLst/>
                      </a:endParaRPr>
                    </a:p>
                  </a:txBody>
                  <a:tcPr marL="25134" marR="25134" marT="12567" marB="12567" anchor="ctr"/>
                </a:tc>
                <a:tc>
                  <a:txBody>
                    <a:bodyPr/>
                    <a:lstStyle/>
                    <a:p>
                      <a:r>
                        <a:rPr lang="en-IN" sz="1400">
                          <a:effectLst/>
                        </a:rPr>
                        <a:t>1100</a:t>
                      </a:r>
                      <a:endParaRPr lang="en-IN" sz="1400">
                        <a:solidFill>
                          <a:srgbClr val="000000"/>
                        </a:solidFill>
                        <a:effectLst/>
                      </a:endParaRPr>
                    </a:p>
                  </a:txBody>
                  <a:tcPr marL="25134" marR="25134" marT="12567" marB="12567" anchor="ctr"/>
                </a:tc>
                <a:tc>
                  <a:txBody>
                    <a:bodyPr/>
                    <a:lstStyle/>
                    <a:p>
                      <a:r>
                        <a:rPr lang="en-IN" sz="1400">
                          <a:effectLst/>
                        </a:rPr>
                        <a:t>- </a:t>
                      </a:r>
                      <a:endParaRPr lang="en-IN" sz="1400">
                        <a:solidFill>
                          <a:srgbClr val="000000"/>
                        </a:solidFill>
                        <a:effectLst/>
                      </a:endParaRPr>
                    </a:p>
                  </a:txBody>
                  <a:tcPr marL="25134" marR="25134" marT="12567" marB="12567" anchor="ctr"/>
                </a:tc>
                <a:tc>
                  <a:txBody>
                    <a:bodyPr/>
                    <a:lstStyle/>
                    <a:p>
                      <a:r>
                        <a:rPr lang="en-IN" sz="1400">
                          <a:effectLst/>
                        </a:rPr>
                        <a:t>20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14"/>
                  </a:ext>
                </a:extLst>
              </a:tr>
              <a:tr h="247351">
                <a:tc>
                  <a:txBody>
                    <a:bodyPr/>
                    <a:lstStyle/>
                    <a:p>
                      <a:r>
                        <a:rPr lang="en-IN" sz="1400">
                          <a:effectLst/>
                        </a:rPr>
                        <a:t>9876</a:t>
                      </a:r>
                      <a:endParaRPr lang="en-IN" sz="1400">
                        <a:solidFill>
                          <a:srgbClr val="000000"/>
                        </a:solidFill>
                        <a:effectLst/>
                      </a:endParaRPr>
                    </a:p>
                  </a:txBody>
                  <a:tcPr marL="25134" marR="25134" marT="12567" marB="12567" anchor="ctr"/>
                </a:tc>
                <a:tc>
                  <a:txBody>
                    <a:bodyPr/>
                    <a:lstStyle/>
                    <a:p>
                      <a:r>
                        <a:rPr lang="en-IN" sz="1400">
                          <a:effectLst/>
                        </a:rPr>
                        <a:t>MARTIN</a:t>
                      </a:r>
                      <a:endParaRPr lang="en-IN" sz="1400">
                        <a:solidFill>
                          <a:srgbClr val="000000"/>
                        </a:solidFill>
                        <a:effectLst/>
                      </a:endParaRPr>
                    </a:p>
                  </a:txBody>
                  <a:tcPr marL="25134" marR="25134" marT="12567" marB="12567" anchor="ctr"/>
                </a:tc>
                <a:tc>
                  <a:txBody>
                    <a:bodyPr/>
                    <a:lstStyle/>
                    <a:p>
                      <a:r>
                        <a:rPr lang="en-IN" sz="1400">
                          <a:effectLst/>
                        </a:rPr>
                        <a:t>ANALYST</a:t>
                      </a:r>
                      <a:endParaRPr lang="en-IN" sz="1400">
                        <a:solidFill>
                          <a:srgbClr val="000000"/>
                        </a:solidFill>
                        <a:effectLst/>
                      </a:endParaRPr>
                    </a:p>
                  </a:txBody>
                  <a:tcPr marL="25134" marR="25134" marT="12567" marB="12567" anchor="ctr"/>
                </a:tc>
                <a:tc>
                  <a:txBody>
                    <a:bodyPr/>
                    <a:lstStyle/>
                    <a:p>
                      <a:r>
                        <a:rPr lang="en-IN" sz="1400">
                          <a:effectLst/>
                        </a:rPr>
                        <a:t>7788</a:t>
                      </a:r>
                      <a:endParaRPr lang="en-IN" sz="1400">
                        <a:solidFill>
                          <a:srgbClr val="000000"/>
                        </a:solidFill>
                        <a:effectLst/>
                      </a:endParaRPr>
                    </a:p>
                  </a:txBody>
                  <a:tcPr marL="25134" marR="25134" marT="12567" marB="12567" anchor="ctr"/>
                </a:tc>
                <a:tc>
                  <a:txBody>
                    <a:bodyPr/>
                    <a:lstStyle/>
                    <a:p>
                      <a:r>
                        <a:rPr lang="en-IN" sz="1400">
                          <a:effectLst/>
                        </a:rPr>
                        <a:t>23-MAY-87</a:t>
                      </a:r>
                      <a:endParaRPr lang="en-IN" sz="1400">
                        <a:solidFill>
                          <a:srgbClr val="000000"/>
                        </a:solidFill>
                        <a:effectLst/>
                      </a:endParaRPr>
                    </a:p>
                  </a:txBody>
                  <a:tcPr marL="25134" marR="25134" marT="12567" marB="12567" anchor="ctr"/>
                </a:tc>
                <a:tc>
                  <a:txBody>
                    <a:bodyPr/>
                    <a:lstStyle/>
                    <a:p>
                      <a:r>
                        <a:rPr lang="en-IN" sz="1400">
                          <a:effectLst/>
                        </a:rPr>
                        <a:t>2850</a:t>
                      </a:r>
                      <a:endParaRPr lang="en-IN" sz="1400">
                        <a:solidFill>
                          <a:srgbClr val="000000"/>
                        </a:solidFill>
                        <a:effectLst/>
                      </a:endParaRPr>
                    </a:p>
                  </a:txBody>
                  <a:tcPr marL="25134" marR="25134" marT="12567" marB="12567" anchor="ctr"/>
                </a:tc>
                <a:tc>
                  <a:txBody>
                    <a:bodyPr/>
                    <a:lstStyle/>
                    <a:p>
                      <a:r>
                        <a:rPr lang="en-IN" sz="1400">
                          <a:effectLst/>
                        </a:rPr>
                        <a:t>- </a:t>
                      </a:r>
                      <a:endParaRPr lang="en-IN" sz="1400">
                        <a:solidFill>
                          <a:srgbClr val="000000"/>
                        </a:solidFill>
                        <a:effectLst/>
                      </a:endParaRPr>
                    </a:p>
                  </a:txBody>
                  <a:tcPr marL="25134" marR="25134" marT="12567" marB="12567" anchor="ctr"/>
                </a:tc>
                <a:tc>
                  <a:txBody>
                    <a:bodyPr/>
                    <a:lstStyle/>
                    <a:p>
                      <a:r>
                        <a:rPr lang="en-IN" sz="1400">
                          <a:effectLst/>
                        </a:rPr>
                        <a:t>20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15"/>
                  </a:ext>
                </a:extLst>
              </a:tr>
              <a:tr h="247351">
                <a:tc>
                  <a:txBody>
                    <a:bodyPr/>
                    <a:lstStyle/>
                    <a:p>
                      <a:r>
                        <a:rPr lang="en-IN" sz="1400">
                          <a:effectLst/>
                        </a:rPr>
                        <a:t>9976</a:t>
                      </a:r>
                      <a:endParaRPr lang="en-IN" sz="1400">
                        <a:solidFill>
                          <a:srgbClr val="000000"/>
                        </a:solidFill>
                        <a:effectLst/>
                      </a:endParaRPr>
                    </a:p>
                  </a:txBody>
                  <a:tcPr marL="25134" marR="25134" marT="12567" marB="12567" anchor="ctr"/>
                </a:tc>
                <a:tc>
                  <a:txBody>
                    <a:bodyPr/>
                    <a:lstStyle/>
                    <a:p>
                      <a:r>
                        <a:rPr lang="en-IN" sz="1400">
                          <a:effectLst/>
                        </a:rPr>
                        <a:t>JOE</a:t>
                      </a:r>
                      <a:endParaRPr lang="en-IN" sz="1400">
                        <a:solidFill>
                          <a:srgbClr val="000000"/>
                        </a:solidFill>
                        <a:effectLst/>
                      </a:endParaRPr>
                    </a:p>
                  </a:txBody>
                  <a:tcPr marL="25134" marR="25134" marT="12567" marB="12567" anchor="ctr"/>
                </a:tc>
                <a:tc>
                  <a:txBody>
                    <a:bodyPr/>
                    <a:lstStyle/>
                    <a:p>
                      <a:r>
                        <a:rPr lang="en-IN" sz="1400">
                          <a:effectLst/>
                        </a:rPr>
                        <a:t>ANALYST</a:t>
                      </a:r>
                      <a:endParaRPr lang="en-IN" sz="1400">
                        <a:solidFill>
                          <a:srgbClr val="000000"/>
                        </a:solidFill>
                        <a:effectLst/>
                      </a:endParaRPr>
                    </a:p>
                  </a:txBody>
                  <a:tcPr marL="25134" marR="25134" marT="12567" marB="12567" anchor="ctr"/>
                </a:tc>
                <a:tc>
                  <a:txBody>
                    <a:bodyPr/>
                    <a:lstStyle/>
                    <a:p>
                      <a:r>
                        <a:rPr lang="en-IN" sz="1400">
                          <a:effectLst/>
                        </a:rPr>
                        <a:t>7788</a:t>
                      </a:r>
                      <a:endParaRPr lang="en-IN" sz="1400">
                        <a:solidFill>
                          <a:srgbClr val="000000"/>
                        </a:solidFill>
                        <a:effectLst/>
                      </a:endParaRPr>
                    </a:p>
                  </a:txBody>
                  <a:tcPr marL="25134" marR="25134" marT="12567" marB="12567" anchor="ctr"/>
                </a:tc>
                <a:tc>
                  <a:txBody>
                    <a:bodyPr/>
                    <a:lstStyle/>
                    <a:p>
                      <a:r>
                        <a:rPr lang="en-IN" sz="1400">
                          <a:effectLst/>
                        </a:rPr>
                        <a:t>12-JAN-05</a:t>
                      </a:r>
                      <a:endParaRPr lang="en-IN" sz="1400">
                        <a:solidFill>
                          <a:srgbClr val="000000"/>
                        </a:solidFill>
                        <a:effectLst/>
                      </a:endParaRPr>
                    </a:p>
                  </a:txBody>
                  <a:tcPr marL="25134" marR="25134" marT="12567" marB="12567" anchor="ctr"/>
                </a:tc>
                <a:tc>
                  <a:txBody>
                    <a:bodyPr/>
                    <a:lstStyle/>
                    <a:p>
                      <a:r>
                        <a:rPr lang="en-IN" sz="1400">
                          <a:effectLst/>
                        </a:rPr>
                        <a:t>2000</a:t>
                      </a:r>
                      <a:endParaRPr lang="en-IN" sz="1400">
                        <a:solidFill>
                          <a:srgbClr val="000000"/>
                        </a:solidFill>
                        <a:effectLst/>
                      </a:endParaRPr>
                    </a:p>
                  </a:txBody>
                  <a:tcPr marL="25134" marR="25134" marT="12567" marB="12567" anchor="ctr"/>
                </a:tc>
                <a:tc>
                  <a:txBody>
                    <a:bodyPr/>
                    <a:lstStyle/>
                    <a:p>
                      <a:r>
                        <a:rPr lang="en-IN" sz="1400">
                          <a:effectLst/>
                        </a:rPr>
                        <a:t>- </a:t>
                      </a:r>
                      <a:endParaRPr lang="en-IN" sz="1400">
                        <a:solidFill>
                          <a:srgbClr val="000000"/>
                        </a:solidFill>
                        <a:effectLst/>
                      </a:endParaRPr>
                    </a:p>
                  </a:txBody>
                  <a:tcPr marL="25134" marR="25134" marT="12567" marB="12567" anchor="ctr"/>
                </a:tc>
                <a:tc>
                  <a:txBody>
                    <a:bodyPr/>
                    <a:lstStyle/>
                    <a:p>
                      <a:r>
                        <a:rPr lang="en-IN" sz="1400">
                          <a:effectLst/>
                        </a:rPr>
                        <a:t>20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16"/>
                  </a:ext>
                </a:extLst>
              </a:tr>
              <a:tr h="247351">
                <a:tc>
                  <a:txBody>
                    <a:bodyPr/>
                    <a:lstStyle/>
                    <a:p>
                      <a:r>
                        <a:rPr lang="en-IN" sz="1400">
                          <a:effectLst/>
                        </a:rPr>
                        <a:t>7900</a:t>
                      </a:r>
                      <a:endParaRPr lang="en-IN" sz="1400">
                        <a:solidFill>
                          <a:srgbClr val="000000"/>
                        </a:solidFill>
                        <a:effectLst/>
                      </a:endParaRPr>
                    </a:p>
                  </a:txBody>
                  <a:tcPr marL="25134" marR="25134" marT="12567" marB="12567" anchor="ctr"/>
                </a:tc>
                <a:tc>
                  <a:txBody>
                    <a:bodyPr/>
                    <a:lstStyle/>
                    <a:p>
                      <a:r>
                        <a:rPr lang="en-IN" sz="1400">
                          <a:effectLst/>
                        </a:rPr>
                        <a:t>JAMES</a:t>
                      </a:r>
                      <a:endParaRPr lang="en-IN" sz="1400">
                        <a:solidFill>
                          <a:srgbClr val="000000"/>
                        </a:solidFill>
                        <a:effectLst/>
                      </a:endParaRPr>
                    </a:p>
                  </a:txBody>
                  <a:tcPr marL="25134" marR="25134" marT="12567" marB="12567" anchor="ctr"/>
                </a:tc>
                <a:tc>
                  <a:txBody>
                    <a:bodyPr/>
                    <a:lstStyle/>
                    <a:p>
                      <a:r>
                        <a:rPr lang="en-IN" sz="1400">
                          <a:effectLst/>
                        </a:rPr>
                        <a:t>CLERK</a:t>
                      </a:r>
                      <a:endParaRPr lang="en-IN" sz="1400">
                        <a:solidFill>
                          <a:srgbClr val="000000"/>
                        </a:solidFill>
                        <a:effectLst/>
                      </a:endParaRPr>
                    </a:p>
                  </a:txBody>
                  <a:tcPr marL="25134" marR="25134" marT="12567" marB="12567" anchor="ctr"/>
                </a:tc>
                <a:tc>
                  <a:txBody>
                    <a:bodyPr/>
                    <a:lstStyle/>
                    <a:p>
                      <a:r>
                        <a:rPr lang="en-IN" sz="1400">
                          <a:effectLst/>
                        </a:rPr>
                        <a:t>7698</a:t>
                      </a:r>
                      <a:endParaRPr lang="en-IN" sz="1400">
                        <a:solidFill>
                          <a:srgbClr val="000000"/>
                        </a:solidFill>
                        <a:effectLst/>
                      </a:endParaRPr>
                    </a:p>
                  </a:txBody>
                  <a:tcPr marL="25134" marR="25134" marT="12567" marB="12567" anchor="ctr"/>
                </a:tc>
                <a:tc>
                  <a:txBody>
                    <a:bodyPr/>
                    <a:lstStyle/>
                    <a:p>
                      <a:r>
                        <a:rPr lang="en-IN" sz="1400">
                          <a:effectLst/>
                        </a:rPr>
                        <a:t>03-DEC-81</a:t>
                      </a:r>
                      <a:endParaRPr lang="en-IN" sz="1400">
                        <a:solidFill>
                          <a:srgbClr val="000000"/>
                        </a:solidFill>
                        <a:effectLst/>
                      </a:endParaRPr>
                    </a:p>
                  </a:txBody>
                  <a:tcPr marL="25134" marR="25134" marT="12567" marB="12567" anchor="ctr"/>
                </a:tc>
                <a:tc>
                  <a:txBody>
                    <a:bodyPr/>
                    <a:lstStyle/>
                    <a:p>
                      <a:r>
                        <a:rPr lang="en-IN" sz="1400">
                          <a:effectLst/>
                        </a:rPr>
                        <a:t>950</a:t>
                      </a:r>
                      <a:endParaRPr lang="en-IN" sz="1400">
                        <a:solidFill>
                          <a:srgbClr val="000000"/>
                        </a:solidFill>
                        <a:effectLst/>
                      </a:endParaRPr>
                    </a:p>
                  </a:txBody>
                  <a:tcPr marL="25134" marR="25134" marT="12567" marB="12567" anchor="ctr"/>
                </a:tc>
                <a:tc>
                  <a:txBody>
                    <a:bodyPr/>
                    <a:lstStyle/>
                    <a:p>
                      <a:r>
                        <a:rPr lang="en-IN" sz="1400">
                          <a:effectLst/>
                        </a:rPr>
                        <a:t>- </a:t>
                      </a:r>
                      <a:endParaRPr lang="en-IN" sz="1400">
                        <a:solidFill>
                          <a:srgbClr val="000000"/>
                        </a:solidFill>
                        <a:effectLst/>
                      </a:endParaRPr>
                    </a:p>
                  </a:txBody>
                  <a:tcPr marL="25134" marR="25134" marT="12567" marB="12567" anchor="ctr"/>
                </a:tc>
                <a:tc>
                  <a:txBody>
                    <a:bodyPr/>
                    <a:lstStyle/>
                    <a:p>
                      <a:r>
                        <a:rPr lang="en-IN" sz="1400">
                          <a:effectLst/>
                        </a:rPr>
                        <a:t>30</a:t>
                      </a:r>
                      <a:endParaRPr lang="en-IN" sz="1400">
                        <a:solidFill>
                          <a:srgbClr val="000000"/>
                        </a:solidFill>
                        <a:effectLst/>
                      </a:endParaRPr>
                    </a:p>
                  </a:txBody>
                  <a:tcPr marL="25134" marR="25134" marT="12567" marB="12567" anchor="ctr"/>
                </a:tc>
                <a:extLst>
                  <a:ext uri="{0D108BD9-81ED-4DB2-BD59-A6C34878D82A}">
                    <a16:rowId xmlns:a16="http://schemas.microsoft.com/office/drawing/2014/main" val="10017"/>
                  </a:ext>
                </a:extLst>
              </a:tr>
              <a:tr h="247351">
                <a:tc>
                  <a:txBody>
                    <a:bodyPr/>
                    <a:lstStyle/>
                    <a:p>
                      <a:r>
                        <a:rPr lang="en-IN" sz="1400">
                          <a:effectLst/>
                        </a:rPr>
                        <a:t>7934</a:t>
                      </a:r>
                      <a:endParaRPr lang="en-IN" sz="1400">
                        <a:solidFill>
                          <a:srgbClr val="000000"/>
                        </a:solidFill>
                        <a:effectLst/>
                      </a:endParaRPr>
                    </a:p>
                  </a:txBody>
                  <a:tcPr marL="25134" marR="25134" marT="12567" marB="12567" anchor="ctr"/>
                </a:tc>
                <a:tc>
                  <a:txBody>
                    <a:bodyPr/>
                    <a:lstStyle/>
                    <a:p>
                      <a:r>
                        <a:rPr lang="en-IN" sz="1400">
                          <a:effectLst/>
                        </a:rPr>
                        <a:t>MILLER</a:t>
                      </a:r>
                      <a:endParaRPr lang="en-IN" sz="1400">
                        <a:solidFill>
                          <a:srgbClr val="000000"/>
                        </a:solidFill>
                        <a:effectLst/>
                      </a:endParaRPr>
                    </a:p>
                  </a:txBody>
                  <a:tcPr marL="25134" marR="25134" marT="12567" marB="12567" anchor="ctr"/>
                </a:tc>
                <a:tc>
                  <a:txBody>
                    <a:bodyPr/>
                    <a:lstStyle/>
                    <a:p>
                      <a:r>
                        <a:rPr lang="en-IN" sz="1400">
                          <a:effectLst/>
                        </a:rPr>
                        <a:t>CLERK</a:t>
                      </a:r>
                      <a:endParaRPr lang="en-IN" sz="1400">
                        <a:solidFill>
                          <a:srgbClr val="000000"/>
                        </a:solidFill>
                        <a:effectLst/>
                      </a:endParaRPr>
                    </a:p>
                  </a:txBody>
                  <a:tcPr marL="25134" marR="25134" marT="12567" marB="12567" anchor="ctr"/>
                </a:tc>
                <a:tc>
                  <a:txBody>
                    <a:bodyPr/>
                    <a:lstStyle/>
                    <a:p>
                      <a:r>
                        <a:rPr lang="en-IN" sz="1400">
                          <a:effectLst/>
                        </a:rPr>
                        <a:t>7782</a:t>
                      </a:r>
                      <a:endParaRPr lang="en-IN" sz="1400">
                        <a:solidFill>
                          <a:srgbClr val="000000"/>
                        </a:solidFill>
                        <a:effectLst/>
                      </a:endParaRPr>
                    </a:p>
                  </a:txBody>
                  <a:tcPr marL="25134" marR="25134" marT="12567" marB="12567" anchor="ctr"/>
                </a:tc>
                <a:tc>
                  <a:txBody>
                    <a:bodyPr/>
                    <a:lstStyle/>
                    <a:p>
                      <a:r>
                        <a:rPr lang="en-IN" sz="1400">
                          <a:effectLst/>
                        </a:rPr>
                        <a:t>23-JAN-82</a:t>
                      </a:r>
                      <a:endParaRPr lang="en-IN" sz="1400">
                        <a:solidFill>
                          <a:srgbClr val="000000"/>
                        </a:solidFill>
                        <a:effectLst/>
                      </a:endParaRPr>
                    </a:p>
                  </a:txBody>
                  <a:tcPr marL="25134" marR="25134" marT="12567" marB="12567" anchor="ctr"/>
                </a:tc>
                <a:tc>
                  <a:txBody>
                    <a:bodyPr/>
                    <a:lstStyle/>
                    <a:p>
                      <a:r>
                        <a:rPr lang="en-IN" sz="1400">
                          <a:effectLst/>
                        </a:rPr>
                        <a:t>1300</a:t>
                      </a:r>
                      <a:endParaRPr lang="en-IN" sz="1400">
                        <a:solidFill>
                          <a:srgbClr val="000000"/>
                        </a:solidFill>
                        <a:effectLst/>
                      </a:endParaRPr>
                    </a:p>
                  </a:txBody>
                  <a:tcPr marL="25134" marR="25134" marT="12567" marB="12567" anchor="ctr"/>
                </a:tc>
                <a:tc>
                  <a:txBody>
                    <a:bodyPr/>
                    <a:lstStyle/>
                    <a:p>
                      <a:r>
                        <a:rPr lang="en-IN" sz="1400">
                          <a:effectLst/>
                        </a:rPr>
                        <a:t>- </a:t>
                      </a:r>
                      <a:endParaRPr lang="en-IN" sz="1400">
                        <a:solidFill>
                          <a:srgbClr val="000000"/>
                        </a:solidFill>
                        <a:effectLst/>
                      </a:endParaRPr>
                    </a:p>
                  </a:txBody>
                  <a:tcPr marL="25134" marR="25134" marT="12567" marB="12567" anchor="ctr"/>
                </a:tc>
                <a:tc>
                  <a:txBody>
                    <a:bodyPr/>
                    <a:lstStyle/>
                    <a:p>
                      <a:r>
                        <a:rPr lang="en-IN" sz="1400" dirty="0">
                          <a:effectLst/>
                        </a:rPr>
                        <a:t>10</a:t>
                      </a:r>
                      <a:endParaRPr lang="en-IN" sz="1400" dirty="0">
                        <a:solidFill>
                          <a:srgbClr val="000000"/>
                        </a:solidFill>
                        <a:effectLst/>
                      </a:endParaRPr>
                    </a:p>
                  </a:txBody>
                  <a:tcPr marL="25134" marR="25134" marT="12567" marB="12567" anchor="ctr"/>
                </a:tc>
                <a:extLst>
                  <a:ext uri="{0D108BD9-81ED-4DB2-BD59-A6C34878D82A}">
                    <a16:rowId xmlns:a16="http://schemas.microsoft.com/office/drawing/2014/main" val="10018"/>
                  </a:ext>
                </a:extLst>
              </a:tr>
            </a:tbl>
          </a:graphicData>
        </a:graphic>
      </p:graphicFrame>
      <p:sp>
        <p:nvSpPr>
          <p:cNvPr id="6" name="TextBox 5"/>
          <p:cNvSpPr txBox="1"/>
          <p:nvPr/>
        </p:nvSpPr>
        <p:spPr>
          <a:xfrm>
            <a:off x="762000" y="514581"/>
            <a:ext cx="768159" cy="461665"/>
          </a:xfrm>
          <a:prstGeom prst="rect">
            <a:avLst/>
          </a:prstGeom>
          <a:noFill/>
        </p:spPr>
        <p:txBody>
          <a:bodyPr wrap="none" rtlCol="0">
            <a:spAutoFit/>
          </a:bodyPr>
          <a:lstStyle/>
          <a:p>
            <a:r>
              <a:rPr lang="en-IN" sz="2400" b="1" dirty="0"/>
              <a:t>EMP</a:t>
            </a:r>
          </a:p>
        </p:txBody>
      </p:sp>
      <p:sp>
        <p:nvSpPr>
          <p:cNvPr id="2" name="TextBox 1"/>
          <p:cNvSpPr txBox="1"/>
          <p:nvPr/>
        </p:nvSpPr>
        <p:spPr>
          <a:xfrm>
            <a:off x="6934200" y="6172200"/>
            <a:ext cx="682495" cy="369332"/>
          </a:xfrm>
          <a:prstGeom prst="rect">
            <a:avLst/>
          </a:prstGeom>
          <a:noFill/>
        </p:spPr>
        <p:txBody>
          <a:bodyPr wrap="none" rtlCol="0">
            <a:spAutoFit/>
          </a:bodyPr>
          <a:lstStyle/>
          <a:p>
            <a:r>
              <a:rPr lang="en-IN" dirty="0">
                <a:hlinkClick r:id="" action="ppaction://noaction"/>
              </a:rPr>
              <a:t>BACK</a:t>
            </a:r>
            <a:endParaRPr lang="en-IN"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263BE5F-1E22-4D46-821D-B5085629E29A}"/>
                  </a:ext>
                </a:extLst>
              </p14:cNvPr>
              <p14:cNvContentPartPr/>
              <p14:nvPr/>
            </p14:nvContentPartPr>
            <p14:xfrm>
              <a:off x="615960" y="838080"/>
              <a:ext cx="6934680" cy="444960"/>
            </p14:xfrm>
          </p:contentPart>
        </mc:Choice>
        <mc:Fallback xmlns="">
          <p:pic>
            <p:nvPicPr>
              <p:cNvPr id="3" name="Ink 2">
                <a:extLst>
                  <a:ext uri="{FF2B5EF4-FFF2-40B4-BE49-F238E27FC236}">
                    <a16:creationId xmlns:a16="http://schemas.microsoft.com/office/drawing/2014/main" id="{F263BE5F-1E22-4D46-821D-B5085629E29A}"/>
                  </a:ext>
                </a:extLst>
              </p:cNvPr>
              <p:cNvPicPr/>
              <p:nvPr/>
            </p:nvPicPr>
            <p:blipFill>
              <a:blip r:embed="rId3"/>
              <a:stretch>
                <a:fillRect/>
              </a:stretch>
            </p:blipFill>
            <p:spPr>
              <a:xfrm>
                <a:off x="606600" y="828720"/>
                <a:ext cx="6953400" cy="463680"/>
              </a:xfrm>
              <a:prstGeom prst="rect">
                <a:avLst/>
              </a:prstGeom>
            </p:spPr>
          </p:pic>
        </mc:Fallback>
      </mc:AlternateContent>
    </p:spTree>
    <p:extLst>
      <p:ext uri="{BB962C8B-B14F-4D97-AF65-F5344CB8AC3E}">
        <p14:creationId xmlns:p14="http://schemas.microsoft.com/office/powerpoint/2010/main" val="87987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79</a:t>
            </a:fld>
            <a:endParaRPr lang="en-IN"/>
          </a:p>
        </p:txBody>
      </p:sp>
      <p:sp>
        <p:nvSpPr>
          <p:cNvPr id="3" name="Title 1"/>
          <p:cNvSpPr>
            <a:spLocks noGrp="1"/>
          </p:cNvSpPr>
          <p:nvPr>
            <p:ph type="title"/>
          </p:nvPr>
        </p:nvSpPr>
        <p:spPr>
          <a:xfrm>
            <a:off x="457200" y="274638"/>
            <a:ext cx="7620000" cy="792162"/>
          </a:xfrm>
        </p:spPr>
        <p:txBody>
          <a:bodyPr/>
          <a:lstStyle/>
          <a:p>
            <a:r>
              <a:rPr lang="en-IN" dirty="0"/>
              <a:t>Single-row Sub-query</a:t>
            </a:r>
          </a:p>
        </p:txBody>
      </p:sp>
      <p:sp>
        <p:nvSpPr>
          <p:cNvPr id="5" name="Rectangle 4"/>
          <p:cNvSpPr/>
          <p:nvPr/>
        </p:nvSpPr>
        <p:spPr>
          <a:xfrm>
            <a:off x="381000" y="1143000"/>
            <a:ext cx="3810000" cy="1938992"/>
          </a:xfrm>
          <a:prstGeom prst="rect">
            <a:avLst/>
          </a:prstGeom>
          <a:solidFill>
            <a:schemeClr val="accent4">
              <a:lumMod val="60000"/>
              <a:lumOff val="40000"/>
            </a:schemeClr>
          </a:solidFill>
          <a:ln w="28575">
            <a:solidFill>
              <a:schemeClr val="tx1"/>
            </a:solidFill>
          </a:ln>
        </p:spPr>
        <p:txBody>
          <a:bodyPr wrap="square">
            <a:spAutoFit/>
          </a:bodyPr>
          <a:lstStyle/>
          <a:p>
            <a:pPr marL="342900" indent="-342900">
              <a:buFont typeface="Wingdings" pitchFamily="2" charset="2"/>
              <a:buChar char="Ø"/>
            </a:pPr>
            <a:r>
              <a:rPr lang="en-IN" sz="2000" dirty="0"/>
              <a:t>Display employees who are working in the ‘SALES’ department.</a:t>
            </a:r>
          </a:p>
          <a:p>
            <a:pPr marL="342900" indent="-342900">
              <a:buFont typeface="Wingdings" pitchFamily="2" charset="2"/>
              <a:buChar char="Ø"/>
            </a:pPr>
            <a:r>
              <a:rPr lang="en-IN" sz="2000" dirty="0"/>
              <a:t>‘SALES’ is name of a department in the department table.</a:t>
            </a:r>
          </a:p>
        </p:txBody>
      </p:sp>
      <p:graphicFrame>
        <p:nvGraphicFramePr>
          <p:cNvPr id="2" name="Table 1"/>
          <p:cNvGraphicFramePr>
            <a:graphicFrameLocks noGrp="1"/>
          </p:cNvGraphicFramePr>
          <p:nvPr>
            <p:extLst>
              <p:ext uri="{D42A27DB-BD31-4B8C-83A1-F6EECF244321}">
                <p14:modId xmlns:p14="http://schemas.microsoft.com/office/powerpoint/2010/main" val="3977253900"/>
              </p:ext>
            </p:extLst>
          </p:nvPr>
        </p:nvGraphicFramePr>
        <p:xfrm>
          <a:off x="4648200" y="1219200"/>
          <a:ext cx="3200400" cy="1682284"/>
        </p:xfrm>
        <a:graphic>
          <a:graphicData uri="http://schemas.openxmlformats.org/drawingml/2006/table">
            <a:tbl>
              <a:tblPr>
                <a:tableStyleId>{3C2FFA5D-87B4-456A-9821-1D502468CF0F}</a:tableStyleId>
              </a:tblPr>
              <a:tblGrid>
                <a:gridCol w="762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04800">
                <a:tc>
                  <a:txBody>
                    <a:bodyPr/>
                    <a:lstStyle/>
                    <a:p>
                      <a:pPr fontAlgn="b"/>
                      <a:r>
                        <a:rPr lang="en-IN" sz="1400" b="1" dirty="0">
                          <a:effectLst/>
                        </a:rPr>
                        <a:t>DEPTNO</a:t>
                      </a:r>
                      <a:endParaRPr lang="en-IN" sz="1400" b="1" dirty="0">
                        <a:solidFill>
                          <a:srgbClr val="000000"/>
                        </a:solidFill>
                        <a:effectLst/>
                      </a:endParaRPr>
                    </a:p>
                  </a:txBody>
                  <a:tcPr marL="60960" marR="60960" marT="60960" marB="60960" anchor="b"/>
                </a:tc>
                <a:tc>
                  <a:txBody>
                    <a:bodyPr/>
                    <a:lstStyle/>
                    <a:p>
                      <a:pPr fontAlgn="b"/>
                      <a:r>
                        <a:rPr lang="en-IN" sz="1400" b="1" dirty="0">
                          <a:effectLst/>
                        </a:rPr>
                        <a:t>DNAME</a:t>
                      </a:r>
                      <a:endParaRPr lang="en-IN" sz="1400" b="1" dirty="0">
                        <a:solidFill>
                          <a:srgbClr val="000000"/>
                        </a:solidFill>
                        <a:effectLst/>
                      </a:endParaRPr>
                    </a:p>
                  </a:txBody>
                  <a:tcPr marL="60960" marR="60960" marT="60960" marB="60960" anchor="b"/>
                </a:tc>
                <a:tc>
                  <a:txBody>
                    <a:bodyPr/>
                    <a:lstStyle/>
                    <a:p>
                      <a:pPr fontAlgn="b"/>
                      <a:r>
                        <a:rPr lang="en-IN" sz="1400" b="1" dirty="0">
                          <a:effectLst/>
                        </a:rPr>
                        <a:t>LOC</a:t>
                      </a:r>
                      <a:endParaRPr lang="en-IN" sz="1400" b="1" dirty="0">
                        <a:solidFill>
                          <a:srgbClr val="000000"/>
                        </a:solidFill>
                        <a:effectLst/>
                      </a:endParaRPr>
                    </a:p>
                  </a:txBody>
                  <a:tcPr marL="60960" marR="60960" marT="60960" marB="60960" anchor="b"/>
                </a:tc>
                <a:extLst>
                  <a:ext uri="{0D108BD9-81ED-4DB2-BD59-A6C34878D82A}">
                    <a16:rowId xmlns:a16="http://schemas.microsoft.com/office/drawing/2014/main" val="10000"/>
                  </a:ext>
                </a:extLst>
              </a:tr>
              <a:tr h="336751">
                <a:tc>
                  <a:txBody>
                    <a:bodyPr/>
                    <a:lstStyle/>
                    <a:p>
                      <a:r>
                        <a:rPr lang="en-IN" sz="1400">
                          <a:effectLst/>
                        </a:rPr>
                        <a:t>10</a:t>
                      </a:r>
                      <a:endParaRPr lang="en-IN" sz="1400">
                        <a:solidFill>
                          <a:srgbClr val="000000"/>
                        </a:solidFill>
                        <a:effectLst/>
                      </a:endParaRPr>
                    </a:p>
                  </a:txBody>
                  <a:tcPr marL="60960" marR="60960" marT="30480" marB="30480" anchor="ctr"/>
                </a:tc>
                <a:tc>
                  <a:txBody>
                    <a:bodyPr/>
                    <a:lstStyle/>
                    <a:p>
                      <a:r>
                        <a:rPr lang="en-IN" sz="1400" dirty="0">
                          <a:effectLst/>
                        </a:rPr>
                        <a:t>ACCOUNTING</a:t>
                      </a:r>
                      <a:endParaRPr lang="en-IN" sz="1400" dirty="0">
                        <a:solidFill>
                          <a:srgbClr val="000000"/>
                        </a:solidFill>
                        <a:effectLst/>
                      </a:endParaRPr>
                    </a:p>
                  </a:txBody>
                  <a:tcPr marL="60960" marR="60960" marT="30480" marB="30480" anchor="ctr"/>
                </a:tc>
                <a:tc>
                  <a:txBody>
                    <a:bodyPr/>
                    <a:lstStyle/>
                    <a:p>
                      <a:r>
                        <a:rPr lang="en-IN" sz="1400" dirty="0">
                          <a:effectLst/>
                        </a:rPr>
                        <a:t>NEW YORK</a:t>
                      </a:r>
                      <a:endParaRPr lang="en-IN" sz="1400" dirty="0">
                        <a:solidFill>
                          <a:srgbClr val="000000"/>
                        </a:solidFill>
                        <a:effectLst/>
                      </a:endParaRPr>
                    </a:p>
                  </a:txBody>
                  <a:tcPr marL="60960" marR="60960" marT="30480" marB="30480" anchor="ctr"/>
                </a:tc>
                <a:extLst>
                  <a:ext uri="{0D108BD9-81ED-4DB2-BD59-A6C34878D82A}">
                    <a16:rowId xmlns:a16="http://schemas.microsoft.com/office/drawing/2014/main" val="10001"/>
                  </a:ext>
                </a:extLst>
              </a:tr>
              <a:tr h="336751">
                <a:tc>
                  <a:txBody>
                    <a:bodyPr/>
                    <a:lstStyle/>
                    <a:p>
                      <a:r>
                        <a:rPr lang="en-IN" sz="1400">
                          <a:effectLst/>
                        </a:rPr>
                        <a:t>20</a:t>
                      </a:r>
                      <a:endParaRPr lang="en-IN" sz="1400">
                        <a:solidFill>
                          <a:srgbClr val="000000"/>
                        </a:solidFill>
                        <a:effectLst/>
                      </a:endParaRPr>
                    </a:p>
                  </a:txBody>
                  <a:tcPr marL="60960" marR="60960" marT="30480" marB="30480" anchor="ctr"/>
                </a:tc>
                <a:tc>
                  <a:txBody>
                    <a:bodyPr/>
                    <a:lstStyle/>
                    <a:p>
                      <a:r>
                        <a:rPr lang="en-IN" sz="1400">
                          <a:effectLst/>
                        </a:rPr>
                        <a:t>RESEARCH</a:t>
                      </a:r>
                      <a:endParaRPr lang="en-IN" sz="1400">
                        <a:solidFill>
                          <a:srgbClr val="000000"/>
                        </a:solidFill>
                        <a:effectLst/>
                      </a:endParaRPr>
                    </a:p>
                  </a:txBody>
                  <a:tcPr marL="60960" marR="60960" marT="30480" marB="30480" anchor="ctr"/>
                </a:tc>
                <a:tc>
                  <a:txBody>
                    <a:bodyPr/>
                    <a:lstStyle/>
                    <a:p>
                      <a:r>
                        <a:rPr lang="en-IN" sz="1400" dirty="0">
                          <a:effectLst/>
                        </a:rPr>
                        <a:t>DALLAS</a:t>
                      </a:r>
                      <a:endParaRPr lang="en-IN" sz="1400" dirty="0">
                        <a:solidFill>
                          <a:srgbClr val="000000"/>
                        </a:solidFill>
                        <a:effectLst/>
                      </a:endParaRPr>
                    </a:p>
                  </a:txBody>
                  <a:tcPr marL="60960" marR="60960" marT="30480" marB="30480" anchor="ctr"/>
                </a:tc>
                <a:extLst>
                  <a:ext uri="{0D108BD9-81ED-4DB2-BD59-A6C34878D82A}">
                    <a16:rowId xmlns:a16="http://schemas.microsoft.com/office/drawing/2014/main" val="10002"/>
                  </a:ext>
                </a:extLst>
              </a:tr>
              <a:tr h="336751">
                <a:tc>
                  <a:txBody>
                    <a:bodyPr/>
                    <a:lstStyle/>
                    <a:p>
                      <a:r>
                        <a:rPr lang="en-IN" sz="1400" b="1" dirty="0">
                          <a:effectLst/>
                        </a:rPr>
                        <a:t>30</a:t>
                      </a:r>
                      <a:endParaRPr lang="en-IN" sz="1400" b="1" dirty="0">
                        <a:solidFill>
                          <a:srgbClr val="000000"/>
                        </a:solidFill>
                        <a:effectLst/>
                      </a:endParaRPr>
                    </a:p>
                  </a:txBody>
                  <a:tcPr marL="60960" marR="60960" marT="30480" marB="30480" anchor="ctr"/>
                </a:tc>
                <a:tc>
                  <a:txBody>
                    <a:bodyPr/>
                    <a:lstStyle/>
                    <a:p>
                      <a:r>
                        <a:rPr lang="en-IN" sz="1400" b="1" dirty="0">
                          <a:effectLst/>
                        </a:rPr>
                        <a:t>SALES</a:t>
                      </a:r>
                      <a:endParaRPr lang="en-IN" sz="1400" b="1" dirty="0">
                        <a:solidFill>
                          <a:srgbClr val="000000"/>
                        </a:solidFill>
                        <a:effectLst/>
                      </a:endParaRPr>
                    </a:p>
                  </a:txBody>
                  <a:tcPr marL="60960" marR="60960" marT="30480" marB="30480" anchor="ctr"/>
                </a:tc>
                <a:tc>
                  <a:txBody>
                    <a:bodyPr/>
                    <a:lstStyle/>
                    <a:p>
                      <a:r>
                        <a:rPr lang="en-IN" sz="1400" b="1" dirty="0">
                          <a:effectLst/>
                        </a:rPr>
                        <a:t>CHICAGO</a:t>
                      </a:r>
                      <a:endParaRPr lang="en-IN" sz="1400" b="1" dirty="0">
                        <a:solidFill>
                          <a:srgbClr val="000000"/>
                        </a:solidFill>
                        <a:effectLst/>
                      </a:endParaRPr>
                    </a:p>
                  </a:txBody>
                  <a:tcPr marL="60960" marR="60960" marT="30480" marB="30480" anchor="ctr"/>
                </a:tc>
                <a:extLst>
                  <a:ext uri="{0D108BD9-81ED-4DB2-BD59-A6C34878D82A}">
                    <a16:rowId xmlns:a16="http://schemas.microsoft.com/office/drawing/2014/main" val="10003"/>
                  </a:ext>
                </a:extLst>
              </a:tr>
              <a:tr h="336751">
                <a:tc>
                  <a:txBody>
                    <a:bodyPr/>
                    <a:lstStyle/>
                    <a:p>
                      <a:r>
                        <a:rPr lang="en-IN" sz="1400">
                          <a:effectLst/>
                        </a:rPr>
                        <a:t>40</a:t>
                      </a:r>
                      <a:endParaRPr lang="en-IN" sz="1400">
                        <a:solidFill>
                          <a:srgbClr val="000000"/>
                        </a:solidFill>
                        <a:effectLst/>
                      </a:endParaRPr>
                    </a:p>
                  </a:txBody>
                  <a:tcPr marL="60960" marR="60960" marT="30480" marB="30480" anchor="ctr"/>
                </a:tc>
                <a:tc>
                  <a:txBody>
                    <a:bodyPr/>
                    <a:lstStyle/>
                    <a:p>
                      <a:r>
                        <a:rPr lang="en-IN" sz="1400" dirty="0">
                          <a:effectLst/>
                        </a:rPr>
                        <a:t>OPERATIONS</a:t>
                      </a:r>
                      <a:endParaRPr lang="en-IN" sz="1400" dirty="0">
                        <a:solidFill>
                          <a:srgbClr val="000000"/>
                        </a:solidFill>
                        <a:effectLst/>
                      </a:endParaRPr>
                    </a:p>
                  </a:txBody>
                  <a:tcPr marL="60960" marR="60960" marT="30480" marB="30480" anchor="ctr"/>
                </a:tc>
                <a:tc>
                  <a:txBody>
                    <a:bodyPr/>
                    <a:lstStyle/>
                    <a:p>
                      <a:r>
                        <a:rPr lang="en-IN" sz="1400" dirty="0">
                          <a:effectLst/>
                        </a:rPr>
                        <a:t>BOSTON</a:t>
                      </a:r>
                      <a:endParaRPr lang="en-IN" sz="1400" dirty="0">
                        <a:solidFill>
                          <a:srgbClr val="000000"/>
                        </a:solidFill>
                        <a:effectLst/>
                      </a:endParaRPr>
                    </a:p>
                  </a:txBody>
                  <a:tcPr marL="60960" marR="60960" marT="30480" marB="30480" anchor="ct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00172797"/>
              </p:ext>
            </p:extLst>
          </p:nvPr>
        </p:nvGraphicFramePr>
        <p:xfrm>
          <a:off x="1219200" y="3200400"/>
          <a:ext cx="6476999" cy="3505199"/>
        </p:xfrm>
        <a:graphic>
          <a:graphicData uri="http://schemas.openxmlformats.org/drawingml/2006/table">
            <a:tbl>
              <a:tblPr>
                <a:tableStyleId>{284E427A-3D55-4303-BF80-6455036E1DE7}</a:tableStyleId>
              </a:tblPr>
              <a:tblGrid>
                <a:gridCol w="744483">
                  <a:extLst>
                    <a:ext uri="{9D8B030D-6E8A-4147-A177-3AD203B41FA5}">
                      <a16:colId xmlns:a16="http://schemas.microsoft.com/office/drawing/2014/main" val="20000"/>
                    </a:ext>
                  </a:extLst>
                </a:gridCol>
                <a:gridCol w="744483">
                  <a:extLst>
                    <a:ext uri="{9D8B030D-6E8A-4147-A177-3AD203B41FA5}">
                      <a16:colId xmlns:a16="http://schemas.microsoft.com/office/drawing/2014/main" val="20001"/>
                    </a:ext>
                  </a:extLst>
                </a:gridCol>
                <a:gridCol w="1042276">
                  <a:extLst>
                    <a:ext uri="{9D8B030D-6E8A-4147-A177-3AD203B41FA5}">
                      <a16:colId xmlns:a16="http://schemas.microsoft.com/office/drawing/2014/main" val="20002"/>
                    </a:ext>
                  </a:extLst>
                </a:gridCol>
                <a:gridCol w="670034">
                  <a:extLst>
                    <a:ext uri="{9D8B030D-6E8A-4147-A177-3AD203B41FA5}">
                      <a16:colId xmlns:a16="http://schemas.microsoft.com/office/drawing/2014/main" val="20003"/>
                    </a:ext>
                  </a:extLst>
                </a:gridCol>
                <a:gridCol w="1042276">
                  <a:extLst>
                    <a:ext uri="{9D8B030D-6E8A-4147-A177-3AD203B41FA5}">
                      <a16:colId xmlns:a16="http://schemas.microsoft.com/office/drawing/2014/main" val="20004"/>
                    </a:ext>
                  </a:extLst>
                </a:gridCol>
                <a:gridCol w="670034">
                  <a:extLst>
                    <a:ext uri="{9D8B030D-6E8A-4147-A177-3AD203B41FA5}">
                      <a16:colId xmlns:a16="http://schemas.microsoft.com/office/drawing/2014/main" val="20005"/>
                    </a:ext>
                  </a:extLst>
                </a:gridCol>
                <a:gridCol w="670034">
                  <a:extLst>
                    <a:ext uri="{9D8B030D-6E8A-4147-A177-3AD203B41FA5}">
                      <a16:colId xmlns:a16="http://schemas.microsoft.com/office/drawing/2014/main" val="20006"/>
                    </a:ext>
                  </a:extLst>
                </a:gridCol>
                <a:gridCol w="893379">
                  <a:extLst>
                    <a:ext uri="{9D8B030D-6E8A-4147-A177-3AD203B41FA5}">
                      <a16:colId xmlns:a16="http://schemas.microsoft.com/office/drawing/2014/main" val="20007"/>
                    </a:ext>
                  </a:extLst>
                </a:gridCol>
              </a:tblGrid>
              <a:tr h="543059">
                <a:tc>
                  <a:txBody>
                    <a:bodyPr/>
                    <a:lstStyle/>
                    <a:p>
                      <a:pPr fontAlgn="b"/>
                      <a:r>
                        <a:rPr lang="en-IN" sz="1400" b="1" dirty="0">
                          <a:effectLst/>
                        </a:rPr>
                        <a:t>EMPNO</a:t>
                      </a:r>
                      <a:endParaRPr lang="en-IN" sz="1400" b="1" dirty="0">
                        <a:solidFill>
                          <a:srgbClr val="000000"/>
                        </a:solidFill>
                        <a:effectLst/>
                      </a:endParaRPr>
                    </a:p>
                  </a:txBody>
                  <a:tcPr marL="60960" marR="60960" marT="60960" marB="60960" anchor="b"/>
                </a:tc>
                <a:tc>
                  <a:txBody>
                    <a:bodyPr/>
                    <a:lstStyle/>
                    <a:p>
                      <a:pPr fontAlgn="b"/>
                      <a:r>
                        <a:rPr lang="en-IN" sz="1400" b="1" dirty="0">
                          <a:effectLst/>
                        </a:rPr>
                        <a:t>ENAME</a:t>
                      </a:r>
                      <a:endParaRPr lang="en-IN" sz="1400" b="1" dirty="0">
                        <a:solidFill>
                          <a:srgbClr val="000000"/>
                        </a:solidFill>
                        <a:effectLst/>
                      </a:endParaRPr>
                    </a:p>
                  </a:txBody>
                  <a:tcPr marL="60960" marR="60960" marT="60960" marB="60960" anchor="b"/>
                </a:tc>
                <a:tc>
                  <a:txBody>
                    <a:bodyPr/>
                    <a:lstStyle/>
                    <a:p>
                      <a:pPr fontAlgn="b"/>
                      <a:r>
                        <a:rPr lang="en-IN" sz="1400" b="1" dirty="0">
                          <a:effectLst/>
                        </a:rPr>
                        <a:t>JOB</a:t>
                      </a:r>
                      <a:endParaRPr lang="en-IN" sz="1400" b="1" dirty="0">
                        <a:solidFill>
                          <a:srgbClr val="000000"/>
                        </a:solidFill>
                        <a:effectLst/>
                      </a:endParaRPr>
                    </a:p>
                  </a:txBody>
                  <a:tcPr marL="60960" marR="60960" marT="60960" marB="60960" anchor="b"/>
                </a:tc>
                <a:tc>
                  <a:txBody>
                    <a:bodyPr/>
                    <a:lstStyle/>
                    <a:p>
                      <a:pPr fontAlgn="b"/>
                      <a:r>
                        <a:rPr lang="en-IN" sz="1400" b="1" dirty="0">
                          <a:effectLst/>
                        </a:rPr>
                        <a:t>MGR</a:t>
                      </a:r>
                      <a:endParaRPr lang="en-IN" sz="1400" b="1" dirty="0">
                        <a:solidFill>
                          <a:srgbClr val="000000"/>
                        </a:solidFill>
                        <a:effectLst/>
                      </a:endParaRPr>
                    </a:p>
                  </a:txBody>
                  <a:tcPr marL="60960" marR="60960" marT="60960" marB="60960" anchor="b"/>
                </a:tc>
                <a:tc>
                  <a:txBody>
                    <a:bodyPr/>
                    <a:lstStyle/>
                    <a:p>
                      <a:pPr fontAlgn="b"/>
                      <a:r>
                        <a:rPr lang="en-IN" sz="1400" b="1" dirty="0">
                          <a:effectLst/>
                        </a:rPr>
                        <a:t>HIREDATE</a:t>
                      </a:r>
                      <a:endParaRPr lang="en-IN" sz="1400" b="1" dirty="0">
                        <a:solidFill>
                          <a:srgbClr val="000000"/>
                        </a:solidFill>
                        <a:effectLst/>
                      </a:endParaRPr>
                    </a:p>
                  </a:txBody>
                  <a:tcPr marL="60960" marR="60960" marT="60960" marB="60960" anchor="b"/>
                </a:tc>
                <a:tc>
                  <a:txBody>
                    <a:bodyPr/>
                    <a:lstStyle/>
                    <a:p>
                      <a:pPr fontAlgn="b"/>
                      <a:r>
                        <a:rPr lang="en-IN" sz="1400" b="1" dirty="0">
                          <a:effectLst/>
                        </a:rPr>
                        <a:t>SAL</a:t>
                      </a:r>
                      <a:endParaRPr lang="en-IN" sz="1400" b="1" dirty="0">
                        <a:solidFill>
                          <a:srgbClr val="000000"/>
                        </a:solidFill>
                        <a:effectLst/>
                      </a:endParaRPr>
                    </a:p>
                  </a:txBody>
                  <a:tcPr marL="60960" marR="60960" marT="60960" marB="60960" anchor="b"/>
                </a:tc>
                <a:tc>
                  <a:txBody>
                    <a:bodyPr/>
                    <a:lstStyle/>
                    <a:p>
                      <a:pPr fontAlgn="b"/>
                      <a:r>
                        <a:rPr lang="en-IN" sz="1400" b="1">
                          <a:effectLst/>
                        </a:rPr>
                        <a:t>COMM</a:t>
                      </a:r>
                      <a:endParaRPr lang="en-IN" sz="1400" b="1">
                        <a:solidFill>
                          <a:srgbClr val="000000"/>
                        </a:solidFill>
                        <a:effectLst/>
                      </a:endParaRPr>
                    </a:p>
                  </a:txBody>
                  <a:tcPr marL="60960" marR="60960" marT="60960" marB="60960" anchor="b"/>
                </a:tc>
                <a:tc>
                  <a:txBody>
                    <a:bodyPr/>
                    <a:lstStyle/>
                    <a:p>
                      <a:pPr fontAlgn="b"/>
                      <a:r>
                        <a:rPr lang="en-IN" sz="1400" b="1" dirty="0">
                          <a:effectLst/>
                        </a:rPr>
                        <a:t>DEPTNO</a:t>
                      </a:r>
                      <a:endParaRPr lang="en-IN" sz="1400" b="1" dirty="0">
                        <a:solidFill>
                          <a:srgbClr val="000000"/>
                        </a:solidFill>
                        <a:effectLst/>
                      </a:endParaRPr>
                    </a:p>
                  </a:txBody>
                  <a:tcPr marL="60960" marR="60960" marT="60960" marB="60960" anchor="b"/>
                </a:tc>
                <a:extLst>
                  <a:ext uri="{0D108BD9-81ED-4DB2-BD59-A6C34878D82A}">
                    <a16:rowId xmlns:a16="http://schemas.microsoft.com/office/drawing/2014/main" val="10000"/>
                  </a:ext>
                </a:extLst>
              </a:tr>
              <a:tr h="493690">
                <a:tc>
                  <a:txBody>
                    <a:bodyPr/>
                    <a:lstStyle/>
                    <a:p>
                      <a:r>
                        <a:rPr lang="en-IN" sz="1400">
                          <a:effectLst/>
                        </a:rPr>
                        <a:t>7698</a:t>
                      </a:r>
                      <a:endParaRPr lang="en-IN" sz="1400">
                        <a:solidFill>
                          <a:srgbClr val="000000"/>
                        </a:solidFill>
                        <a:effectLst/>
                      </a:endParaRPr>
                    </a:p>
                  </a:txBody>
                  <a:tcPr marL="60960" marR="60960" marT="30480" marB="30480" anchor="ctr"/>
                </a:tc>
                <a:tc>
                  <a:txBody>
                    <a:bodyPr/>
                    <a:lstStyle/>
                    <a:p>
                      <a:r>
                        <a:rPr lang="en-IN" sz="1400">
                          <a:effectLst/>
                        </a:rPr>
                        <a:t>BLAKE</a:t>
                      </a:r>
                      <a:endParaRPr lang="en-IN" sz="1400">
                        <a:solidFill>
                          <a:srgbClr val="000000"/>
                        </a:solidFill>
                        <a:effectLst/>
                      </a:endParaRPr>
                    </a:p>
                  </a:txBody>
                  <a:tcPr marL="60960" marR="60960" marT="30480" marB="30480" anchor="ctr"/>
                </a:tc>
                <a:tc>
                  <a:txBody>
                    <a:bodyPr/>
                    <a:lstStyle/>
                    <a:p>
                      <a:r>
                        <a:rPr lang="en-IN" sz="1400">
                          <a:effectLst/>
                        </a:rPr>
                        <a:t>MANAGER</a:t>
                      </a:r>
                      <a:endParaRPr lang="en-IN" sz="1400">
                        <a:solidFill>
                          <a:srgbClr val="000000"/>
                        </a:solidFill>
                        <a:effectLst/>
                      </a:endParaRPr>
                    </a:p>
                  </a:txBody>
                  <a:tcPr marL="60960" marR="60960" marT="30480" marB="30480" anchor="ctr"/>
                </a:tc>
                <a:tc>
                  <a:txBody>
                    <a:bodyPr/>
                    <a:lstStyle/>
                    <a:p>
                      <a:r>
                        <a:rPr lang="en-IN" sz="1400" dirty="0">
                          <a:effectLst/>
                        </a:rPr>
                        <a:t>7839</a:t>
                      </a:r>
                      <a:endParaRPr lang="en-IN" sz="1400" dirty="0">
                        <a:solidFill>
                          <a:srgbClr val="000000"/>
                        </a:solidFill>
                        <a:effectLst/>
                      </a:endParaRPr>
                    </a:p>
                  </a:txBody>
                  <a:tcPr marL="60960" marR="60960" marT="30480" marB="30480" anchor="ctr"/>
                </a:tc>
                <a:tc>
                  <a:txBody>
                    <a:bodyPr/>
                    <a:lstStyle/>
                    <a:p>
                      <a:r>
                        <a:rPr lang="en-IN" sz="1400" dirty="0">
                          <a:effectLst/>
                        </a:rPr>
                        <a:t>01-MAY-81</a:t>
                      </a:r>
                      <a:endParaRPr lang="en-IN" sz="1400" dirty="0">
                        <a:solidFill>
                          <a:srgbClr val="000000"/>
                        </a:solidFill>
                        <a:effectLst/>
                      </a:endParaRPr>
                    </a:p>
                  </a:txBody>
                  <a:tcPr marL="60960" marR="60960" marT="30480" marB="30480" anchor="ctr"/>
                </a:tc>
                <a:tc>
                  <a:txBody>
                    <a:bodyPr/>
                    <a:lstStyle/>
                    <a:p>
                      <a:r>
                        <a:rPr lang="en-IN" sz="1400" dirty="0">
                          <a:effectLst/>
                        </a:rPr>
                        <a:t>2850</a:t>
                      </a:r>
                      <a:endParaRPr lang="en-IN" sz="1400" dirty="0">
                        <a:solidFill>
                          <a:srgbClr val="000000"/>
                        </a:solidFill>
                        <a:effectLst/>
                      </a:endParaRPr>
                    </a:p>
                  </a:txBody>
                  <a:tcPr marL="60960" marR="60960" marT="30480" marB="30480" anchor="ctr"/>
                </a:tc>
                <a:tc>
                  <a:txBody>
                    <a:bodyPr/>
                    <a:lstStyle/>
                    <a:p>
                      <a:r>
                        <a:rPr lang="en-IN" sz="1400" dirty="0">
                          <a:effectLst/>
                        </a:rPr>
                        <a:t>- </a:t>
                      </a:r>
                      <a:endParaRPr lang="en-IN" sz="1400" dirty="0">
                        <a:solidFill>
                          <a:srgbClr val="000000"/>
                        </a:solidFill>
                        <a:effectLst/>
                      </a:endParaRPr>
                    </a:p>
                  </a:txBody>
                  <a:tcPr marL="60960" marR="60960" marT="30480" marB="30480" anchor="ctr"/>
                </a:tc>
                <a:tc>
                  <a:txBody>
                    <a:bodyPr/>
                    <a:lstStyle/>
                    <a:p>
                      <a:r>
                        <a:rPr lang="en-IN" sz="1400" dirty="0">
                          <a:effectLst/>
                        </a:rPr>
                        <a:t>30</a:t>
                      </a:r>
                      <a:endParaRPr lang="en-IN" sz="1400" dirty="0">
                        <a:solidFill>
                          <a:srgbClr val="000000"/>
                        </a:solidFill>
                        <a:effectLst/>
                      </a:endParaRPr>
                    </a:p>
                  </a:txBody>
                  <a:tcPr marL="60960" marR="60960" marT="30480" marB="30480" anchor="ctr"/>
                </a:tc>
                <a:extLst>
                  <a:ext uri="{0D108BD9-81ED-4DB2-BD59-A6C34878D82A}">
                    <a16:rowId xmlns:a16="http://schemas.microsoft.com/office/drawing/2014/main" val="10001"/>
                  </a:ext>
                </a:extLst>
              </a:tr>
              <a:tr h="493690">
                <a:tc>
                  <a:txBody>
                    <a:bodyPr/>
                    <a:lstStyle/>
                    <a:p>
                      <a:r>
                        <a:rPr lang="en-IN" sz="1400">
                          <a:effectLst/>
                        </a:rPr>
                        <a:t>7499</a:t>
                      </a:r>
                      <a:endParaRPr lang="en-IN" sz="1400">
                        <a:solidFill>
                          <a:srgbClr val="000000"/>
                        </a:solidFill>
                        <a:effectLst/>
                      </a:endParaRPr>
                    </a:p>
                  </a:txBody>
                  <a:tcPr marL="60960" marR="60960" marT="30480" marB="30480" anchor="ctr"/>
                </a:tc>
                <a:tc>
                  <a:txBody>
                    <a:bodyPr/>
                    <a:lstStyle/>
                    <a:p>
                      <a:r>
                        <a:rPr lang="en-IN" sz="1400">
                          <a:effectLst/>
                        </a:rPr>
                        <a:t>ALLEN</a:t>
                      </a:r>
                      <a:endParaRPr lang="en-IN" sz="1400">
                        <a:solidFill>
                          <a:srgbClr val="000000"/>
                        </a:solidFill>
                        <a:effectLst/>
                      </a:endParaRPr>
                    </a:p>
                  </a:txBody>
                  <a:tcPr marL="60960" marR="60960" marT="30480" marB="30480" anchor="ctr"/>
                </a:tc>
                <a:tc>
                  <a:txBody>
                    <a:bodyPr/>
                    <a:lstStyle/>
                    <a:p>
                      <a:r>
                        <a:rPr lang="en-IN" sz="1400">
                          <a:effectLst/>
                        </a:rPr>
                        <a:t>SALESMAN</a:t>
                      </a:r>
                      <a:endParaRPr lang="en-IN" sz="1400">
                        <a:solidFill>
                          <a:srgbClr val="000000"/>
                        </a:solidFill>
                        <a:effectLst/>
                      </a:endParaRPr>
                    </a:p>
                  </a:txBody>
                  <a:tcPr marL="60960" marR="60960" marT="30480" marB="30480" anchor="ctr"/>
                </a:tc>
                <a:tc>
                  <a:txBody>
                    <a:bodyPr/>
                    <a:lstStyle/>
                    <a:p>
                      <a:r>
                        <a:rPr lang="en-IN" sz="1400">
                          <a:effectLst/>
                        </a:rPr>
                        <a:t>7698</a:t>
                      </a:r>
                      <a:endParaRPr lang="en-IN" sz="1400">
                        <a:solidFill>
                          <a:srgbClr val="000000"/>
                        </a:solidFill>
                        <a:effectLst/>
                      </a:endParaRPr>
                    </a:p>
                  </a:txBody>
                  <a:tcPr marL="60960" marR="60960" marT="30480" marB="30480" anchor="ctr"/>
                </a:tc>
                <a:tc>
                  <a:txBody>
                    <a:bodyPr/>
                    <a:lstStyle/>
                    <a:p>
                      <a:r>
                        <a:rPr lang="en-IN" sz="1400">
                          <a:effectLst/>
                        </a:rPr>
                        <a:t>20-FEB-81</a:t>
                      </a:r>
                      <a:endParaRPr lang="en-IN" sz="1400">
                        <a:solidFill>
                          <a:srgbClr val="000000"/>
                        </a:solidFill>
                        <a:effectLst/>
                      </a:endParaRPr>
                    </a:p>
                  </a:txBody>
                  <a:tcPr marL="60960" marR="60960" marT="30480" marB="30480" anchor="ctr"/>
                </a:tc>
                <a:tc>
                  <a:txBody>
                    <a:bodyPr/>
                    <a:lstStyle/>
                    <a:p>
                      <a:r>
                        <a:rPr lang="en-IN" sz="1400">
                          <a:effectLst/>
                        </a:rPr>
                        <a:t>1600</a:t>
                      </a:r>
                      <a:endParaRPr lang="en-IN" sz="1400">
                        <a:solidFill>
                          <a:srgbClr val="000000"/>
                        </a:solidFill>
                        <a:effectLst/>
                      </a:endParaRPr>
                    </a:p>
                  </a:txBody>
                  <a:tcPr marL="60960" marR="60960" marT="30480" marB="30480" anchor="ctr"/>
                </a:tc>
                <a:tc>
                  <a:txBody>
                    <a:bodyPr/>
                    <a:lstStyle/>
                    <a:p>
                      <a:r>
                        <a:rPr lang="en-IN" sz="1400" dirty="0">
                          <a:effectLst/>
                        </a:rPr>
                        <a:t>300</a:t>
                      </a:r>
                      <a:endParaRPr lang="en-IN" sz="1400" dirty="0">
                        <a:solidFill>
                          <a:srgbClr val="000000"/>
                        </a:solidFill>
                        <a:effectLst/>
                      </a:endParaRPr>
                    </a:p>
                  </a:txBody>
                  <a:tcPr marL="60960" marR="60960" marT="30480" marB="30480" anchor="ctr"/>
                </a:tc>
                <a:tc>
                  <a:txBody>
                    <a:bodyPr/>
                    <a:lstStyle/>
                    <a:p>
                      <a:r>
                        <a:rPr lang="en-IN" sz="1400" dirty="0">
                          <a:effectLst/>
                        </a:rPr>
                        <a:t>30</a:t>
                      </a:r>
                      <a:endParaRPr lang="en-IN" sz="1400" dirty="0">
                        <a:solidFill>
                          <a:srgbClr val="000000"/>
                        </a:solidFill>
                        <a:effectLst/>
                      </a:endParaRPr>
                    </a:p>
                  </a:txBody>
                  <a:tcPr marL="60960" marR="60960" marT="30480" marB="30480" anchor="ctr"/>
                </a:tc>
                <a:extLst>
                  <a:ext uri="{0D108BD9-81ED-4DB2-BD59-A6C34878D82A}">
                    <a16:rowId xmlns:a16="http://schemas.microsoft.com/office/drawing/2014/main" val="10002"/>
                  </a:ext>
                </a:extLst>
              </a:tr>
              <a:tr h="493690">
                <a:tc>
                  <a:txBody>
                    <a:bodyPr/>
                    <a:lstStyle/>
                    <a:p>
                      <a:r>
                        <a:rPr lang="en-IN" sz="1400">
                          <a:effectLst/>
                        </a:rPr>
                        <a:t>7521</a:t>
                      </a:r>
                      <a:endParaRPr lang="en-IN" sz="1400">
                        <a:solidFill>
                          <a:srgbClr val="000000"/>
                        </a:solidFill>
                        <a:effectLst/>
                      </a:endParaRPr>
                    </a:p>
                  </a:txBody>
                  <a:tcPr marL="60960" marR="60960" marT="30480" marB="30480" anchor="ctr"/>
                </a:tc>
                <a:tc>
                  <a:txBody>
                    <a:bodyPr/>
                    <a:lstStyle/>
                    <a:p>
                      <a:r>
                        <a:rPr lang="en-IN" sz="1400">
                          <a:effectLst/>
                        </a:rPr>
                        <a:t>WARD</a:t>
                      </a:r>
                      <a:endParaRPr lang="en-IN" sz="1400">
                        <a:solidFill>
                          <a:srgbClr val="000000"/>
                        </a:solidFill>
                        <a:effectLst/>
                      </a:endParaRPr>
                    </a:p>
                  </a:txBody>
                  <a:tcPr marL="60960" marR="60960" marT="30480" marB="30480" anchor="ctr"/>
                </a:tc>
                <a:tc>
                  <a:txBody>
                    <a:bodyPr/>
                    <a:lstStyle/>
                    <a:p>
                      <a:r>
                        <a:rPr lang="en-IN" sz="1400" dirty="0">
                          <a:effectLst/>
                        </a:rPr>
                        <a:t>SALESMAN</a:t>
                      </a:r>
                      <a:endParaRPr lang="en-IN" sz="1400" dirty="0">
                        <a:solidFill>
                          <a:srgbClr val="000000"/>
                        </a:solidFill>
                        <a:effectLst/>
                      </a:endParaRPr>
                    </a:p>
                  </a:txBody>
                  <a:tcPr marL="60960" marR="60960" marT="30480" marB="30480" anchor="ctr"/>
                </a:tc>
                <a:tc>
                  <a:txBody>
                    <a:bodyPr/>
                    <a:lstStyle/>
                    <a:p>
                      <a:r>
                        <a:rPr lang="en-IN" sz="1400">
                          <a:effectLst/>
                        </a:rPr>
                        <a:t>7698</a:t>
                      </a:r>
                      <a:endParaRPr lang="en-IN" sz="1400">
                        <a:solidFill>
                          <a:srgbClr val="000000"/>
                        </a:solidFill>
                        <a:effectLst/>
                      </a:endParaRPr>
                    </a:p>
                  </a:txBody>
                  <a:tcPr marL="60960" marR="60960" marT="30480" marB="30480" anchor="ctr"/>
                </a:tc>
                <a:tc>
                  <a:txBody>
                    <a:bodyPr/>
                    <a:lstStyle/>
                    <a:p>
                      <a:r>
                        <a:rPr lang="en-IN" sz="1400">
                          <a:effectLst/>
                        </a:rPr>
                        <a:t>22-FEB-81</a:t>
                      </a:r>
                      <a:endParaRPr lang="en-IN" sz="1400">
                        <a:solidFill>
                          <a:srgbClr val="000000"/>
                        </a:solidFill>
                        <a:effectLst/>
                      </a:endParaRPr>
                    </a:p>
                  </a:txBody>
                  <a:tcPr marL="60960" marR="60960" marT="30480" marB="30480" anchor="ctr"/>
                </a:tc>
                <a:tc>
                  <a:txBody>
                    <a:bodyPr/>
                    <a:lstStyle/>
                    <a:p>
                      <a:r>
                        <a:rPr lang="en-IN" sz="1400">
                          <a:effectLst/>
                        </a:rPr>
                        <a:t>1250</a:t>
                      </a:r>
                      <a:endParaRPr lang="en-IN" sz="1400">
                        <a:solidFill>
                          <a:srgbClr val="000000"/>
                        </a:solidFill>
                        <a:effectLst/>
                      </a:endParaRPr>
                    </a:p>
                  </a:txBody>
                  <a:tcPr marL="60960" marR="60960" marT="30480" marB="30480" anchor="ctr"/>
                </a:tc>
                <a:tc>
                  <a:txBody>
                    <a:bodyPr/>
                    <a:lstStyle/>
                    <a:p>
                      <a:r>
                        <a:rPr lang="en-IN" sz="1400">
                          <a:effectLst/>
                        </a:rPr>
                        <a:t>500</a:t>
                      </a:r>
                      <a:endParaRPr lang="en-IN" sz="1400">
                        <a:solidFill>
                          <a:srgbClr val="000000"/>
                        </a:solidFill>
                        <a:effectLst/>
                      </a:endParaRPr>
                    </a:p>
                  </a:txBody>
                  <a:tcPr marL="60960" marR="60960" marT="30480" marB="30480" anchor="ctr"/>
                </a:tc>
                <a:tc>
                  <a:txBody>
                    <a:bodyPr/>
                    <a:lstStyle/>
                    <a:p>
                      <a:r>
                        <a:rPr lang="en-IN" sz="1400" dirty="0">
                          <a:effectLst/>
                        </a:rPr>
                        <a:t>30</a:t>
                      </a:r>
                      <a:endParaRPr lang="en-IN" sz="1400" dirty="0">
                        <a:solidFill>
                          <a:srgbClr val="000000"/>
                        </a:solidFill>
                        <a:effectLst/>
                      </a:endParaRPr>
                    </a:p>
                  </a:txBody>
                  <a:tcPr marL="60960" marR="60960" marT="30480" marB="30480" anchor="ctr"/>
                </a:tc>
                <a:extLst>
                  <a:ext uri="{0D108BD9-81ED-4DB2-BD59-A6C34878D82A}">
                    <a16:rowId xmlns:a16="http://schemas.microsoft.com/office/drawing/2014/main" val="10003"/>
                  </a:ext>
                </a:extLst>
              </a:tr>
              <a:tr h="493690">
                <a:tc>
                  <a:txBody>
                    <a:bodyPr/>
                    <a:lstStyle/>
                    <a:p>
                      <a:r>
                        <a:rPr lang="en-IN" sz="1400">
                          <a:effectLst/>
                        </a:rPr>
                        <a:t>7654</a:t>
                      </a:r>
                      <a:endParaRPr lang="en-IN" sz="1400">
                        <a:solidFill>
                          <a:srgbClr val="000000"/>
                        </a:solidFill>
                        <a:effectLst/>
                      </a:endParaRPr>
                    </a:p>
                  </a:txBody>
                  <a:tcPr marL="60960" marR="60960" marT="30480" marB="30480" anchor="ctr"/>
                </a:tc>
                <a:tc>
                  <a:txBody>
                    <a:bodyPr/>
                    <a:lstStyle/>
                    <a:p>
                      <a:r>
                        <a:rPr lang="en-IN" sz="1400">
                          <a:effectLst/>
                        </a:rPr>
                        <a:t>MARTIN</a:t>
                      </a:r>
                      <a:endParaRPr lang="en-IN" sz="1400">
                        <a:solidFill>
                          <a:srgbClr val="000000"/>
                        </a:solidFill>
                        <a:effectLst/>
                      </a:endParaRPr>
                    </a:p>
                  </a:txBody>
                  <a:tcPr marL="60960" marR="60960" marT="30480" marB="30480" anchor="ctr"/>
                </a:tc>
                <a:tc>
                  <a:txBody>
                    <a:bodyPr/>
                    <a:lstStyle/>
                    <a:p>
                      <a:r>
                        <a:rPr lang="en-IN" sz="1400">
                          <a:effectLst/>
                        </a:rPr>
                        <a:t>SALESMAN</a:t>
                      </a:r>
                      <a:endParaRPr lang="en-IN" sz="1400">
                        <a:solidFill>
                          <a:srgbClr val="000000"/>
                        </a:solidFill>
                        <a:effectLst/>
                      </a:endParaRPr>
                    </a:p>
                  </a:txBody>
                  <a:tcPr marL="60960" marR="60960" marT="30480" marB="30480" anchor="ctr"/>
                </a:tc>
                <a:tc>
                  <a:txBody>
                    <a:bodyPr/>
                    <a:lstStyle/>
                    <a:p>
                      <a:r>
                        <a:rPr lang="en-IN" sz="1400">
                          <a:effectLst/>
                        </a:rPr>
                        <a:t>7698</a:t>
                      </a:r>
                      <a:endParaRPr lang="en-IN" sz="1400">
                        <a:solidFill>
                          <a:srgbClr val="000000"/>
                        </a:solidFill>
                        <a:effectLst/>
                      </a:endParaRPr>
                    </a:p>
                  </a:txBody>
                  <a:tcPr marL="60960" marR="60960" marT="30480" marB="30480" anchor="ctr"/>
                </a:tc>
                <a:tc>
                  <a:txBody>
                    <a:bodyPr/>
                    <a:lstStyle/>
                    <a:p>
                      <a:r>
                        <a:rPr lang="en-IN" sz="1400">
                          <a:effectLst/>
                        </a:rPr>
                        <a:t>28-SEP-81</a:t>
                      </a:r>
                      <a:endParaRPr lang="en-IN" sz="1400">
                        <a:solidFill>
                          <a:srgbClr val="000000"/>
                        </a:solidFill>
                        <a:effectLst/>
                      </a:endParaRPr>
                    </a:p>
                  </a:txBody>
                  <a:tcPr marL="60960" marR="60960" marT="30480" marB="30480" anchor="ctr"/>
                </a:tc>
                <a:tc>
                  <a:txBody>
                    <a:bodyPr/>
                    <a:lstStyle/>
                    <a:p>
                      <a:r>
                        <a:rPr lang="en-IN" sz="1400">
                          <a:effectLst/>
                        </a:rPr>
                        <a:t>1250</a:t>
                      </a:r>
                      <a:endParaRPr lang="en-IN" sz="1400">
                        <a:solidFill>
                          <a:srgbClr val="000000"/>
                        </a:solidFill>
                        <a:effectLst/>
                      </a:endParaRPr>
                    </a:p>
                  </a:txBody>
                  <a:tcPr marL="60960" marR="60960" marT="30480" marB="30480" anchor="ctr"/>
                </a:tc>
                <a:tc>
                  <a:txBody>
                    <a:bodyPr/>
                    <a:lstStyle/>
                    <a:p>
                      <a:r>
                        <a:rPr lang="en-IN" sz="1400">
                          <a:effectLst/>
                        </a:rPr>
                        <a:t>1400</a:t>
                      </a:r>
                      <a:endParaRPr lang="en-IN" sz="1400">
                        <a:solidFill>
                          <a:srgbClr val="000000"/>
                        </a:solidFill>
                        <a:effectLst/>
                      </a:endParaRPr>
                    </a:p>
                  </a:txBody>
                  <a:tcPr marL="60960" marR="60960" marT="30480" marB="30480" anchor="ctr"/>
                </a:tc>
                <a:tc>
                  <a:txBody>
                    <a:bodyPr/>
                    <a:lstStyle/>
                    <a:p>
                      <a:r>
                        <a:rPr lang="en-IN" sz="1400" dirty="0">
                          <a:effectLst/>
                        </a:rPr>
                        <a:t>30</a:t>
                      </a:r>
                      <a:endParaRPr lang="en-IN" sz="1400" dirty="0">
                        <a:solidFill>
                          <a:srgbClr val="000000"/>
                        </a:solidFill>
                        <a:effectLst/>
                      </a:endParaRPr>
                    </a:p>
                  </a:txBody>
                  <a:tcPr marL="60960" marR="60960" marT="30480" marB="30480" anchor="ctr"/>
                </a:tc>
                <a:extLst>
                  <a:ext uri="{0D108BD9-81ED-4DB2-BD59-A6C34878D82A}">
                    <a16:rowId xmlns:a16="http://schemas.microsoft.com/office/drawing/2014/main" val="10004"/>
                  </a:ext>
                </a:extLst>
              </a:tr>
              <a:tr h="493690">
                <a:tc>
                  <a:txBody>
                    <a:bodyPr/>
                    <a:lstStyle/>
                    <a:p>
                      <a:r>
                        <a:rPr lang="en-IN" sz="1400">
                          <a:effectLst/>
                        </a:rPr>
                        <a:t>7844</a:t>
                      </a:r>
                      <a:endParaRPr lang="en-IN" sz="1400">
                        <a:solidFill>
                          <a:srgbClr val="000000"/>
                        </a:solidFill>
                        <a:effectLst/>
                      </a:endParaRPr>
                    </a:p>
                  </a:txBody>
                  <a:tcPr marL="60960" marR="60960" marT="30480" marB="30480" anchor="ctr"/>
                </a:tc>
                <a:tc>
                  <a:txBody>
                    <a:bodyPr/>
                    <a:lstStyle/>
                    <a:p>
                      <a:r>
                        <a:rPr lang="en-IN" sz="1400">
                          <a:effectLst/>
                        </a:rPr>
                        <a:t>TURNER</a:t>
                      </a:r>
                      <a:endParaRPr lang="en-IN" sz="1400">
                        <a:solidFill>
                          <a:srgbClr val="000000"/>
                        </a:solidFill>
                        <a:effectLst/>
                      </a:endParaRPr>
                    </a:p>
                  </a:txBody>
                  <a:tcPr marL="60960" marR="60960" marT="30480" marB="30480" anchor="ctr"/>
                </a:tc>
                <a:tc>
                  <a:txBody>
                    <a:bodyPr/>
                    <a:lstStyle/>
                    <a:p>
                      <a:r>
                        <a:rPr lang="en-IN" sz="1400">
                          <a:effectLst/>
                        </a:rPr>
                        <a:t>SALESMAN</a:t>
                      </a:r>
                      <a:endParaRPr lang="en-IN" sz="1400">
                        <a:solidFill>
                          <a:srgbClr val="000000"/>
                        </a:solidFill>
                        <a:effectLst/>
                      </a:endParaRPr>
                    </a:p>
                  </a:txBody>
                  <a:tcPr marL="60960" marR="60960" marT="30480" marB="30480" anchor="ctr"/>
                </a:tc>
                <a:tc>
                  <a:txBody>
                    <a:bodyPr/>
                    <a:lstStyle/>
                    <a:p>
                      <a:r>
                        <a:rPr lang="en-IN" sz="1400">
                          <a:effectLst/>
                        </a:rPr>
                        <a:t>7698</a:t>
                      </a:r>
                      <a:endParaRPr lang="en-IN" sz="1400">
                        <a:solidFill>
                          <a:srgbClr val="000000"/>
                        </a:solidFill>
                        <a:effectLst/>
                      </a:endParaRPr>
                    </a:p>
                  </a:txBody>
                  <a:tcPr marL="60960" marR="60960" marT="30480" marB="30480" anchor="ctr"/>
                </a:tc>
                <a:tc>
                  <a:txBody>
                    <a:bodyPr/>
                    <a:lstStyle/>
                    <a:p>
                      <a:r>
                        <a:rPr lang="en-IN" sz="1400">
                          <a:effectLst/>
                        </a:rPr>
                        <a:t>08-SEP-81</a:t>
                      </a:r>
                      <a:endParaRPr lang="en-IN" sz="1400">
                        <a:solidFill>
                          <a:srgbClr val="000000"/>
                        </a:solidFill>
                        <a:effectLst/>
                      </a:endParaRPr>
                    </a:p>
                  </a:txBody>
                  <a:tcPr marL="60960" marR="60960" marT="30480" marB="30480" anchor="ctr"/>
                </a:tc>
                <a:tc>
                  <a:txBody>
                    <a:bodyPr/>
                    <a:lstStyle/>
                    <a:p>
                      <a:r>
                        <a:rPr lang="en-IN" sz="1400">
                          <a:effectLst/>
                        </a:rPr>
                        <a:t>1500</a:t>
                      </a:r>
                      <a:endParaRPr lang="en-IN" sz="1400">
                        <a:solidFill>
                          <a:srgbClr val="000000"/>
                        </a:solidFill>
                        <a:effectLst/>
                      </a:endParaRPr>
                    </a:p>
                  </a:txBody>
                  <a:tcPr marL="60960" marR="60960" marT="30480" marB="30480" anchor="ctr"/>
                </a:tc>
                <a:tc>
                  <a:txBody>
                    <a:bodyPr/>
                    <a:lstStyle/>
                    <a:p>
                      <a:r>
                        <a:rPr lang="en-IN" sz="1400">
                          <a:effectLst/>
                        </a:rPr>
                        <a:t>0</a:t>
                      </a:r>
                      <a:endParaRPr lang="en-IN" sz="1400">
                        <a:solidFill>
                          <a:srgbClr val="000000"/>
                        </a:solidFill>
                        <a:effectLst/>
                      </a:endParaRPr>
                    </a:p>
                  </a:txBody>
                  <a:tcPr marL="60960" marR="60960" marT="30480" marB="30480" anchor="ctr"/>
                </a:tc>
                <a:tc>
                  <a:txBody>
                    <a:bodyPr/>
                    <a:lstStyle/>
                    <a:p>
                      <a:r>
                        <a:rPr lang="en-IN" sz="1400" dirty="0">
                          <a:effectLst/>
                        </a:rPr>
                        <a:t>30</a:t>
                      </a:r>
                      <a:endParaRPr lang="en-IN" sz="1400" dirty="0">
                        <a:solidFill>
                          <a:srgbClr val="000000"/>
                        </a:solidFill>
                        <a:effectLst/>
                      </a:endParaRPr>
                    </a:p>
                  </a:txBody>
                  <a:tcPr marL="60960" marR="60960" marT="30480" marB="30480" anchor="ctr"/>
                </a:tc>
                <a:extLst>
                  <a:ext uri="{0D108BD9-81ED-4DB2-BD59-A6C34878D82A}">
                    <a16:rowId xmlns:a16="http://schemas.microsoft.com/office/drawing/2014/main" val="10005"/>
                  </a:ext>
                </a:extLst>
              </a:tr>
              <a:tr h="493690">
                <a:tc>
                  <a:txBody>
                    <a:bodyPr/>
                    <a:lstStyle/>
                    <a:p>
                      <a:r>
                        <a:rPr lang="en-IN" sz="1400">
                          <a:effectLst/>
                        </a:rPr>
                        <a:t>7900</a:t>
                      </a:r>
                      <a:endParaRPr lang="en-IN" sz="1400">
                        <a:solidFill>
                          <a:srgbClr val="000000"/>
                        </a:solidFill>
                        <a:effectLst/>
                      </a:endParaRPr>
                    </a:p>
                  </a:txBody>
                  <a:tcPr marL="60960" marR="60960" marT="30480" marB="30480" anchor="ctr"/>
                </a:tc>
                <a:tc>
                  <a:txBody>
                    <a:bodyPr/>
                    <a:lstStyle/>
                    <a:p>
                      <a:r>
                        <a:rPr lang="en-IN" sz="1400">
                          <a:effectLst/>
                        </a:rPr>
                        <a:t>JAMES</a:t>
                      </a:r>
                      <a:endParaRPr lang="en-IN" sz="1400">
                        <a:solidFill>
                          <a:srgbClr val="000000"/>
                        </a:solidFill>
                        <a:effectLst/>
                      </a:endParaRPr>
                    </a:p>
                  </a:txBody>
                  <a:tcPr marL="60960" marR="60960" marT="30480" marB="30480" anchor="ctr"/>
                </a:tc>
                <a:tc>
                  <a:txBody>
                    <a:bodyPr/>
                    <a:lstStyle/>
                    <a:p>
                      <a:r>
                        <a:rPr lang="en-IN" sz="1400">
                          <a:effectLst/>
                        </a:rPr>
                        <a:t>CLERK</a:t>
                      </a:r>
                      <a:endParaRPr lang="en-IN" sz="1400">
                        <a:solidFill>
                          <a:srgbClr val="000000"/>
                        </a:solidFill>
                        <a:effectLst/>
                      </a:endParaRPr>
                    </a:p>
                  </a:txBody>
                  <a:tcPr marL="60960" marR="60960" marT="30480" marB="30480" anchor="ctr"/>
                </a:tc>
                <a:tc>
                  <a:txBody>
                    <a:bodyPr/>
                    <a:lstStyle/>
                    <a:p>
                      <a:r>
                        <a:rPr lang="en-IN" sz="1400">
                          <a:effectLst/>
                        </a:rPr>
                        <a:t>7698</a:t>
                      </a:r>
                      <a:endParaRPr lang="en-IN" sz="1400">
                        <a:solidFill>
                          <a:srgbClr val="000000"/>
                        </a:solidFill>
                        <a:effectLst/>
                      </a:endParaRPr>
                    </a:p>
                  </a:txBody>
                  <a:tcPr marL="60960" marR="60960" marT="30480" marB="30480" anchor="ctr"/>
                </a:tc>
                <a:tc>
                  <a:txBody>
                    <a:bodyPr/>
                    <a:lstStyle/>
                    <a:p>
                      <a:r>
                        <a:rPr lang="en-IN" sz="1400">
                          <a:effectLst/>
                        </a:rPr>
                        <a:t>03-DEC-81</a:t>
                      </a:r>
                      <a:endParaRPr lang="en-IN" sz="1400">
                        <a:solidFill>
                          <a:srgbClr val="000000"/>
                        </a:solidFill>
                        <a:effectLst/>
                      </a:endParaRPr>
                    </a:p>
                  </a:txBody>
                  <a:tcPr marL="60960" marR="60960" marT="30480" marB="30480" anchor="ctr"/>
                </a:tc>
                <a:tc>
                  <a:txBody>
                    <a:bodyPr/>
                    <a:lstStyle/>
                    <a:p>
                      <a:r>
                        <a:rPr lang="en-IN" sz="1400">
                          <a:effectLst/>
                        </a:rPr>
                        <a:t>950</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dirty="0">
                          <a:effectLst/>
                        </a:rPr>
                        <a:t>30</a:t>
                      </a:r>
                      <a:endParaRPr lang="en-IN" sz="1400" dirty="0">
                        <a:solidFill>
                          <a:srgbClr val="000000"/>
                        </a:solidFill>
                        <a:effectLst/>
                      </a:endParaRPr>
                    </a:p>
                  </a:txBody>
                  <a:tcPr marL="60960" marR="60960" marT="30480" marB="30480" anchor="ctr"/>
                </a:tc>
                <a:extLst>
                  <a:ext uri="{0D108BD9-81ED-4DB2-BD59-A6C34878D82A}">
                    <a16:rowId xmlns:a16="http://schemas.microsoft.com/office/drawing/2014/main" val="1000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CB329E11-C737-4991-A507-1BB30A989E2A}"/>
                  </a:ext>
                </a:extLst>
              </p14:cNvPr>
              <p14:cNvContentPartPr/>
              <p14:nvPr/>
            </p14:nvContentPartPr>
            <p14:xfrm>
              <a:off x="1143000" y="2330280"/>
              <a:ext cx="5963040" cy="4375800"/>
            </p14:xfrm>
          </p:contentPart>
        </mc:Choice>
        <mc:Fallback xmlns="">
          <p:pic>
            <p:nvPicPr>
              <p:cNvPr id="7" name="Ink 6">
                <a:extLst>
                  <a:ext uri="{FF2B5EF4-FFF2-40B4-BE49-F238E27FC236}">
                    <a16:creationId xmlns:a16="http://schemas.microsoft.com/office/drawing/2014/main" id="{CB329E11-C737-4991-A507-1BB30A989E2A}"/>
                  </a:ext>
                </a:extLst>
              </p:cNvPr>
              <p:cNvPicPr/>
              <p:nvPr/>
            </p:nvPicPr>
            <p:blipFill>
              <a:blip r:embed="rId3"/>
              <a:stretch>
                <a:fillRect/>
              </a:stretch>
            </p:blipFill>
            <p:spPr>
              <a:xfrm>
                <a:off x="1133640" y="2320920"/>
                <a:ext cx="5981760" cy="4394520"/>
              </a:xfrm>
              <a:prstGeom prst="rect">
                <a:avLst/>
              </a:prstGeom>
            </p:spPr>
          </p:pic>
        </mc:Fallback>
      </mc:AlternateContent>
    </p:spTree>
    <p:extLst>
      <p:ext uri="{BB962C8B-B14F-4D97-AF65-F5344CB8AC3E}">
        <p14:creationId xmlns:p14="http://schemas.microsoft.com/office/powerpoint/2010/main" val="34121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Keys Example (</a:t>
            </a:r>
            <a:r>
              <a:rPr lang="en-IN" dirty="0" err="1"/>
              <a:t>contd</a:t>
            </a:r>
            <a:r>
              <a:rPr lang="en-IN" dirty="0"/>
              <a:t>…)</a:t>
            </a:r>
          </a:p>
        </p:txBody>
      </p:sp>
      <p:sp>
        <p:nvSpPr>
          <p:cNvPr id="3" name="Content Placeholder 2"/>
          <p:cNvSpPr>
            <a:spLocks noGrp="1"/>
          </p:cNvSpPr>
          <p:nvPr>
            <p:ph idx="1"/>
          </p:nvPr>
        </p:nvSpPr>
        <p:spPr>
          <a:xfrm>
            <a:off x="457200" y="1371600"/>
            <a:ext cx="7620000" cy="5181600"/>
          </a:xfrm>
        </p:spPr>
        <p:txBody>
          <a:bodyPr>
            <a:normAutofit fontScale="92500"/>
          </a:bodyPr>
          <a:lstStyle/>
          <a:p>
            <a:pPr>
              <a:buClrTx/>
              <a:buFont typeface="Wingdings" pitchFamily="2" charset="2"/>
              <a:buChar char="Ø"/>
            </a:pPr>
            <a:r>
              <a:rPr lang="en-IN" dirty="0"/>
              <a:t>See the content of the Result Table:</a:t>
            </a:r>
          </a:p>
          <a:p>
            <a:pPr>
              <a:buClrTx/>
              <a:buFont typeface="Wingdings" pitchFamily="2" charset="2"/>
              <a:buChar char="Ø"/>
            </a:pPr>
            <a:endParaRPr lang="en-IN" dirty="0"/>
          </a:p>
          <a:p>
            <a:pPr>
              <a:buClrTx/>
              <a:buFont typeface="Wingdings" pitchFamily="2" charset="2"/>
              <a:buChar char="Ø"/>
            </a:pPr>
            <a:endParaRPr lang="en-IN" dirty="0"/>
          </a:p>
          <a:p>
            <a:pPr>
              <a:buClrTx/>
              <a:buFont typeface="Wingdings" pitchFamily="2" charset="2"/>
              <a:buChar char="Ø"/>
            </a:pPr>
            <a:endParaRPr lang="en-IN" dirty="0"/>
          </a:p>
          <a:p>
            <a:pPr>
              <a:buClrTx/>
              <a:buFont typeface="Wingdings" pitchFamily="2" charset="2"/>
              <a:buChar char="Ø"/>
            </a:pPr>
            <a:endParaRPr lang="en-IN" dirty="0"/>
          </a:p>
          <a:p>
            <a:pPr>
              <a:buClrTx/>
              <a:buFont typeface="Wingdings" pitchFamily="2" charset="2"/>
              <a:buChar char="Ø"/>
            </a:pPr>
            <a:endParaRPr lang="en-IN" dirty="0"/>
          </a:p>
          <a:p>
            <a:pPr>
              <a:buClrTx/>
              <a:buFont typeface="Wingdings" pitchFamily="2" charset="2"/>
              <a:buChar char="Ø"/>
            </a:pPr>
            <a:endParaRPr lang="en-IN" dirty="0"/>
          </a:p>
          <a:p>
            <a:pPr>
              <a:buClrTx/>
              <a:buFont typeface="Wingdings" pitchFamily="2" charset="2"/>
              <a:buChar char="Ø"/>
            </a:pPr>
            <a:endParaRPr lang="en-IN" dirty="0"/>
          </a:p>
          <a:p>
            <a:pPr>
              <a:buClrTx/>
              <a:buFont typeface="Wingdings" pitchFamily="2" charset="2"/>
              <a:buChar char="Ø"/>
            </a:pPr>
            <a:endParaRPr lang="en-IN" dirty="0"/>
          </a:p>
          <a:p>
            <a:pPr>
              <a:buClrTx/>
              <a:buFont typeface="Wingdings" pitchFamily="2" charset="2"/>
              <a:buChar char="Ø"/>
            </a:pPr>
            <a:endParaRPr lang="en-IN" dirty="0"/>
          </a:p>
          <a:p>
            <a:pPr>
              <a:buClrTx/>
              <a:buFont typeface="Wingdings" pitchFamily="2" charset="2"/>
              <a:buChar char="Ø"/>
            </a:pPr>
            <a:r>
              <a:rPr lang="en-IN" dirty="0" err="1"/>
              <a:t>seatno</a:t>
            </a:r>
            <a:r>
              <a:rPr lang="en-IN" dirty="0"/>
              <a:t> and </a:t>
            </a:r>
            <a:r>
              <a:rPr lang="en-IN" dirty="0" err="1"/>
              <a:t>subno</a:t>
            </a:r>
            <a:r>
              <a:rPr lang="en-IN" dirty="0"/>
              <a:t> individually are not unique</a:t>
            </a:r>
          </a:p>
          <a:p>
            <a:pPr>
              <a:buClrTx/>
              <a:buFont typeface="Wingdings" pitchFamily="2" charset="2"/>
              <a:buChar char="Ø"/>
            </a:pPr>
            <a:r>
              <a:rPr lang="en-IN" dirty="0" err="1"/>
              <a:t>seatno</a:t>
            </a:r>
            <a:r>
              <a:rPr lang="en-IN" dirty="0"/>
              <a:t> + </a:t>
            </a:r>
            <a:r>
              <a:rPr lang="en-IN" dirty="0" err="1"/>
              <a:t>subno</a:t>
            </a:r>
            <a:r>
              <a:rPr lang="en-IN" dirty="0"/>
              <a:t> is the minimal super key which cannot be further reduced.</a:t>
            </a:r>
          </a:p>
          <a:p>
            <a:pPr>
              <a:buClrTx/>
              <a:buFont typeface="Wingdings" pitchFamily="2" charset="2"/>
              <a:buChar char="Ø"/>
            </a:pPr>
            <a:r>
              <a:rPr lang="en-IN" dirty="0"/>
              <a:t>This is the only Candidate Key and therefore the only Primary Key.</a:t>
            </a:r>
          </a:p>
          <a:p>
            <a:pPr marL="114300" indent="0">
              <a:buClrTx/>
              <a:buNone/>
            </a:pPr>
            <a:endParaRPr lang="en-IN"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40897015"/>
              </p:ext>
            </p:extLst>
          </p:nvPr>
        </p:nvGraphicFramePr>
        <p:xfrm>
          <a:off x="1371600" y="1905000"/>
          <a:ext cx="4419600" cy="292608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0">
                <a:tc>
                  <a:txBody>
                    <a:bodyPr/>
                    <a:lstStyle/>
                    <a:p>
                      <a:pPr algn="ctr"/>
                      <a:r>
                        <a:rPr lang="en-IN" dirty="0"/>
                        <a:t>SEATNO</a:t>
                      </a:r>
                    </a:p>
                  </a:txBody>
                  <a:tcPr/>
                </a:tc>
                <a:tc>
                  <a:txBody>
                    <a:bodyPr/>
                    <a:lstStyle/>
                    <a:p>
                      <a:pPr algn="ctr"/>
                      <a:r>
                        <a:rPr lang="en-IN" dirty="0"/>
                        <a:t>SUBNO</a:t>
                      </a:r>
                    </a:p>
                  </a:txBody>
                  <a:tcPr/>
                </a:tc>
                <a:tc>
                  <a:txBody>
                    <a:bodyPr/>
                    <a:lstStyle/>
                    <a:p>
                      <a:pPr algn="ctr"/>
                      <a:r>
                        <a:rPr lang="en-IN" dirty="0"/>
                        <a:t>MARKS_OBTAINED</a:t>
                      </a:r>
                    </a:p>
                  </a:txBody>
                  <a:tcPr/>
                </a:tc>
                <a:extLst>
                  <a:ext uri="{0D108BD9-81ED-4DB2-BD59-A6C34878D82A}">
                    <a16:rowId xmlns:a16="http://schemas.microsoft.com/office/drawing/2014/main" val="10000"/>
                  </a:ext>
                </a:extLst>
              </a:tr>
              <a:tr h="0">
                <a:tc>
                  <a:txBody>
                    <a:bodyPr/>
                    <a:lstStyle/>
                    <a:p>
                      <a:pPr algn="ctr"/>
                      <a:r>
                        <a:rPr lang="en-IN" dirty="0"/>
                        <a:t>501</a:t>
                      </a:r>
                    </a:p>
                  </a:txBody>
                  <a:tcPr/>
                </a:tc>
                <a:tc>
                  <a:txBody>
                    <a:bodyPr/>
                    <a:lstStyle/>
                    <a:p>
                      <a:pPr algn="ctr"/>
                      <a:r>
                        <a:rPr lang="en-IN" dirty="0"/>
                        <a:t>111</a:t>
                      </a:r>
                    </a:p>
                  </a:txBody>
                  <a:tcPr/>
                </a:tc>
                <a:tc>
                  <a:txBody>
                    <a:bodyPr/>
                    <a:lstStyle/>
                    <a:p>
                      <a:pPr algn="ctr"/>
                      <a:r>
                        <a:rPr lang="en-IN" dirty="0"/>
                        <a:t>78</a:t>
                      </a:r>
                    </a:p>
                  </a:txBody>
                  <a:tcPr/>
                </a:tc>
                <a:extLst>
                  <a:ext uri="{0D108BD9-81ED-4DB2-BD59-A6C34878D82A}">
                    <a16:rowId xmlns:a16="http://schemas.microsoft.com/office/drawing/2014/main" val="10001"/>
                  </a:ext>
                </a:extLst>
              </a:tr>
              <a:tr h="0">
                <a:tc>
                  <a:txBody>
                    <a:bodyPr/>
                    <a:lstStyle/>
                    <a:p>
                      <a:pPr algn="ctr"/>
                      <a:r>
                        <a:rPr lang="en-IN" dirty="0"/>
                        <a:t>501</a:t>
                      </a:r>
                    </a:p>
                  </a:txBody>
                  <a:tcPr/>
                </a:tc>
                <a:tc>
                  <a:txBody>
                    <a:bodyPr/>
                    <a:lstStyle/>
                    <a:p>
                      <a:pPr algn="ctr"/>
                      <a:r>
                        <a:rPr lang="en-IN" dirty="0"/>
                        <a:t>112</a:t>
                      </a:r>
                    </a:p>
                  </a:txBody>
                  <a:tcPr/>
                </a:tc>
                <a:tc>
                  <a:txBody>
                    <a:bodyPr/>
                    <a:lstStyle/>
                    <a:p>
                      <a:pPr algn="ctr"/>
                      <a:r>
                        <a:rPr lang="en-IN" dirty="0"/>
                        <a:t>88</a:t>
                      </a:r>
                    </a:p>
                  </a:txBody>
                  <a:tcPr/>
                </a:tc>
                <a:extLst>
                  <a:ext uri="{0D108BD9-81ED-4DB2-BD59-A6C34878D82A}">
                    <a16:rowId xmlns:a16="http://schemas.microsoft.com/office/drawing/2014/main" val="10002"/>
                  </a:ext>
                </a:extLst>
              </a:tr>
              <a:tr h="0">
                <a:tc>
                  <a:txBody>
                    <a:bodyPr/>
                    <a:lstStyle/>
                    <a:p>
                      <a:pPr algn="ctr"/>
                      <a:r>
                        <a:rPr lang="en-IN" dirty="0"/>
                        <a:t>501</a:t>
                      </a:r>
                    </a:p>
                  </a:txBody>
                  <a:tcPr/>
                </a:tc>
                <a:tc>
                  <a:txBody>
                    <a:bodyPr/>
                    <a:lstStyle/>
                    <a:p>
                      <a:pPr algn="ctr"/>
                      <a:r>
                        <a:rPr lang="en-IN" dirty="0"/>
                        <a:t>113</a:t>
                      </a:r>
                    </a:p>
                  </a:txBody>
                  <a:tcPr/>
                </a:tc>
                <a:tc>
                  <a:txBody>
                    <a:bodyPr/>
                    <a:lstStyle/>
                    <a:p>
                      <a:pPr algn="ctr"/>
                      <a:r>
                        <a:rPr lang="en-IN" dirty="0"/>
                        <a:t>67</a:t>
                      </a:r>
                    </a:p>
                  </a:txBody>
                  <a:tcPr/>
                </a:tc>
                <a:extLst>
                  <a:ext uri="{0D108BD9-81ED-4DB2-BD59-A6C34878D82A}">
                    <a16:rowId xmlns:a16="http://schemas.microsoft.com/office/drawing/2014/main" val="10003"/>
                  </a:ext>
                </a:extLst>
              </a:tr>
              <a:tr h="0">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10004"/>
                  </a:ext>
                </a:extLst>
              </a:tr>
              <a:tr h="0">
                <a:tc>
                  <a:txBody>
                    <a:bodyPr/>
                    <a:lstStyle/>
                    <a:p>
                      <a:pPr algn="ctr"/>
                      <a:r>
                        <a:rPr lang="en-IN" dirty="0"/>
                        <a:t>505</a:t>
                      </a:r>
                    </a:p>
                  </a:txBody>
                  <a:tcPr/>
                </a:tc>
                <a:tc>
                  <a:txBody>
                    <a:bodyPr/>
                    <a:lstStyle/>
                    <a:p>
                      <a:pPr algn="ctr"/>
                      <a:r>
                        <a:rPr lang="en-IN" dirty="0"/>
                        <a:t>111</a:t>
                      </a:r>
                    </a:p>
                  </a:txBody>
                  <a:tcPr/>
                </a:tc>
                <a:tc>
                  <a:txBody>
                    <a:bodyPr/>
                    <a:lstStyle/>
                    <a:p>
                      <a:pPr algn="ctr"/>
                      <a:r>
                        <a:rPr lang="en-IN" dirty="0"/>
                        <a:t>56</a:t>
                      </a:r>
                    </a:p>
                  </a:txBody>
                  <a:tcPr/>
                </a:tc>
                <a:extLst>
                  <a:ext uri="{0D108BD9-81ED-4DB2-BD59-A6C34878D82A}">
                    <a16:rowId xmlns:a16="http://schemas.microsoft.com/office/drawing/2014/main" val="10005"/>
                  </a:ext>
                </a:extLst>
              </a:tr>
              <a:tr h="0">
                <a:tc>
                  <a:txBody>
                    <a:bodyPr/>
                    <a:lstStyle/>
                    <a:p>
                      <a:pPr algn="ctr"/>
                      <a:r>
                        <a:rPr lang="en-IN" dirty="0"/>
                        <a:t>505</a:t>
                      </a:r>
                    </a:p>
                  </a:txBody>
                  <a:tcPr/>
                </a:tc>
                <a:tc>
                  <a:txBody>
                    <a:bodyPr/>
                    <a:lstStyle/>
                    <a:p>
                      <a:pPr algn="ctr"/>
                      <a:r>
                        <a:rPr lang="en-IN" dirty="0"/>
                        <a:t>112</a:t>
                      </a:r>
                    </a:p>
                  </a:txBody>
                  <a:tcPr/>
                </a:tc>
                <a:tc>
                  <a:txBody>
                    <a:bodyPr/>
                    <a:lstStyle/>
                    <a:p>
                      <a:pPr algn="ctr"/>
                      <a:r>
                        <a:rPr lang="en-IN" dirty="0"/>
                        <a:t>66</a:t>
                      </a:r>
                    </a:p>
                  </a:txBody>
                  <a:tcPr/>
                </a:tc>
                <a:extLst>
                  <a:ext uri="{0D108BD9-81ED-4DB2-BD59-A6C34878D82A}">
                    <a16:rowId xmlns:a16="http://schemas.microsoft.com/office/drawing/2014/main" val="10006"/>
                  </a:ext>
                </a:extLst>
              </a:tr>
              <a:tr h="0">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10007"/>
                  </a:ext>
                </a:extLst>
              </a:tr>
            </a:tbl>
          </a:graphicData>
        </a:graphic>
      </p:graphicFrame>
      <p:sp>
        <p:nvSpPr>
          <p:cNvPr id="8" name="Slide Number Placeholder 7"/>
          <p:cNvSpPr>
            <a:spLocks noGrp="1"/>
          </p:cNvSpPr>
          <p:nvPr>
            <p:ph type="sldNum" sz="quarter" idx="12"/>
          </p:nvPr>
        </p:nvSpPr>
        <p:spPr/>
        <p:txBody>
          <a:bodyPr/>
          <a:lstStyle/>
          <a:p>
            <a:fld id="{B6F15528-21DE-4FAA-801E-634DDDAF4B2B}" type="slidenum">
              <a:rPr lang="en-IN" smtClean="0"/>
              <a:t>8</a:t>
            </a:fld>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6575E9F-92A8-4EFF-AE34-8FDF8132FBCC}"/>
                  </a:ext>
                </a:extLst>
              </p14:cNvPr>
              <p14:cNvContentPartPr/>
              <p14:nvPr/>
            </p14:nvContentPartPr>
            <p14:xfrm>
              <a:off x="977760" y="5334120"/>
              <a:ext cx="4566240" cy="171720"/>
            </p14:xfrm>
          </p:contentPart>
        </mc:Choice>
        <mc:Fallback xmlns="">
          <p:pic>
            <p:nvPicPr>
              <p:cNvPr id="5" name="Ink 4">
                <a:extLst>
                  <a:ext uri="{FF2B5EF4-FFF2-40B4-BE49-F238E27FC236}">
                    <a16:creationId xmlns:a16="http://schemas.microsoft.com/office/drawing/2014/main" id="{26575E9F-92A8-4EFF-AE34-8FDF8132FBCC}"/>
                  </a:ext>
                </a:extLst>
              </p:cNvPr>
              <p:cNvPicPr/>
              <p:nvPr/>
            </p:nvPicPr>
            <p:blipFill>
              <a:blip r:embed="rId3"/>
              <a:stretch>
                <a:fillRect/>
              </a:stretch>
            </p:blipFill>
            <p:spPr>
              <a:xfrm>
                <a:off x="968400" y="5324760"/>
                <a:ext cx="4584960" cy="190440"/>
              </a:xfrm>
              <a:prstGeom prst="rect">
                <a:avLst/>
              </a:prstGeom>
            </p:spPr>
          </p:pic>
        </mc:Fallback>
      </mc:AlternateContent>
    </p:spTree>
    <p:extLst>
      <p:ext uri="{BB962C8B-B14F-4D97-AF65-F5344CB8AC3E}">
        <p14:creationId xmlns:p14="http://schemas.microsoft.com/office/powerpoint/2010/main" val="165627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80</a:t>
            </a:fld>
            <a:endParaRPr lang="en-IN"/>
          </a:p>
        </p:txBody>
      </p:sp>
      <p:sp>
        <p:nvSpPr>
          <p:cNvPr id="3" name="Title 1"/>
          <p:cNvSpPr>
            <a:spLocks noGrp="1"/>
          </p:cNvSpPr>
          <p:nvPr>
            <p:ph type="title"/>
          </p:nvPr>
        </p:nvSpPr>
        <p:spPr>
          <a:xfrm>
            <a:off x="457200" y="274638"/>
            <a:ext cx="7620000" cy="792162"/>
          </a:xfrm>
        </p:spPr>
        <p:txBody>
          <a:bodyPr/>
          <a:lstStyle/>
          <a:p>
            <a:r>
              <a:rPr lang="en-IN" dirty="0"/>
              <a:t>Single-row Sub-query</a:t>
            </a:r>
          </a:p>
        </p:txBody>
      </p:sp>
      <p:sp>
        <p:nvSpPr>
          <p:cNvPr id="5" name="Rectangle 4"/>
          <p:cNvSpPr/>
          <p:nvPr/>
        </p:nvSpPr>
        <p:spPr>
          <a:xfrm>
            <a:off x="381000" y="1143000"/>
            <a:ext cx="7696200" cy="2246769"/>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buFont typeface="Wingdings" pitchFamily="2" charset="2"/>
              <a:buChar char="Ø"/>
            </a:pPr>
            <a:r>
              <a:rPr lang="en-IN" sz="2000" dirty="0"/>
              <a:t>Display employees who are working in the ‘SALES’ department.</a:t>
            </a:r>
          </a:p>
          <a:p>
            <a:r>
              <a:rPr lang="en-IN" sz="2000" dirty="0"/>
              <a:t> </a:t>
            </a:r>
          </a:p>
          <a:p>
            <a:r>
              <a:rPr lang="en-IN" sz="2000" b="1" dirty="0">
                <a:solidFill>
                  <a:schemeClr val="accent1">
                    <a:lumMod val="50000"/>
                  </a:schemeClr>
                </a:solidFill>
              </a:rPr>
              <a:t>select * from </a:t>
            </a:r>
            <a:r>
              <a:rPr lang="en-IN" sz="2000" b="1" dirty="0" err="1">
                <a:solidFill>
                  <a:schemeClr val="accent1">
                    <a:lumMod val="50000"/>
                  </a:schemeClr>
                </a:solidFill>
              </a:rPr>
              <a:t>emp</a:t>
            </a:r>
            <a:endParaRPr lang="en-IN" sz="2000" b="1" dirty="0">
              <a:solidFill>
                <a:schemeClr val="accent1">
                  <a:lumMod val="50000"/>
                </a:schemeClr>
              </a:solidFill>
            </a:endParaRPr>
          </a:p>
          <a:p>
            <a:r>
              <a:rPr lang="en-IN" sz="2000" b="1" dirty="0">
                <a:solidFill>
                  <a:schemeClr val="accent1">
                    <a:lumMod val="50000"/>
                  </a:schemeClr>
                </a:solidFill>
              </a:rPr>
              <a:t>where </a:t>
            </a:r>
            <a:r>
              <a:rPr lang="en-IN" sz="2000" b="1" dirty="0" err="1">
                <a:solidFill>
                  <a:schemeClr val="accent1">
                    <a:lumMod val="50000"/>
                  </a:schemeClr>
                </a:solidFill>
              </a:rPr>
              <a:t>deptno</a:t>
            </a:r>
            <a:r>
              <a:rPr lang="en-IN" sz="2000" b="1" dirty="0">
                <a:solidFill>
                  <a:schemeClr val="accent1">
                    <a:lumMod val="50000"/>
                  </a:schemeClr>
                </a:solidFill>
              </a:rPr>
              <a:t> =</a:t>
            </a:r>
          </a:p>
          <a:p>
            <a:r>
              <a:rPr lang="en-IN" sz="2000" dirty="0">
                <a:solidFill>
                  <a:schemeClr val="accent1">
                    <a:lumMod val="50000"/>
                  </a:schemeClr>
                </a:solidFill>
              </a:rPr>
              <a:t>	</a:t>
            </a:r>
            <a:r>
              <a:rPr lang="en-IN" sz="2000" b="1" dirty="0">
                <a:solidFill>
                  <a:schemeClr val="accent6">
                    <a:lumMod val="50000"/>
                  </a:schemeClr>
                </a:solidFill>
              </a:rPr>
              <a:t>(select </a:t>
            </a:r>
            <a:r>
              <a:rPr lang="en-IN" sz="2000" b="1" dirty="0" err="1">
                <a:solidFill>
                  <a:schemeClr val="accent6">
                    <a:lumMod val="50000"/>
                  </a:schemeClr>
                </a:solidFill>
              </a:rPr>
              <a:t>deptno</a:t>
            </a:r>
            <a:r>
              <a:rPr lang="en-IN" sz="2000" b="1" dirty="0">
                <a:solidFill>
                  <a:schemeClr val="accent6">
                    <a:lumMod val="50000"/>
                  </a:schemeClr>
                </a:solidFill>
              </a:rPr>
              <a:t> from </a:t>
            </a:r>
            <a:r>
              <a:rPr lang="en-IN" sz="2000" b="1" dirty="0" err="1">
                <a:solidFill>
                  <a:schemeClr val="accent6">
                    <a:lumMod val="50000"/>
                  </a:schemeClr>
                </a:solidFill>
              </a:rPr>
              <a:t>dept</a:t>
            </a:r>
            <a:endParaRPr lang="en-IN" sz="2000" b="1" dirty="0">
              <a:solidFill>
                <a:schemeClr val="accent6">
                  <a:lumMod val="50000"/>
                </a:schemeClr>
              </a:solidFill>
            </a:endParaRPr>
          </a:p>
          <a:p>
            <a:r>
              <a:rPr lang="en-IN" sz="2000" b="1" dirty="0">
                <a:solidFill>
                  <a:schemeClr val="accent6">
                    <a:lumMod val="50000"/>
                  </a:schemeClr>
                </a:solidFill>
              </a:rPr>
              <a:t>	 where upper(</a:t>
            </a:r>
            <a:r>
              <a:rPr lang="en-IN" sz="2000" b="1" dirty="0" err="1">
                <a:solidFill>
                  <a:schemeClr val="accent6">
                    <a:lumMod val="50000"/>
                  </a:schemeClr>
                </a:solidFill>
              </a:rPr>
              <a:t>dname</a:t>
            </a:r>
            <a:r>
              <a:rPr lang="en-IN" sz="2000" b="1" dirty="0">
                <a:solidFill>
                  <a:schemeClr val="accent6">
                    <a:lumMod val="50000"/>
                  </a:schemeClr>
                </a:solidFill>
              </a:rPr>
              <a:t>) = ‘SALES’);</a:t>
            </a:r>
          </a:p>
          <a:p>
            <a:endParaRPr lang="en-IN" sz="2000" b="1" dirty="0">
              <a:solidFill>
                <a:schemeClr val="accent6">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030699445"/>
              </p:ext>
            </p:extLst>
          </p:nvPr>
        </p:nvGraphicFramePr>
        <p:xfrm>
          <a:off x="1219199" y="3581400"/>
          <a:ext cx="6019801" cy="3124199"/>
        </p:xfrm>
        <a:graphic>
          <a:graphicData uri="http://schemas.openxmlformats.org/drawingml/2006/table">
            <a:tbl>
              <a:tblPr>
                <a:tableStyleId>{284E427A-3D55-4303-BF80-6455036E1DE7}</a:tableStyleId>
              </a:tblPr>
              <a:tblGrid>
                <a:gridCol w="691931">
                  <a:extLst>
                    <a:ext uri="{9D8B030D-6E8A-4147-A177-3AD203B41FA5}">
                      <a16:colId xmlns:a16="http://schemas.microsoft.com/office/drawing/2014/main" val="20000"/>
                    </a:ext>
                  </a:extLst>
                </a:gridCol>
                <a:gridCol w="691931">
                  <a:extLst>
                    <a:ext uri="{9D8B030D-6E8A-4147-A177-3AD203B41FA5}">
                      <a16:colId xmlns:a16="http://schemas.microsoft.com/office/drawing/2014/main" val="20001"/>
                    </a:ext>
                  </a:extLst>
                </a:gridCol>
                <a:gridCol w="968704">
                  <a:extLst>
                    <a:ext uri="{9D8B030D-6E8A-4147-A177-3AD203B41FA5}">
                      <a16:colId xmlns:a16="http://schemas.microsoft.com/office/drawing/2014/main" val="20002"/>
                    </a:ext>
                  </a:extLst>
                </a:gridCol>
                <a:gridCol w="622738">
                  <a:extLst>
                    <a:ext uri="{9D8B030D-6E8A-4147-A177-3AD203B41FA5}">
                      <a16:colId xmlns:a16="http://schemas.microsoft.com/office/drawing/2014/main" val="20003"/>
                    </a:ext>
                  </a:extLst>
                </a:gridCol>
                <a:gridCol w="968704">
                  <a:extLst>
                    <a:ext uri="{9D8B030D-6E8A-4147-A177-3AD203B41FA5}">
                      <a16:colId xmlns:a16="http://schemas.microsoft.com/office/drawing/2014/main" val="20004"/>
                    </a:ext>
                  </a:extLst>
                </a:gridCol>
                <a:gridCol w="622738">
                  <a:extLst>
                    <a:ext uri="{9D8B030D-6E8A-4147-A177-3AD203B41FA5}">
                      <a16:colId xmlns:a16="http://schemas.microsoft.com/office/drawing/2014/main" val="20005"/>
                    </a:ext>
                  </a:extLst>
                </a:gridCol>
                <a:gridCol w="622738">
                  <a:extLst>
                    <a:ext uri="{9D8B030D-6E8A-4147-A177-3AD203B41FA5}">
                      <a16:colId xmlns:a16="http://schemas.microsoft.com/office/drawing/2014/main" val="20006"/>
                    </a:ext>
                  </a:extLst>
                </a:gridCol>
                <a:gridCol w="830317">
                  <a:extLst>
                    <a:ext uri="{9D8B030D-6E8A-4147-A177-3AD203B41FA5}">
                      <a16:colId xmlns:a16="http://schemas.microsoft.com/office/drawing/2014/main" val="20007"/>
                    </a:ext>
                  </a:extLst>
                </a:gridCol>
              </a:tblGrid>
              <a:tr h="484031">
                <a:tc>
                  <a:txBody>
                    <a:bodyPr/>
                    <a:lstStyle/>
                    <a:p>
                      <a:pPr fontAlgn="b"/>
                      <a:r>
                        <a:rPr lang="en-IN" sz="1200" b="1" dirty="0">
                          <a:effectLst/>
                        </a:rPr>
                        <a:t>EMPNO</a:t>
                      </a:r>
                      <a:endParaRPr lang="en-IN" sz="1200" b="1" dirty="0">
                        <a:solidFill>
                          <a:srgbClr val="000000"/>
                        </a:solidFill>
                        <a:effectLst/>
                      </a:endParaRPr>
                    </a:p>
                  </a:txBody>
                  <a:tcPr marL="60960" marR="60960" marT="60960" marB="60960" anchor="b"/>
                </a:tc>
                <a:tc>
                  <a:txBody>
                    <a:bodyPr/>
                    <a:lstStyle/>
                    <a:p>
                      <a:pPr fontAlgn="b"/>
                      <a:r>
                        <a:rPr lang="en-IN" sz="1200" b="1" dirty="0">
                          <a:effectLst/>
                        </a:rPr>
                        <a:t>ENAME</a:t>
                      </a:r>
                      <a:endParaRPr lang="en-IN" sz="1200" b="1" dirty="0">
                        <a:solidFill>
                          <a:srgbClr val="000000"/>
                        </a:solidFill>
                        <a:effectLst/>
                      </a:endParaRPr>
                    </a:p>
                  </a:txBody>
                  <a:tcPr marL="60960" marR="60960" marT="60960" marB="60960" anchor="b"/>
                </a:tc>
                <a:tc>
                  <a:txBody>
                    <a:bodyPr/>
                    <a:lstStyle/>
                    <a:p>
                      <a:pPr fontAlgn="b"/>
                      <a:r>
                        <a:rPr lang="en-IN" sz="1200" b="1" dirty="0">
                          <a:effectLst/>
                        </a:rPr>
                        <a:t>JOB</a:t>
                      </a:r>
                      <a:endParaRPr lang="en-IN" sz="1200" b="1" dirty="0">
                        <a:solidFill>
                          <a:srgbClr val="000000"/>
                        </a:solidFill>
                        <a:effectLst/>
                      </a:endParaRPr>
                    </a:p>
                  </a:txBody>
                  <a:tcPr marL="60960" marR="60960" marT="60960" marB="60960" anchor="b"/>
                </a:tc>
                <a:tc>
                  <a:txBody>
                    <a:bodyPr/>
                    <a:lstStyle/>
                    <a:p>
                      <a:pPr fontAlgn="b"/>
                      <a:r>
                        <a:rPr lang="en-IN" sz="1200" b="1" dirty="0">
                          <a:effectLst/>
                        </a:rPr>
                        <a:t>MGR</a:t>
                      </a:r>
                      <a:endParaRPr lang="en-IN" sz="1200" b="1" dirty="0">
                        <a:solidFill>
                          <a:srgbClr val="000000"/>
                        </a:solidFill>
                        <a:effectLst/>
                      </a:endParaRPr>
                    </a:p>
                  </a:txBody>
                  <a:tcPr marL="60960" marR="60960" marT="60960" marB="60960" anchor="b"/>
                </a:tc>
                <a:tc>
                  <a:txBody>
                    <a:bodyPr/>
                    <a:lstStyle/>
                    <a:p>
                      <a:pPr fontAlgn="b"/>
                      <a:r>
                        <a:rPr lang="en-IN" sz="1200" b="1" dirty="0">
                          <a:effectLst/>
                        </a:rPr>
                        <a:t>HIREDATE</a:t>
                      </a:r>
                      <a:endParaRPr lang="en-IN" sz="1200" b="1" dirty="0">
                        <a:solidFill>
                          <a:srgbClr val="000000"/>
                        </a:solidFill>
                        <a:effectLst/>
                      </a:endParaRPr>
                    </a:p>
                  </a:txBody>
                  <a:tcPr marL="60960" marR="60960" marT="60960" marB="60960" anchor="b"/>
                </a:tc>
                <a:tc>
                  <a:txBody>
                    <a:bodyPr/>
                    <a:lstStyle/>
                    <a:p>
                      <a:pPr fontAlgn="b"/>
                      <a:r>
                        <a:rPr lang="en-IN" sz="1200" b="1" dirty="0">
                          <a:effectLst/>
                        </a:rPr>
                        <a:t>SAL</a:t>
                      </a:r>
                      <a:endParaRPr lang="en-IN" sz="1200" b="1" dirty="0">
                        <a:solidFill>
                          <a:srgbClr val="000000"/>
                        </a:solidFill>
                        <a:effectLst/>
                      </a:endParaRPr>
                    </a:p>
                  </a:txBody>
                  <a:tcPr marL="60960" marR="60960" marT="60960" marB="60960" anchor="b"/>
                </a:tc>
                <a:tc>
                  <a:txBody>
                    <a:bodyPr/>
                    <a:lstStyle/>
                    <a:p>
                      <a:pPr fontAlgn="b"/>
                      <a:r>
                        <a:rPr lang="en-IN" sz="1200" b="1">
                          <a:effectLst/>
                        </a:rPr>
                        <a:t>COMM</a:t>
                      </a:r>
                      <a:endParaRPr lang="en-IN" sz="1200" b="1">
                        <a:solidFill>
                          <a:srgbClr val="000000"/>
                        </a:solidFill>
                        <a:effectLst/>
                      </a:endParaRPr>
                    </a:p>
                  </a:txBody>
                  <a:tcPr marL="60960" marR="60960" marT="60960" marB="60960" anchor="b"/>
                </a:tc>
                <a:tc>
                  <a:txBody>
                    <a:bodyPr/>
                    <a:lstStyle/>
                    <a:p>
                      <a:pPr fontAlgn="b"/>
                      <a:r>
                        <a:rPr lang="en-IN" sz="1200" b="1" dirty="0">
                          <a:effectLst/>
                        </a:rPr>
                        <a:t>DEPTNO</a:t>
                      </a:r>
                      <a:endParaRPr lang="en-IN" sz="1200" b="1" dirty="0">
                        <a:solidFill>
                          <a:srgbClr val="000000"/>
                        </a:solidFill>
                        <a:effectLst/>
                      </a:endParaRPr>
                    </a:p>
                  </a:txBody>
                  <a:tcPr marL="60960" marR="60960" marT="60960" marB="60960" anchor="b"/>
                </a:tc>
                <a:extLst>
                  <a:ext uri="{0D108BD9-81ED-4DB2-BD59-A6C34878D82A}">
                    <a16:rowId xmlns:a16="http://schemas.microsoft.com/office/drawing/2014/main" val="10000"/>
                  </a:ext>
                </a:extLst>
              </a:tr>
              <a:tr h="440028">
                <a:tc>
                  <a:txBody>
                    <a:bodyPr/>
                    <a:lstStyle/>
                    <a:p>
                      <a:r>
                        <a:rPr lang="en-IN" sz="1200">
                          <a:effectLst/>
                        </a:rPr>
                        <a:t>7698</a:t>
                      </a:r>
                      <a:endParaRPr lang="en-IN" sz="1200">
                        <a:solidFill>
                          <a:srgbClr val="000000"/>
                        </a:solidFill>
                        <a:effectLst/>
                      </a:endParaRPr>
                    </a:p>
                  </a:txBody>
                  <a:tcPr marL="60960" marR="60960" marT="30480" marB="30480" anchor="ctr"/>
                </a:tc>
                <a:tc>
                  <a:txBody>
                    <a:bodyPr/>
                    <a:lstStyle/>
                    <a:p>
                      <a:r>
                        <a:rPr lang="en-IN" sz="1200" dirty="0">
                          <a:effectLst/>
                        </a:rPr>
                        <a:t>BLAKE</a:t>
                      </a:r>
                      <a:endParaRPr lang="en-IN" sz="1200" dirty="0">
                        <a:solidFill>
                          <a:srgbClr val="000000"/>
                        </a:solidFill>
                        <a:effectLst/>
                      </a:endParaRPr>
                    </a:p>
                  </a:txBody>
                  <a:tcPr marL="60960" marR="60960" marT="30480" marB="30480" anchor="ctr"/>
                </a:tc>
                <a:tc>
                  <a:txBody>
                    <a:bodyPr/>
                    <a:lstStyle/>
                    <a:p>
                      <a:r>
                        <a:rPr lang="en-IN" sz="1200" dirty="0">
                          <a:effectLst/>
                        </a:rPr>
                        <a:t>MANAGER</a:t>
                      </a:r>
                      <a:endParaRPr lang="en-IN" sz="1200" dirty="0">
                        <a:solidFill>
                          <a:srgbClr val="000000"/>
                        </a:solidFill>
                        <a:effectLst/>
                      </a:endParaRPr>
                    </a:p>
                  </a:txBody>
                  <a:tcPr marL="60960" marR="60960" marT="30480" marB="30480" anchor="ctr"/>
                </a:tc>
                <a:tc>
                  <a:txBody>
                    <a:bodyPr/>
                    <a:lstStyle/>
                    <a:p>
                      <a:r>
                        <a:rPr lang="en-IN" sz="1200" dirty="0">
                          <a:effectLst/>
                        </a:rPr>
                        <a:t>7839</a:t>
                      </a:r>
                      <a:endParaRPr lang="en-IN" sz="1200" dirty="0">
                        <a:solidFill>
                          <a:srgbClr val="000000"/>
                        </a:solidFill>
                        <a:effectLst/>
                      </a:endParaRPr>
                    </a:p>
                  </a:txBody>
                  <a:tcPr marL="60960" marR="60960" marT="30480" marB="30480" anchor="ctr"/>
                </a:tc>
                <a:tc>
                  <a:txBody>
                    <a:bodyPr/>
                    <a:lstStyle/>
                    <a:p>
                      <a:r>
                        <a:rPr lang="en-IN" sz="1200" dirty="0">
                          <a:effectLst/>
                        </a:rPr>
                        <a:t>01-MAY-81</a:t>
                      </a:r>
                      <a:endParaRPr lang="en-IN" sz="1200" dirty="0">
                        <a:solidFill>
                          <a:srgbClr val="000000"/>
                        </a:solidFill>
                        <a:effectLst/>
                      </a:endParaRPr>
                    </a:p>
                  </a:txBody>
                  <a:tcPr marL="60960" marR="60960" marT="30480" marB="30480" anchor="ctr"/>
                </a:tc>
                <a:tc>
                  <a:txBody>
                    <a:bodyPr/>
                    <a:lstStyle/>
                    <a:p>
                      <a:r>
                        <a:rPr lang="en-IN" sz="1200" dirty="0">
                          <a:effectLst/>
                        </a:rPr>
                        <a:t>2850</a:t>
                      </a:r>
                      <a:endParaRPr lang="en-IN" sz="1200" dirty="0">
                        <a:solidFill>
                          <a:srgbClr val="000000"/>
                        </a:solidFill>
                        <a:effectLst/>
                      </a:endParaRPr>
                    </a:p>
                  </a:txBody>
                  <a:tcPr marL="60960" marR="60960" marT="30480" marB="30480" anchor="ctr"/>
                </a:tc>
                <a:tc>
                  <a:txBody>
                    <a:bodyPr/>
                    <a:lstStyle/>
                    <a:p>
                      <a:r>
                        <a:rPr lang="en-IN" sz="1200" dirty="0">
                          <a:effectLst/>
                        </a:rPr>
                        <a:t>- </a:t>
                      </a:r>
                      <a:endParaRPr lang="en-IN" sz="1200" dirty="0">
                        <a:solidFill>
                          <a:srgbClr val="000000"/>
                        </a:solidFill>
                        <a:effectLst/>
                      </a:endParaRPr>
                    </a:p>
                  </a:txBody>
                  <a:tcPr marL="60960" marR="60960" marT="30480" marB="30480" anchor="ctr"/>
                </a:tc>
                <a:tc>
                  <a:txBody>
                    <a:bodyPr/>
                    <a:lstStyle/>
                    <a:p>
                      <a:r>
                        <a:rPr lang="en-IN" sz="1200" dirty="0">
                          <a:effectLst/>
                        </a:rPr>
                        <a:t>30</a:t>
                      </a:r>
                      <a:endParaRPr lang="en-IN" sz="1200" dirty="0">
                        <a:solidFill>
                          <a:srgbClr val="000000"/>
                        </a:solidFill>
                        <a:effectLst/>
                      </a:endParaRPr>
                    </a:p>
                  </a:txBody>
                  <a:tcPr marL="60960" marR="60960" marT="30480" marB="30480" anchor="ctr"/>
                </a:tc>
                <a:extLst>
                  <a:ext uri="{0D108BD9-81ED-4DB2-BD59-A6C34878D82A}">
                    <a16:rowId xmlns:a16="http://schemas.microsoft.com/office/drawing/2014/main" val="10001"/>
                  </a:ext>
                </a:extLst>
              </a:tr>
              <a:tr h="440028">
                <a:tc>
                  <a:txBody>
                    <a:bodyPr/>
                    <a:lstStyle/>
                    <a:p>
                      <a:r>
                        <a:rPr lang="en-IN" sz="1200">
                          <a:effectLst/>
                        </a:rPr>
                        <a:t>7499</a:t>
                      </a:r>
                      <a:endParaRPr lang="en-IN" sz="1200">
                        <a:solidFill>
                          <a:srgbClr val="000000"/>
                        </a:solidFill>
                        <a:effectLst/>
                      </a:endParaRPr>
                    </a:p>
                  </a:txBody>
                  <a:tcPr marL="60960" marR="60960" marT="30480" marB="30480" anchor="ctr"/>
                </a:tc>
                <a:tc>
                  <a:txBody>
                    <a:bodyPr/>
                    <a:lstStyle/>
                    <a:p>
                      <a:r>
                        <a:rPr lang="en-IN" sz="1200">
                          <a:effectLst/>
                        </a:rPr>
                        <a:t>ALLEN</a:t>
                      </a:r>
                      <a:endParaRPr lang="en-IN" sz="1200">
                        <a:solidFill>
                          <a:srgbClr val="000000"/>
                        </a:solidFill>
                        <a:effectLst/>
                      </a:endParaRPr>
                    </a:p>
                  </a:txBody>
                  <a:tcPr marL="60960" marR="60960" marT="30480" marB="30480" anchor="ctr"/>
                </a:tc>
                <a:tc>
                  <a:txBody>
                    <a:bodyPr/>
                    <a:lstStyle/>
                    <a:p>
                      <a:r>
                        <a:rPr lang="en-IN" sz="1200">
                          <a:effectLst/>
                        </a:rPr>
                        <a:t>SALESMAN</a:t>
                      </a:r>
                      <a:endParaRPr lang="en-IN" sz="1200">
                        <a:solidFill>
                          <a:srgbClr val="000000"/>
                        </a:solidFill>
                        <a:effectLst/>
                      </a:endParaRPr>
                    </a:p>
                  </a:txBody>
                  <a:tcPr marL="60960" marR="60960" marT="30480" marB="30480" anchor="ctr"/>
                </a:tc>
                <a:tc>
                  <a:txBody>
                    <a:bodyPr/>
                    <a:lstStyle/>
                    <a:p>
                      <a:r>
                        <a:rPr lang="en-IN" sz="1200">
                          <a:effectLst/>
                        </a:rPr>
                        <a:t>7698</a:t>
                      </a:r>
                      <a:endParaRPr lang="en-IN" sz="1200">
                        <a:solidFill>
                          <a:srgbClr val="000000"/>
                        </a:solidFill>
                        <a:effectLst/>
                      </a:endParaRPr>
                    </a:p>
                  </a:txBody>
                  <a:tcPr marL="60960" marR="60960" marT="30480" marB="30480" anchor="ctr"/>
                </a:tc>
                <a:tc>
                  <a:txBody>
                    <a:bodyPr/>
                    <a:lstStyle/>
                    <a:p>
                      <a:r>
                        <a:rPr lang="en-IN" sz="1200" dirty="0">
                          <a:effectLst/>
                        </a:rPr>
                        <a:t>20-FEB-81</a:t>
                      </a:r>
                      <a:endParaRPr lang="en-IN" sz="1200" dirty="0">
                        <a:solidFill>
                          <a:srgbClr val="000000"/>
                        </a:solidFill>
                        <a:effectLst/>
                      </a:endParaRPr>
                    </a:p>
                  </a:txBody>
                  <a:tcPr marL="60960" marR="60960" marT="30480" marB="30480" anchor="ctr"/>
                </a:tc>
                <a:tc>
                  <a:txBody>
                    <a:bodyPr/>
                    <a:lstStyle/>
                    <a:p>
                      <a:r>
                        <a:rPr lang="en-IN" sz="1200" dirty="0">
                          <a:effectLst/>
                        </a:rPr>
                        <a:t>1600</a:t>
                      </a:r>
                      <a:endParaRPr lang="en-IN" sz="1200" dirty="0">
                        <a:solidFill>
                          <a:srgbClr val="000000"/>
                        </a:solidFill>
                        <a:effectLst/>
                      </a:endParaRPr>
                    </a:p>
                  </a:txBody>
                  <a:tcPr marL="60960" marR="60960" marT="30480" marB="30480" anchor="ctr"/>
                </a:tc>
                <a:tc>
                  <a:txBody>
                    <a:bodyPr/>
                    <a:lstStyle/>
                    <a:p>
                      <a:r>
                        <a:rPr lang="en-IN" sz="1200" dirty="0">
                          <a:effectLst/>
                        </a:rPr>
                        <a:t>300</a:t>
                      </a:r>
                      <a:endParaRPr lang="en-IN" sz="1200" dirty="0">
                        <a:solidFill>
                          <a:srgbClr val="000000"/>
                        </a:solidFill>
                        <a:effectLst/>
                      </a:endParaRPr>
                    </a:p>
                  </a:txBody>
                  <a:tcPr marL="60960" marR="60960" marT="30480" marB="30480" anchor="ctr"/>
                </a:tc>
                <a:tc>
                  <a:txBody>
                    <a:bodyPr/>
                    <a:lstStyle/>
                    <a:p>
                      <a:r>
                        <a:rPr lang="en-IN" sz="1200" dirty="0">
                          <a:effectLst/>
                        </a:rPr>
                        <a:t>30</a:t>
                      </a:r>
                      <a:endParaRPr lang="en-IN" sz="1200" dirty="0">
                        <a:solidFill>
                          <a:srgbClr val="000000"/>
                        </a:solidFill>
                        <a:effectLst/>
                      </a:endParaRPr>
                    </a:p>
                  </a:txBody>
                  <a:tcPr marL="60960" marR="60960" marT="30480" marB="30480" anchor="ctr"/>
                </a:tc>
                <a:extLst>
                  <a:ext uri="{0D108BD9-81ED-4DB2-BD59-A6C34878D82A}">
                    <a16:rowId xmlns:a16="http://schemas.microsoft.com/office/drawing/2014/main" val="10002"/>
                  </a:ext>
                </a:extLst>
              </a:tr>
              <a:tr h="440028">
                <a:tc>
                  <a:txBody>
                    <a:bodyPr/>
                    <a:lstStyle/>
                    <a:p>
                      <a:r>
                        <a:rPr lang="en-IN" sz="1200">
                          <a:effectLst/>
                        </a:rPr>
                        <a:t>7521</a:t>
                      </a:r>
                      <a:endParaRPr lang="en-IN" sz="1200">
                        <a:solidFill>
                          <a:srgbClr val="000000"/>
                        </a:solidFill>
                        <a:effectLst/>
                      </a:endParaRPr>
                    </a:p>
                  </a:txBody>
                  <a:tcPr marL="60960" marR="60960" marT="30480" marB="30480" anchor="ctr"/>
                </a:tc>
                <a:tc>
                  <a:txBody>
                    <a:bodyPr/>
                    <a:lstStyle/>
                    <a:p>
                      <a:r>
                        <a:rPr lang="en-IN" sz="1200">
                          <a:effectLst/>
                        </a:rPr>
                        <a:t>WARD</a:t>
                      </a:r>
                      <a:endParaRPr lang="en-IN" sz="1200">
                        <a:solidFill>
                          <a:srgbClr val="000000"/>
                        </a:solidFill>
                        <a:effectLst/>
                      </a:endParaRPr>
                    </a:p>
                  </a:txBody>
                  <a:tcPr marL="60960" marR="60960" marT="30480" marB="30480" anchor="ctr"/>
                </a:tc>
                <a:tc>
                  <a:txBody>
                    <a:bodyPr/>
                    <a:lstStyle/>
                    <a:p>
                      <a:r>
                        <a:rPr lang="en-IN" sz="1200" dirty="0">
                          <a:effectLst/>
                        </a:rPr>
                        <a:t>SALESMAN</a:t>
                      </a:r>
                      <a:endParaRPr lang="en-IN" sz="1200" dirty="0">
                        <a:solidFill>
                          <a:srgbClr val="000000"/>
                        </a:solidFill>
                        <a:effectLst/>
                      </a:endParaRPr>
                    </a:p>
                  </a:txBody>
                  <a:tcPr marL="60960" marR="60960" marT="30480" marB="30480" anchor="ctr"/>
                </a:tc>
                <a:tc>
                  <a:txBody>
                    <a:bodyPr/>
                    <a:lstStyle/>
                    <a:p>
                      <a:r>
                        <a:rPr lang="en-IN" sz="1200">
                          <a:effectLst/>
                        </a:rPr>
                        <a:t>7698</a:t>
                      </a:r>
                      <a:endParaRPr lang="en-IN" sz="1200">
                        <a:solidFill>
                          <a:srgbClr val="000000"/>
                        </a:solidFill>
                        <a:effectLst/>
                      </a:endParaRPr>
                    </a:p>
                  </a:txBody>
                  <a:tcPr marL="60960" marR="60960" marT="30480" marB="30480" anchor="ctr"/>
                </a:tc>
                <a:tc>
                  <a:txBody>
                    <a:bodyPr/>
                    <a:lstStyle/>
                    <a:p>
                      <a:r>
                        <a:rPr lang="en-IN" sz="1200">
                          <a:effectLst/>
                        </a:rPr>
                        <a:t>22-FEB-81</a:t>
                      </a:r>
                      <a:endParaRPr lang="en-IN" sz="1200">
                        <a:solidFill>
                          <a:srgbClr val="000000"/>
                        </a:solidFill>
                        <a:effectLst/>
                      </a:endParaRPr>
                    </a:p>
                  </a:txBody>
                  <a:tcPr marL="60960" marR="60960" marT="30480" marB="30480" anchor="ctr"/>
                </a:tc>
                <a:tc>
                  <a:txBody>
                    <a:bodyPr/>
                    <a:lstStyle/>
                    <a:p>
                      <a:r>
                        <a:rPr lang="en-IN" sz="1200">
                          <a:effectLst/>
                        </a:rPr>
                        <a:t>1250</a:t>
                      </a:r>
                      <a:endParaRPr lang="en-IN" sz="1200">
                        <a:solidFill>
                          <a:srgbClr val="000000"/>
                        </a:solidFill>
                        <a:effectLst/>
                      </a:endParaRPr>
                    </a:p>
                  </a:txBody>
                  <a:tcPr marL="60960" marR="60960" marT="30480" marB="30480" anchor="ctr"/>
                </a:tc>
                <a:tc>
                  <a:txBody>
                    <a:bodyPr/>
                    <a:lstStyle/>
                    <a:p>
                      <a:r>
                        <a:rPr lang="en-IN" sz="1200">
                          <a:effectLst/>
                        </a:rPr>
                        <a:t>500</a:t>
                      </a:r>
                      <a:endParaRPr lang="en-IN" sz="1200">
                        <a:solidFill>
                          <a:srgbClr val="000000"/>
                        </a:solidFill>
                        <a:effectLst/>
                      </a:endParaRPr>
                    </a:p>
                  </a:txBody>
                  <a:tcPr marL="60960" marR="60960" marT="30480" marB="30480" anchor="ctr"/>
                </a:tc>
                <a:tc>
                  <a:txBody>
                    <a:bodyPr/>
                    <a:lstStyle/>
                    <a:p>
                      <a:r>
                        <a:rPr lang="en-IN" sz="1200" dirty="0">
                          <a:effectLst/>
                        </a:rPr>
                        <a:t>30</a:t>
                      </a:r>
                      <a:endParaRPr lang="en-IN" sz="1200" dirty="0">
                        <a:solidFill>
                          <a:srgbClr val="000000"/>
                        </a:solidFill>
                        <a:effectLst/>
                      </a:endParaRPr>
                    </a:p>
                  </a:txBody>
                  <a:tcPr marL="60960" marR="60960" marT="30480" marB="30480" anchor="ctr"/>
                </a:tc>
                <a:extLst>
                  <a:ext uri="{0D108BD9-81ED-4DB2-BD59-A6C34878D82A}">
                    <a16:rowId xmlns:a16="http://schemas.microsoft.com/office/drawing/2014/main" val="10003"/>
                  </a:ext>
                </a:extLst>
              </a:tr>
              <a:tr h="440028">
                <a:tc>
                  <a:txBody>
                    <a:bodyPr/>
                    <a:lstStyle/>
                    <a:p>
                      <a:r>
                        <a:rPr lang="en-IN" sz="1200">
                          <a:effectLst/>
                        </a:rPr>
                        <a:t>7654</a:t>
                      </a:r>
                      <a:endParaRPr lang="en-IN" sz="1200">
                        <a:solidFill>
                          <a:srgbClr val="000000"/>
                        </a:solidFill>
                        <a:effectLst/>
                      </a:endParaRPr>
                    </a:p>
                  </a:txBody>
                  <a:tcPr marL="60960" marR="60960" marT="30480" marB="30480" anchor="ctr"/>
                </a:tc>
                <a:tc>
                  <a:txBody>
                    <a:bodyPr/>
                    <a:lstStyle/>
                    <a:p>
                      <a:r>
                        <a:rPr lang="en-IN" sz="1200">
                          <a:effectLst/>
                        </a:rPr>
                        <a:t>MARTIN</a:t>
                      </a:r>
                      <a:endParaRPr lang="en-IN" sz="1200">
                        <a:solidFill>
                          <a:srgbClr val="000000"/>
                        </a:solidFill>
                        <a:effectLst/>
                      </a:endParaRPr>
                    </a:p>
                  </a:txBody>
                  <a:tcPr marL="60960" marR="60960" marT="30480" marB="30480" anchor="ctr"/>
                </a:tc>
                <a:tc>
                  <a:txBody>
                    <a:bodyPr/>
                    <a:lstStyle/>
                    <a:p>
                      <a:r>
                        <a:rPr lang="en-IN" sz="1200">
                          <a:effectLst/>
                        </a:rPr>
                        <a:t>SALESMAN</a:t>
                      </a:r>
                      <a:endParaRPr lang="en-IN" sz="1200">
                        <a:solidFill>
                          <a:srgbClr val="000000"/>
                        </a:solidFill>
                        <a:effectLst/>
                      </a:endParaRPr>
                    </a:p>
                  </a:txBody>
                  <a:tcPr marL="60960" marR="60960" marT="30480" marB="30480" anchor="ctr"/>
                </a:tc>
                <a:tc>
                  <a:txBody>
                    <a:bodyPr/>
                    <a:lstStyle/>
                    <a:p>
                      <a:r>
                        <a:rPr lang="en-IN" sz="1200">
                          <a:effectLst/>
                        </a:rPr>
                        <a:t>7698</a:t>
                      </a:r>
                      <a:endParaRPr lang="en-IN" sz="1200">
                        <a:solidFill>
                          <a:srgbClr val="000000"/>
                        </a:solidFill>
                        <a:effectLst/>
                      </a:endParaRPr>
                    </a:p>
                  </a:txBody>
                  <a:tcPr marL="60960" marR="60960" marT="30480" marB="30480" anchor="ctr"/>
                </a:tc>
                <a:tc>
                  <a:txBody>
                    <a:bodyPr/>
                    <a:lstStyle/>
                    <a:p>
                      <a:r>
                        <a:rPr lang="en-IN" sz="1200">
                          <a:effectLst/>
                        </a:rPr>
                        <a:t>28-SEP-81</a:t>
                      </a:r>
                      <a:endParaRPr lang="en-IN" sz="1200">
                        <a:solidFill>
                          <a:srgbClr val="000000"/>
                        </a:solidFill>
                        <a:effectLst/>
                      </a:endParaRPr>
                    </a:p>
                  </a:txBody>
                  <a:tcPr marL="60960" marR="60960" marT="30480" marB="30480" anchor="ctr"/>
                </a:tc>
                <a:tc>
                  <a:txBody>
                    <a:bodyPr/>
                    <a:lstStyle/>
                    <a:p>
                      <a:r>
                        <a:rPr lang="en-IN" sz="1200">
                          <a:effectLst/>
                        </a:rPr>
                        <a:t>1250</a:t>
                      </a:r>
                      <a:endParaRPr lang="en-IN" sz="1200">
                        <a:solidFill>
                          <a:srgbClr val="000000"/>
                        </a:solidFill>
                        <a:effectLst/>
                      </a:endParaRPr>
                    </a:p>
                  </a:txBody>
                  <a:tcPr marL="60960" marR="60960" marT="30480" marB="30480" anchor="ctr"/>
                </a:tc>
                <a:tc>
                  <a:txBody>
                    <a:bodyPr/>
                    <a:lstStyle/>
                    <a:p>
                      <a:r>
                        <a:rPr lang="en-IN" sz="1200">
                          <a:effectLst/>
                        </a:rPr>
                        <a:t>1400</a:t>
                      </a:r>
                      <a:endParaRPr lang="en-IN" sz="1200">
                        <a:solidFill>
                          <a:srgbClr val="000000"/>
                        </a:solidFill>
                        <a:effectLst/>
                      </a:endParaRPr>
                    </a:p>
                  </a:txBody>
                  <a:tcPr marL="60960" marR="60960" marT="30480" marB="30480" anchor="ctr"/>
                </a:tc>
                <a:tc>
                  <a:txBody>
                    <a:bodyPr/>
                    <a:lstStyle/>
                    <a:p>
                      <a:r>
                        <a:rPr lang="en-IN" sz="1200" dirty="0">
                          <a:effectLst/>
                        </a:rPr>
                        <a:t>30</a:t>
                      </a:r>
                      <a:endParaRPr lang="en-IN" sz="1200" dirty="0">
                        <a:solidFill>
                          <a:srgbClr val="000000"/>
                        </a:solidFill>
                        <a:effectLst/>
                      </a:endParaRPr>
                    </a:p>
                  </a:txBody>
                  <a:tcPr marL="60960" marR="60960" marT="30480" marB="30480" anchor="ctr"/>
                </a:tc>
                <a:extLst>
                  <a:ext uri="{0D108BD9-81ED-4DB2-BD59-A6C34878D82A}">
                    <a16:rowId xmlns:a16="http://schemas.microsoft.com/office/drawing/2014/main" val="10004"/>
                  </a:ext>
                </a:extLst>
              </a:tr>
              <a:tr h="440028">
                <a:tc>
                  <a:txBody>
                    <a:bodyPr/>
                    <a:lstStyle/>
                    <a:p>
                      <a:r>
                        <a:rPr lang="en-IN" sz="1200">
                          <a:effectLst/>
                        </a:rPr>
                        <a:t>7844</a:t>
                      </a:r>
                      <a:endParaRPr lang="en-IN" sz="1200">
                        <a:solidFill>
                          <a:srgbClr val="000000"/>
                        </a:solidFill>
                        <a:effectLst/>
                      </a:endParaRPr>
                    </a:p>
                  </a:txBody>
                  <a:tcPr marL="60960" marR="60960" marT="30480" marB="30480" anchor="ctr"/>
                </a:tc>
                <a:tc>
                  <a:txBody>
                    <a:bodyPr/>
                    <a:lstStyle/>
                    <a:p>
                      <a:r>
                        <a:rPr lang="en-IN" sz="1200">
                          <a:effectLst/>
                        </a:rPr>
                        <a:t>TURNER</a:t>
                      </a:r>
                      <a:endParaRPr lang="en-IN" sz="1200">
                        <a:solidFill>
                          <a:srgbClr val="000000"/>
                        </a:solidFill>
                        <a:effectLst/>
                      </a:endParaRPr>
                    </a:p>
                  </a:txBody>
                  <a:tcPr marL="60960" marR="60960" marT="30480" marB="30480" anchor="ctr"/>
                </a:tc>
                <a:tc>
                  <a:txBody>
                    <a:bodyPr/>
                    <a:lstStyle/>
                    <a:p>
                      <a:r>
                        <a:rPr lang="en-IN" sz="1200">
                          <a:effectLst/>
                        </a:rPr>
                        <a:t>SALESMAN</a:t>
                      </a:r>
                      <a:endParaRPr lang="en-IN" sz="1200">
                        <a:solidFill>
                          <a:srgbClr val="000000"/>
                        </a:solidFill>
                        <a:effectLst/>
                      </a:endParaRPr>
                    </a:p>
                  </a:txBody>
                  <a:tcPr marL="60960" marR="60960" marT="30480" marB="30480" anchor="ctr"/>
                </a:tc>
                <a:tc>
                  <a:txBody>
                    <a:bodyPr/>
                    <a:lstStyle/>
                    <a:p>
                      <a:r>
                        <a:rPr lang="en-IN" sz="1200">
                          <a:effectLst/>
                        </a:rPr>
                        <a:t>7698</a:t>
                      </a:r>
                      <a:endParaRPr lang="en-IN" sz="1200">
                        <a:solidFill>
                          <a:srgbClr val="000000"/>
                        </a:solidFill>
                        <a:effectLst/>
                      </a:endParaRPr>
                    </a:p>
                  </a:txBody>
                  <a:tcPr marL="60960" marR="60960" marT="30480" marB="30480" anchor="ctr"/>
                </a:tc>
                <a:tc>
                  <a:txBody>
                    <a:bodyPr/>
                    <a:lstStyle/>
                    <a:p>
                      <a:r>
                        <a:rPr lang="en-IN" sz="1200">
                          <a:effectLst/>
                        </a:rPr>
                        <a:t>08-SEP-81</a:t>
                      </a:r>
                      <a:endParaRPr lang="en-IN" sz="1200">
                        <a:solidFill>
                          <a:srgbClr val="000000"/>
                        </a:solidFill>
                        <a:effectLst/>
                      </a:endParaRPr>
                    </a:p>
                  </a:txBody>
                  <a:tcPr marL="60960" marR="60960" marT="30480" marB="30480" anchor="ctr"/>
                </a:tc>
                <a:tc>
                  <a:txBody>
                    <a:bodyPr/>
                    <a:lstStyle/>
                    <a:p>
                      <a:r>
                        <a:rPr lang="en-IN" sz="1200">
                          <a:effectLst/>
                        </a:rPr>
                        <a:t>1500</a:t>
                      </a:r>
                      <a:endParaRPr lang="en-IN" sz="1200">
                        <a:solidFill>
                          <a:srgbClr val="000000"/>
                        </a:solidFill>
                        <a:effectLst/>
                      </a:endParaRPr>
                    </a:p>
                  </a:txBody>
                  <a:tcPr marL="60960" marR="60960" marT="30480" marB="30480" anchor="ctr"/>
                </a:tc>
                <a:tc>
                  <a:txBody>
                    <a:bodyPr/>
                    <a:lstStyle/>
                    <a:p>
                      <a:r>
                        <a:rPr lang="en-IN" sz="1200">
                          <a:effectLst/>
                        </a:rPr>
                        <a:t>0</a:t>
                      </a:r>
                      <a:endParaRPr lang="en-IN" sz="1200">
                        <a:solidFill>
                          <a:srgbClr val="000000"/>
                        </a:solidFill>
                        <a:effectLst/>
                      </a:endParaRPr>
                    </a:p>
                  </a:txBody>
                  <a:tcPr marL="60960" marR="60960" marT="30480" marB="30480" anchor="ctr"/>
                </a:tc>
                <a:tc>
                  <a:txBody>
                    <a:bodyPr/>
                    <a:lstStyle/>
                    <a:p>
                      <a:r>
                        <a:rPr lang="en-IN" sz="1200" dirty="0">
                          <a:effectLst/>
                        </a:rPr>
                        <a:t>30</a:t>
                      </a:r>
                      <a:endParaRPr lang="en-IN" sz="1200" dirty="0">
                        <a:solidFill>
                          <a:srgbClr val="000000"/>
                        </a:solidFill>
                        <a:effectLst/>
                      </a:endParaRPr>
                    </a:p>
                  </a:txBody>
                  <a:tcPr marL="60960" marR="60960" marT="30480" marB="30480" anchor="ctr"/>
                </a:tc>
                <a:extLst>
                  <a:ext uri="{0D108BD9-81ED-4DB2-BD59-A6C34878D82A}">
                    <a16:rowId xmlns:a16="http://schemas.microsoft.com/office/drawing/2014/main" val="10005"/>
                  </a:ext>
                </a:extLst>
              </a:tr>
              <a:tr h="440028">
                <a:tc>
                  <a:txBody>
                    <a:bodyPr/>
                    <a:lstStyle/>
                    <a:p>
                      <a:r>
                        <a:rPr lang="en-IN" sz="1200">
                          <a:effectLst/>
                        </a:rPr>
                        <a:t>7900</a:t>
                      </a:r>
                      <a:endParaRPr lang="en-IN" sz="1200">
                        <a:solidFill>
                          <a:srgbClr val="000000"/>
                        </a:solidFill>
                        <a:effectLst/>
                      </a:endParaRPr>
                    </a:p>
                  </a:txBody>
                  <a:tcPr marL="60960" marR="60960" marT="30480" marB="30480" anchor="ctr"/>
                </a:tc>
                <a:tc>
                  <a:txBody>
                    <a:bodyPr/>
                    <a:lstStyle/>
                    <a:p>
                      <a:r>
                        <a:rPr lang="en-IN" sz="1200">
                          <a:effectLst/>
                        </a:rPr>
                        <a:t>JAMES</a:t>
                      </a:r>
                      <a:endParaRPr lang="en-IN" sz="1200">
                        <a:solidFill>
                          <a:srgbClr val="000000"/>
                        </a:solidFill>
                        <a:effectLst/>
                      </a:endParaRPr>
                    </a:p>
                  </a:txBody>
                  <a:tcPr marL="60960" marR="60960" marT="30480" marB="30480" anchor="ctr"/>
                </a:tc>
                <a:tc>
                  <a:txBody>
                    <a:bodyPr/>
                    <a:lstStyle/>
                    <a:p>
                      <a:r>
                        <a:rPr lang="en-IN" sz="1200">
                          <a:effectLst/>
                        </a:rPr>
                        <a:t>CLERK</a:t>
                      </a:r>
                      <a:endParaRPr lang="en-IN" sz="1200">
                        <a:solidFill>
                          <a:srgbClr val="000000"/>
                        </a:solidFill>
                        <a:effectLst/>
                      </a:endParaRPr>
                    </a:p>
                  </a:txBody>
                  <a:tcPr marL="60960" marR="60960" marT="30480" marB="30480" anchor="ctr"/>
                </a:tc>
                <a:tc>
                  <a:txBody>
                    <a:bodyPr/>
                    <a:lstStyle/>
                    <a:p>
                      <a:r>
                        <a:rPr lang="en-IN" sz="1200">
                          <a:effectLst/>
                        </a:rPr>
                        <a:t>7698</a:t>
                      </a:r>
                      <a:endParaRPr lang="en-IN" sz="1200">
                        <a:solidFill>
                          <a:srgbClr val="000000"/>
                        </a:solidFill>
                        <a:effectLst/>
                      </a:endParaRPr>
                    </a:p>
                  </a:txBody>
                  <a:tcPr marL="60960" marR="60960" marT="30480" marB="30480" anchor="ctr"/>
                </a:tc>
                <a:tc>
                  <a:txBody>
                    <a:bodyPr/>
                    <a:lstStyle/>
                    <a:p>
                      <a:r>
                        <a:rPr lang="en-IN" sz="1200">
                          <a:effectLst/>
                        </a:rPr>
                        <a:t>03-DEC-81</a:t>
                      </a:r>
                      <a:endParaRPr lang="en-IN" sz="1200">
                        <a:solidFill>
                          <a:srgbClr val="000000"/>
                        </a:solidFill>
                        <a:effectLst/>
                      </a:endParaRPr>
                    </a:p>
                  </a:txBody>
                  <a:tcPr marL="60960" marR="60960" marT="30480" marB="30480" anchor="ctr"/>
                </a:tc>
                <a:tc>
                  <a:txBody>
                    <a:bodyPr/>
                    <a:lstStyle/>
                    <a:p>
                      <a:r>
                        <a:rPr lang="en-IN" sz="1200">
                          <a:effectLst/>
                        </a:rPr>
                        <a:t>950</a:t>
                      </a:r>
                      <a:endParaRPr lang="en-IN" sz="1200">
                        <a:solidFill>
                          <a:srgbClr val="000000"/>
                        </a:solidFill>
                        <a:effectLst/>
                      </a:endParaRPr>
                    </a:p>
                  </a:txBody>
                  <a:tcPr marL="60960" marR="60960" marT="30480" marB="30480" anchor="ctr"/>
                </a:tc>
                <a:tc>
                  <a:txBody>
                    <a:bodyPr/>
                    <a:lstStyle/>
                    <a:p>
                      <a:r>
                        <a:rPr lang="en-IN" sz="1200" dirty="0">
                          <a:effectLst/>
                        </a:rPr>
                        <a:t>- </a:t>
                      </a:r>
                      <a:endParaRPr lang="en-IN" sz="1200" dirty="0">
                        <a:solidFill>
                          <a:srgbClr val="000000"/>
                        </a:solidFill>
                        <a:effectLst/>
                      </a:endParaRPr>
                    </a:p>
                  </a:txBody>
                  <a:tcPr marL="60960" marR="60960" marT="30480" marB="30480" anchor="ctr"/>
                </a:tc>
                <a:tc>
                  <a:txBody>
                    <a:bodyPr/>
                    <a:lstStyle/>
                    <a:p>
                      <a:r>
                        <a:rPr lang="en-IN" sz="1200" dirty="0">
                          <a:effectLst/>
                        </a:rPr>
                        <a:t>30</a:t>
                      </a:r>
                      <a:endParaRPr lang="en-IN" sz="1200" dirty="0">
                        <a:solidFill>
                          <a:srgbClr val="000000"/>
                        </a:solidFill>
                        <a:effectLst/>
                      </a:endParaRPr>
                    </a:p>
                  </a:txBody>
                  <a:tcPr marL="60960" marR="60960" marT="30480" marB="30480" anchor="ctr"/>
                </a:tc>
                <a:extLst>
                  <a:ext uri="{0D108BD9-81ED-4DB2-BD59-A6C34878D82A}">
                    <a16:rowId xmlns:a16="http://schemas.microsoft.com/office/drawing/2014/main" val="10006"/>
                  </a:ext>
                </a:extLst>
              </a:tr>
            </a:tbl>
          </a:graphicData>
        </a:graphic>
      </p:graphicFrame>
      <p:sp>
        <p:nvSpPr>
          <p:cNvPr id="7" name="Right Brace 6"/>
          <p:cNvSpPr/>
          <p:nvPr/>
        </p:nvSpPr>
        <p:spPr>
          <a:xfrm>
            <a:off x="4876800" y="2445124"/>
            <a:ext cx="304800" cy="5334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p:cNvSpPr txBox="1"/>
          <p:nvPr/>
        </p:nvSpPr>
        <p:spPr>
          <a:xfrm>
            <a:off x="5334001" y="2349250"/>
            <a:ext cx="2590800" cy="923330"/>
          </a:xfrm>
          <a:prstGeom prst="rect">
            <a:avLst/>
          </a:prstGeom>
          <a:noFill/>
        </p:spPr>
        <p:txBody>
          <a:bodyPr wrap="square" rtlCol="0">
            <a:spAutoFit/>
          </a:bodyPr>
          <a:lstStyle/>
          <a:p>
            <a:r>
              <a:rPr lang="en-IN" dirty="0"/>
              <a:t>Inner query executed first</a:t>
            </a:r>
          </a:p>
          <a:p>
            <a:r>
              <a:rPr lang="en-IN" dirty="0"/>
              <a:t>Returns one row and one value i.e. 30</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CA41D9B-130F-41EF-8CD6-AA5BCFB4862A}"/>
                  </a:ext>
                </a:extLst>
              </p14:cNvPr>
              <p14:cNvContentPartPr/>
              <p14:nvPr/>
            </p14:nvContentPartPr>
            <p14:xfrm>
              <a:off x="552600" y="2025720"/>
              <a:ext cx="4108680" cy="1009800"/>
            </p14:xfrm>
          </p:contentPart>
        </mc:Choice>
        <mc:Fallback xmlns="">
          <p:pic>
            <p:nvPicPr>
              <p:cNvPr id="2" name="Ink 1">
                <a:extLst>
                  <a:ext uri="{FF2B5EF4-FFF2-40B4-BE49-F238E27FC236}">
                    <a16:creationId xmlns:a16="http://schemas.microsoft.com/office/drawing/2014/main" id="{0CA41D9B-130F-41EF-8CD6-AA5BCFB4862A}"/>
                  </a:ext>
                </a:extLst>
              </p:cNvPr>
              <p:cNvPicPr/>
              <p:nvPr/>
            </p:nvPicPr>
            <p:blipFill>
              <a:blip r:embed="rId3"/>
              <a:stretch>
                <a:fillRect/>
              </a:stretch>
            </p:blipFill>
            <p:spPr>
              <a:xfrm>
                <a:off x="543240" y="2016360"/>
                <a:ext cx="4127400" cy="1028520"/>
              </a:xfrm>
              <a:prstGeom prst="rect">
                <a:avLst/>
              </a:prstGeom>
            </p:spPr>
          </p:pic>
        </mc:Fallback>
      </mc:AlternateContent>
    </p:spTree>
    <p:extLst>
      <p:ext uri="{BB962C8B-B14F-4D97-AF65-F5344CB8AC3E}">
        <p14:creationId xmlns:p14="http://schemas.microsoft.com/office/powerpoint/2010/main" val="425141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81</a:t>
            </a:fld>
            <a:endParaRPr lang="en-IN"/>
          </a:p>
        </p:txBody>
      </p:sp>
      <p:sp>
        <p:nvSpPr>
          <p:cNvPr id="3" name="Title 1"/>
          <p:cNvSpPr>
            <a:spLocks noGrp="1"/>
          </p:cNvSpPr>
          <p:nvPr>
            <p:ph type="title"/>
          </p:nvPr>
        </p:nvSpPr>
        <p:spPr>
          <a:xfrm>
            <a:off x="457200" y="274638"/>
            <a:ext cx="7620000" cy="792162"/>
          </a:xfrm>
        </p:spPr>
        <p:txBody>
          <a:bodyPr/>
          <a:lstStyle/>
          <a:p>
            <a:r>
              <a:rPr lang="en-IN" dirty="0"/>
              <a:t>Single-row Sub-query</a:t>
            </a:r>
          </a:p>
        </p:txBody>
      </p:sp>
      <p:sp>
        <p:nvSpPr>
          <p:cNvPr id="5" name="Rectangle 4"/>
          <p:cNvSpPr/>
          <p:nvPr/>
        </p:nvSpPr>
        <p:spPr>
          <a:xfrm>
            <a:off x="381000" y="1143000"/>
            <a:ext cx="7696200" cy="2554545"/>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buFont typeface="Wingdings" pitchFamily="2" charset="2"/>
              <a:buChar char="Ø"/>
            </a:pPr>
            <a:r>
              <a:rPr lang="en-IN" sz="2000" dirty="0"/>
              <a:t>Display employees who have the same designation as that of employee 7698.</a:t>
            </a:r>
          </a:p>
          <a:p>
            <a:r>
              <a:rPr lang="en-IN" sz="2000" dirty="0"/>
              <a:t> </a:t>
            </a:r>
          </a:p>
          <a:p>
            <a:r>
              <a:rPr lang="en-IN" sz="2000" b="1" dirty="0">
                <a:solidFill>
                  <a:schemeClr val="accent1">
                    <a:lumMod val="50000"/>
                  </a:schemeClr>
                </a:solidFill>
              </a:rPr>
              <a:t>select * from </a:t>
            </a:r>
            <a:r>
              <a:rPr lang="en-IN" sz="2000" b="1" dirty="0" err="1">
                <a:solidFill>
                  <a:schemeClr val="accent1">
                    <a:lumMod val="50000"/>
                  </a:schemeClr>
                </a:solidFill>
              </a:rPr>
              <a:t>emp</a:t>
            </a:r>
            <a:endParaRPr lang="en-IN" sz="2000" b="1" dirty="0">
              <a:solidFill>
                <a:schemeClr val="accent1">
                  <a:lumMod val="50000"/>
                </a:schemeClr>
              </a:solidFill>
            </a:endParaRPr>
          </a:p>
          <a:p>
            <a:r>
              <a:rPr lang="en-IN" sz="2000" b="1" dirty="0">
                <a:solidFill>
                  <a:schemeClr val="accent1">
                    <a:lumMod val="50000"/>
                  </a:schemeClr>
                </a:solidFill>
              </a:rPr>
              <a:t>where job =</a:t>
            </a:r>
          </a:p>
          <a:p>
            <a:r>
              <a:rPr lang="en-IN" sz="2000" dirty="0">
                <a:solidFill>
                  <a:schemeClr val="accent1">
                    <a:lumMod val="50000"/>
                  </a:schemeClr>
                </a:solidFill>
              </a:rPr>
              <a:t>	</a:t>
            </a:r>
            <a:r>
              <a:rPr lang="en-IN" sz="2000" b="1" dirty="0">
                <a:solidFill>
                  <a:schemeClr val="accent6">
                    <a:lumMod val="50000"/>
                  </a:schemeClr>
                </a:solidFill>
              </a:rPr>
              <a:t>(select job from </a:t>
            </a:r>
            <a:r>
              <a:rPr lang="en-IN" sz="2000" b="1" dirty="0" err="1">
                <a:solidFill>
                  <a:schemeClr val="accent6">
                    <a:lumMod val="50000"/>
                  </a:schemeClr>
                </a:solidFill>
              </a:rPr>
              <a:t>emp</a:t>
            </a:r>
            <a:endParaRPr lang="en-IN" sz="2000" b="1" dirty="0">
              <a:solidFill>
                <a:schemeClr val="accent6">
                  <a:lumMod val="50000"/>
                </a:schemeClr>
              </a:solidFill>
            </a:endParaRPr>
          </a:p>
          <a:p>
            <a:r>
              <a:rPr lang="en-IN" sz="2000" b="1" dirty="0">
                <a:solidFill>
                  <a:schemeClr val="accent6">
                    <a:lumMod val="50000"/>
                  </a:schemeClr>
                </a:solidFill>
              </a:rPr>
              <a:t>	 where </a:t>
            </a:r>
            <a:r>
              <a:rPr lang="en-IN" sz="2000" b="1" dirty="0" err="1">
                <a:solidFill>
                  <a:schemeClr val="accent6">
                    <a:lumMod val="50000"/>
                  </a:schemeClr>
                </a:solidFill>
              </a:rPr>
              <a:t>empno</a:t>
            </a:r>
            <a:r>
              <a:rPr lang="en-IN" sz="2000" b="1" dirty="0">
                <a:solidFill>
                  <a:schemeClr val="accent6">
                    <a:lumMod val="50000"/>
                  </a:schemeClr>
                </a:solidFill>
              </a:rPr>
              <a:t> = 7698);</a:t>
            </a:r>
          </a:p>
          <a:p>
            <a:endParaRPr lang="en-IN" sz="2000" b="1" dirty="0">
              <a:solidFill>
                <a:schemeClr val="accent6">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87108286"/>
              </p:ext>
            </p:extLst>
          </p:nvPr>
        </p:nvGraphicFramePr>
        <p:xfrm>
          <a:off x="457200" y="3962400"/>
          <a:ext cx="7696199" cy="2510922"/>
        </p:xfrm>
        <a:graphic>
          <a:graphicData uri="http://schemas.openxmlformats.org/drawingml/2006/table">
            <a:tbl>
              <a:tblPr>
                <a:tableStyleId>{284E427A-3D55-4303-BF80-6455036E1DE7}</a:tableStyleId>
              </a:tblPr>
              <a:tblGrid>
                <a:gridCol w="884620">
                  <a:extLst>
                    <a:ext uri="{9D8B030D-6E8A-4147-A177-3AD203B41FA5}">
                      <a16:colId xmlns:a16="http://schemas.microsoft.com/office/drawing/2014/main" val="20000"/>
                    </a:ext>
                  </a:extLst>
                </a:gridCol>
                <a:gridCol w="884620">
                  <a:extLst>
                    <a:ext uri="{9D8B030D-6E8A-4147-A177-3AD203B41FA5}">
                      <a16:colId xmlns:a16="http://schemas.microsoft.com/office/drawing/2014/main" val="20001"/>
                    </a:ext>
                  </a:extLst>
                </a:gridCol>
                <a:gridCol w="1238470">
                  <a:extLst>
                    <a:ext uri="{9D8B030D-6E8A-4147-A177-3AD203B41FA5}">
                      <a16:colId xmlns:a16="http://schemas.microsoft.com/office/drawing/2014/main" val="20002"/>
                    </a:ext>
                  </a:extLst>
                </a:gridCol>
                <a:gridCol w="796158">
                  <a:extLst>
                    <a:ext uri="{9D8B030D-6E8A-4147-A177-3AD203B41FA5}">
                      <a16:colId xmlns:a16="http://schemas.microsoft.com/office/drawing/2014/main" val="20003"/>
                    </a:ext>
                  </a:extLst>
                </a:gridCol>
                <a:gridCol w="1238470">
                  <a:extLst>
                    <a:ext uri="{9D8B030D-6E8A-4147-A177-3AD203B41FA5}">
                      <a16:colId xmlns:a16="http://schemas.microsoft.com/office/drawing/2014/main" val="20004"/>
                    </a:ext>
                  </a:extLst>
                </a:gridCol>
                <a:gridCol w="796158">
                  <a:extLst>
                    <a:ext uri="{9D8B030D-6E8A-4147-A177-3AD203B41FA5}">
                      <a16:colId xmlns:a16="http://schemas.microsoft.com/office/drawing/2014/main" val="20005"/>
                    </a:ext>
                  </a:extLst>
                </a:gridCol>
                <a:gridCol w="796158">
                  <a:extLst>
                    <a:ext uri="{9D8B030D-6E8A-4147-A177-3AD203B41FA5}">
                      <a16:colId xmlns:a16="http://schemas.microsoft.com/office/drawing/2014/main" val="20006"/>
                    </a:ext>
                  </a:extLst>
                </a:gridCol>
                <a:gridCol w="1061545">
                  <a:extLst>
                    <a:ext uri="{9D8B030D-6E8A-4147-A177-3AD203B41FA5}">
                      <a16:colId xmlns:a16="http://schemas.microsoft.com/office/drawing/2014/main" val="20007"/>
                    </a:ext>
                  </a:extLst>
                </a:gridCol>
              </a:tblGrid>
              <a:tr h="378469">
                <a:tc>
                  <a:txBody>
                    <a:bodyPr/>
                    <a:lstStyle/>
                    <a:p>
                      <a:pPr fontAlgn="b"/>
                      <a:r>
                        <a:rPr lang="en-IN" sz="1600" b="1" dirty="0">
                          <a:solidFill>
                            <a:srgbClr val="000000"/>
                          </a:solidFill>
                          <a:effectLst/>
                        </a:rPr>
                        <a:t>EMPNO</a:t>
                      </a:r>
                    </a:p>
                  </a:txBody>
                  <a:tcPr marL="60960" marR="60960" marT="60960" marB="60960" anchor="b"/>
                </a:tc>
                <a:tc>
                  <a:txBody>
                    <a:bodyPr/>
                    <a:lstStyle/>
                    <a:p>
                      <a:pPr fontAlgn="b"/>
                      <a:r>
                        <a:rPr lang="en-IN" sz="1600" b="1" dirty="0">
                          <a:solidFill>
                            <a:srgbClr val="000000"/>
                          </a:solidFill>
                          <a:effectLst/>
                        </a:rPr>
                        <a:t>ENAME</a:t>
                      </a:r>
                    </a:p>
                  </a:txBody>
                  <a:tcPr marL="60960" marR="60960" marT="60960" marB="60960" anchor="b"/>
                </a:tc>
                <a:tc>
                  <a:txBody>
                    <a:bodyPr/>
                    <a:lstStyle/>
                    <a:p>
                      <a:pPr fontAlgn="b"/>
                      <a:r>
                        <a:rPr lang="en-IN" sz="1600" b="1" dirty="0">
                          <a:solidFill>
                            <a:srgbClr val="000000"/>
                          </a:solidFill>
                          <a:effectLst/>
                        </a:rPr>
                        <a:t>JOB</a:t>
                      </a:r>
                    </a:p>
                  </a:txBody>
                  <a:tcPr marL="60960" marR="60960" marT="60960" marB="60960" anchor="b"/>
                </a:tc>
                <a:tc>
                  <a:txBody>
                    <a:bodyPr/>
                    <a:lstStyle/>
                    <a:p>
                      <a:pPr fontAlgn="b"/>
                      <a:r>
                        <a:rPr lang="en-IN" sz="1600" b="1" dirty="0">
                          <a:solidFill>
                            <a:srgbClr val="000000"/>
                          </a:solidFill>
                          <a:effectLst/>
                        </a:rPr>
                        <a:t>MGR</a:t>
                      </a:r>
                    </a:p>
                  </a:txBody>
                  <a:tcPr marL="60960" marR="60960" marT="60960" marB="60960" anchor="b"/>
                </a:tc>
                <a:tc>
                  <a:txBody>
                    <a:bodyPr/>
                    <a:lstStyle/>
                    <a:p>
                      <a:pPr fontAlgn="b"/>
                      <a:r>
                        <a:rPr lang="en-IN" sz="1600" b="1" dirty="0">
                          <a:solidFill>
                            <a:srgbClr val="000000"/>
                          </a:solidFill>
                          <a:effectLst/>
                        </a:rPr>
                        <a:t>HIREDATE</a:t>
                      </a:r>
                    </a:p>
                  </a:txBody>
                  <a:tcPr marL="60960" marR="60960" marT="60960" marB="60960" anchor="b"/>
                </a:tc>
                <a:tc>
                  <a:txBody>
                    <a:bodyPr/>
                    <a:lstStyle/>
                    <a:p>
                      <a:pPr fontAlgn="b"/>
                      <a:r>
                        <a:rPr lang="en-IN" sz="1600" b="1" dirty="0">
                          <a:solidFill>
                            <a:srgbClr val="000000"/>
                          </a:solidFill>
                          <a:effectLst/>
                        </a:rPr>
                        <a:t>SAL</a:t>
                      </a:r>
                    </a:p>
                  </a:txBody>
                  <a:tcPr marL="60960" marR="60960" marT="60960" marB="60960" anchor="b"/>
                </a:tc>
                <a:tc>
                  <a:txBody>
                    <a:bodyPr/>
                    <a:lstStyle/>
                    <a:p>
                      <a:pPr fontAlgn="b"/>
                      <a:r>
                        <a:rPr lang="en-IN" sz="1600" b="1" dirty="0">
                          <a:solidFill>
                            <a:srgbClr val="000000"/>
                          </a:solidFill>
                          <a:effectLst/>
                        </a:rPr>
                        <a:t>COMM</a:t>
                      </a:r>
                    </a:p>
                  </a:txBody>
                  <a:tcPr marL="60960" marR="60960" marT="60960" marB="60960" anchor="b"/>
                </a:tc>
                <a:tc>
                  <a:txBody>
                    <a:bodyPr/>
                    <a:lstStyle/>
                    <a:p>
                      <a:pPr fontAlgn="b"/>
                      <a:r>
                        <a:rPr lang="en-IN" sz="1600" b="1">
                          <a:solidFill>
                            <a:srgbClr val="000000"/>
                          </a:solidFill>
                          <a:effectLst/>
                        </a:rPr>
                        <a:t>DEPTNO</a:t>
                      </a:r>
                    </a:p>
                  </a:txBody>
                  <a:tcPr marL="60960" marR="60960" marT="60960" marB="60960" anchor="b"/>
                </a:tc>
                <a:extLst>
                  <a:ext uri="{0D108BD9-81ED-4DB2-BD59-A6C34878D82A}">
                    <a16:rowId xmlns:a16="http://schemas.microsoft.com/office/drawing/2014/main" val="10000"/>
                  </a:ext>
                </a:extLst>
              </a:tr>
              <a:tr h="383531">
                <a:tc>
                  <a:txBody>
                    <a:bodyPr/>
                    <a:lstStyle/>
                    <a:p>
                      <a:r>
                        <a:rPr lang="en-IN" sz="1600">
                          <a:solidFill>
                            <a:srgbClr val="000000"/>
                          </a:solidFill>
                          <a:effectLst/>
                        </a:rPr>
                        <a:t>8839</a:t>
                      </a:r>
                    </a:p>
                  </a:txBody>
                  <a:tcPr marL="60960" marR="60960" marT="30480" marB="30480" anchor="ctr"/>
                </a:tc>
                <a:tc>
                  <a:txBody>
                    <a:bodyPr/>
                    <a:lstStyle/>
                    <a:p>
                      <a:r>
                        <a:rPr lang="en-IN" sz="1600">
                          <a:solidFill>
                            <a:srgbClr val="000000"/>
                          </a:solidFill>
                          <a:effectLst/>
                        </a:rPr>
                        <a:t>Prince</a:t>
                      </a:r>
                    </a:p>
                  </a:txBody>
                  <a:tcPr marL="60960" marR="60960" marT="30480" marB="30480" anchor="ctr"/>
                </a:tc>
                <a:tc>
                  <a:txBody>
                    <a:bodyPr/>
                    <a:lstStyle/>
                    <a:p>
                      <a:r>
                        <a:rPr lang="en-IN" sz="1600">
                          <a:solidFill>
                            <a:srgbClr val="000000"/>
                          </a:solidFill>
                          <a:effectLst/>
                        </a:rPr>
                        <a:t>MANAGER</a:t>
                      </a:r>
                    </a:p>
                  </a:txBody>
                  <a:tcPr marL="60960" marR="60960" marT="30480" marB="30480" anchor="ctr"/>
                </a:tc>
                <a:tc>
                  <a:txBody>
                    <a:bodyPr/>
                    <a:lstStyle/>
                    <a:p>
                      <a:r>
                        <a:rPr lang="en-IN" sz="1600">
                          <a:solidFill>
                            <a:srgbClr val="000000"/>
                          </a:solidFill>
                          <a:effectLst/>
                        </a:rPr>
                        <a:t>7839</a:t>
                      </a:r>
                    </a:p>
                  </a:txBody>
                  <a:tcPr marL="60960" marR="60960" marT="30480" marB="30480" anchor="ctr"/>
                </a:tc>
                <a:tc>
                  <a:txBody>
                    <a:bodyPr/>
                    <a:lstStyle/>
                    <a:p>
                      <a:r>
                        <a:rPr lang="en-IN" sz="1600">
                          <a:solidFill>
                            <a:srgbClr val="000000"/>
                          </a:solidFill>
                          <a:effectLst/>
                        </a:rPr>
                        <a:t>17-NOV-81</a:t>
                      </a:r>
                    </a:p>
                  </a:txBody>
                  <a:tcPr marL="60960" marR="60960" marT="30480" marB="30480" anchor="ctr"/>
                </a:tc>
                <a:tc>
                  <a:txBody>
                    <a:bodyPr/>
                    <a:lstStyle/>
                    <a:p>
                      <a:r>
                        <a:rPr lang="en-IN" sz="1600">
                          <a:solidFill>
                            <a:srgbClr val="000000"/>
                          </a:solidFill>
                          <a:effectLst/>
                        </a:rPr>
                        <a:t>3000</a:t>
                      </a:r>
                    </a:p>
                  </a:txBody>
                  <a:tcPr marL="60960" marR="60960" marT="30480" marB="30480" anchor="ctr"/>
                </a:tc>
                <a:tc>
                  <a:txBody>
                    <a:bodyPr/>
                    <a:lstStyle/>
                    <a:p>
                      <a:r>
                        <a:rPr lang="en-IN" sz="1600" dirty="0">
                          <a:solidFill>
                            <a:srgbClr val="000000"/>
                          </a:solidFill>
                          <a:effectLst/>
                        </a:rPr>
                        <a:t>- </a:t>
                      </a:r>
                    </a:p>
                  </a:txBody>
                  <a:tcPr marL="60960" marR="60960" marT="30480" marB="30480" anchor="ctr"/>
                </a:tc>
                <a:tc>
                  <a:txBody>
                    <a:bodyPr/>
                    <a:lstStyle/>
                    <a:p>
                      <a:r>
                        <a:rPr lang="en-IN" sz="1600" dirty="0">
                          <a:solidFill>
                            <a:srgbClr val="000000"/>
                          </a:solidFill>
                          <a:effectLst/>
                        </a:rPr>
                        <a:t>10</a:t>
                      </a:r>
                    </a:p>
                  </a:txBody>
                  <a:tcPr marL="60960" marR="60960" marT="30480" marB="30480" anchor="ctr"/>
                </a:tc>
                <a:extLst>
                  <a:ext uri="{0D108BD9-81ED-4DB2-BD59-A6C34878D82A}">
                    <a16:rowId xmlns:a16="http://schemas.microsoft.com/office/drawing/2014/main" val="10001"/>
                  </a:ext>
                </a:extLst>
              </a:tr>
              <a:tr h="362599">
                <a:tc>
                  <a:txBody>
                    <a:bodyPr/>
                    <a:lstStyle/>
                    <a:p>
                      <a:r>
                        <a:rPr lang="en-IN" sz="1600">
                          <a:solidFill>
                            <a:srgbClr val="000000"/>
                          </a:solidFill>
                          <a:effectLst/>
                        </a:rPr>
                        <a:t>7698</a:t>
                      </a:r>
                    </a:p>
                  </a:txBody>
                  <a:tcPr marL="60960" marR="60960" marT="30480" marB="30480" anchor="ctr"/>
                </a:tc>
                <a:tc>
                  <a:txBody>
                    <a:bodyPr/>
                    <a:lstStyle/>
                    <a:p>
                      <a:r>
                        <a:rPr lang="en-IN" sz="1600">
                          <a:solidFill>
                            <a:srgbClr val="000000"/>
                          </a:solidFill>
                          <a:effectLst/>
                        </a:rPr>
                        <a:t>BLAKE</a:t>
                      </a:r>
                    </a:p>
                  </a:txBody>
                  <a:tcPr marL="60960" marR="60960" marT="30480" marB="30480" anchor="ctr"/>
                </a:tc>
                <a:tc>
                  <a:txBody>
                    <a:bodyPr/>
                    <a:lstStyle/>
                    <a:p>
                      <a:r>
                        <a:rPr lang="en-IN" sz="1600" dirty="0">
                          <a:solidFill>
                            <a:srgbClr val="000000"/>
                          </a:solidFill>
                          <a:effectLst/>
                        </a:rPr>
                        <a:t>MANAGER</a:t>
                      </a:r>
                    </a:p>
                  </a:txBody>
                  <a:tcPr marL="60960" marR="60960" marT="30480" marB="30480" anchor="ctr"/>
                </a:tc>
                <a:tc>
                  <a:txBody>
                    <a:bodyPr/>
                    <a:lstStyle/>
                    <a:p>
                      <a:r>
                        <a:rPr lang="en-IN" sz="1600" dirty="0">
                          <a:solidFill>
                            <a:srgbClr val="000000"/>
                          </a:solidFill>
                          <a:effectLst/>
                        </a:rPr>
                        <a:t>7839</a:t>
                      </a:r>
                    </a:p>
                  </a:txBody>
                  <a:tcPr marL="60960" marR="60960" marT="30480" marB="30480" anchor="ctr"/>
                </a:tc>
                <a:tc>
                  <a:txBody>
                    <a:bodyPr/>
                    <a:lstStyle/>
                    <a:p>
                      <a:r>
                        <a:rPr lang="en-IN" sz="1600">
                          <a:solidFill>
                            <a:srgbClr val="000000"/>
                          </a:solidFill>
                          <a:effectLst/>
                        </a:rPr>
                        <a:t>01-MAY-81</a:t>
                      </a:r>
                    </a:p>
                  </a:txBody>
                  <a:tcPr marL="60960" marR="60960" marT="30480" marB="30480" anchor="ctr"/>
                </a:tc>
                <a:tc>
                  <a:txBody>
                    <a:bodyPr/>
                    <a:lstStyle/>
                    <a:p>
                      <a:r>
                        <a:rPr lang="en-IN" sz="1600">
                          <a:solidFill>
                            <a:srgbClr val="000000"/>
                          </a:solidFill>
                          <a:effectLst/>
                        </a:rPr>
                        <a:t>2850</a:t>
                      </a:r>
                    </a:p>
                  </a:txBody>
                  <a:tcPr marL="60960" marR="60960" marT="30480" marB="30480" anchor="ctr"/>
                </a:tc>
                <a:tc>
                  <a:txBody>
                    <a:bodyPr/>
                    <a:lstStyle/>
                    <a:p>
                      <a:r>
                        <a:rPr lang="en-IN" sz="1600">
                          <a:solidFill>
                            <a:srgbClr val="000000"/>
                          </a:solidFill>
                          <a:effectLst/>
                        </a:rPr>
                        <a:t>- </a:t>
                      </a:r>
                    </a:p>
                  </a:txBody>
                  <a:tcPr marL="60960" marR="60960" marT="30480" marB="30480" anchor="ctr"/>
                </a:tc>
                <a:tc>
                  <a:txBody>
                    <a:bodyPr/>
                    <a:lstStyle/>
                    <a:p>
                      <a:r>
                        <a:rPr lang="en-IN" sz="1600" dirty="0">
                          <a:solidFill>
                            <a:srgbClr val="000000"/>
                          </a:solidFill>
                          <a:effectLst/>
                        </a:rPr>
                        <a:t>30</a:t>
                      </a:r>
                    </a:p>
                  </a:txBody>
                  <a:tcPr marL="60960" marR="60960" marT="30480" marB="30480" anchor="ctr"/>
                </a:tc>
                <a:extLst>
                  <a:ext uri="{0D108BD9-81ED-4DB2-BD59-A6C34878D82A}">
                    <a16:rowId xmlns:a16="http://schemas.microsoft.com/office/drawing/2014/main" val="10002"/>
                  </a:ext>
                </a:extLst>
              </a:tr>
              <a:tr h="438550">
                <a:tc>
                  <a:txBody>
                    <a:bodyPr/>
                    <a:lstStyle/>
                    <a:p>
                      <a:r>
                        <a:rPr lang="en-IN" sz="1600">
                          <a:solidFill>
                            <a:srgbClr val="000000"/>
                          </a:solidFill>
                          <a:effectLst/>
                        </a:rPr>
                        <a:t>7782</a:t>
                      </a:r>
                    </a:p>
                  </a:txBody>
                  <a:tcPr marL="60960" marR="60960" marT="30480" marB="30480" anchor="ctr"/>
                </a:tc>
                <a:tc>
                  <a:txBody>
                    <a:bodyPr/>
                    <a:lstStyle/>
                    <a:p>
                      <a:r>
                        <a:rPr lang="en-IN" sz="1600">
                          <a:solidFill>
                            <a:srgbClr val="000000"/>
                          </a:solidFill>
                          <a:effectLst/>
                        </a:rPr>
                        <a:t>CLARK</a:t>
                      </a:r>
                    </a:p>
                  </a:txBody>
                  <a:tcPr marL="60960" marR="60960" marT="30480" marB="30480" anchor="ctr"/>
                </a:tc>
                <a:tc>
                  <a:txBody>
                    <a:bodyPr/>
                    <a:lstStyle/>
                    <a:p>
                      <a:r>
                        <a:rPr lang="en-IN" sz="1600">
                          <a:solidFill>
                            <a:srgbClr val="000000"/>
                          </a:solidFill>
                          <a:effectLst/>
                        </a:rPr>
                        <a:t>MANAGER</a:t>
                      </a:r>
                    </a:p>
                  </a:txBody>
                  <a:tcPr marL="60960" marR="60960" marT="30480" marB="30480" anchor="ctr"/>
                </a:tc>
                <a:tc>
                  <a:txBody>
                    <a:bodyPr/>
                    <a:lstStyle/>
                    <a:p>
                      <a:r>
                        <a:rPr lang="en-IN" sz="1600" dirty="0">
                          <a:solidFill>
                            <a:srgbClr val="000000"/>
                          </a:solidFill>
                          <a:effectLst/>
                        </a:rPr>
                        <a:t>7839</a:t>
                      </a:r>
                    </a:p>
                  </a:txBody>
                  <a:tcPr marL="60960" marR="60960" marT="30480" marB="30480" anchor="ctr"/>
                </a:tc>
                <a:tc>
                  <a:txBody>
                    <a:bodyPr/>
                    <a:lstStyle/>
                    <a:p>
                      <a:r>
                        <a:rPr lang="en-IN" sz="1600">
                          <a:solidFill>
                            <a:srgbClr val="000000"/>
                          </a:solidFill>
                          <a:effectLst/>
                        </a:rPr>
                        <a:t>09-JUN-81</a:t>
                      </a:r>
                    </a:p>
                  </a:txBody>
                  <a:tcPr marL="60960" marR="60960" marT="30480" marB="30480" anchor="ctr"/>
                </a:tc>
                <a:tc>
                  <a:txBody>
                    <a:bodyPr/>
                    <a:lstStyle/>
                    <a:p>
                      <a:r>
                        <a:rPr lang="en-IN" sz="1600">
                          <a:solidFill>
                            <a:srgbClr val="000000"/>
                          </a:solidFill>
                          <a:effectLst/>
                        </a:rPr>
                        <a:t>2450</a:t>
                      </a:r>
                    </a:p>
                  </a:txBody>
                  <a:tcPr marL="60960" marR="60960" marT="30480" marB="30480" anchor="ctr"/>
                </a:tc>
                <a:tc>
                  <a:txBody>
                    <a:bodyPr/>
                    <a:lstStyle/>
                    <a:p>
                      <a:r>
                        <a:rPr lang="en-IN" sz="1600">
                          <a:solidFill>
                            <a:srgbClr val="000000"/>
                          </a:solidFill>
                          <a:effectLst/>
                        </a:rPr>
                        <a:t>- </a:t>
                      </a:r>
                    </a:p>
                  </a:txBody>
                  <a:tcPr marL="60960" marR="60960" marT="30480" marB="30480" anchor="ctr"/>
                </a:tc>
                <a:tc>
                  <a:txBody>
                    <a:bodyPr/>
                    <a:lstStyle/>
                    <a:p>
                      <a:r>
                        <a:rPr lang="en-IN" sz="1600" dirty="0">
                          <a:solidFill>
                            <a:srgbClr val="000000"/>
                          </a:solidFill>
                          <a:effectLst/>
                        </a:rPr>
                        <a:t>10</a:t>
                      </a:r>
                    </a:p>
                  </a:txBody>
                  <a:tcPr marL="60960" marR="60960" marT="30480" marB="30480" anchor="ctr"/>
                </a:tc>
                <a:extLst>
                  <a:ext uri="{0D108BD9-81ED-4DB2-BD59-A6C34878D82A}">
                    <a16:rowId xmlns:a16="http://schemas.microsoft.com/office/drawing/2014/main" val="10003"/>
                  </a:ext>
                </a:extLst>
              </a:tr>
              <a:tr h="441081">
                <a:tc>
                  <a:txBody>
                    <a:bodyPr/>
                    <a:lstStyle/>
                    <a:p>
                      <a:r>
                        <a:rPr lang="en-IN" sz="1600">
                          <a:solidFill>
                            <a:srgbClr val="000000"/>
                          </a:solidFill>
                          <a:effectLst/>
                        </a:rPr>
                        <a:t>8782</a:t>
                      </a:r>
                    </a:p>
                  </a:txBody>
                  <a:tcPr marL="60960" marR="60960" marT="30480" marB="30480" anchor="ctr"/>
                </a:tc>
                <a:tc>
                  <a:txBody>
                    <a:bodyPr/>
                    <a:lstStyle/>
                    <a:p>
                      <a:r>
                        <a:rPr lang="en-IN" sz="1600">
                          <a:solidFill>
                            <a:srgbClr val="000000"/>
                          </a:solidFill>
                          <a:effectLst/>
                        </a:rPr>
                        <a:t>PETER</a:t>
                      </a:r>
                    </a:p>
                  </a:txBody>
                  <a:tcPr marL="60960" marR="60960" marT="30480" marB="30480" anchor="ctr"/>
                </a:tc>
                <a:tc>
                  <a:txBody>
                    <a:bodyPr/>
                    <a:lstStyle/>
                    <a:p>
                      <a:r>
                        <a:rPr lang="en-IN" sz="1600">
                          <a:solidFill>
                            <a:srgbClr val="000000"/>
                          </a:solidFill>
                          <a:effectLst/>
                        </a:rPr>
                        <a:t>MANAGER</a:t>
                      </a:r>
                    </a:p>
                  </a:txBody>
                  <a:tcPr marL="60960" marR="60960" marT="30480" marB="30480" anchor="ctr"/>
                </a:tc>
                <a:tc>
                  <a:txBody>
                    <a:bodyPr/>
                    <a:lstStyle/>
                    <a:p>
                      <a:r>
                        <a:rPr lang="en-IN" sz="1600">
                          <a:solidFill>
                            <a:srgbClr val="000000"/>
                          </a:solidFill>
                          <a:effectLst/>
                        </a:rPr>
                        <a:t>7782</a:t>
                      </a:r>
                    </a:p>
                  </a:txBody>
                  <a:tcPr marL="60960" marR="60960" marT="30480" marB="30480" anchor="ctr"/>
                </a:tc>
                <a:tc>
                  <a:txBody>
                    <a:bodyPr/>
                    <a:lstStyle/>
                    <a:p>
                      <a:r>
                        <a:rPr lang="en-IN" sz="1600">
                          <a:solidFill>
                            <a:srgbClr val="000000"/>
                          </a:solidFill>
                          <a:effectLst/>
                        </a:rPr>
                        <a:t>09-JUN-81</a:t>
                      </a:r>
                    </a:p>
                  </a:txBody>
                  <a:tcPr marL="60960" marR="60960" marT="30480" marB="30480" anchor="ctr"/>
                </a:tc>
                <a:tc>
                  <a:txBody>
                    <a:bodyPr/>
                    <a:lstStyle/>
                    <a:p>
                      <a:r>
                        <a:rPr lang="en-IN" sz="1600">
                          <a:solidFill>
                            <a:srgbClr val="000000"/>
                          </a:solidFill>
                          <a:effectLst/>
                        </a:rPr>
                        <a:t>2850</a:t>
                      </a:r>
                    </a:p>
                  </a:txBody>
                  <a:tcPr marL="60960" marR="60960" marT="30480" marB="30480" anchor="ctr"/>
                </a:tc>
                <a:tc>
                  <a:txBody>
                    <a:bodyPr/>
                    <a:lstStyle/>
                    <a:p>
                      <a:r>
                        <a:rPr lang="en-IN" sz="1600">
                          <a:solidFill>
                            <a:srgbClr val="000000"/>
                          </a:solidFill>
                          <a:effectLst/>
                        </a:rPr>
                        <a:t>- </a:t>
                      </a:r>
                    </a:p>
                  </a:txBody>
                  <a:tcPr marL="60960" marR="60960" marT="30480" marB="30480" anchor="ctr"/>
                </a:tc>
                <a:tc>
                  <a:txBody>
                    <a:bodyPr/>
                    <a:lstStyle/>
                    <a:p>
                      <a:r>
                        <a:rPr lang="en-IN" sz="1600" dirty="0">
                          <a:solidFill>
                            <a:srgbClr val="000000"/>
                          </a:solidFill>
                          <a:effectLst/>
                        </a:rPr>
                        <a:t>10</a:t>
                      </a:r>
                    </a:p>
                  </a:txBody>
                  <a:tcPr marL="60960" marR="60960" marT="30480" marB="30480" anchor="ctr"/>
                </a:tc>
                <a:extLst>
                  <a:ext uri="{0D108BD9-81ED-4DB2-BD59-A6C34878D82A}">
                    <a16:rowId xmlns:a16="http://schemas.microsoft.com/office/drawing/2014/main" val="10004"/>
                  </a:ext>
                </a:extLst>
              </a:tr>
              <a:tr h="506692">
                <a:tc>
                  <a:txBody>
                    <a:bodyPr/>
                    <a:lstStyle/>
                    <a:p>
                      <a:r>
                        <a:rPr lang="en-IN" sz="1600">
                          <a:solidFill>
                            <a:srgbClr val="000000"/>
                          </a:solidFill>
                          <a:effectLst/>
                        </a:rPr>
                        <a:t>7566</a:t>
                      </a:r>
                    </a:p>
                  </a:txBody>
                  <a:tcPr marL="60960" marR="60960" marT="30480" marB="30480" anchor="ctr"/>
                </a:tc>
                <a:tc>
                  <a:txBody>
                    <a:bodyPr/>
                    <a:lstStyle/>
                    <a:p>
                      <a:r>
                        <a:rPr lang="en-IN" sz="1600">
                          <a:solidFill>
                            <a:srgbClr val="000000"/>
                          </a:solidFill>
                          <a:effectLst/>
                        </a:rPr>
                        <a:t>JONES</a:t>
                      </a:r>
                    </a:p>
                  </a:txBody>
                  <a:tcPr marL="60960" marR="60960" marT="30480" marB="30480" anchor="ctr"/>
                </a:tc>
                <a:tc>
                  <a:txBody>
                    <a:bodyPr/>
                    <a:lstStyle/>
                    <a:p>
                      <a:r>
                        <a:rPr lang="en-IN" sz="1600">
                          <a:solidFill>
                            <a:srgbClr val="000000"/>
                          </a:solidFill>
                          <a:effectLst/>
                        </a:rPr>
                        <a:t>MANAGER</a:t>
                      </a:r>
                    </a:p>
                  </a:txBody>
                  <a:tcPr marL="60960" marR="60960" marT="30480" marB="30480" anchor="ctr"/>
                </a:tc>
                <a:tc>
                  <a:txBody>
                    <a:bodyPr/>
                    <a:lstStyle/>
                    <a:p>
                      <a:r>
                        <a:rPr lang="en-IN" sz="1600">
                          <a:solidFill>
                            <a:srgbClr val="000000"/>
                          </a:solidFill>
                          <a:effectLst/>
                        </a:rPr>
                        <a:t>7839</a:t>
                      </a:r>
                    </a:p>
                  </a:txBody>
                  <a:tcPr marL="60960" marR="60960" marT="30480" marB="30480" anchor="ctr"/>
                </a:tc>
                <a:tc>
                  <a:txBody>
                    <a:bodyPr/>
                    <a:lstStyle/>
                    <a:p>
                      <a:r>
                        <a:rPr lang="en-IN" sz="1600">
                          <a:solidFill>
                            <a:srgbClr val="000000"/>
                          </a:solidFill>
                          <a:effectLst/>
                        </a:rPr>
                        <a:t>02-APR-81</a:t>
                      </a:r>
                    </a:p>
                  </a:txBody>
                  <a:tcPr marL="60960" marR="60960" marT="30480" marB="30480" anchor="ctr"/>
                </a:tc>
                <a:tc>
                  <a:txBody>
                    <a:bodyPr/>
                    <a:lstStyle/>
                    <a:p>
                      <a:r>
                        <a:rPr lang="en-IN" sz="1600">
                          <a:solidFill>
                            <a:srgbClr val="000000"/>
                          </a:solidFill>
                          <a:effectLst/>
                        </a:rPr>
                        <a:t>2975</a:t>
                      </a:r>
                    </a:p>
                  </a:txBody>
                  <a:tcPr marL="60960" marR="60960" marT="30480" marB="30480" anchor="ctr"/>
                </a:tc>
                <a:tc>
                  <a:txBody>
                    <a:bodyPr/>
                    <a:lstStyle/>
                    <a:p>
                      <a:r>
                        <a:rPr lang="en-IN" sz="1600">
                          <a:solidFill>
                            <a:srgbClr val="000000"/>
                          </a:solidFill>
                          <a:effectLst/>
                        </a:rPr>
                        <a:t>- </a:t>
                      </a:r>
                    </a:p>
                  </a:txBody>
                  <a:tcPr marL="60960" marR="60960" marT="30480" marB="30480" anchor="ctr"/>
                </a:tc>
                <a:tc>
                  <a:txBody>
                    <a:bodyPr/>
                    <a:lstStyle/>
                    <a:p>
                      <a:r>
                        <a:rPr lang="en-IN" sz="1600" dirty="0">
                          <a:solidFill>
                            <a:srgbClr val="000000"/>
                          </a:solidFill>
                          <a:effectLst/>
                        </a:rPr>
                        <a:t>20</a:t>
                      </a:r>
                    </a:p>
                  </a:txBody>
                  <a:tcPr marL="60960" marR="60960" marT="30480" marB="30480" anchor="ctr"/>
                </a:tc>
                <a:extLst>
                  <a:ext uri="{0D108BD9-81ED-4DB2-BD59-A6C34878D82A}">
                    <a16:rowId xmlns:a16="http://schemas.microsoft.com/office/drawing/2014/main" val="10005"/>
                  </a:ext>
                </a:extLst>
              </a:tr>
            </a:tbl>
          </a:graphicData>
        </a:graphic>
      </p:graphicFrame>
      <p:sp>
        <p:nvSpPr>
          <p:cNvPr id="7" name="Right Brace 6"/>
          <p:cNvSpPr/>
          <p:nvPr/>
        </p:nvSpPr>
        <p:spPr>
          <a:xfrm>
            <a:off x="4220135" y="2792986"/>
            <a:ext cx="304800" cy="5334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p:cNvSpPr txBox="1"/>
          <p:nvPr/>
        </p:nvSpPr>
        <p:spPr>
          <a:xfrm>
            <a:off x="4800600" y="2598021"/>
            <a:ext cx="2590800" cy="923330"/>
          </a:xfrm>
          <a:prstGeom prst="rect">
            <a:avLst/>
          </a:prstGeom>
          <a:noFill/>
        </p:spPr>
        <p:txBody>
          <a:bodyPr wrap="square" rtlCol="0">
            <a:spAutoFit/>
          </a:bodyPr>
          <a:lstStyle/>
          <a:p>
            <a:r>
              <a:rPr lang="en-IN" dirty="0"/>
              <a:t>Inner query executed first</a:t>
            </a:r>
          </a:p>
          <a:p>
            <a:r>
              <a:rPr lang="en-IN" dirty="0"/>
              <a:t>Returns one row and one value i.e. MANAGER</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3454C6F-1A87-475A-AB9F-E8B8454EDC4C}"/>
                  </a:ext>
                </a:extLst>
              </p14:cNvPr>
              <p14:cNvContentPartPr/>
              <p14:nvPr/>
            </p14:nvContentPartPr>
            <p14:xfrm>
              <a:off x="495360" y="1517760"/>
              <a:ext cx="6045480" cy="1784520"/>
            </p14:xfrm>
          </p:contentPart>
        </mc:Choice>
        <mc:Fallback xmlns="">
          <p:pic>
            <p:nvPicPr>
              <p:cNvPr id="2" name="Ink 1">
                <a:extLst>
                  <a:ext uri="{FF2B5EF4-FFF2-40B4-BE49-F238E27FC236}">
                    <a16:creationId xmlns:a16="http://schemas.microsoft.com/office/drawing/2014/main" id="{D3454C6F-1A87-475A-AB9F-E8B8454EDC4C}"/>
                  </a:ext>
                </a:extLst>
              </p:cNvPr>
              <p:cNvPicPr/>
              <p:nvPr/>
            </p:nvPicPr>
            <p:blipFill>
              <a:blip r:embed="rId3"/>
              <a:stretch>
                <a:fillRect/>
              </a:stretch>
            </p:blipFill>
            <p:spPr>
              <a:xfrm>
                <a:off x="486000" y="1508400"/>
                <a:ext cx="6064200" cy="1803240"/>
              </a:xfrm>
              <a:prstGeom prst="rect">
                <a:avLst/>
              </a:prstGeom>
            </p:spPr>
          </p:pic>
        </mc:Fallback>
      </mc:AlternateContent>
    </p:spTree>
    <p:extLst>
      <p:ext uri="{BB962C8B-B14F-4D97-AF65-F5344CB8AC3E}">
        <p14:creationId xmlns:p14="http://schemas.microsoft.com/office/powerpoint/2010/main" val="198232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82</a:t>
            </a:fld>
            <a:endParaRPr lang="en-IN"/>
          </a:p>
        </p:txBody>
      </p:sp>
      <p:sp>
        <p:nvSpPr>
          <p:cNvPr id="3" name="Title 1"/>
          <p:cNvSpPr>
            <a:spLocks noGrp="1"/>
          </p:cNvSpPr>
          <p:nvPr>
            <p:ph type="title"/>
          </p:nvPr>
        </p:nvSpPr>
        <p:spPr>
          <a:xfrm>
            <a:off x="457200" y="274638"/>
            <a:ext cx="7620000" cy="792162"/>
          </a:xfrm>
        </p:spPr>
        <p:txBody>
          <a:bodyPr/>
          <a:lstStyle/>
          <a:p>
            <a:r>
              <a:rPr lang="en-IN" dirty="0"/>
              <a:t>Single-row Sub-query</a:t>
            </a:r>
          </a:p>
        </p:txBody>
      </p:sp>
      <p:sp>
        <p:nvSpPr>
          <p:cNvPr id="5" name="Rectangle 4"/>
          <p:cNvSpPr/>
          <p:nvPr/>
        </p:nvSpPr>
        <p:spPr>
          <a:xfrm>
            <a:off x="381000" y="1143000"/>
            <a:ext cx="7696200" cy="2862322"/>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buFont typeface="Wingdings" pitchFamily="2" charset="2"/>
              <a:buChar char="Ø"/>
            </a:pPr>
            <a:r>
              <a:rPr lang="en-IN" sz="2000" dirty="0"/>
              <a:t>Display employees who have the same designation as that of employee 7698 and do not display </a:t>
            </a:r>
            <a:r>
              <a:rPr lang="en-IN" sz="2000" dirty="0" err="1"/>
              <a:t>empno</a:t>
            </a:r>
            <a:r>
              <a:rPr lang="en-IN" sz="2000" dirty="0"/>
              <a:t> 7698.</a:t>
            </a:r>
          </a:p>
          <a:p>
            <a:r>
              <a:rPr lang="en-IN" sz="2000" dirty="0"/>
              <a:t> </a:t>
            </a:r>
          </a:p>
          <a:p>
            <a:r>
              <a:rPr lang="en-IN" sz="2000" b="1" dirty="0">
                <a:solidFill>
                  <a:schemeClr val="accent1">
                    <a:lumMod val="50000"/>
                  </a:schemeClr>
                </a:solidFill>
              </a:rPr>
              <a:t>select * from </a:t>
            </a:r>
            <a:r>
              <a:rPr lang="en-IN" sz="2000" b="1" dirty="0" err="1">
                <a:solidFill>
                  <a:schemeClr val="accent1">
                    <a:lumMod val="50000"/>
                  </a:schemeClr>
                </a:solidFill>
              </a:rPr>
              <a:t>emp</a:t>
            </a:r>
            <a:endParaRPr lang="en-IN" sz="2000" b="1" dirty="0">
              <a:solidFill>
                <a:schemeClr val="accent1">
                  <a:lumMod val="50000"/>
                </a:schemeClr>
              </a:solidFill>
            </a:endParaRPr>
          </a:p>
          <a:p>
            <a:r>
              <a:rPr lang="en-IN" sz="2000" b="1" dirty="0">
                <a:solidFill>
                  <a:schemeClr val="accent1">
                    <a:lumMod val="50000"/>
                  </a:schemeClr>
                </a:solidFill>
              </a:rPr>
              <a:t>where </a:t>
            </a:r>
            <a:r>
              <a:rPr lang="en-IN" sz="2000" b="1" dirty="0" err="1">
                <a:solidFill>
                  <a:schemeClr val="accent1">
                    <a:lumMod val="50000"/>
                  </a:schemeClr>
                </a:solidFill>
              </a:rPr>
              <a:t>empno</a:t>
            </a:r>
            <a:r>
              <a:rPr lang="en-IN" sz="2000" b="1" dirty="0">
                <a:solidFill>
                  <a:schemeClr val="accent1">
                    <a:lumMod val="50000"/>
                  </a:schemeClr>
                </a:solidFill>
              </a:rPr>
              <a:t> &lt;&gt; 7698 </a:t>
            </a:r>
          </a:p>
          <a:p>
            <a:r>
              <a:rPr lang="en-IN" sz="2000" b="1" dirty="0">
                <a:solidFill>
                  <a:schemeClr val="accent1">
                    <a:lumMod val="50000"/>
                  </a:schemeClr>
                </a:solidFill>
              </a:rPr>
              <a:t>and job =</a:t>
            </a:r>
          </a:p>
          <a:p>
            <a:r>
              <a:rPr lang="en-IN" sz="2000" dirty="0">
                <a:solidFill>
                  <a:schemeClr val="accent1">
                    <a:lumMod val="50000"/>
                  </a:schemeClr>
                </a:solidFill>
              </a:rPr>
              <a:t>	</a:t>
            </a:r>
            <a:r>
              <a:rPr lang="en-IN" sz="2000" b="1" dirty="0">
                <a:solidFill>
                  <a:schemeClr val="accent6">
                    <a:lumMod val="50000"/>
                  </a:schemeClr>
                </a:solidFill>
              </a:rPr>
              <a:t>(select job from </a:t>
            </a:r>
            <a:r>
              <a:rPr lang="en-IN" sz="2000" b="1" dirty="0" err="1">
                <a:solidFill>
                  <a:schemeClr val="accent6">
                    <a:lumMod val="50000"/>
                  </a:schemeClr>
                </a:solidFill>
              </a:rPr>
              <a:t>emp</a:t>
            </a:r>
            <a:endParaRPr lang="en-IN" sz="2000" b="1" dirty="0">
              <a:solidFill>
                <a:schemeClr val="accent6">
                  <a:lumMod val="50000"/>
                </a:schemeClr>
              </a:solidFill>
            </a:endParaRPr>
          </a:p>
          <a:p>
            <a:r>
              <a:rPr lang="en-IN" sz="2000" b="1" dirty="0">
                <a:solidFill>
                  <a:schemeClr val="accent6">
                    <a:lumMod val="50000"/>
                  </a:schemeClr>
                </a:solidFill>
              </a:rPr>
              <a:t>	 where </a:t>
            </a:r>
            <a:r>
              <a:rPr lang="en-IN" sz="2000" b="1" dirty="0" err="1">
                <a:solidFill>
                  <a:schemeClr val="accent6">
                    <a:lumMod val="50000"/>
                  </a:schemeClr>
                </a:solidFill>
              </a:rPr>
              <a:t>empno</a:t>
            </a:r>
            <a:r>
              <a:rPr lang="en-IN" sz="2000" b="1" dirty="0">
                <a:solidFill>
                  <a:schemeClr val="accent6">
                    <a:lumMod val="50000"/>
                  </a:schemeClr>
                </a:solidFill>
              </a:rPr>
              <a:t> = 7698);</a:t>
            </a:r>
          </a:p>
          <a:p>
            <a:endParaRPr lang="en-IN" sz="2000" b="1" dirty="0">
              <a:solidFill>
                <a:schemeClr val="accent6">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58359426"/>
              </p:ext>
            </p:extLst>
          </p:nvPr>
        </p:nvGraphicFramePr>
        <p:xfrm>
          <a:off x="381001" y="4191000"/>
          <a:ext cx="7696199" cy="2148323"/>
        </p:xfrm>
        <a:graphic>
          <a:graphicData uri="http://schemas.openxmlformats.org/drawingml/2006/table">
            <a:tbl>
              <a:tblPr>
                <a:tableStyleId>{284E427A-3D55-4303-BF80-6455036E1DE7}</a:tableStyleId>
              </a:tblPr>
              <a:tblGrid>
                <a:gridCol w="884620">
                  <a:extLst>
                    <a:ext uri="{9D8B030D-6E8A-4147-A177-3AD203B41FA5}">
                      <a16:colId xmlns:a16="http://schemas.microsoft.com/office/drawing/2014/main" val="20000"/>
                    </a:ext>
                  </a:extLst>
                </a:gridCol>
                <a:gridCol w="884620">
                  <a:extLst>
                    <a:ext uri="{9D8B030D-6E8A-4147-A177-3AD203B41FA5}">
                      <a16:colId xmlns:a16="http://schemas.microsoft.com/office/drawing/2014/main" val="20001"/>
                    </a:ext>
                  </a:extLst>
                </a:gridCol>
                <a:gridCol w="1238470">
                  <a:extLst>
                    <a:ext uri="{9D8B030D-6E8A-4147-A177-3AD203B41FA5}">
                      <a16:colId xmlns:a16="http://schemas.microsoft.com/office/drawing/2014/main" val="20002"/>
                    </a:ext>
                  </a:extLst>
                </a:gridCol>
                <a:gridCol w="796158">
                  <a:extLst>
                    <a:ext uri="{9D8B030D-6E8A-4147-A177-3AD203B41FA5}">
                      <a16:colId xmlns:a16="http://schemas.microsoft.com/office/drawing/2014/main" val="20003"/>
                    </a:ext>
                  </a:extLst>
                </a:gridCol>
                <a:gridCol w="1238470">
                  <a:extLst>
                    <a:ext uri="{9D8B030D-6E8A-4147-A177-3AD203B41FA5}">
                      <a16:colId xmlns:a16="http://schemas.microsoft.com/office/drawing/2014/main" val="20004"/>
                    </a:ext>
                  </a:extLst>
                </a:gridCol>
                <a:gridCol w="796158">
                  <a:extLst>
                    <a:ext uri="{9D8B030D-6E8A-4147-A177-3AD203B41FA5}">
                      <a16:colId xmlns:a16="http://schemas.microsoft.com/office/drawing/2014/main" val="20005"/>
                    </a:ext>
                  </a:extLst>
                </a:gridCol>
                <a:gridCol w="796158">
                  <a:extLst>
                    <a:ext uri="{9D8B030D-6E8A-4147-A177-3AD203B41FA5}">
                      <a16:colId xmlns:a16="http://schemas.microsoft.com/office/drawing/2014/main" val="20006"/>
                    </a:ext>
                  </a:extLst>
                </a:gridCol>
                <a:gridCol w="1061545">
                  <a:extLst>
                    <a:ext uri="{9D8B030D-6E8A-4147-A177-3AD203B41FA5}">
                      <a16:colId xmlns:a16="http://schemas.microsoft.com/office/drawing/2014/main" val="20007"/>
                    </a:ext>
                  </a:extLst>
                </a:gridCol>
              </a:tblGrid>
              <a:tr h="378469">
                <a:tc>
                  <a:txBody>
                    <a:bodyPr/>
                    <a:lstStyle/>
                    <a:p>
                      <a:pPr fontAlgn="b"/>
                      <a:r>
                        <a:rPr lang="en-IN" sz="1600" b="1" dirty="0">
                          <a:solidFill>
                            <a:srgbClr val="000000"/>
                          </a:solidFill>
                          <a:effectLst/>
                        </a:rPr>
                        <a:t>EMPNO</a:t>
                      </a:r>
                    </a:p>
                  </a:txBody>
                  <a:tcPr marL="60960" marR="60960" marT="60960" marB="60960" anchor="b"/>
                </a:tc>
                <a:tc>
                  <a:txBody>
                    <a:bodyPr/>
                    <a:lstStyle/>
                    <a:p>
                      <a:pPr fontAlgn="b"/>
                      <a:r>
                        <a:rPr lang="en-IN" sz="1600" b="1" dirty="0">
                          <a:solidFill>
                            <a:srgbClr val="000000"/>
                          </a:solidFill>
                          <a:effectLst/>
                        </a:rPr>
                        <a:t>ENAME</a:t>
                      </a:r>
                    </a:p>
                  </a:txBody>
                  <a:tcPr marL="60960" marR="60960" marT="60960" marB="60960" anchor="b"/>
                </a:tc>
                <a:tc>
                  <a:txBody>
                    <a:bodyPr/>
                    <a:lstStyle/>
                    <a:p>
                      <a:pPr fontAlgn="b"/>
                      <a:r>
                        <a:rPr lang="en-IN" sz="1600" b="1" dirty="0">
                          <a:solidFill>
                            <a:srgbClr val="000000"/>
                          </a:solidFill>
                          <a:effectLst/>
                        </a:rPr>
                        <a:t>JOB</a:t>
                      </a:r>
                    </a:p>
                  </a:txBody>
                  <a:tcPr marL="60960" marR="60960" marT="60960" marB="60960" anchor="b"/>
                </a:tc>
                <a:tc>
                  <a:txBody>
                    <a:bodyPr/>
                    <a:lstStyle/>
                    <a:p>
                      <a:pPr fontAlgn="b"/>
                      <a:r>
                        <a:rPr lang="en-IN" sz="1600" b="1" dirty="0">
                          <a:solidFill>
                            <a:srgbClr val="000000"/>
                          </a:solidFill>
                          <a:effectLst/>
                        </a:rPr>
                        <a:t>MGR</a:t>
                      </a:r>
                    </a:p>
                  </a:txBody>
                  <a:tcPr marL="60960" marR="60960" marT="60960" marB="60960" anchor="b"/>
                </a:tc>
                <a:tc>
                  <a:txBody>
                    <a:bodyPr/>
                    <a:lstStyle/>
                    <a:p>
                      <a:pPr fontAlgn="b"/>
                      <a:r>
                        <a:rPr lang="en-IN" sz="1600" b="1" dirty="0">
                          <a:solidFill>
                            <a:srgbClr val="000000"/>
                          </a:solidFill>
                          <a:effectLst/>
                        </a:rPr>
                        <a:t>HIREDATE</a:t>
                      </a:r>
                    </a:p>
                  </a:txBody>
                  <a:tcPr marL="60960" marR="60960" marT="60960" marB="60960" anchor="b"/>
                </a:tc>
                <a:tc>
                  <a:txBody>
                    <a:bodyPr/>
                    <a:lstStyle/>
                    <a:p>
                      <a:pPr fontAlgn="b"/>
                      <a:r>
                        <a:rPr lang="en-IN" sz="1600" b="1" dirty="0">
                          <a:solidFill>
                            <a:srgbClr val="000000"/>
                          </a:solidFill>
                          <a:effectLst/>
                        </a:rPr>
                        <a:t>SAL</a:t>
                      </a:r>
                    </a:p>
                  </a:txBody>
                  <a:tcPr marL="60960" marR="60960" marT="60960" marB="60960" anchor="b"/>
                </a:tc>
                <a:tc>
                  <a:txBody>
                    <a:bodyPr/>
                    <a:lstStyle/>
                    <a:p>
                      <a:pPr fontAlgn="b"/>
                      <a:r>
                        <a:rPr lang="en-IN" sz="1600" b="1" dirty="0">
                          <a:solidFill>
                            <a:srgbClr val="000000"/>
                          </a:solidFill>
                          <a:effectLst/>
                        </a:rPr>
                        <a:t>COMM</a:t>
                      </a:r>
                    </a:p>
                  </a:txBody>
                  <a:tcPr marL="60960" marR="60960" marT="60960" marB="60960" anchor="b"/>
                </a:tc>
                <a:tc>
                  <a:txBody>
                    <a:bodyPr/>
                    <a:lstStyle/>
                    <a:p>
                      <a:pPr fontAlgn="b"/>
                      <a:r>
                        <a:rPr lang="en-IN" sz="1600" b="1">
                          <a:solidFill>
                            <a:srgbClr val="000000"/>
                          </a:solidFill>
                          <a:effectLst/>
                        </a:rPr>
                        <a:t>DEPTNO</a:t>
                      </a:r>
                    </a:p>
                  </a:txBody>
                  <a:tcPr marL="60960" marR="60960" marT="60960" marB="60960" anchor="b"/>
                </a:tc>
                <a:extLst>
                  <a:ext uri="{0D108BD9-81ED-4DB2-BD59-A6C34878D82A}">
                    <a16:rowId xmlns:a16="http://schemas.microsoft.com/office/drawing/2014/main" val="10000"/>
                  </a:ext>
                </a:extLst>
              </a:tr>
              <a:tr h="383531">
                <a:tc>
                  <a:txBody>
                    <a:bodyPr/>
                    <a:lstStyle/>
                    <a:p>
                      <a:r>
                        <a:rPr lang="en-IN" sz="1600">
                          <a:solidFill>
                            <a:srgbClr val="000000"/>
                          </a:solidFill>
                          <a:effectLst/>
                        </a:rPr>
                        <a:t>8839</a:t>
                      </a:r>
                    </a:p>
                  </a:txBody>
                  <a:tcPr marL="60960" marR="60960" marT="30480" marB="30480" anchor="ctr"/>
                </a:tc>
                <a:tc>
                  <a:txBody>
                    <a:bodyPr/>
                    <a:lstStyle/>
                    <a:p>
                      <a:r>
                        <a:rPr lang="en-IN" sz="1600">
                          <a:solidFill>
                            <a:srgbClr val="000000"/>
                          </a:solidFill>
                          <a:effectLst/>
                        </a:rPr>
                        <a:t>Prince</a:t>
                      </a:r>
                    </a:p>
                  </a:txBody>
                  <a:tcPr marL="60960" marR="60960" marT="30480" marB="30480" anchor="ctr"/>
                </a:tc>
                <a:tc>
                  <a:txBody>
                    <a:bodyPr/>
                    <a:lstStyle/>
                    <a:p>
                      <a:r>
                        <a:rPr lang="en-IN" sz="1600">
                          <a:solidFill>
                            <a:srgbClr val="000000"/>
                          </a:solidFill>
                          <a:effectLst/>
                        </a:rPr>
                        <a:t>MANAGER</a:t>
                      </a:r>
                    </a:p>
                  </a:txBody>
                  <a:tcPr marL="60960" marR="60960" marT="30480" marB="30480" anchor="ctr"/>
                </a:tc>
                <a:tc>
                  <a:txBody>
                    <a:bodyPr/>
                    <a:lstStyle/>
                    <a:p>
                      <a:r>
                        <a:rPr lang="en-IN" sz="1600">
                          <a:solidFill>
                            <a:srgbClr val="000000"/>
                          </a:solidFill>
                          <a:effectLst/>
                        </a:rPr>
                        <a:t>7839</a:t>
                      </a:r>
                    </a:p>
                  </a:txBody>
                  <a:tcPr marL="60960" marR="60960" marT="30480" marB="30480" anchor="ctr"/>
                </a:tc>
                <a:tc>
                  <a:txBody>
                    <a:bodyPr/>
                    <a:lstStyle/>
                    <a:p>
                      <a:r>
                        <a:rPr lang="en-IN" sz="1600">
                          <a:solidFill>
                            <a:srgbClr val="000000"/>
                          </a:solidFill>
                          <a:effectLst/>
                        </a:rPr>
                        <a:t>17-NOV-81</a:t>
                      </a:r>
                    </a:p>
                  </a:txBody>
                  <a:tcPr marL="60960" marR="60960" marT="30480" marB="30480" anchor="ctr"/>
                </a:tc>
                <a:tc>
                  <a:txBody>
                    <a:bodyPr/>
                    <a:lstStyle/>
                    <a:p>
                      <a:r>
                        <a:rPr lang="en-IN" sz="1600">
                          <a:solidFill>
                            <a:srgbClr val="000000"/>
                          </a:solidFill>
                          <a:effectLst/>
                        </a:rPr>
                        <a:t>3000</a:t>
                      </a:r>
                    </a:p>
                  </a:txBody>
                  <a:tcPr marL="60960" marR="60960" marT="30480" marB="30480" anchor="ctr"/>
                </a:tc>
                <a:tc>
                  <a:txBody>
                    <a:bodyPr/>
                    <a:lstStyle/>
                    <a:p>
                      <a:r>
                        <a:rPr lang="en-IN" sz="1600" dirty="0">
                          <a:solidFill>
                            <a:srgbClr val="000000"/>
                          </a:solidFill>
                          <a:effectLst/>
                        </a:rPr>
                        <a:t>- </a:t>
                      </a:r>
                    </a:p>
                  </a:txBody>
                  <a:tcPr marL="60960" marR="60960" marT="30480" marB="30480" anchor="ctr"/>
                </a:tc>
                <a:tc>
                  <a:txBody>
                    <a:bodyPr/>
                    <a:lstStyle/>
                    <a:p>
                      <a:r>
                        <a:rPr lang="en-IN" sz="1600" dirty="0">
                          <a:solidFill>
                            <a:srgbClr val="000000"/>
                          </a:solidFill>
                          <a:effectLst/>
                        </a:rPr>
                        <a:t>10</a:t>
                      </a:r>
                    </a:p>
                  </a:txBody>
                  <a:tcPr marL="60960" marR="60960" marT="30480" marB="30480" anchor="ctr"/>
                </a:tc>
                <a:extLst>
                  <a:ext uri="{0D108BD9-81ED-4DB2-BD59-A6C34878D82A}">
                    <a16:rowId xmlns:a16="http://schemas.microsoft.com/office/drawing/2014/main" val="10001"/>
                  </a:ext>
                </a:extLst>
              </a:tr>
              <a:tr h="438550">
                <a:tc>
                  <a:txBody>
                    <a:bodyPr/>
                    <a:lstStyle/>
                    <a:p>
                      <a:r>
                        <a:rPr lang="en-IN" sz="1600" dirty="0">
                          <a:solidFill>
                            <a:srgbClr val="000000"/>
                          </a:solidFill>
                          <a:effectLst/>
                        </a:rPr>
                        <a:t>7782</a:t>
                      </a:r>
                    </a:p>
                  </a:txBody>
                  <a:tcPr marL="60960" marR="60960" marT="30480" marB="30480" anchor="ctr"/>
                </a:tc>
                <a:tc>
                  <a:txBody>
                    <a:bodyPr/>
                    <a:lstStyle/>
                    <a:p>
                      <a:r>
                        <a:rPr lang="en-IN" sz="1600">
                          <a:solidFill>
                            <a:srgbClr val="000000"/>
                          </a:solidFill>
                          <a:effectLst/>
                        </a:rPr>
                        <a:t>CLARK</a:t>
                      </a:r>
                    </a:p>
                  </a:txBody>
                  <a:tcPr marL="60960" marR="60960" marT="30480" marB="30480" anchor="ctr"/>
                </a:tc>
                <a:tc>
                  <a:txBody>
                    <a:bodyPr/>
                    <a:lstStyle/>
                    <a:p>
                      <a:r>
                        <a:rPr lang="en-IN" sz="1600">
                          <a:solidFill>
                            <a:srgbClr val="000000"/>
                          </a:solidFill>
                          <a:effectLst/>
                        </a:rPr>
                        <a:t>MANAGER</a:t>
                      </a:r>
                    </a:p>
                  </a:txBody>
                  <a:tcPr marL="60960" marR="60960" marT="30480" marB="30480" anchor="ctr"/>
                </a:tc>
                <a:tc>
                  <a:txBody>
                    <a:bodyPr/>
                    <a:lstStyle/>
                    <a:p>
                      <a:r>
                        <a:rPr lang="en-IN" sz="1600" dirty="0">
                          <a:solidFill>
                            <a:srgbClr val="000000"/>
                          </a:solidFill>
                          <a:effectLst/>
                        </a:rPr>
                        <a:t>7839</a:t>
                      </a:r>
                    </a:p>
                  </a:txBody>
                  <a:tcPr marL="60960" marR="60960" marT="30480" marB="30480" anchor="ctr"/>
                </a:tc>
                <a:tc>
                  <a:txBody>
                    <a:bodyPr/>
                    <a:lstStyle/>
                    <a:p>
                      <a:r>
                        <a:rPr lang="en-IN" sz="1600">
                          <a:solidFill>
                            <a:srgbClr val="000000"/>
                          </a:solidFill>
                          <a:effectLst/>
                        </a:rPr>
                        <a:t>09-JUN-81</a:t>
                      </a:r>
                    </a:p>
                  </a:txBody>
                  <a:tcPr marL="60960" marR="60960" marT="30480" marB="30480" anchor="ctr"/>
                </a:tc>
                <a:tc>
                  <a:txBody>
                    <a:bodyPr/>
                    <a:lstStyle/>
                    <a:p>
                      <a:r>
                        <a:rPr lang="en-IN" sz="1600">
                          <a:solidFill>
                            <a:srgbClr val="000000"/>
                          </a:solidFill>
                          <a:effectLst/>
                        </a:rPr>
                        <a:t>2450</a:t>
                      </a:r>
                    </a:p>
                  </a:txBody>
                  <a:tcPr marL="60960" marR="60960" marT="30480" marB="30480" anchor="ctr"/>
                </a:tc>
                <a:tc>
                  <a:txBody>
                    <a:bodyPr/>
                    <a:lstStyle/>
                    <a:p>
                      <a:r>
                        <a:rPr lang="en-IN" sz="1600">
                          <a:solidFill>
                            <a:srgbClr val="000000"/>
                          </a:solidFill>
                          <a:effectLst/>
                        </a:rPr>
                        <a:t>- </a:t>
                      </a:r>
                    </a:p>
                  </a:txBody>
                  <a:tcPr marL="60960" marR="60960" marT="30480" marB="30480" anchor="ctr"/>
                </a:tc>
                <a:tc>
                  <a:txBody>
                    <a:bodyPr/>
                    <a:lstStyle/>
                    <a:p>
                      <a:r>
                        <a:rPr lang="en-IN" sz="1600" dirty="0">
                          <a:solidFill>
                            <a:srgbClr val="000000"/>
                          </a:solidFill>
                          <a:effectLst/>
                        </a:rPr>
                        <a:t>10</a:t>
                      </a:r>
                    </a:p>
                  </a:txBody>
                  <a:tcPr marL="60960" marR="60960" marT="30480" marB="30480" anchor="ctr"/>
                </a:tc>
                <a:extLst>
                  <a:ext uri="{0D108BD9-81ED-4DB2-BD59-A6C34878D82A}">
                    <a16:rowId xmlns:a16="http://schemas.microsoft.com/office/drawing/2014/main" val="10002"/>
                  </a:ext>
                </a:extLst>
              </a:tr>
              <a:tr h="441081">
                <a:tc>
                  <a:txBody>
                    <a:bodyPr/>
                    <a:lstStyle/>
                    <a:p>
                      <a:r>
                        <a:rPr lang="en-IN" sz="1600">
                          <a:solidFill>
                            <a:srgbClr val="000000"/>
                          </a:solidFill>
                          <a:effectLst/>
                        </a:rPr>
                        <a:t>8782</a:t>
                      </a:r>
                    </a:p>
                  </a:txBody>
                  <a:tcPr marL="60960" marR="60960" marT="30480" marB="30480" anchor="ctr"/>
                </a:tc>
                <a:tc>
                  <a:txBody>
                    <a:bodyPr/>
                    <a:lstStyle/>
                    <a:p>
                      <a:r>
                        <a:rPr lang="en-IN" sz="1600">
                          <a:solidFill>
                            <a:srgbClr val="000000"/>
                          </a:solidFill>
                          <a:effectLst/>
                        </a:rPr>
                        <a:t>PETER</a:t>
                      </a:r>
                    </a:p>
                  </a:txBody>
                  <a:tcPr marL="60960" marR="60960" marT="30480" marB="30480" anchor="ctr"/>
                </a:tc>
                <a:tc>
                  <a:txBody>
                    <a:bodyPr/>
                    <a:lstStyle/>
                    <a:p>
                      <a:r>
                        <a:rPr lang="en-IN" sz="1600">
                          <a:solidFill>
                            <a:srgbClr val="000000"/>
                          </a:solidFill>
                          <a:effectLst/>
                        </a:rPr>
                        <a:t>MANAGER</a:t>
                      </a:r>
                    </a:p>
                  </a:txBody>
                  <a:tcPr marL="60960" marR="60960" marT="30480" marB="30480" anchor="ctr"/>
                </a:tc>
                <a:tc>
                  <a:txBody>
                    <a:bodyPr/>
                    <a:lstStyle/>
                    <a:p>
                      <a:r>
                        <a:rPr lang="en-IN" sz="1600">
                          <a:solidFill>
                            <a:srgbClr val="000000"/>
                          </a:solidFill>
                          <a:effectLst/>
                        </a:rPr>
                        <a:t>7782</a:t>
                      </a:r>
                    </a:p>
                  </a:txBody>
                  <a:tcPr marL="60960" marR="60960" marT="30480" marB="30480" anchor="ctr"/>
                </a:tc>
                <a:tc>
                  <a:txBody>
                    <a:bodyPr/>
                    <a:lstStyle/>
                    <a:p>
                      <a:r>
                        <a:rPr lang="en-IN" sz="1600">
                          <a:solidFill>
                            <a:srgbClr val="000000"/>
                          </a:solidFill>
                          <a:effectLst/>
                        </a:rPr>
                        <a:t>09-JUN-81</a:t>
                      </a:r>
                    </a:p>
                  </a:txBody>
                  <a:tcPr marL="60960" marR="60960" marT="30480" marB="30480" anchor="ctr"/>
                </a:tc>
                <a:tc>
                  <a:txBody>
                    <a:bodyPr/>
                    <a:lstStyle/>
                    <a:p>
                      <a:r>
                        <a:rPr lang="en-IN" sz="1600">
                          <a:solidFill>
                            <a:srgbClr val="000000"/>
                          </a:solidFill>
                          <a:effectLst/>
                        </a:rPr>
                        <a:t>2850</a:t>
                      </a:r>
                    </a:p>
                  </a:txBody>
                  <a:tcPr marL="60960" marR="60960" marT="30480" marB="30480" anchor="ctr"/>
                </a:tc>
                <a:tc>
                  <a:txBody>
                    <a:bodyPr/>
                    <a:lstStyle/>
                    <a:p>
                      <a:r>
                        <a:rPr lang="en-IN" sz="1600">
                          <a:solidFill>
                            <a:srgbClr val="000000"/>
                          </a:solidFill>
                          <a:effectLst/>
                        </a:rPr>
                        <a:t>- </a:t>
                      </a:r>
                    </a:p>
                  </a:txBody>
                  <a:tcPr marL="60960" marR="60960" marT="30480" marB="30480" anchor="ctr"/>
                </a:tc>
                <a:tc>
                  <a:txBody>
                    <a:bodyPr/>
                    <a:lstStyle/>
                    <a:p>
                      <a:r>
                        <a:rPr lang="en-IN" sz="1600" dirty="0">
                          <a:solidFill>
                            <a:srgbClr val="000000"/>
                          </a:solidFill>
                          <a:effectLst/>
                        </a:rPr>
                        <a:t>10</a:t>
                      </a:r>
                    </a:p>
                  </a:txBody>
                  <a:tcPr marL="60960" marR="60960" marT="30480" marB="30480" anchor="ctr"/>
                </a:tc>
                <a:extLst>
                  <a:ext uri="{0D108BD9-81ED-4DB2-BD59-A6C34878D82A}">
                    <a16:rowId xmlns:a16="http://schemas.microsoft.com/office/drawing/2014/main" val="10003"/>
                  </a:ext>
                </a:extLst>
              </a:tr>
              <a:tr h="506692">
                <a:tc>
                  <a:txBody>
                    <a:bodyPr/>
                    <a:lstStyle/>
                    <a:p>
                      <a:r>
                        <a:rPr lang="en-IN" sz="1600">
                          <a:solidFill>
                            <a:srgbClr val="000000"/>
                          </a:solidFill>
                          <a:effectLst/>
                        </a:rPr>
                        <a:t>7566</a:t>
                      </a:r>
                    </a:p>
                  </a:txBody>
                  <a:tcPr marL="60960" marR="60960" marT="30480" marB="30480" anchor="ctr"/>
                </a:tc>
                <a:tc>
                  <a:txBody>
                    <a:bodyPr/>
                    <a:lstStyle/>
                    <a:p>
                      <a:r>
                        <a:rPr lang="en-IN" sz="1600">
                          <a:solidFill>
                            <a:srgbClr val="000000"/>
                          </a:solidFill>
                          <a:effectLst/>
                        </a:rPr>
                        <a:t>JONES</a:t>
                      </a:r>
                    </a:p>
                  </a:txBody>
                  <a:tcPr marL="60960" marR="60960" marT="30480" marB="30480" anchor="ctr"/>
                </a:tc>
                <a:tc>
                  <a:txBody>
                    <a:bodyPr/>
                    <a:lstStyle/>
                    <a:p>
                      <a:r>
                        <a:rPr lang="en-IN" sz="1600">
                          <a:solidFill>
                            <a:srgbClr val="000000"/>
                          </a:solidFill>
                          <a:effectLst/>
                        </a:rPr>
                        <a:t>MANAGER</a:t>
                      </a:r>
                    </a:p>
                  </a:txBody>
                  <a:tcPr marL="60960" marR="60960" marT="30480" marB="30480" anchor="ctr"/>
                </a:tc>
                <a:tc>
                  <a:txBody>
                    <a:bodyPr/>
                    <a:lstStyle/>
                    <a:p>
                      <a:r>
                        <a:rPr lang="en-IN" sz="1600">
                          <a:solidFill>
                            <a:srgbClr val="000000"/>
                          </a:solidFill>
                          <a:effectLst/>
                        </a:rPr>
                        <a:t>7839</a:t>
                      </a:r>
                    </a:p>
                  </a:txBody>
                  <a:tcPr marL="60960" marR="60960" marT="30480" marB="30480" anchor="ctr"/>
                </a:tc>
                <a:tc>
                  <a:txBody>
                    <a:bodyPr/>
                    <a:lstStyle/>
                    <a:p>
                      <a:r>
                        <a:rPr lang="en-IN" sz="1600">
                          <a:solidFill>
                            <a:srgbClr val="000000"/>
                          </a:solidFill>
                          <a:effectLst/>
                        </a:rPr>
                        <a:t>02-APR-81</a:t>
                      </a:r>
                    </a:p>
                  </a:txBody>
                  <a:tcPr marL="60960" marR="60960" marT="30480" marB="30480" anchor="ctr"/>
                </a:tc>
                <a:tc>
                  <a:txBody>
                    <a:bodyPr/>
                    <a:lstStyle/>
                    <a:p>
                      <a:r>
                        <a:rPr lang="en-IN" sz="1600">
                          <a:solidFill>
                            <a:srgbClr val="000000"/>
                          </a:solidFill>
                          <a:effectLst/>
                        </a:rPr>
                        <a:t>2975</a:t>
                      </a:r>
                    </a:p>
                  </a:txBody>
                  <a:tcPr marL="60960" marR="60960" marT="30480" marB="30480" anchor="ctr"/>
                </a:tc>
                <a:tc>
                  <a:txBody>
                    <a:bodyPr/>
                    <a:lstStyle/>
                    <a:p>
                      <a:r>
                        <a:rPr lang="en-IN" sz="1600">
                          <a:solidFill>
                            <a:srgbClr val="000000"/>
                          </a:solidFill>
                          <a:effectLst/>
                        </a:rPr>
                        <a:t>- </a:t>
                      </a:r>
                    </a:p>
                  </a:txBody>
                  <a:tcPr marL="60960" marR="60960" marT="30480" marB="30480" anchor="ctr"/>
                </a:tc>
                <a:tc>
                  <a:txBody>
                    <a:bodyPr/>
                    <a:lstStyle/>
                    <a:p>
                      <a:r>
                        <a:rPr lang="en-IN" sz="1600" dirty="0">
                          <a:solidFill>
                            <a:srgbClr val="000000"/>
                          </a:solidFill>
                          <a:effectLst/>
                        </a:rPr>
                        <a:t>20</a:t>
                      </a:r>
                    </a:p>
                  </a:txBody>
                  <a:tcPr marL="60960" marR="60960" marT="30480" marB="3048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7837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83</a:t>
            </a:fld>
            <a:endParaRPr lang="en-IN"/>
          </a:p>
        </p:txBody>
      </p:sp>
      <p:sp>
        <p:nvSpPr>
          <p:cNvPr id="3" name="Title 1"/>
          <p:cNvSpPr>
            <a:spLocks noGrp="1"/>
          </p:cNvSpPr>
          <p:nvPr>
            <p:ph type="title"/>
          </p:nvPr>
        </p:nvSpPr>
        <p:spPr>
          <a:xfrm>
            <a:off x="457200" y="274638"/>
            <a:ext cx="7620000" cy="792162"/>
          </a:xfrm>
        </p:spPr>
        <p:txBody>
          <a:bodyPr/>
          <a:lstStyle/>
          <a:p>
            <a:r>
              <a:rPr lang="en-IN" dirty="0"/>
              <a:t>Multiple-row Sub-query</a:t>
            </a:r>
          </a:p>
        </p:txBody>
      </p:sp>
      <p:sp>
        <p:nvSpPr>
          <p:cNvPr id="5" name="Rectangle 4"/>
          <p:cNvSpPr/>
          <p:nvPr/>
        </p:nvSpPr>
        <p:spPr>
          <a:xfrm>
            <a:off x="304800" y="1143000"/>
            <a:ext cx="7924800" cy="5016758"/>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buFont typeface="Wingdings" pitchFamily="2" charset="2"/>
              <a:buChar char="Ø"/>
            </a:pPr>
            <a:r>
              <a:rPr lang="en-IN" sz="2000" dirty="0"/>
              <a:t>Display employees who are working at New York or Boston.</a:t>
            </a:r>
          </a:p>
          <a:p>
            <a:pPr lvl="1"/>
            <a:r>
              <a:rPr lang="en-IN" sz="2000" dirty="0"/>
              <a:t> </a:t>
            </a:r>
            <a:r>
              <a:rPr lang="en-IN" sz="2000" b="1" dirty="0">
                <a:solidFill>
                  <a:schemeClr val="accent1">
                    <a:lumMod val="50000"/>
                  </a:schemeClr>
                </a:solidFill>
              </a:rPr>
              <a:t>select * from </a:t>
            </a:r>
            <a:r>
              <a:rPr lang="en-IN" sz="2000" b="1" dirty="0" err="1">
                <a:solidFill>
                  <a:schemeClr val="accent1">
                    <a:lumMod val="50000"/>
                  </a:schemeClr>
                </a:solidFill>
              </a:rPr>
              <a:t>emp</a:t>
            </a:r>
            <a:endParaRPr lang="en-IN" sz="2000" b="1" dirty="0">
              <a:solidFill>
                <a:schemeClr val="accent1">
                  <a:lumMod val="50000"/>
                </a:schemeClr>
              </a:solidFill>
            </a:endParaRPr>
          </a:p>
          <a:p>
            <a:pPr lvl="1"/>
            <a:r>
              <a:rPr lang="en-IN" sz="2000" b="1" dirty="0">
                <a:solidFill>
                  <a:schemeClr val="accent1">
                    <a:lumMod val="50000"/>
                  </a:schemeClr>
                </a:solidFill>
              </a:rPr>
              <a:t> where </a:t>
            </a:r>
            <a:r>
              <a:rPr lang="en-IN" sz="2000" b="1" dirty="0" err="1">
                <a:solidFill>
                  <a:schemeClr val="accent1">
                    <a:lumMod val="50000"/>
                  </a:schemeClr>
                </a:solidFill>
              </a:rPr>
              <a:t>deptno</a:t>
            </a:r>
            <a:r>
              <a:rPr lang="en-IN" sz="2000" b="1" dirty="0">
                <a:solidFill>
                  <a:schemeClr val="accent1">
                    <a:lumMod val="50000"/>
                  </a:schemeClr>
                </a:solidFill>
              </a:rPr>
              <a:t> </a:t>
            </a:r>
            <a:r>
              <a:rPr lang="en-IN" sz="2000" b="1" dirty="0">
                <a:solidFill>
                  <a:srgbClr val="FF0000"/>
                </a:solidFill>
              </a:rPr>
              <a:t>in</a:t>
            </a:r>
          </a:p>
          <a:p>
            <a:pPr lvl="1"/>
            <a:r>
              <a:rPr lang="en-IN" sz="2000" dirty="0">
                <a:solidFill>
                  <a:schemeClr val="accent1">
                    <a:lumMod val="50000"/>
                  </a:schemeClr>
                </a:solidFill>
              </a:rPr>
              <a:t>	</a:t>
            </a:r>
            <a:r>
              <a:rPr lang="en-IN" sz="2000" b="1" dirty="0">
                <a:solidFill>
                  <a:schemeClr val="accent6">
                    <a:lumMod val="50000"/>
                  </a:schemeClr>
                </a:solidFill>
              </a:rPr>
              <a:t>(select </a:t>
            </a:r>
            <a:r>
              <a:rPr lang="en-IN" sz="2000" b="1" dirty="0" err="1">
                <a:solidFill>
                  <a:schemeClr val="accent6">
                    <a:lumMod val="50000"/>
                  </a:schemeClr>
                </a:solidFill>
              </a:rPr>
              <a:t>deptno</a:t>
            </a:r>
            <a:r>
              <a:rPr lang="en-IN" sz="2000" b="1" dirty="0">
                <a:solidFill>
                  <a:schemeClr val="accent6">
                    <a:lumMod val="50000"/>
                  </a:schemeClr>
                </a:solidFill>
              </a:rPr>
              <a:t> from </a:t>
            </a:r>
            <a:r>
              <a:rPr lang="en-IN" sz="2000" b="1" dirty="0" err="1">
                <a:solidFill>
                  <a:schemeClr val="accent6">
                    <a:lumMod val="50000"/>
                  </a:schemeClr>
                </a:solidFill>
              </a:rPr>
              <a:t>dept</a:t>
            </a:r>
            <a:endParaRPr lang="en-IN" sz="2000" b="1" dirty="0">
              <a:solidFill>
                <a:schemeClr val="accent6">
                  <a:lumMod val="50000"/>
                </a:schemeClr>
              </a:solidFill>
            </a:endParaRPr>
          </a:p>
          <a:p>
            <a:pPr lvl="1"/>
            <a:r>
              <a:rPr lang="en-IN" sz="2000" b="1" dirty="0">
                <a:solidFill>
                  <a:schemeClr val="accent6">
                    <a:lumMod val="50000"/>
                  </a:schemeClr>
                </a:solidFill>
              </a:rPr>
              <a:t>	 where upper(</a:t>
            </a:r>
            <a:r>
              <a:rPr lang="en-IN" sz="2000" b="1" dirty="0" err="1">
                <a:solidFill>
                  <a:schemeClr val="accent6">
                    <a:lumMod val="50000"/>
                  </a:schemeClr>
                </a:solidFill>
              </a:rPr>
              <a:t>loc</a:t>
            </a:r>
            <a:r>
              <a:rPr lang="en-IN" sz="2000" b="1" dirty="0">
                <a:solidFill>
                  <a:schemeClr val="accent6">
                    <a:lumMod val="50000"/>
                  </a:schemeClr>
                </a:solidFill>
              </a:rPr>
              <a:t>) in (‘NEW YORK’, ‘BOSTON’));</a:t>
            </a:r>
          </a:p>
          <a:p>
            <a:pPr lvl="1"/>
            <a:endParaRPr lang="en-IN" sz="2000" b="1" dirty="0">
              <a:solidFill>
                <a:schemeClr val="accent6">
                  <a:lumMod val="50000"/>
                </a:schemeClr>
              </a:solidFill>
            </a:endParaRPr>
          </a:p>
          <a:p>
            <a:pPr lvl="1"/>
            <a:endParaRPr lang="en-IN" sz="2000" b="1" dirty="0">
              <a:solidFill>
                <a:schemeClr val="accent6">
                  <a:lumMod val="50000"/>
                </a:schemeClr>
              </a:solidFill>
            </a:endParaRPr>
          </a:p>
          <a:p>
            <a:pPr marL="342900" indent="-342900">
              <a:buFont typeface="Wingdings" pitchFamily="2" charset="2"/>
              <a:buChar char="Ø"/>
            </a:pPr>
            <a:r>
              <a:rPr lang="en-IN" sz="2000" dirty="0"/>
              <a:t>Use ‘in’ operator as multiple values are getting selected</a:t>
            </a:r>
          </a:p>
          <a:p>
            <a:pPr marL="342900" indent="-342900">
              <a:buFont typeface="Wingdings" pitchFamily="2" charset="2"/>
              <a:buChar char="Ø"/>
            </a:pPr>
            <a:endParaRPr lang="en-IN" sz="2000" dirty="0"/>
          </a:p>
          <a:p>
            <a:pPr marL="342900" indent="-342900">
              <a:buFont typeface="Wingdings" pitchFamily="2" charset="2"/>
              <a:buChar char="Ø"/>
            </a:pPr>
            <a:r>
              <a:rPr lang="en-IN" sz="2000" dirty="0"/>
              <a:t>Display all those employees who have the same job as ALLEN, JAMES or BLAKE.</a:t>
            </a:r>
          </a:p>
          <a:p>
            <a:r>
              <a:rPr lang="en-IN" sz="2000" b="1" dirty="0">
                <a:solidFill>
                  <a:schemeClr val="accent1">
                    <a:lumMod val="50000"/>
                  </a:schemeClr>
                </a:solidFill>
              </a:rPr>
              <a:t>            select * from </a:t>
            </a:r>
            <a:r>
              <a:rPr lang="en-IN" sz="2000" b="1" dirty="0" err="1">
                <a:solidFill>
                  <a:schemeClr val="accent1">
                    <a:lumMod val="50000"/>
                  </a:schemeClr>
                </a:solidFill>
              </a:rPr>
              <a:t>emp</a:t>
            </a:r>
            <a:endParaRPr lang="en-IN" sz="2000" b="1" dirty="0">
              <a:solidFill>
                <a:schemeClr val="accent1">
                  <a:lumMod val="50000"/>
                </a:schemeClr>
              </a:solidFill>
            </a:endParaRPr>
          </a:p>
          <a:p>
            <a:r>
              <a:rPr lang="en-IN" sz="2000" b="1" dirty="0">
                <a:solidFill>
                  <a:schemeClr val="accent1">
                    <a:lumMod val="50000"/>
                  </a:schemeClr>
                </a:solidFill>
              </a:rPr>
              <a:t>            where job </a:t>
            </a:r>
            <a:r>
              <a:rPr lang="en-IN" sz="2000" b="1" dirty="0">
                <a:solidFill>
                  <a:srgbClr val="FF0000"/>
                </a:solidFill>
              </a:rPr>
              <a:t>in</a:t>
            </a:r>
          </a:p>
          <a:p>
            <a:pPr lvl="2"/>
            <a:r>
              <a:rPr lang="en-IN" sz="2000" dirty="0">
                <a:solidFill>
                  <a:schemeClr val="accent1">
                    <a:lumMod val="50000"/>
                  </a:schemeClr>
                </a:solidFill>
              </a:rPr>
              <a:t>	</a:t>
            </a:r>
            <a:r>
              <a:rPr lang="en-IN" sz="2000" b="1" dirty="0">
                <a:solidFill>
                  <a:schemeClr val="accent6">
                    <a:lumMod val="50000"/>
                  </a:schemeClr>
                </a:solidFill>
              </a:rPr>
              <a:t>(select job from </a:t>
            </a:r>
            <a:r>
              <a:rPr lang="en-IN" sz="2000" b="1" dirty="0" err="1">
                <a:solidFill>
                  <a:schemeClr val="accent6">
                    <a:lumMod val="50000"/>
                  </a:schemeClr>
                </a:solidFill>
              </a:rPr>
              <a:t>emp</a:t>
            </a:r>
            <a:endParaRPr lang="en-IN" sz="2000" b="1" dirty="0">
              <a:solidFill>
                <a:schemeClr val="accent6">
                  <a:lumMod val="50000"/>
                </a:schemeClr>
              </a:solidFill>
            </a:endParaRPr>
          </a:p>
          <a:p>
            <a:pPr lvl="2"/>
            <a:r>
              <a:rPr lang="en-IN" sz="2000" b="1" dirty="0">
                <a:solidFill>
                  <a:schemeClr val="accent6">
                    <a:lumMod val="50000"/>
                  </a:schemeClr>
                </a:solidFill>
              </a:rPr>
              <a:t>	 where upper(</a:t>
            </a:r>
            <a:r>
              <a:rPr lang="en-IN" sz="2000" b="1" dirty="0" err="1">
                <a:solidFill>
                  <a:schemeClr val="accent6">
                    <a:lumMod val="50000"/>
                  </a:schemeClr>
                </a:solidFill>
              </a:rPr>
              <a:t>ename</a:t>
            </a:r>
            <a:r>
              <a:rPr lang="en-IN" sz="2000" b="1" dirty="0">
                <a:solidFill>
                  <a:schemeClr val="accent6">
                    <a:lumMod val="50000"/>
                  </a:schemeClr>
                </a:solidFill>
              </a:rPr>
              <a:t>) in (‘ALLEN’, ‘JAMES’, ‘BLAKE’));</a:t>
            </a:r>
          </a:p>
          <a:p>
            <a:pPr marL="342900" indent="-342900">
              <a:buFont typeface="Wingdings" pitchFamily="2" charset="2"/>
              <a:buChar char="Ø"/>
            </a:pPr>
            <a:endParaRPr lang="en-IN" sz="2000" dirty="0"/>
          </a:p>
        </p:txBody>
      </p:sp>
      <p:graphicFrame>
        <p:nvGraphicFramePr>
          <p:cNvPr id="2" name="Table 1"/>
          <p:cNvGraphicFramePr>
            <a:graphicFrameLocks noGrp="1"/>
          </p:cNvGraphicFramePr>
          <p:nvPr>
            <p:extLst>
              <p:ext uri="{D42A27DB-BD31-4B8C-83A1-F6EECF244321}">
                <p14:modId xmlns:p14="http://schemas.microsoft.com/office/powerpoint/2010/main" val="2113835564"/>
              </p:ext>
            </p:extLst>
          </p:nvPr>
        </p:nvGraphicFramePr>
        <p:xfrm>
          <a:off x="7086600" y="1981200"/>
          <a:ext cx="990600" cy="1066800"/>
        </p:xfrm>
        <a:graphic>
          <a:graphicData uri="http://schemas.openxmlformats.org/drawingml/2006/table">
            <a:tbl>
              <a:tblPr>
                <a:tableStyleId>{284E427A-3D55-4303-BF80-6455036E1DE7}</a:tableStyleId>
              </a:tblPr>
              <a:tblGrid>
                <a:gridCol w="990600">
                  <a:extLst>
                    <a:ext uri="{9D8B030D-6E8A-4147-A177-3AD203B41FA5}">
                      <a16:colId xmlns:a16="http://schemas.microsoft.com/office/drawing/2014/main" val="20000"/>
                    </a:ext>
                  </a:extLst>
                </a:gridCol>
              </a:tblGrid>
              <a:tr h="0">
                <a:tc>
                  <a:txBody>
                    <a:bodyPr/>
                    <a:lstStyle/>
                    <a:p>
                      <a:pPr fontAlgn="b"/>
                      <a:r>
                        <a:rPr lang="en-IN" dirty="0">
                          <a:effectLst/>
                        </a:rPr>
                        <a:t>DEPTNO</a:t>
                      </a:r>
                      <a:endParaRPr lang="en-IN" b="1" dirty="0">
                        <a:solidFill>
                          <a:srgbClr val="000000"/>
                        </a:solidFill>
                        <a:effectLst/>
                      </a:endParaRPr>
                    </a:p>
                  </a:txBody>
                  <a:tcPr marL="60960" marR="60960" marT="60960" marB="60960" anchor="b"/>
                </a:tc>
                <a:extLst>
                  <a:ext uri="{0D108BD9-81ED-4DB2-BD59-A6C34878D82A}">
                    <a16:rowId xmlns:a16="http://schemas.microsoft.com/office/drawing/2014/main" val="10000"/>
                  </a:ext>
                </a:extLst>
              </a:tr>
              <a:tr h="0">
                <a:tc>
                  <a:txBody>
                    <a:bodyPr/>
                    <a:lstStyle/>
                    <a:p>
                      <a:r>
                        <a:rPr lang="en-IN">
                          <a:effectLst/>
                        </a:rPr>
                        <a:t>10</a:t>
                      </a:r>
                      <a:endParaRPr lang="en-IN">
                        <a:solidFill>
                          <a:srgbClr val="000000"/>
                        </a:solidFill>
                        <a:effectLst/>
                      </a:endParaRPr>
                    </a:p>
                  </a:txBody>
                  <a:tcPr marL="60960" marR="60960" marT="30480" marB="30480" anchor="ctr"/>
                </a:tc>
                <a:extLst>
                  <a:ext uri="{0D108BD9-81ED-4DB2-BD59-A6C34878D82A}">
                    <a16:rowId xmlns:a16="http://schemas.microsoft.com/office/drawing/2014/main" val="10001"/>
                  </a:ext>
                </a:extLst>
              </a:tr>
              <a:tr h="0">
                <a:tc>
                  <a:txBody>
                    <a:bodyPr/>
                    <a:lstStyle/>
                    <a:p>
                      <a:r>
                        <a:rPr lang="en-IN" dirty="0">
                          <a:effectLst/>
                        </a:rPr>
                        <a:t>40</a:t>
                      </a:r>
                      <a:endParaRPr lang="en-IN" dirty="0">
                        <a:solidFill>
                          <a:srgbClr val="000000"/>
                        </a:solidFill>
                        <a:effectLst/>
                      </a:endParaRPr>
                    </a:p>
                  </a:txBody>
                  <a:tcPr marL="60960" marR="60960" marT="30480" marB="30480" anchor="ctr"/>
                </a:tc>
                <a:extLst>
                  <a:ext uri="{0D108BD9-81ED-4DB2-BD59-A6C34878D82A}">
                    <a16:rowId xmlns:a16="http://schemas.microsoft.com/office/drawing/2014/main" val="10002"/>
                  </a:ext>
                </a:extLst>
              </a:tr>
            </a:tbl>
          </a:graphicData>
        </a:graphic>
      </p:graphicFrame>
      <p:sp>
        <p:nvSpPr>
          <p:cNvPr id="7" name="Right Brace 6"/>
          <p:cNvSpPr/>
          <p:nvPr/>
        </p:nvSpPr>
        <p:spPr>
          <a:xfrm>
            <a:off x="6400800" y="2153572"/>
            <a:ext cx="304800" cy="5334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60531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84</a:t>
            </a:fld>
            <a:endParaRPr lang="en-IN"/>
          </a:p>
        </p:txBody>
      </p:sp>
      <p:sp>
        <p:nvSpPr>
          <p:cNvPr id="3" name="Title 1"/>
          <p:cNvSpPr>
            <a:spLocks noGrp="1"/>
          </p:cNvSpPr>
          <p:nvPr>
            <p:ph type="title"/>
          </p:nvPr>
        </p:nvSpPr>
        <p:spPr>
          <a:xfrm>
            <a:off x="381000" y="76200"/>
            <a:ext cx="7620000" cy="792162"/>
          </a:xfrm>
        </p:spPr>
        <p:txBody>
          <a:bodyPr/>
          <a:lstStyle/>
          <a:p>
            <a:r>
              <a:rPr lang="en-IN" dirty="0"/>
              <a:t>More examples…</a:t>
            </a:r>
          </a:p>
        </p:txBody>
      </p:sp>
      <p:sp>
        <p:nvSpPr>
          <p:cNvPr id="5" name="Rectangle 4"/>
          <p:cNvSpPr/>
          <p:nvPr/>
        </p:nvSpPr>
        <p:spPr>
          <a:xfrm>
            <a:off x="304800" y="1066800"/>
            <a:ext cx="7924800" cy="5632311"/>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buFont typeface="Wingdings" pitchFamily="2" charset="2"/>
              <a:buChar char="Ø"/>
            </a:pPr>
            <a:r>
              <a:rPr lang="en-IN" sz="2000" dirty="0">
                <a:solidFill>
                  <a:schemeClr val="tx2"/>
                </a:solidFill>
              </a:rPr>
              <a:t>Display details of employees who are earning more than BLAKE and have the same designation as JONES.</a:t>
            </a:r>
          </a:p>
          <a:p>
            <a:pPr lvl="2"/>
            <a:r>
              <a:rPr lang="en-IN" sz="2000" dirty="0">
                <a:solidFill>
                  <a:schemeClr val="accent6">
                    <a:lumMod val="50000"/>
                  </a:schemeClr>
                </a:solidFill>
              </a:rPr>
              <a:t>select * from </a:t>
            </a:r>
            <a:r>
              <a:rPr lang="en-IN" sz="2000" dirty="0" err="1">
                <a:solidFill>
                  <a:schemeClr val="accent6">
                    <a:lumMod val="50000"/>
                  </a:schemeClr>
                </a:solidFill>
              </a:rPr>
              <a:t>emp</a:t>
            </a:r>
            <a:r>
              <a:rPr lang="en-IN" sz="2000" dirty="0">
                <a:solidFill>
                  <a:schemeClr val="accent6">
                    <a:lumMod val="50000"/>
                  </a:schemeClr>
                </a:solidFill>
              </a:rPr>
              <a:t> </a:t>
            </a:r>
          </a:p>
          <a:p>
            <a:pPr lvl="2"/>
            <a:r>
              <a:rPr lang="en-IN" sz="2000" dirty="0">
                <a:solidFill>
                  <a:schemeClr val="accent6">
                    <a:lumMod val="50000"/>
                  </a:schemeClr>
                </a:solidFill>
              </a:rPr>
              <a:t>where </a:t>
            </a:r>
            <a:r>
              <a:rPr lang="en-IN" sz="2000" dirty="0" err="1">
                <a:solidFill>
                  <a:schemeClr val="accent6">
                    <a:lumMod val="50000"/>
                  </a:schemeClr>
                </a:solidFill>
              </a:rPr>
              <a:t>sal</a:t>
            </a:r>
            <a:r>
              <a:rPr lang="en-IN" sz="2000" dirty="0">
                <a:solidFill>
                  <a:schemeClr val="accent6">
                    <a:lumMod val="50000"/>
                  </a:schemeClr>
                </a:solidFill>
              </a:rPr>
              <a:t> &gt; all</a:t>
            </a:r>
          </a:p>
          <a:p>
            <a:pPr lvl="2"/>
            <a:r>
              <a:rPr lang="en-IN" sz="2000" dirty="0">
                <a:solidFill>
                  <a:schemeClr val="accent6">
                    <a:lumMod val="50000"/>
                  </a:schemeClr>
                </a:solidFill>
              </a:rPr>
              <a:t>(select </a:t>
            </a:r>
            <a:r>
              <a:rPr lang="en-IN" sz="2000" dirty="0" err="1">
                <a:solidFill>
                  <a:schemeClr val="accent6">
                    <a:lumMod val="50000"/>
                  </a:schemeClr>
                </a:solidFill>
              </a:rPr>
              <a:t>sal</a:t>
            </a:r>
            <a:r>
              <a:rPr lang="en-IN" sz="2000" dirty="0">
                <a:solidFill>
                  <a:schemeClr val="accent6">
                    <a:lumMod val="50000"/>
                  </a:schemeClr>
                </a:solidFill>
              </a:rPr>
              <a:t> from </a:t>
            </a:r>
            <a:r>
              <a:rPr lang="en-IN" sz="2000" dirty="0" err="1">
                <a:solidFill>
                  <a:schemeClr val="accent6">
                    <a:lumMod val="50000"/>
                  </a:schemeClr>
                </a:solidFill>
              </a:rPr>
              <a:t>emp</a:t>
            </a:r>
            <a:r>
              <a:rPr lang="en-IN" sz="2000" dirty="0">
                <a:solidFill>
                  <a:schemeClr val="accent6">
                    <a:lumMod val="50000"/>
                  </a:schemeClr>
                </a:solidFill>
              </a:rPr>
              <a:t> where upper(</a:t>
            </a:r>
            <a:r>
              <a:rPr lang="en-IN" sz="2000" dirty="0" err="1">
                <a:solidFill>
                  <a:schemeClr val="accent6">
                    <a:lumMod val="50000"/>
                  </a:schemeClr>
                </a:solidFill>
              </a:rPr>
              <a:t>ename</a:t>
            </a:r>
            <a:r>
              <a:rPr lang="en-IN" sz="2000" dirty="0">
                <a:solidFill>
                  <a:schemeClr val="accent6">
                    <a:lumMod val="50000"/>
                  </a:schemeClr>
                </a:solidFill>
              </a:rPr>
              <a:t>) = 'BLAKE') </a:t>
            </a:r>
          </a:p>
          <a:p>
            <a:pPr lvl="2"/>
            <a:r>
              <a:rPr lang="en-IN" sz="2000" dirty="0">
                <a:solidFill>
                  <a:schemeClr val="accent6">
                    <a:lumMod val="50000"/>
                  </a:schemeClr>
                </a:solidFill>
              </a:rPr>
              <a:t>and upper(job) in </a:t>
            </a:r>
          </a:p>
          <a:p>
            <a:pPr lvl="2"/>
            <a:r>
              <a:rPr lang="en-IN" sz="2000" dirty="0">
                <a:solidFill>
                  <a:schemeClr val="accent6">
                    <a:lumMod val="50000"/>
                  </a:schemeClr>
                </a:solidFill>
              </a:rPr>
              <a:t>(select upper(job) from </a:t>
            </a:r>
            <a:r>
              <a:rPr lang="en-IN" sz="2000" dirty="0" err="1">
                <a:solidFill>
                  <a:schemeClr val="accent6">
                    <a:lumMod val="50000"/>
                  </a:schemeClr>
                </a:solidFill>
              </a:rPr>
              <a:t>emp</a:t>
            </a:r>
            <a:r>
              <a:rPr lang="en-IN" sz="2000" dirty="0">
                <a:solidFill>
                  <a:schemeClr val="accent6">
                    <a:lumMod val="50000"/>
                  </a:schemeClr>
                </a:solidFill>
              </a:rPr>
              <a:t> where upper(</a:t>
            </a:r>
            <a:r>
              <a:rPr lang="en-IN" sz="2000" dirty="0" err="1">
                <a:solidFill>
                  <a:schemeClr val="accent6">
                    <a:lumMod val="50000"/>
                  </a:schemeClr>
                </a:solidFill>
              </a:rPr>
              <a:t>ename</a:t>
            </a:r>
            <a:r>
              <a:rPr lang="en-IN" sz="2000" dirty="0">
                <a:solidFill>
                  <a:schemeClr val="accent6">
                    <a:lumMod val="50000"/>
                  </a:schemeClr>
                </a:solidFill>
              </a:rPr>
              <a:t>) = 'JONES');</a:t>
            </a:r>
          </a:p>
          <a:p>
            <a:r>
              <a:rPr lang="en-IN" sz="2000" b="1" dirty="0">
                <a:solidFill>
                  <a:srgbClr val="C00000"/>
                </a:solidFill>
              </a:rPr>
              <a:t>** There could be more than one BLAKE and JONES</a:t>
            </a:r>
          </a:p>
          <a:p>
            <a:pPr marL="342900" indent="-342900">
              <a:buFont typeface="Wingdings" pitchFamily="2" charset="2"/>
              <a:buChar char="Ø"/>
            </a:pPr>
            <a:r>
              <a:rPr lang="en-IN" sz="2000" dirty="0">
                <a:solidFill>
                  <a:schemeClr val="tx2"/>
                </a:solidFill>
              </a:rPr>
              <a:t>Display details of employees who are earning more than all employees of </a:t>
            </a:r>
            <a:r>
              <a:rPr lang="en-IN" sz="2000" dirty="0" err="1">
                <a:solidFill>
                  <a:schemeClr val="tx2"/>
                </a:solidFill>
              </a:rPr>
              <a:t>dept</a:t>
            </a:r>
            <a:r>
              <a:rPr lang="en-IN" sz="2000" dirty="0">
                <a:solidFill>
                  <a:schemeClr val="tx2"/>
                </a:solidFill>
              </a:rPr>
              <a:t> 30.</a:t>
            </a:r>
          </a:p>
          <a:p>
            <a:pPr lvl="1"/>
            <a:r>
              <a:rPr lang="en-IN" sz="2000" dirty="0">
                <a:solidFill>
                  <a:schemeClr val="accent6">
                    <a:lumMod val="50000"/>
                  </a:schemeClr>
                </a:solidFill>
              </a:rPr>
              <a:t>select * from </a:t>
            </a:r>
            <a:r>
              <a:rPr lang="en-IN" sz="2000" dirty="0" err="1">
                <a:solidFill>
                  <a:schemeClr val="accent6">
                    <a:lumMod val="50000"/>
                  </a:schemeClr>
                </a:solidFill>
              </a:rPr>
              <a:t>emp</a:t>
            </a:r>
            <a:r>
              <a:rPr lang="en-IN" sz="2000" dirty="0">
                <a:solidFill>
                  <a:schemeClr val="accent6">
                    <a:lumMod val="50000"/>
                  </a:schemeClr>
                </a:solidFill>
              </a:rPr>
              <a:t> </a:t>
            </a:r>
          </a:p>
          <a:p>
            <a:pPr lvl="1"/>
            <a:r>
              <a:rPr lang="en-IN" sz="2000" dirty="0">
                <a:solidFill>
                  <a:schemeClr val="accent6">
                    <a:lumMod val="50000"/>
                  </a:schemeClr>
                </a:solidFill>
              </a:rPr>
              <a:t>where </a:t>
            </a:r>
            <a:r>
              <a:rPr lang="en-IN" sz="2000" dirty="0" err="1">
                <a:solidFill>
                  <a:schemeClr val="accent6">
                    <a:lumMod val="50000"/>
                  </a:schemeClr>
                </a:solidFill>
              </a:rPr>
              <a:t>sal</a:t>
            </a:r>
            <a:r>
              <a:rPr lang="en-IN" sz="2000" dirty="0">
                <a:solidFill>
                  <a:schemeClr val="accent6">
                    <a:lumMod val="50000"/>
                  </a:schemeClr>
                </a:solidFill>
              </a:rPr>
              <a:t> &gt; all</a:t>
            </a:r>
          </a:p>
          <a:p>
            <a:pPr lvl="1"/>
            <a:r>
              <a:rPr lang="en-IN" sz="2000" dirty="0">
                <a:solidFill>
                  <a:schemeClr val="accent6">
                    <a:lumMod val="50000"/>
                  </a:schemeClr>
                </a:solidFill>
              </a:rPr>
              <a:t>(select </a:t>
            </a:r>
            <a:r>
              <a:rPr lang="en-IN" sz="2000" dirty="0" err="1">
                <a:solidFill>
                  <a:schemeClr val="accent6">
                    <a:lumMod val="50000"/>
                  </a:schemeClr>
                </a:solidFill>
              </a:rPr>
              <a:t>sal</a:t>
            </a:r>
            <a:r>
              <a:rPr lang="en-IN" sz="2000" dirty="0">
                <a:solidFill>
                  <a:schemeClr val="accent6">
                    <a:lumMod val="50000"/>
                  </a:schemeClr>
                </a:solidFill>
              </a:rPr>
              <a:t> </a:t>
            </a:r>
          </a:p>
          <a:p>
            <a:pPr lvl="1"/>
            <a:r>
              <a:rPr lang="en-IN" sz="2000" dirty="0">
                <a:solidFill>
                  <a:schemeClr val="accent6">
                    <a:lumMod val="50000"/>
                  </a:schemeClr>
                </a:solidFill>
              </a:rPr>
              <a:t>from </a:t>
            </a:r>
            <a:r>
              <a:rPr lang="en-IN" sz="2000" dirty="0" err="1">
                <a:solidFill>
                  <a:schemeClr val="accent6">
                    <a:lumMod val="50000"/>
                  </a:schemeClr>
                </a:solidFill>
              </a:rPr>
              <a:t>emp</a:t>
            </a:r>
            <a:r>
              <a:rPr lang="en-IN" sz="2000" dirty="0">
                <a:solidFill>
                  <a:schemeClr val="accent6">
                    <a:lumMod val="50000"/>
                  </a:schemeClr>
                </a:solidFill>
              </a:rPr>
              <a:t> </a:t>
            </a:r>
          </a:p>
          <a:p>
            <a:pPr lvl="1"/>
            <a:r>
              <a:rPr lang="en-IN" sz="2000" dirty="0">
                <a:solidFill>
                  <a:schemeClr val="accent6">
                    <a:lumMod val="50000"/>
                  </a:schemeClr>
                </a:solidFill>
              </a:rPr>
              <a:t>where </a:t>
            </a:r>
            <a:r>
              <a:rPr lang="en-IN" sz="2000" dirty="0" err="1">
                <a:solidFill>
                  <a:schemeClr val="accent6">
                    <a:lumMod val="50000"/>
                  </a:schemeClr>
                </a:solidFill>
              </a:rPr>
              <a:t>deptno</a:t>
            </a:r>
            <a:r>
              <a:rPr lang="en-IN" sz="2000" dirty="0">
                <a:solidFill>
                  <a:schemeClr val="accent6">
                    <a:lumMod val="50000"/>
                  </a:schemeClr>
                </a:solidFill>
              </a:rPr>
              <a:t> = 30);</a:t>
            </a:r>
            <a:r>
              <a:rPr lang="en-IN" sz="2000" dirty="0">
                <a:solidFill>
                  <a:schemeClr val="tx2"/>
                </a:solidFill>
              </a:rPr>
              <a:t> </a:t>
            </a:r>
          </a:p>
          <a:p>
            <a:endParaRPr lang="en-IN" sz="2000" dirty="0">
              <a:solidFill>
                <a:schemeClr val="tx2"/>
              </a:solidFill>
            </a:endParaRPr>
          </a:p>
          <a:p>
            <a:r>
              <a:rPr lang="en-IN" sz="2000" b="1" dirty="0">
                <a:solidFill>
                  <a:srgbClr val="C00000"/>
                </a:solidFill>
              </a:rPr>
              <a:t>** ‘</a:t>
            </a:r>
            <a:r>
              <a:rPr lang="en-IN" sz="2000" b="1" dirty="0">
                <a:solidFill>
                  <a:schemeClr val="tx2"/>
                </a:solidFill>
              </a:rPr>
              <a:t>all</a:t>
            </a:r>
            <a:r>
              <a:rPr lang="en-IN" sz="2000" b="1" dirty="0">
                <a:solidFill>
                  <a:srgbClr val="C00000"/>
                </a:solidFill>
              </a:rPr>
              <a:t>’ is used as inner query select more than one value</a:t>
            </a:r>
          </a:p>
          <a:p>
            <a:pPr lvl="1"/>
            <a:endParaRPr lang="en-IN" sz="2000" dirty="0">
              <a:solidFill>
                <a:schemeClr val="tx2"/>
              </a:solidFill>
            </a:endParaRPr>
          </a:p>
        </p:txBody>
      </p:sp>
      <p:sp>
        <p:nvSpPr>
          <p:cNvPr id="10" name="Rectangle 9"/>
          <p:cNvSpPr/>
          <p:nvPr/>
        </p:nvSpPr>
        <p:spPr>
          <a:xfrm>
            <a:off x="5057274" y="3810000"/>
            <a:ext cx="2971800" cy="1631216"/>
          </a:xfrm>
          <a:prstGeom prst="rect">
            <a:avLst/>
          </a:prstGeom>
        </p:spPr>
        <p:txBody>
          <a:bodyPr wrap="square">
            <a:spAutoFit/>
          </a:bodyPr>
          <a:lstStyle/>
          <a:p>
            <a:pPr lvl="1"/>
            <a:r>
              <a:rPr lang="en-IN" sz="2000" dirty="0">
                <a:solidFill>
                  <a:schemeClr val="accent6">
                    <a:lumMod val="50000"/>
                  </a:schemeClr>
                </a:solidFill>
              </a:rPr>
              <a:t>select * from </a:t>
            </a:r>
            <a:r>
              <a:rPr lang="en-IN" sz="2000" dirty="0" err="1">
                <a:solidFill>
                  <a:schemeClr val="accent6">
                    <a:lumMod val="50000"/>
                  </a:schemeClr>
                </a:solidFill>
              </a:rPr>
              <a:t>emp</a:t>
            </a:r>
            <a:r>
              <a:rPr lang="en-IN" sz="2000" dirty="0">
                <a:solidFill>
                  <a:schemeClr val="accent6">
                    <a:lumMod val="50000"/>
                  </a:schemeClr>
                </a:solidFill>
              </a:rPr>
              <a:t> </a:t>
            </a:r>
          </a:p>
          <a:p>
            <a:pPr lvl="1"/>
            <a:r>
              <a:rPr lang="en-IN" sz="2000" dirty="0">
                <a:solidFill>
                  <a:schemeClr val="accent6">
                    <a:lumMod val="50000"/>
                  </a:schemeClr>
                </a:solidFill>
              </a:rPr>
              <a:t>where </a:t>
            </a:r>
            <a:r>
              <a:rPr lang="en-IN" sz="2000" dirty="0" err="1">
                <a:solidFill>
                  <a:schemeClr val="accent6">
                    <a:lumMod val="50000"/>
                  </a:schemeClr>
                </a:solidFill>
              </a:rPr>
              <a:t>sal</a:t>
            </a:r>
            <a:r>
              <a:rPr lang="en-IN" sz="2000" dirty="0">
                <a:solidFill>
                  <a:schemeClr val="accent6">
                    <a:lumMod val="50000"/>
                  </a:schemeClr>
                </a:solidFill>
              </a:rPr>
              <a:t> &gt; </a:t>
            </a:r>
          </a:p>
          <a:p>
            <a:pPr lvl="1"/>
            <a:r>
              <a:rPr lang="en-IN" sz="2000" dirty="0">
                <a:solidFill>
                  <a:schemeClr val="accent6">
                    <a:lumMod val="50000"/>
                  </a:schemeClr>
                </a:solidFill>
              </a:rPr>
              <a:t>(select max(</a:t>
            </a:r>
            <a:r>
              <a:rPr lang="en-IN" sz="2000" dirty="0" err="1">
                <a:solidFill>
                  <a:schemeClr val="accent6">
                    <a:lumMod val="50000"/>
                  </a:schemeClr>
                </a:solidFill>
              </a:rPr>
              <a:t>sal</a:t>
            </a:r>
            <a:r>
              <a:rPr lang="en-IN" sz="2000" dirty="0">
                <a:solidFill>
                  <a:schemeClr val="accent6">
                    <a:lumMod val="50000"/>
                  </a:schemeClr>
                </a:solidFill>
              </a:rPr>
              <a:t>) </a:t>
            </a:r>
          </a:p>
          <a:p>
            <a:pPr lvl="1"/>
            <a:r>
              <a:rPr lang="en-IN" sz="2000" dirty="0">
                <a:solidFill>
                  <a:schemeClr val="accent6">
                    <a:lumMod val="50000"/>
                  </a:schemeClr>
                </a:solidFill>
              </a:rPr>
              <a:t>from </a:t>
            </a:r>
            <a:r>
              <a:rPr lang="en-IN" sz="2000" dirty="0" err="1">
                <a:solidFill>
                  <a:schemeClr val="accent6">
                    <a:lumMod val="50000"/>
                  </a:schemeClr>
                </a:solidFill>
              </a:rPr>
              <a:t>emp</a:t>
            </a:r>
            <a:r>
              <a:rPr lang="en-IN" sz="2000" dirty="0">
                <a:solidFill>
                  <a:schemeClr val="accent6">
                    <a:lumMod val="50000"/>
                  </a:schemeClr>
                </a:solidFill>
              </a:rPr>
              <a:t> </a:t>
            </a:r>
          </a:p>
          <a:p>
            <a:pPr lvl="1"/>
            <a:r>
              <a:rPr lang="en-IN" sz="2000" dirty="0">
                <a:solidFill>
                  <a:schemeClr val="accent6">
                    <a:lumMod val="50000"/>
                  </a:schemeClr>
                </a:solidFill>
              </a:rPr>
              <a:t>where </a:t>
            </a:r>
            <a:r>
              <a:rPr lang="en-IN" sz="2000" dirty="0" err="1">
                <a:solidFill>
                  <a:schemeClr val="accent6">
                    <a:lumMod val="50000"/>
                  </a:schemeClr>
                </a:solidFill>
              </a:rPr>
              <a:t>deptno</a:t>
            </a:r>
            <a:r>
              <a:rPr lang="en-IN" sz="2000" dirty="0">
                <a:solidFill>
                  <a:schemeClr val="accent6">
                    <a:lumMod val="50000"/>
                  </a:schemeClr>
                </a:solidFill>
              </a:rPr>
              <a:t> = 30);</a:t>
            </a:r>
            <a:endParaRPr lang="en-IN" dirty="0">
              <a:solidFill>
                <a:schemeClr val="accent6">
                  <a:lumMod val="50000"/>
                </a:schemeClr>
              </a:solidFill>
            </a:endParaRPr>
          </a:p>
        </p:txBody>
      </p:sp>
      <p:sp>
        <p:nvSpPr>
          <p:cNvPr id="11" name="TextBox 10"/>
          <p:cNvSpPr txBox="1"/>
          <p:nvPr/>
        </p:nvSpPr>
        <p:spPr>
          <a:xfrm>
            <a:off x="4036207" y="4196503"/>
            <a:ext cx="461986" cy="369332"/>
          </a:xfrm>
          <a:prstGeom prst="rect">
            <a:avLst/>
          </a:prstGeom>
          <a:noFill/>
        </p:spPr>
        <p:txBody>
          <a:bodyPr wrap="none" rtlCol="0">
            <a:spAutoFit/>
          </a:bodyPr>
          <a:lstStyle/>
          <a:p>
            <a:r>
              <a:rPr lang="en-IN" dirty="0"/>
              <a:t>OR</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9908006-3177-4597-B24F-DF4C4919DE26}"/>
                  </a:ext>
                </a:extLst>
              </p14:cNvPr>
              <p14:cNvContentPartPr/>
              <p14:nvPr/>
            </p14:nvContentPartPr>
            <p14:xfrm>
              <a:off x="-272880" y="0"/>
              <a:ext cx="1460520" cy="1225800"/>
            </p14:xfrm>
          </p:contentPart>
        </mc:Choice>
        <mc:Fallback>
          <p:pic>
            <p:nvPicPr>
              <p:cNvPr id="2" name="Ink 1">
                <a:extLst>
                  <a:ext uri="{FF2B5EF4-FFF2-40B4-BE49-F238E27FC236}">
                    <a16:creationId xmlns:a16="http://schemas.microsoft.com/office/drawing/2014/main" id="{C9908006-3177-4597-B24F-DF4C4919DE26}"/>
                  </a:ext>
                </a:extLst>
              </p:cNvPr>
              <p:cNvPicPr/>
              <p:nvPr/>
            </p:nvPicPr>
            <p:blipFill>
              <a:blip r:embed="rId3"/>
              <a:stretch>
                <a:fillRect/>
              </a:stretch>
            </p:blipFill>
            <p:spPr>
              <a:xfrm>
                <a:off x="-282240" y="-9360"/>
                <a:ext cx="1479240" cy="1244520"/>
              </a:xfrm>
              <a:prstGeom prst="rect">
                <a:avLst/>
              </a:prstGeom>
            </p:spPr>
          </p:pic>
        </mc:Fallback>
      </mc:AlternateContent>
    </p:spTree>
    <p:extLst>
      <p:ext uri="{BB962C8B-B14F-4D97-AF65-F5344CB8AC3E}">
        <p14:creationId xmlns:p14="http://schemas.microsoft.com/office/powerpoint/2010/main" val="212972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Foreign Key</a:t>
            </a:r>
          </a:p>
        </p:txBody>
      </p:sp>
      <p:sp>
        <p:nvSpPr>
          <p:cNvPr id="3" name="Content Placeholder 2"/>
          <p:cNvSpPr>
            <a:spLocks noGrp="1"/>
          </p:cNvSpPr>
          <p:nvPr>
            <p:ph idx="1"/>
          </p:nvPr>
        </p:nvSpPr>
        <p:spPr/>
        <p:txBody>
          <a:bodyPr/>
          <a:lstStyle/>
          <a:p>
            <a:pPr marL="114300" indent="0">
              <a:buNone/>
            </a:pPr>
            <a:r>
              <a:rPr lang="en-IN" dirty="0"/>
              <a:t>E.g. </a:t>
            </a:r>
          </a:p>
          <a:p>
            <a:pPr marL="114300" indent="0">
              <a:buNone/>
            </a:pPr>
            <a:r>
              <a:rPr lang="en-IN" dirty="0" err="1"/>
              <a:t>Dept</a:t>
            </a:r>
            <a:r>
              <a:rPr lang="en-IN" dirty="0"/>
              <a:t>(</a:t>
            </a:r>
            <a:r>
              <a:rPr lang="en-IN" dirty="0" err="1"/>
              <a:t>deptno</a:t>
            </a:r>
            <a:r>
              <a:rPr lang="en-IN" dirty="0"/>
              <a:t>, </a:t>
            </a:r>
            <a:r>
              <a:rPr lang="en-IN" dirty="0" err="1"/>
              <a:t>dname</a:t>
            </a:r>
            <a:r>
              <a:rPr lang="en-IN" dirty="0"/>
              <a:t>, </a:t>
            </a:r>
            <a:r>
              <a:rPr lang="en-IN" dirty="0" err="1"/>
              <a:t>loc</a:t>
            </a:r>
            <a:r>
              <a:rPr lang="en-IN" dirty="0"/>
              <a:t>) – </a:t>
            </a:r>
            <a:r>
              <a:rPr lang="en-IN" b="1" dirty="0">
                <a:ln>
                  <a:solidFill>
                    <a:srgbClr val="0033CC"/>
                  </a:solidFill>
                </a:ln>
                <a:solidFill>
                  <a:srgbClr val="0033CC"/>
                </a:solidFill>
                <a:latin typeface="Bradley Hand ITC" pitchFamily="66" charset="0"/>
              </a:rPr>
              <a:t>master table</a:t>
            </a:r>
          </a:p>
          <a:p>
            <a:pPr marL="114300" indent="0">
              <a:buNone/>
            </a:pPr>
            <a:r>
              <a:rPr lang="en-IN" dirty="0" err="1"/>
              <a:t>Deptno</a:t>
            </a:r>
            <a:r>
              <a:rPr lang="en-IN" dirty="0"/>
              <a:t> – primary key</a:t>
            </a:r>
          </a:p>
          <a:p>
            <a:pPr marL="114300" indent="0">
              <a:buNone/>
            </a:pPr>
            <a:r>
              <a:rPr lang="en-IN" dirty="0" err="1"/>
              <a:t>Dname</a:t>
            </a:r>
            <a:r>
              <a:rPr lang="en-IN" dirty="0"/>
              <a:t> – candidate key</a:t>
            </a:r>
          </a:p>
          <a:p>
            <a:pPr marL="114300" indent="0">
              <a:buNone/>
            </a:pPr>
            <a:endParaRPr lang="en-IN" dirty="0"/>
          </a:p>
          <a:p>
            <a:pPr marL="114300" indent="0">
              <a:buNone/>
            </a:pPr>
            <a:r>
              <a:rPr lang="en-IN" dirty="0" err="1"/>
              <a:t>Emp</a:t>
            </a:r>
            <a:r>
              <a:rPr lang="en-IN" dirty="0"/>
              <a:t>(</a:t>
            </a:r>
            <a:r>
              <a:rPr lang="en-IN" u="sng" dirty="0" err="1"/>
              <a:t>empno</a:t>
            </a:r>
            <a:r>
              <a:rPr lang="en-IN" dirty="0"/>
              <a:t>, </a:t>
            </a:r>
            <a:r>
              <a:rPr lang="en-IN" dirty="0" err="1"/>
              <a:t>ename</a:t>
            </a:r>
            <a:r>
              <a:rPr lang="en-IN" dirty="0"/>
              <a:t>, </a:t>
            </a:r>
            <a:r>
              <a:rPr lang="en-IN" dirty="0" err="1"/>
              <a:t>sal</a:t>
            </a:r>
            <a:r>
              <a:rPr lang="en-IN" dirty="0"/>
              <a:t>, </a:t>
            </a:r>
            <a:r>
              <a:rPr lang="en-IN" dirty="0" err="1"/>
              <a:t>comm</a:t>
            </a:r>
            <a:r>
              <a:rPr lang="en-IN" dirty="0"/>
              <a:t>, ….. , </a:t>
            </a:r>
            <a:r>
              <a:rPr lang="en-IN" dirty="0" err="1"/>
              <a:t>deptno</a:t>
            </a:r>
            <a:r>
              <a:rPr lang="en-IN" dirty="0"/>
              <a:t>) – </a:t>
            </a:r>
            <a:r>
              <a:rPr lang="en-IN" b="1" dirty="0">
                <a:ln>
                  <a:solidFill>
                    <a:srgbClr val="0033CC"/>
                  </a:solidFill>
                </a:ln>
                <a:solidFill>
                  <a:srgbClr val="0033CC"/>
                </a:solidFill>
                <a:latin typeface="Bradley Hand ITC" pitchFamily="66" charset="0"/>
              </a:rPr>
              <a:t>child/dependent</a:t>
            </a:r>
          </a:p>
          <a:p>
            <a:pPr marL="114300" indent="0">
              <a:buNone/>
            </a:pPr>
            <a:r>
              <a:rPr lang="en-IN" b="1" dirty="0">
                <a:ln>
                  <a:solidFill>
                    <a:srgbClr val="0033CC"/>
                  </a:solidFill>
                </a:ln>
                <a:solidFill>
                  <a:srgbClr val="0033CC"/>
                </a:solidFill>
                <a:latin typeface="Bradley Hand ITC" pitchFamily="66" charset="0"/>
              </a:rPr>
              <a:t>						  table</a:t>
            </a:r>
          </a:p>
          <a:p>
            <a:pPr marL="114300" indent="0">
              <a:buNone/>
            </a:pPr>
            <a:r>
              <a:rPr lang="en-IN" dirty="0"/>
              <a:t>Foreign Key</a:t>
            </a:r>
          </a:p>
          <a:p>
            <a:pPr>
              <a:buFont typeface="Wingdings" pitchFamily="2" charset="2"/>
              <a:buChar char="Ø"/>
            </a:pPr>
            <a:r>
              <a:rPr lang="en-IN" dirty="0"/>
              <a:t>can have a value which is the primary key or candidate key of some other table</a:t>
            </a:r>
          </a:p>
          <a:p>
            <a:pPr>
              <a:buFont typeface="Wingdings" pitchFamily="2" charset="2"/>
              <a:buChar char="Ø"/>
            </a:pPr>
            <a:r>
              <a:rPr lang="en-IN" dirty="0"/>
              <a:t>Can have a null value</a:t>
            </a:r>
          </a:p>
        </p:txBody>
      </p:sp>
      <p:cxnSp>
        <p:nvCxnSpPr>
          <p:cNvPr id="5" name="Curved Connector 4"/>
          <p:cNvCxnSpPr/>
          <p:nvPr/>
        </p:nvCxnSpPr>
        <p:spPr>
          <a:xfrm rot="5400000" flipH="1" flipV="1">
            <a:off x="5410200" y="3200400"/>
            <a:ext cx="457200" cy="457200"/>
          </a:xfrm>
          <a:prstGeom prst="curvedConnector3">
            <a:avLst>
              <a:gd name="adj1" fmla="val 3148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23933" y="2831068"/>
            <a:ext cx="1524000" cy="369332"/>
          </a:xfrm>
          <a:prstGeom prst="rect">
            <a:avLst/>
          </a:prstGeom>
          <a:noFill/>
        </p:spPr>
        <p:txBody>
          <a:bodyPr wrap="square" rtlCol="0">
            <a:spAutoFit/>
          </a:bodyPr>
          <a:lstStyle/>
          <a:p>
            <a:r>
              <a:rPr lang="en-IN" dirty="0"/>
              <a:t>Foreign Key</a:t>
            </a:r>
          </a:p>
        </p:txBody>
      </p:sp>
      <p:sp>
        <p:nvSpPr>
          <p:cNvPr id="17" name="Slide Number Placeholder 16"/>
          <p:cNvSpPr>
            <a:spLocks noGrp="1"/>
          </p:cNvSpPr>
          <p:nvPr>
            <p:ph type="sldNum" sz="quarter" idx="12"/>
          </p:nvPr>
        </p:nvSpPr>
        <p:spPr/>
        <p:txBody>
          <a:bodyPr/>
          <a:lstStyle/>
          <a:p>
            <a:fld id="{B6F15528-21DE-4FAA-801E-634DDDAF4B2B}" type="slidenum">
              <a:rPr lang="en-IN" smtClean="0"/>
              <a:t>9</a:t>
            </a:fld>
            <a:endParaRPr lang="en-IN"/>
          </a:p>
        </p:txBody>
      </p:sp>
      <p:cxnSp>
        <p:nvCxnSpPr>
          <p:cNvPr id="9" name="Straight Connector 8"/>
          <p:cNvCxnSpPr/>
          <p:nvPr/>
        </p:nvCxnSpPr>
        <p:spPr>
          <a:xfrm>
            <a:off x="1295400" y="2362200"/>
            <a:ext cx="838200"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CE8B254-50DD-40E7-9024-B57585C82FBB}"/>
                  </a:ext>
                </a:extLst>
              </p14:cNvPr>
              <p14:cNvContentPartPr/>
              <p14:nvPr/>
            </p14:nvContentPartPr>
            <p14:xfrm>
              <a:off x="622440" y="2368440"/>
              <a:ext cx="3308400" cy="51120"/>
            </p14:xfrm>
          </p:contentPart>
        </mc:Choice>
        <mc:Fallback xmlns="">
          <p:pic>
            <p:nvPicPr>
              <p:cNvPr id="4" name="Ink 3">
                <a:extLst>
                  <a:ext uri="{FF2B5EF4-FFF2-40B4-BE49-F238E27FC236}">
                    <a16:creationId xmlns:a16="http://schemas.microsoft.com/office/drawing/2014/main" id="{9CE8B254-50DD-40E7-9024-B57585C82FBB}"/>
                  </a:ext>
                </a:extLst>
              </p:cNvPr>
              <p:cNvPicPr/>
              <p:nvPr/>
            </p:nvPicPr>
            <p:blipFill>
              <a:blip r:embed="rId3"/>
              <a:stretch>
                <a:fillRect/>
              </a:stretch>
            </p:blipFill>
            <p:spPr>
              <a:xfrm>
                <a:off x="613080" y="2359080"/>
                <a:ext cx="3327120" cy="69840"/>
              </a:xfrm>
              <a:prstGeom prst="rect">
                <a:avLst/>
              </a:prstGeom>
            </p:spPr>
          </p:pic>
        </mc:Fallback>
      </mc:AlternateContent>
    </p:spTree>
    <p:extLst>
      <p:ext uri="{BB962C8B-B14F-4D97-AF65-F5344CB8AC3E}">
        <p14:creationId xmlns:p14="http://schemas.microsoft.com/office/powerpoint/2010/main" val="201342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26934BCC31DF488B3DDEEB109D8F95" ma:contentTypeVersion="10" ma:contentTypeDescription="Create a new document." ma:contentTypeScope="" ma:versionID="9e0482d6d5e77281d1ed6c9d40139122">
  <xsd:schema xmlns:xsd="http://www.w3.org/2001/XMLSchema" xmlns:xs="http://www.w3.org/2001/XMLSchema" xmlns:p="http://schemas.microsoft.com/office/2006/metadata/properties" xmlns:ns2="80aefa66-4b42-4264-b046-00d7c33af591" xmlns:ns3="fbcd1169-79ea-4090-bc5e-f1bd66edc7ba" targetNamespace="http://schemas.microsoft.com/office/2006/metadata/properties" ma:root="true" ma:fieldsID="28b6a87142cae36fff4caaa56710a731" ns2:_="" ns3:_="">
    <xsd:import namespace="80aefa66-4b42-4264-b046-00d7c33af591"/>
    <xsd:import namespace="fbcd1169-79ea-4090-bc5e-f1bd66edc7b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efa66-4b42-4264-b046-00d7c33af5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cd1169-79ea-4090-bc5e-f1bd66edc7b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971D22-2406-40DE-8F56-C5AE523BE4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aefa66-4b42-4264-b046-00d7c33af591"/>
    <ds:schemaRef ds:uri="fbcd1169-79ea-4090-bc5e-f1bd66edc7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B82066-B207-4202-AA9A-D5B04EE0B806}">
  <ds:schemaRefs>
    <ds:schemaRef ds:uri="http://schemas.microsoft.com/sharepoint/v3/contenttype/forms"/>
  </ds:schemaRefs>
</ds:datastoreItem>
</file>

<file path=customXml/itemProps3.xml><?xml version="1.0" encoding="utf-8"?>
<ds:datastoreItem xmlns:ds="http://schemas.openxmlformats.org/officeDocument/2006/customXml" ds:itemID="{5CD940BE-1F07-4CF9-BD89-4C8B43FFEB3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4103</TotalTime>
  <Words>5744</Words>
  <Application>Microsoft Office PowerPoint</Application>
  <PresentationFormat>On-screen Show (4:3)</PresentationFormat>
  <Paragraphs>1963</Paragraphs>
  <Slides>84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84</vt:i4>
      </vt:variant>
    </vt:vector>
  </HeadingPairs>
  <TitlesOfParts>
    <vt:vector size="94" baseType="lpstr">
      <vt:lpstr>Algerian</vt:lpstr>
      <vt:lpstr>Arial</vt:lpstr>
      <vt:lpstr>Arial Black</vt:lpstr>
      <vt:lpstr>Arial Rounded MT Bold</vt:lpstr>
      <vt:lpstr>Bradley Hand ITC</vt:lpstr>
      <vt:lpstr>Calibri</vt:lpstr>
      <vt:lpstr>Cambria</vt:lpstr>
      <vt:lpstr>Consolas</vt:lpstr>
      <vt:lpstr>Wingdings</vt:lpstr>
      <vt:lpstr>Adjacency</vt:lpstr>
      <vt:lpstr>PowerPoint Presentation</vt:lpstr>
      <vt:lpstr>Table______________________________</vt:lpstr>
      <vt:lpstr>Keys – The Super Key___________</vt:lpstr>
      <vt:lpstr>The Candidate Key______________</vt:lpstr>
      <vt:lpstr>The Candidate Key______________</vt:lpstr>
      <vt:lpstr>The Primary Key</vt:lpstr>
      <vt:lpstr>Keys Example</vt:lpstr>
      <vt:lpstr>Keys Example (contd…)</vt:lpstr>
      <vt:lpstr>The Foreign Key</vt:lpstr>
      <vt:lpstr>The Foreign Key (contd…)</vt:lpstr>
      <vt:lpstr>History of SQL</vt:lpstr>
      <vt:lpstr>History of SQL</vt:lpstr>
      <vt:lpstr>SQL Datatypes</vt:lpstr>
      <vt:lpstr>SQL Datatypes</vt:lpstr>
      <vt:lpstr>PowerPoint Presentation</vt:lpstr>
      <vt:lpstr>SQL Datatypes</vt:lpstr>
      <vt:lpstr>SQL Components</vt:lpstr>
      <vt:lpstr>SQL Components</vt:lpstr>
      <vt:lpstr>PowerPoint Presentation</vt:lpstr>
      <vt:lpstr>Data types examples</vt:lpstr>
      <vt:lpstr>DDL</vt:lpstr>
      <vt:lpstr>Constraints</vt:lpstr>
      <vt:lpstr>Constraints</vt:lpstr>
      <vt:lpstr>Create</vt:lpstr>
      <vt:lpstr>Create</vt:lpstr>
      <vt:lpstr>Create (table level constraints)</vt:lpstr>
      <vt:lpstr>example</vt:lpstr>
      <vt:lpstr>example</vt:lpstr>
      <vt:lpstr>example</vt:lpstr>
      <vt:lpstr>Alter</vt:lpstr>
      <vt:lpstr>Alter</vt:lpstr>
      <vt:lpstr>Alter: examples</vt:lpstr>
      <vt:lpstr>PowerPoint Presentation</vt:lpstr>
      <vt:lpstr>PowerPoint Presentation</vt:lpstr>
      <vt:lpstr>Alter (Add/Modify/Remove columns)</vt:lpstr>
      <vt:lpstr>Alter (Add/Modify/Remove columns)</vt:lpstr>
      <vt:lpstr>Alter (Constraints)</vt:lpstr>
      <vt:lpstr>Drop / Rename /Truncate</vt:lpstr>
      <vt:lpstr>PowerPoint Presentation</vt:lpstr>
      <vt:lpstr>DML</vt:lpstr>
      <vt:lpstr>Insert</vt:lpstr>
      <vt:lpstr>Insert</vt:lpstr>
      <vt:lpstr>Insert</vt:lpstr>
      <vt:lpstr>Update</vt:lpstr>
      <vt:lpstr>Update</vt:lpstr>
      <vt:lpstr>Update</vt:lpstr>
      <vt:lpstr>Delete</vt:lpstr>
      <vt:lpstr>PowerPoint Presentation</vt:lpstr>
      <vt:lpstr>Select</vt:lpstr>
      <vt:lpstr>Select (like operator)</vt:lpstr>
      <vt:lpstr>PowerPoint Presentation</vt:lpstr>
      <vt:lpstr>Select (like operator)</vt:lpstr>
      <vt:lpstr>Select (like operator)</vt:lpstr>
      <vt:lpstr>Select (between operator)</vt:lpstr>
      <vt:lpstr>Select (between operator)</vt:lpstr>
      <vt:lpstr>Order by</vt:lpstr>
      <vt:lpstr>PowerPoint Presentation</vt:lpstr>
      <vt:lpstr>PowerPoint Presentation</vt:lpstr>
      <vt:lpstr>Functions</vt:lpstr>
      <vt:lpstr>PowerPoint Presentation</vt:lpstr>
      <vt:lpstr>Group by</vt:lpstr>
      <vt:lpstr>Group by</vt:lpstr>
      <vt:lpstr>PowerPoint Presentation</vt:lpstr>
      <vt:lpstr>PowerPoint Presentation</vt:lpstr>
      <vt:lpstr>Group by with having condition:</vt:lpstr>
      <vt:lpstr>PowerPoint Presentation</vt:lpstr>
      <vt:lpstr>PowerPoint Presentation</vt:lpstr>
      <vt:lpstr>PowerPoint Presentation</vt:lpstr>
      <vt:lpstr>PowerPoint Presentation</vt:lpstr>
      <vt:lpstr>The NVL function</vt:lpstr>
      <vt:lpstr>The NVL function</vt:lpstr>
      <vt:lpstr>PowerPoint Presentation</vt:lpstr>
      <vt:lpstr>PowerPoint Presentation</vt:lpstr>
      <vt:lpstr>Sub-query</vt:lpstr>
      <vt:lpstr>PowerPoint Presentation</vt:lpstr>
      <vt:lpstr>PowerPoint Presentation</vt:lpstr>
      <vt:lpstr>PowerPoint Presentation</vt:lpstr>
      <vt:lpstr>PowerPoint Presentation</vt:lpstr>
      <vt:lpstr>Single-row Sub-query</vt:lpstr>
      <vt:lpstr>Single-row Sub-query</vt:lpstr>
      <vt:lpstr>Single-row Sub-query</vt:lpstr>
      <vt:lpstr>Single-row Sub-query</vt:lpstr>
      <vt:lpstr>Multiple-row Sub-query</vt:lpstr>
      <vt:lpstr>More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Jivani</dc:creator>
  <cp:lastModifiedBy>Krishna Soneji</cp:lastModifiedBy>
  <cp:revision>344</cp:revision>
  <dcterms:created xsi:type="dcterms:W3CDTF">2020-07-02T12:19:36Z</dcterms:created>
  <dcterms:modified xsi:type="dcterms:W3CDTF">2022-04-07T06:48:04Z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2020-07-02T00:00:00Z</vt:filetime>
  </property>
  <property fmtid="{D5CDD505-2E9C-101B-9397-08002B2CF9AE}" pid="3" name="Creator">
    <vt:lpwstr>PDFium</vt:lpwstr>
  </property>
  <property fmtid="{D5CDD505-2E9C-101B-9397-08002B2CF9AE}" pid="4" name="LastSaved">
    <vt:filetime>2020-07-02T00:00:00Z</vt:filetime>
  </property>
  <property fmtid="{D5CDD505-2E9C-101B-9397-08002B2CF9AE}" pid="5" name="ContentTypeId">
    <vt:lpwstr>0x0101001B26934BCC31DF488B3DDEEB109D8F95</vt:lpwstr>
  </property>
</Properties>
</file>