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2.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notesSlides/notesSlide3.xml" ContentType="application/vnd.openxmlformats-officedocument.presentationml.notesSlide+xml"/>
  <Override PartName="/ppt/ink/ink14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4"/>
  </p:sldMasterIdLst>
  <p:notesMasterIdLst>
    <p:notesMasterId r:id="rId43"/>
  </p:notesMasterIdLst>
  <p:sldIdLst>
    <p:sldId id="499" r:id="rId5"/>
    <p:sldId id="502" r:id="rId6"/>
    <p:sldId id="521" r:id="rId7"/>
    <p:sldId id="503" r:id="rId8"/>
    <p:sldId id="522" r:id="rId9"/>
    <p:sldId id="523" r:id="rId10"/>
    <p:sldId id="524" r:id="rId11"/>
    <p:sldId id="525" r:id="rId12"/>
    <p:sldId id="526" r:id="rId13"/>
    <p:sldId id="527" r:id="rId14"/>
    <p:sldId id="528" r:id="rId15"/>
    <p:sldId id="529" r:id="rId16"/>
    <p:sldId id="530" r:id="rId17"/>
    <p:sldId id="532" r:id="rId18"/>
    <p:sldId id="533" r:id="rId19"/>
    <p:sldId id="531" r:id="rId20"/>
    <p:sldId id="500" r:id="rId21"/>
    <p:sldId id="501" r:id="rId22"/>
    <p:sldId id="504" r:id="rId23"/>
    <p:sldId id="505" r:id="rId24"/>
    <p:sldId id="534" r:id="rId25"/>
    <p:sldId id="535" r:id="rId26"/>
    <p:sldId id="544" r:id="rId27"/>
    <p:sldId id="506" r:id="rId28"/>
    <p:sldId id="554" r:id="rId29"/>
    <p:sldId id="536" r:id="rId30"/>
    <p:sldId id="546" r:id="rId31"/>
    <p:sldId id="547" r:id="rId32"/>
    <p:sldId id="545" r:id="rId33"/>
    <p:sldId id="537" r:id="rId34"/>
    <p:sldId id="548" r:id="rId35"/>
    <p:sldId id="549" r:id="rId36"/>
    <p:sldId id="538" r:id="rId37"/>
    <p:sldId id="550" r:id="rId38"/>
    <p:sldId id="540" r:id="rId39"/>
    <p:sldId id="551" r:id="rId40"/>
    <p:sldId id="552" r:id="rId41"/>
    <p:sldId id="557" r:id="rId4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5C2"/>
    <a:srgbClr val="6A9DA2"/>
    <a:srgbClr val="00FFFF"/>
    <a:srgbClr val="00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5033" autoAdjust="0"/>
  </p:normalViewPr>
  <p:slideViewPr>
    <p:cSldViewPr>
      <p:cViewPr varScale="1">
        <p:scale>
          <a:sx n="78" d="100"/>
          <a:sy n="78" d="100"/>
        </p:scale>
        <p:origin x="1694" y="72"/>
      </p:cViewPr>
      <p:guideLst>
        <p:guide orient="horz" pos="2880"/>
        <p:guide pos="2160"/>
      </p:guideLst>
    </p:cSldViewPr>
  </p:slideViewPr>
  <p:outlineViewPr>
    <p:cViewPr>
      <p:scale>
        <a:sx n="33" d="100"/>
        <a:sy n="33" d="100"/>
      </p:scale>
      <p:origin x="0" y="-4104"/>
    </p:cViewPr>
  </p:outlineViewPr>
  <p:notesTextViewPr>
    <p:cViewPr>
      <p:scale>
        <a:sx n="100" d="100"/>
        <a:sy n="100" d="100"/>
      </p:scale>
      <p:origin x="0" y="0"/>
    </p:cViewPr>
  </p:notesTextViewPr>
  <p:sorterViewPr>
    <p:cViewPr>
      <p:scale>
        <a:sx n="150" d="100"/>
        <a:sy n="150" d="100"/>
      </p:scale>
      <p:origin x="0" y="-212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3EB612-2DD1-470B-99A0-0729957B35D2}" type="doc">
      <dgm:prSet loTypeId="urn:microsoft.com/office/officeart/2005/8/layout/target3" loCatId="list" qsTypeId="urn:microsoft.com/office/officeart/2009/2/quickstyle/3d8" qsCatId="3D" csTypeId="urn:microsoft.com/office/officeart/2005/8/colors/accent1_2" csCatId="accent1" phldr="1"/>
      <dgm:spPr/>
      <dgm:t>
        <a:bodyPr/>
        <a:lstStyle/>
        <a:p>
          <a:endParaRPr lang="en-IN"/>
        </a:p>
      </dgm:t>
    </dgm:pt>
    <dgm:pt modelId="{D0C35F06-F635-43E5-90FE-CADDC579531C}">
      <dgm:prSet phldrT="[Text]" custT="1"/>
      <dgm:spPr/>
      <dgm:t>
        <a:bodyPr/>
        <a:lstStyle/>
        <a:p>
          <a:r>
            <a:rPr lang="en-IN" sz="4400" dirty="0">
              <a:latin typeface="Arial Rounded MT Bold" pitchFamily="34" charset="0"/>
            </a:rPr>
            <a:t>Transaction</a:t>
          </a:r>
        </a:p>
      </dgm:t>
    </dgm:pt>
    <dgm:pt modelId="{3907AE51-C08A-417B-8B2F-7F0067D6015E}" type="parTrans" cxnId="{DB4664F8-5432-47FA-BB7E-EE08D027C5F0}">
      <dgm:prSet/>
      <dgm:spPr/>
      <dgm:t>
        <a:bodyPr/>
        <a:lstStyle/>
        <a:p>
          <a:endParaRPr lang="en-IN"/>
        </a:p>
      </dgm:t>
    </dgm:pt>
    <dgm:pt modelId="{2C91F8A9-FC2D-4E95-B769-AE57797445C3}" type="sibTrans" cxnId="{DB4664F8-5432-47FA-BB7E-EE08D027C5F0}">
      <dgm:prSet/>
      <dgm:spPr/>
      <dgm:t>
        <a:bodyPr/>
        <a:lstStyle/>
        <a:p>
          <a:endParaRPr lang="en-IN"/>
        </a:p>
      </dgm:t>
    </dgm:pt>
    <dgm:pt modelId="{D215D640-37C6-4BBE-80EC-F3D1A2B8DE24}">
      <dgm:prSet phldrT="[Text]" custT="1"/>
      <dgm:spPr/>
      <dgm:t>
        <a:bodyPr/>
        <a:lstStyle/>
        <a:p>
          <a:r>
            <a:rPr lang="en-IN" sz="4400" dirty="0">
              <a:latin typeface="Arial Rounded MT Bold" pitchFamily="34" charset="0"/>
            </a:rPr>
            <a:t>Control</a:t>
          </a:r>
        </a:p>
      </dgm:t>
    </dgm:pt>
    <dgm:pt modelId="{B30DA028-8823-49E6-B5AF-5C985F1B2AB4}" type="parTrans" cxnId="{6177E7E9-0520-4E64-B005-B0945EFE3657}">
      <dgm:prSet/>
      <dgm:spPr/>
      <dgm:t>
        <a:bodyPr/>
        <a:lstStyle/>
        <a:p>
          <a:endParaRPr lang="en-IN"/>
        </a:p>
      </dgm:t>
    </dgm:pt>
    <dgm:pt modelId="{FFC4CB94-BEB1-426F-9AA2-B6C8181D82BE}" type="sibTrans" cxnId="{6177E7E9-0520-4E64-B005-B0945EFE3657}">
      <dgm:prSet/>
      <dgm:spPr/>
      <dgm:t>
        <a:bodyPr/>
        <a:lstStyle/>
        <a:p>
          <a:endParaRPr lang="en-IN"/>
        </a:p>
      </dgm:t>
    </dgm:pt>
    <dgm:pt modelId="{1E5CD83E-4DBF-4923-8B63-F99BAFCB7429}">
      <dgm:prSet phldrT="[Text]" custT="1"/>
      <dgm:spPr/>
      <dgm:t>
        <a:bodyPr/>
        <a:lstStyle/>
        <a:p>
          <a:endParaRPr lang="en-IN" sz="4400" dirty="0">
            <a:latin typeface="Arial Rounded MT Bold" pitchFamily="34" charset="0"/>
          </a:endParaRPr>
        </a:p>
        <a:p>
          <a:r>
            <a:rPr lang="en-IN" sz="4400" dirty="0">
              <a:latin typeface="Arial Rounded MT Bold" pitchFamily="34" charset="0"/>
            </a:rPr>
            <a:t>Language</a:t>
          </a:r>
        </a:p>
        <a:p>
          <a:endParaRPr lang="en-IN" sz="4400" dirty="0">
            <a:latin typeface="Arial Rounded MT Bold" pitchFamily="34" charset="0"/>
          </a:endParaRPr>
        </a:p>
      </dgm:t>
    </dgm:pt>
    <dgm:pt modelId="{E528CD5B-5F98-48E6-9D72-00BA695B77AF}" type="parTrans" cxnId="{1139D143-F3F6-47C4-9EE7-2231EF0FEC2A}">
      <dgm:prSet/>
      <dgm:spPr/>
      <dgm:t>
        <a:bodyPr/>
        <a:lstStyle/>
        <a:p>
          <a:endParaRPr lang="en-IN"/>
        </a:p>
      </dgm:t>
    </dgm:pt>
    <dgm:pt modelId="{4ADF1112-2926-418F-B9D2-EEBD1F6EF78E}" type="sibTrans" cxnId="{1139D143-F3F6-47C4-9EE7-2231EF0FEC2A}">
      <dgm:prSet/>
      <dgm:spPr/>
      <dgm:t>
        <a:bodyPr/>
        <a:lstStyle/>
        <a:p>
          <a:endParaRPr lang="en-IN"/>
        </a:p>
      </dgm:t>
    </dgm:pt>
    <dgm:pt modelId="{7FE3CBAD-8AE2-4097-84FF-88F3CABF8C57}" type="pres">
      <dgm:prSet presAssocID="{9C3EB612-2DD1-470B-99A0-0729957B35D2}" presName="Name0" presStyleCnt="0">
        <dgm:presLayoutVars>
          <dgm:chMax val="7"/>
          <dgm:dir/>
          <dgm:animLvl val="lvl"/>
          <dgm:resizeHandles val="exact"/>
        </dgm:presLayoutVars>
      </dgm:prSet>
      <dgm:spPr/>
    </dgm:pt>
    <dgm:pt modelId="{3159EFDF-049C-434B-8FA5-599DFF48C96E}" type="pres">
      <dgm:prSet presAssocID="{D0C35F06-F635-43E5-90FE-CADDC579531C}" presName="circle1" presStyleLbl="node1" presStyleIdx="0" presStyleCnt="3"/>
      <dgm:spPr/>
    </dgm:pt>
    <dgm:pt modelId="{F828C9EA-B8BB-4DF6-BCE8-AE8C817F50EE}" type="pres">
      <dgm:prSet presAssocID="{D0C35F06-F635-43E5-90FE-CADDC579531C}" presName="space" presStyleCnt="0"/>
      <dgm:spPr/>
    </dgm:pt>
    <dgm:pt modelId="{A605FF2C-C733-4FFC-AAC7-5048236FAEE1}" type="pres">
      <dgm:prSet presAssocID="{D0C35F06-F635-43E5-90FE-CADDC579531C}" presName="rect1" presStyleLbl="alignAcc1" presStyleIdx="0" presStyleCnt="3"/>
      <dgm:spPr/>
    </dgm:pt>
    <dgm:pt modelId="{D1030732-7E50-41FD-9601-776071A597D3}" type="pres">
      <dgm:prSet presAssocID="{D215D640-37C6-4BBE-80EC-F3D1A2B8DE24}" presName="vertSpace2" presStyleLbl="node1" presStyleIdx="0" presStyleCnt="3"/>
      <dgm:spPr/>
    </dgm:pt>
    <dgm:pt modelId="{72DC3B30-843F-4D7B-8516-EB574269870E}" type="pres">
      <dgm:prSet presAssocID="{D215D640-37C6-4BBE-80EC-F3D1A2B8DE24}" presName="circle2" presStyleLbl="node1" presStyleIdx="1" presStyleCnt="3"/>
      <dgm:spPr/>
    </dgm:pt>
    <dgm:pt modelId="{785A963E-72D1-4639-B21F-AB97314AA162}" type="pres">
      <dgm:prSet presAssocID="{D215D640-37C6-4BBE-80EC-F3D1A2B8DE24}" presName="rect2" presStyleLbl="alignAcc1" presStyleIdx="1" presStyleCnt="3"/>
      <dgm:spPr/>
    </dgm:pt>
    <dgm:pt modelId="{2F2EF3B5-61F5-489A-B22C-1415FB81FD28}" type="pres">
      <dgm:prSet presAssocID="{1E5CD83E-4DBF-4923-8B63-F99BAFCB7429}" presName="vertSpace3" presStyleLbl="node1" presStyleIdx="1" presStyleCnt="3"/>
      <dgm:spPr/>
    </dgm:pt>
    <dgm:pt modelId="{3839ED52-3A01-4266-ABAD-423EBF02429C}" type="pres">
      <dgm:prSet presAssocID="{1E5CD83E-4DBF-4923-8B63-F99BAFCB7429}" presName="circle3" presStyleLbl="node1" presStyleIdx="2" presStyleCnt="3"/>
      <dgm:spPr/>
    </dgm:pt>
    <dgm:pt modelId="{4A9A6423-6AA0-4D70-A36C-400F95AA32B0}" type="pres">
      <dgm:prSet presAssocID="{1E5CD83E-4DBF-4923-8B63-F99BAFCB7429}" presName="rect3" presStyleLbl="alignAcc1" presStyleIdx="2" presStyleCnt="3"/>
      <dgm:spPr/>
    </dgm:pt>
    <dgm:pt modelId="{31538465-8635-488E-81B7-4B2971AEBA95}" type="pres">
      <dgm:prSet presAssocID="{D0C35F06-F635-43E5-90FE-CADDC579531C}" presName="rect1ParTxNoCh" presStyleLbl="alignAcc1" presStyleIdx="2" presStyleCnt="3">
        <dgm:presLayoutVars>
          <dgm:chMax val="1"/>
          <dgm:bulletEnabled val="1"/>
        </dgm:presLayoutVars>
      </dgm:prSet>
      <dgm:spPr/>
    </dgm:pt>
    <dgm:pt modelId="{09DA0DFF-02AB-412B-A1CA-816C888A8C6A}" type="pres">
      <dgm:prSet presAssocID="{D215D640-37C6-4BBE-80EC-F3D1A2B8DE24}" presName="rect2ParTxNoCh" presStyleLbl="alignAcc1" presStyleIdx="2" presStyleCnt="3">
        <dgm:presLayoutVars>
          <dgm:chMax val="1"/>
          <dgm:bulletEnabled val="1"/>
        </dgm:presLayoutVars>
      </dgm:prSet>
      <dgm:spPr/>
    </dgm:pt>
    <dgm:pt modelId="{A093B09E-96B7-4A44-8860-C39725199975}" type="pres">
      <dgm:prSet presAssocID="{1E5CD83E-4DBF-4923-8B63-F99BAFCB7429}" presName="rect3ParTxNoCh" presStyleLbl="alignAcc1" presStyleIdx="2" presStyleCnt="3">
        <dgm:presLayoutVars>
          <dgm:chMax val="1"/>
          <dgm:bulletEnabled val="1"/>
        </dgm:presLayoutVars>
      </dgm:prSet>
      <dgm:spPr/>
    </dgm:pt>
  </dgm:ptLst>
  <dgm:cxnLst>
    <dgm:cxn modelId="{D4D7F838-39F0-4C31-A4AD-4865CCB40D61}" type="presOf" srcId="{1E5CD83E-4DBF-4923-8B63-F99BAFCB7429}" destId="{A093B09E-96B7-4A44-8860-C39725199975}" srcOrd="1" destOrd="0" presId="urn:microsoft.com/office/officeart/2005/8/layout/target3"/>
    <dgm:cxn modelId="{1139D143-F3F6-47C4-9EE7-2231EF0FEC2A}" srcId="{9C3EB612-2DD1-470B-99A0-0729957B35D2}" destId="{1E5CD83E-4DBF-4923-8B63-F99BAFCB7429}" srcOrd="2" destOrd="0" parTransId="{E528CD5B-5F98-48E6-9D72-00BA695B77AF}" sibTransId="{4ADF1112-2926-418F-B9D2-EEBD1F6EF78E}"/>
    <dgm:cxn modelId="{2E797455-21A0-46D7-B9F1-C61C50A01F69}" type="presOf" srcId="{D215D640-37C6-4BBE-80EC-F3D1A2B8DE24}" destId="{785A963E-72D1-4639-B21F-AB97314AA162}" srcOrd="0" destOrd="0" presId="urn:microsoft.com/office/officeart/2005/8/layout/target3"/>
    <dgm:cxn modelId="{6D902C78-E8D3-4F04-AFDE-53F344055E7A}" type="presOf" srcId="{D215D640-37C6-4BBE-80EC-F3D1A2B8DE24}" destId="{09DA0DFF-02AB-412B-A1CA-816C888A8C6A}" srcOrd="1" destOrd="0" presId="urn:microsoft.com/office/officeart/2005/8/layout/target3"/>
    <dgm:cxn modelId="{4629E3A0-4ED1-4B85-AEAC-293E787154D0}" type="presOf" srcId="{D0C35F06-F635-43E5-90FE-CADDC579531C}" destId="{A605FF2C-C733-4FFC-AAC7-5048236FAEE1}" srcOrd="0" destOrd="0" presId="urn:microsoft.com/office/officeart/2005/8/layout/target3"/>
    <dgm:cxn modelId="{B995D5E8-757C-4284-BDA1-166F8C134594}" type="presOf" srcId="{D0C35F06-F635-43E5-90FE-CADDC579531C}" destId="{31538465-8635-488E-81B7-4B2971AEBA95}" srcOrd="1" destOrd="0" presId="urn:microsoft.com/office/officeart/2005/8/layout/target3"/>
    <dgm:cxn modelId="{6177E7E9-0520-4E64-B005-B0945EFE3657}" srcId="{9C3EB612-2DD1-470B-99A0-0729957B35D2}" destId="{D215D640-37C6-4BBE-80EC-F3D1A2B8DE24}" srcOrd="1" destOrd="0" parTransId="{B30DA028-8823-49E6-B5AF-5C985F1B2AB4}" sibTransId="{FFC4CB94-BEB1-426F-9AA2-B6C8181D82BE}"/>
    <dgm:cxn modelId="{71A121EB-FDFF-44CD-8D6E-DF9A78529BC6}" type="presOf" srcId="{1E5CD83E-4DBF-4923-8B63-F99BAFCB7429}" destId="{4A9A6423-6AA0-4D70-A36C-400F95AA32B0}" srcOrd="0" destOrd="0" presId="urn:microsoft.com/office/officeart/2005/8/layout/target3"/>
    <dgm:cxn modelId="{6573B2F3-127F-4278-8088-9519E046D176}" type="presOf" srcId="{9C3EB612-2DD1-470B-99A0-0729957B35D2}" destId="{7FE3CBAD-8AE2-4097-84FF-88F3CABF8C57}" srcOrd="0" destOrd="0" presId="urn:microsoft.com/office/officeart/2005/8/layout/target3"/>
    <dgm:cxn modelId="{DB4664F8-5432-47FA-BB7E-EE08D027C5F0}" srcId="{9C3EB612-2DD1-470B-99A0-0729957B35D2}" destId="{D0C35F06-F635-43E5-90FE-CADDC579531C}" srcOrd="0" destOrd="0" parTransId="{3907AE51-C08A-417B-8B2F-7F0067D6015E}" sibTransId="{2C91F8A9-FC2D-4E95-B769-AE57797445C3}"/>
    <dgm:cxn modelId="{D1238D98-AD5F-4AA6-BFCE-488356B3DEE9}" type="presParOf" srcId="{7FE3CBAD-8AE2-4097-84FF-88F3CABF8C57}" destId="{3159EFDF-049C-434B-8FA5-599DFF48C96E}" srcOrd="0" destOrd="0" presId="urn:microsoft.com/office/officeart/2005/8/layout/target3"/>
    <dgm:cxn modelId="{D99D8D08-A365-4CCB-BB0A-B0139DA835D6}" type="presParOf" srcId="{7FE3CBAD-8AE2-4097-84FF-88F3CABF8C57}" destId="{F828C9EA-B8BB-4DF6-BCE8-AE8C817F50EE}" srcOrd="1" destOrd="0" presId="urn:microsoft.com/office/officeart/2005/8/layout/target3"/>
    <dgm:cxn modelId="{8AAC7077-BDD0-4540-B26D-F0C3331F3D80}" type="presParOf" srcId="{7FE3CBAD-8AE2-4097-84FF-88F3CABF8C57}" destId="{A605FF2C-C733-4FFC-AAC7-5048236FAEE1}" srcOrd="2" destOrd="0" presId="urn:microsoft.com/office/officeart/2005/8/layout/target3"/>
    <dgm:cxn modelId="{1736E21B-13F3-428B-8AC1-D94D657F28D1}" type="presParOf" srcId="{7FE3CBAD-8AE2-4097-84FF-88F3CABF8C57}" destId="{D1030732-7E50-41FD-9601-776071A597D3}" srcOrd="3" destOrd="0" presId="urn:microsoft.com/office/officeart/2005/8/layout/target3"/>
    <dgm:cxn modelId="{73FB4E1E-BCF8-41DD-910D-D995C12C13AA}" type="presParOf" srcId="{7FE3CBAD-8AE2-4097-84FF-88F3CABF8C57}" destId="{72DC3B30-843F-4D7B-8516-EB574269870E}" srcOrd="4" destOrd="0" presId="urn:microsoft.com/office/officeart/2005/8/layout/target3"/>
    <dgm:cxn modelId="{0E3A4552-12DE-4041-A707-B8E134F44718}" type="presParOf" srcId="{7FE3CBAD-8AE2-4097-84FF-88F3CABF8C57}" destId="{785A963E-72D1-4639-B21F-AB97314AA162}" srcOrd="5" destOrd="0" presId="urn:microsoft.com/office/officeart/2005/8/layout/target3"/>
    <dgm:cxn modelId="{D7B5EF23-4B66-4BEA-BF29-0176279F19C2}" type="presParOf" srcId="{7FE3CBAD-8AE2-4097-84FF-88F3CABF8C57}" destId="{2F2EF3B5-61F5-489A-B22C-1415FB81FD28}" srcOrd="6" destOrd="0" presId="urn:microsoft.com/office/officeart/2005/8/layout/target3"/>
    <dgm:cxn modelId="{357FA54E-8EF8-4FAE-85E9-04D0B01AF32E}" type="presParOf" srcId="{7FE3CBAD-8AE2-4097-84FF-88F3CABF8C57}" destId="{3839ED52-3A01-4266-ABAD-423EBF02429C}" srcOrd="7" destOrd="0" presId="urn:microsoft.com/office/officeart/2005/8/layout/target3"/>
    <dgm:cxn modelId="{8D017462-11D8-4A67-BF6D-F1025A0C53A5}" type="presParOf" srcId="{7FE3CBAD-8AE2-4097-84FF-88F3CABF8C57}" destId="{4A9A6423-6AA0-4D70-A36C-400F95AA32B0}" srcOrd="8" destOrd="0" presId="urn:microsoft.com/office/officeart/2005/8/layout/target3"/>
    <dgm:cxn modelId="{8F0AF6EF-1721-4D78-93EF-BE56717DFD29}" type="presParOf" srcId="{7FE3CBAD-8AE2-4097-84FF-88F3CABF8C57}" destId="{31538465-8635-488E-81B7-4B2971AEBA95}" srcOrd="9" destOrd="0" presId="urn:microsoft.com/office/officeart/2005/8/layout/target3"/>
    <dgm:cxn modelId="{02ACBA9E-49E9-4E58-A3BC-2C4E08E46809}" type="presParOf" srcId="{7FE3CBAD-8AE2-4097-84FF-88F3CABF8C57}" destId="{09DA0DFF-02AB-412B-A1CA-816C888A8C6A}" srcOrd="10" destOrd="0" presId="urn:microsoft.com/office/officeart/2005/8/layout/target3"/>
    <dgm:cxn modelId="{ED809A15-7AC7-455F-8FB8-EA5D0AD0B4C5}" type="presParOf" srcId="{7FE3CBAD-8AE2-4097-84FF-88F3CABF8C57}" destId="{A093B09E-96B7-4A44-8860-C3972519997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EFDF-049C-434B-8FA5-599DFF48C96E}">
      <dsp:nvSpPr>
        <dsp:cNvPr id="0" name=""/>
        <dsp:cNvSpPr/>
      </dsp:nvSpPr>
      <dsp:spPr>
        <a:xfrm>
          <a:off x="0" y="114299"/>
          <a:ext cx="4572000" cy="457200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605FF2C-C733-4FFC-AAC7-5048236FAEE1}">
      <dsp:nvSpPr>
        <dsp:cNvPr id="0" name=""/>
        <dsp:cNvSpPr/>
      </dsp:nvSpPr>
      <dsp:spPr>
        <a:xfrm>
          <a:off x="2286000" y="114299"/>
          <a:ext cx="5334000" cy="4572000"/>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Arial Rounded MT Bold" pitchFamily="34" charset="0"/>
            </a:rPr>
            <a:t>Transaction</a:t>
          </a:r>
        </a:p>
      </dsp:txBody>
      <dsp:txXfrm>
        <a:off x="2286000" y="114299"/>
        <a:ext cx="5334000" cy="1371602"/>
      </dsp:txXfrm>
    </dsp:sp>
    <dsp:sp modelId="{72DC3B30-843F-4D7B-8516-EB574269870E}">
      <dsp:nvSpPr>
        <dsp:cNvPr id="0" name=""/>
        <dsp:cNvSpPr/>
      </dsp:nvSpPr>
      <dsp:spPr>
        <a:xfrm>
          <a:off x="800101" y="1485902"/>
          <a:ext cx="2971797" cy="297179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5A963E-72D1-4639-B21F-AB97314AA162}">
      <dsp:nvSpPr>
        <dsp:cNvPr id="0" name=""/>
        <dsp:cNvSpPr/>
      </dsp:nvSpPr>
      <dsp:spPr>
        <a:xfrm>
          <a:off x="2286000" y="1485902"/>
          <a:ext cx="5334000" cy="2971797"/>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Arial Rounded MT Bold" pitchFamily="34" charset="0"/>
            </a:rPr>
            <a:t>Control</a:t>
          </a:r>
        </a:p>
      </dsp:txBody>
      <dsp:txXfrm>
        <a:off x="2286000" y="1485902"/>
        <a:ext cx="5334000" cy="1371598"/>
      </dsp:txXfrm>
    </dsp:sp>
    <dsp:sp modelId="{3839ED52-3A01-4266-ABAD-423EBF02429C}">
      <dsp:nvSpPr>
        <dsp:cNvPr id="0" name=""/>
        <dsp:cNvSpPr/>
      </dsp:nvSpPr>
      <dsp:spPr>
        <a:xfrm>
          <a:off x="1600200" y="2857501"/>
          <a:ext cx="1371598" cy="137159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A9A6423-6AA0-4D70-A36C-400F95AA32B0}">
      <dsp:nvSpPr>
        <dsp:cNvPr id="0" name=""/>
        <dsp:cNvSpPr/>
      </dsp:nvSpPr>
      <dsp:spPr>
        <a:xfrm>
          <a:off x="2286000" y="2857501"/>
          <a:ext cx="5334000" cy="1371598"/>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IN" sz="4400" kern="1200" dirty="0">
            <a:latin typeface="Arial Rounded MT Bold" pitchFamily="34" charset="0"/>
          </a:endParaRPr>
        </a:p>
        <a:p>
          <a:pPr marL="0" lvl="0" indent="0" algn="ctr" defTabSz="1955800">
            <a:lnSpc>
              <a:spcPct val="90000"/>
            </a:lnSpc>
            <a:spcBef>
              <a:spcPct val="0"/>
            </a:spcBef>
            <a:spcAft>
              <a:spcPct val="35000"/>
            </a:spcAft>
            <a:buNone/>
          </a:pPr>
          <a:r>
            <a:rPr lang="en-IN" sz="4400" kern="1200" dirty="0">
              <a:latin typeface="Arial Rounded MT Bold" pitchFamily="34" charset="0"/>
            </a:rPr>
            <a:t>Language</a:t>
          </a:r>
        </a:p>
        <a:p>
          <a:pPr marL="0" lvl="0" indent="0" algn="ctr" defTabSz="1955800">
            <a:lnSpc>
              <a:spcPct val="90000"/>
            </a:lnSpc>
            <a:spcBef>
              <a:spcPct val="0"/>
            </a:spcBef>
            <a:spcAft>
              <a:spcPct val="35000"/>
            </a:spcAft>
            <a:buNone/>
          </a:pPr>
          <a:endParaRPr lang="en-IN" sz="4400" kern="1200" dirty="0">
            <a:latin typeface="Arial Rounded MT Bold" pitchFamily="34" charset="0"/>
          </a:endParaRPr>
        </a:p>
      </dsp:txBody>
      <dsp:txXfrm>
        <a:off x="2286000" y="2857501"/>
        <a:ext cx="5334000" cy="137159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1:17.153"/>
    </inkml:context>
    <inkml:brush xml:id="br0">
      <inkml:brushProperty name="width" value="0.05292" units="cm"/>
      <inkml:brushProperty name="height" value="0.05292" units="cm"/>
      <inkml:brushProperty name="color" value="#002060"/>
    </inkml:brush>
  </inkml:definitions>
  <inkml:trace contextRef="#ctx0" brushRef="#br0">3651 17639 0</inkml:trace>
  <inkml:trace contextRef="#ctx0" brushRef="#br0" timeOffset="3877.7">2117 3298 0,'35'0'281,"0"0"-281,-17 18 16,52-18-16,-17 0 0,53 0 31,-53 0-15,0 0-1,-35 0 1,-1 0 0,1 0-1,0 0 16,34-18-15,-16 1-16,70 17 31,-71-18-15,18 18-16,0 0 31,-18-17-15,0 17-1,36-18 1,-36 18-16,36 0 16,52 18-1,-52 17 17,52-18-17,-52 1 1,35-18-1,-71 0 1,0 0-16,36 0 31,-18 0-31,35 0 16,0-18 15,-17 18-15,-19 0-1,90-35 17,-72 18-32,36-1 31,35 18-31,-18-18 16,-70 18-1,0 0-15,0 0 16,0 0-1,35 18 17,-52-18-17,34 0 1,36 0 0,0-35-1,-18 35 1,53 0-1,-35 0 17,-35 17-17,34 19 1,54 16 0,-71-34-1,18 17 1,-71-17-1,18-18 1,-17 0 0,-1 0-16,18 0 31,-18 0-15,0 0-1,36-18 1,-36 1-1,36-1 17,17 0-32,-35 18 15,70-17 1,18-1-16,18 18 31,-71 0-15,1-17-1,69 17 1,-34 0-16,-36 0 31,35 0-15,-52 0 0,-18 17-1,53-17-15,-71 0 31,18 0-15,35 0 15,-53 0-15,54 0-16,-19 0 31,54-17-31,-36 17 31,18 0-15,-36 17 0,-34-17-1,-19 0-15,54 0 0,-18 18 16,52-18 15,37 17-15,-37-17 15,1 18-15,0-18-16,-53 18 31,53-18-31,0 17 31,0-17-15,70 36-16,-70-36 15,-36 0 1,18 0 15,-52 0-15,17 0 0,17 0-1,-17 0-15,0 0 31,35 0-15,18 0 0,0 0-1,53 17 1,-71 1 0,0-18-1,0 18 16,-17-18-15,52 0 0,-70 0-16,71 0 31,-71 0-15,35 0-1,-53 0 1,18 0 15,-18-18-15,1 0-1,16-17 1,-52 17 0</inkml:trace>
  <inkml:trace contextRef="#ctx0" brushRef="#br0" timeOffset="19894.37">7796 7126 0,'36'0'188,"17"0"-188,-1 0 16,37 0 15,17 0-16,-18 0-15,-18 0 32,-34 0-32,52 0 15,0 0-15,141 0 32,-141 0-17,36 0 1,-1 0-1,-70 0 1,18 0 15,-1 0-15,54 0 0,-1 0-1,54 0 1,-89 0-1,35 0 1,-17 0 0,53 0-1,-53 0 1,53 18 0,-36-18-16,-35 0 31,71 0-16,-53 0 1,17 0 0,89 0 15,-71 0-15,-35 0-1,17 0 1,-34 0-1,-37 0 1,72 0 0,-36 0-1,18 0 1,70 0 0,-87 0-1,16 0 1,-87 0-16,35 0 15,35 0 1,18 0 15,-35 0-31,-19 0 32,54-18-17</inkml:trace>
  <inkml:trace contextRef="#ctx0" brushRef="#br0" timeOffset="22682.8">1817 7849 0,'17'0'203,"54"0"-203,0 0 0,34 0 31,-34 0-15,-18 0-1,35 0-15,-17 0 32,34 0-17,-16 0-15,-1 0 16,18 0 15,-53 0-15,17 0-1,1 0 1,-36 0 0,36 0-16,-1 0 31,-17 0-16,53 0 17,-36 0-17,1 0 1,-1 0-16,-34 0 16,-1 0-16,36 0 31,17 0-16,0 0-15,53 0 32,53 0-17,-53 0 1,-70 0 0,52 0-16,-52 0 31,-18 0-16,35 0 1,0 0 15,0 0-31,18 18 16,-35-18 0,-18 0-1,35 0 1,-18 0-1,1 0 1,17 18 15,-17-1-15,-1-17 0,-34 0-16,34 0 0,18 18 31,0-18-16,1 0 1,-36 0 0,35 0 15,-71 0-15,19 0-16,34 0 31,-34 0-16,69 0 1,36 0 0,-70 0-16,0 0 15,17 0 17,-18 0-17,1 0 1,35 0-1,-36 0 1,18 0 0,54 0 15,-54 0-15,18 0-1,17 0 1,-70 0-16,-18 0 15,53-18 1,-52 18 0,87 0 15,-35-17-31,1 17 31,16 0-15,-87 0-16,35 0 15,0 0 1,-35 17 15,17-17-31,0 18 32,18-1-17,18 1 1,17 35-16,-53-53 31</inkml:trace>
  <inkml:trace contextRef="#ctx0" brushRef="#br0" timeOffset="28077.28">2646 8890 0,'35'18'218,"-17"-18"-218,52 17 0,-17-17 16,35 18 15,-52-18-31,17 0 0,-18 0 31,18 0-15,0 0 15,0-18-15,0 1-16,-18-1 16,35 18 15,1 0-16,-18 0 1,35 0 0,-35 0-1,0 0-15,35 18 32,-70-18-32,35 0 15,17 0 1,-17 0-1,35 0 1,-52 0 0,34 0-1,-17 17 1,0-17 0,35 0-1,-17 0 16,-1 0-15,1-35 0,-1 35-1,-34 0 1,52 0 0,-53 0-1,36 18 1,17-1-1,-35-17 1,17 0 15,19 0-15,-37 0 0,-34 0-1,0 0 1,-1 0-1,54 0 1,0 18 0,17 0-1,0 34 1,0 1 0,-53-53-1,36 18 1,-53-18-16,34 0 15,-16 0 1,52 0 0,-35-18-1,0 18 17,0 0-17,53 0 1,-54 0-1,54 0 1,-53 0 0,35-35-1,18-35 1,0 52 0,-53 18-1,70 0 1,-70 0-1,0 0 1,0 18-16,-18 17 16,18-18-1,-35 1 17,70-18-17,-70 0 1,35 0-1,0 0-15,-18-18 16,0 18 0,36-17-1,-18-1 1,-18 18 0,53-17-16,-53-1 15,71 0 1,-70 18-1,69-17 1,-69 17 0,-1-18 15,53 0-15,-35 18-1,35-17-15,-17 34 31,-1 1-15,-52-18 0,70 18-1,-70-1 1,35-17 0,17 0-1,-17 0 1,71 0-1,-71 0 1,52-35 15,1 35-15,-35-18 0,52 18-1,-52 0 1,17 36-1,-53-19 1,71-17 0,35 0-1,-35 18 1,53 0 0,-53-18-1,-36 0-15,36 0 31,-35 0-15,-1 0 0,71 17 15,-17-17-15,-54 18-16,36 17 31,18-35-16,17 0 1,53 0 0,-71-18-1,71 1 1,-53-1-16,-17 18 16,17-17 15,-88-1-31,88 0 0,0 1 31,0-1 0</inkml:trace>
  <inkml:trace contextRef="#ctx0" brushRef="#br0" timeOffset="31801.75">2663 9878 0,'53'0'188,"0"0"-173,0-18-15,0 18 16,71-18 15,-89 1-31,71-1 16,-53 18-16,35-17 31,-53 17-31,18 0 31,0 0-15,-18 0 0,0 0-1,71 0-15,-35 0 16,52 0 0,1-18-1,-71 18 16,0 0-15,-18 0 0,0 0-1,36 0-15,-1 35 32,71 18-17,-52-35 1,34-18-1,-35 0-15,-35 0 32,0 0-17,-18-18-15,18 0 16,-17 1 0,34 17-1,-17 0 1,18 0-1,52 0-15,-17 0 32,-18 17-17,36-17 1,-71 0 0,35-17-1,0-1 16,-18 1-31,-17 17 16,71-18 0,-54 18-1,36 0 17,-70 18-32,34-1 31,-35-17-16,54 0 1,-37 0 0,1 0-1,-17 0-15,34-17 16,-35 17 0,36 0 15,-53 0-31,52 0 15,1 0 1,-1 0 0,1 0-1,35 0 17,-53-18-17,52-35 1,19 35-1,-36 18 1,-17 0 15,17 36-15,-35-19-16,-18 19 31,18-19-15,18 1-1,-36-18 1,35 17 0,-34-17-1,17 0-15,35 0 32,-53 0-17,89-35 1,-54 35-1,1-17 1,-18 17 0,52 0 15,-52 0-15,0 0-1,-17 0 1,-19 0-1,18 0-15,36 0 16,-36 0 15,36 0-15,-18 17 0,-18-17-1,36 18 1,-19-1-1,-16-17 1,52 0 0,-35 0-1,-35 0 1,52 0 0,-35 0-1,36-52 16,-53 34-15,17 0 0,35 1-1,-17 17-15,0 0 16,18 17 15,-54 1-15,19-18-1,17 35 1,17-17 0,54 17-1,-1-17 1,36 17 15,-36-17-15,18-18-1,-52 0-15,-1 0 32,88 0-17,-52 0 1,-36 0 0,53 0-1,-53 0 1,0 0-16,36 0 31,-71 0-15,70 0 15,-87 17-31,69 1 0,36 35 31,-17-18-15,-71-35-1,0 0 1,0 0 0,0 0-16,0 0 15,-1 0 1,1-106 0,18-17-1,-53 88 1,34-1-1,-52 1 1</inkml:trace>
  <inkml:trace contextRef="#ctx0" brushRef="#br0" timeOffset="37611.44">3757 10724 0,'35'0'219,"-17"0"-204,0 0 1,17 18-16,0 0 16,0-18 15,1 17-31,17 1 16,53-18-16,-18 0 31,-35 0-16,0 0 1,17-18 0,-52 1 15,-1 17-15,54 0-1,-36 0-15,0 0 31,-17 0-31,35 0 16,-18 0 0,36 0-1,-36 0 1,18 0 0,53-53-1,-53 18 1,17 17-1,-17 18 1,0 0 0,-18 0 15,1 0-15,-1 0-1,36 0 1,-1-18-16,18 1 15,-17-1 17,35 18-17,-71 0 1,18 0 0,17 18-1,19-1 1,-36-17-1,-18 18 1,18-18 0,0 0 15,17 0-31,-17-18 16,18-17 15,-36 17-31,-17 1 31,35-1-15,-18 18-1,18 0 1,53 0 0,-54 0-1,19 0 1,0 0-1,17 0-15,-35 0 32,35-35-17,-53 35 1,-17 0 15,-1 0-31,36 0 16,0 17 15,18 19-15,-18-19-16,-36 1 31,36-18-31,0 0 16,18 0 15,-36 0-31,18 0 15,-35 0 17,17 0 15,0 18-32,-17-18-15,-1 17 16,19-17-1,34 18 1,-34-18 0,-1 0-1,53 0 1,-17 0 0,-18 0-1,17 0 1,-17 0-1,0 18 17,17 17-17,-17-18 1,18-17 0,-1 0-1,-17 0 1,-17-17-1,34-1-15,-52 18 32,17-17-32,0 17 31,18 0-31,0 0 31,-17 0-31,-1 0 31,18 17-15,-18-17 15,-17 0-15,17 0 0,-17 0-16,17 0 15,35 0-15,1 0 16,-36 0-16,1 0 31,-1 0-15,35 0-1,19 0 1,34 0-16,36 0 31,-53 0-31,17 0 31,36 18-15,-71-18 0,53 0 15,0 17-15,-53-17-16,124 0 31,-106 0-16,35 0-15,-17 0 16,-72 0 0,37 0-1,-1 0 1,-18 0 0,19 0-1,-19 0-15,-17 0 31,18 0-15,-18 0 0,52 0 15,-69 0-15,17 0-1,35 0 1,-35 0-16,0 0 15,17 0 17,-17 0-17,18 0 1,-1 0 0,-17 0-16,0 0 31,53 0-16,-53 0 1,0-17 15,17-1-15,18 1 0,-52 17-1</inkml:trace>
  <inkml:trace contextRef="#ctx0" brushRef="#br0" timeOffset="52743.12">4992 11606 0,'17'0'250,"1"0"-234,0 0-16,35 0 31,-36 0-31,1 0 15,0 0 17,-1 0-17,1 0 1,-1 0 0,1 0-1,0 0-15,-1 0 16,19 0-1,-1 0 1,18 0 0,-18 0 15,18 0-31,-18 0 31,-17 0-15,0 0-1,-1 0-15,1 0 16,17 0 0,0 0-1,1 0 1,-1 0 0,0 0-1,1 0 16,-1 0-15,18 0 0,-18 18-1,18-18 1,0 0 0,0 18-1,0-18 16,0 35-15,17-35 0,1 0-16,-36 0 31,36 18-15,-54-18-1,1 0-15,35 0 16,0 0-1,-18 0 1,0 17 31,53-17-47,-52 0 16,34 35 15,-17-35-31,0 0 31,35 0-15,-35 0-16,18 0 15,-1 0 1,-17 0 0,0 0-1,-35 0 1,70-17-1,-35 17 1,53 0 15,-89 0-31,54 0 16,-1 0 0,-34 0-16,52 0 31,-53 0-31,0 0 31,-17 0-31,17 0 16,1-18-1,34 18 1,-17 0 0,0 0-1,-35 0 1,35 0-16,0 0 0,-18 0 31,53 0-15,-53 0 15,36 0-31,-36 0 16,0 0 15,18 0-16,0 0 1,-17 0 0,34 0-1,1 18 1,-1-1-16,-17-17 31,-35 0-31,70 0 16,-70 0-1,52 0 1,-52 0 15,17 0-15,0 0 0,18 0-16,-17 0 31,-1-17-31,18 17 31,0 0-31,-18 0 31,35 0-15,-34 0-16,-19 0 31,1 0-31,35 0 16,-18 0-1,0 0 1,36 0-16,-36 0 47,1-18-47,-1 18 16,0 0 15,0 0-16,-35-17 1,53 17 0,-35 0-1,0 0 1,-1 0 78,-17-18-94,18 18 15,0 0 1,17-18 15,-18 18-31,1 0 16,17 0-16,-35-17 31,18 17-15,0-18-16,-1 18 15,1 0-15,0-18 47,-18 1 63,0-1-95,0 0 95,0-17-32,0 18-47,0-1-15,0 0-16,0 1 31,0-19-16,0 19 17,0-19-17,0 19 17,0-1-17,-18-35-15,0 53 16,1-70-1,-1 34 1,0 1 0,18-18 15,0 36 0,0-1-15,-17 18-1,17-18 1,0 1 15,0-1 1,-18 18-17,0 0 16,-17 0-15,18 0 0,-19 0-1,1 0 17,-36 0-17,54 0 1,-1 0-16,-52 0 31,17 0-15,0-35-1,0 35-15,0 0 16,-18 0-16,1 0 31,35 0-31,-1 0 16,1 0 15,0 0-15,17 0-1,-35 17 1,18-17 0,0 0 15,-71 18-31,53-18 31,-88 35-15,35-35-1,35 0 1,-52 0 0,35 0-1,-1 0 1,-34 0-1,35 0 1,35 0 0,-53 0-1,36 0 17,-19 0-17,-17 0 1,18 0-1,18 0 1,-36 0 0,18-17-16,0 17 31,-36-18-15,36 18-1,53 0-15,-54 0 31,72 0-15,-36 0 0,-18-35 15,54 35-15,-54 0-1,18 0 1,36 0-16,-54 0 31,18 0-15,-18 0-1,-17-18 1,53 18 0,0 0-1,-18 0 1,18 0-1,-18 0 1,17 0 15,-17 0-15,36 0 0,-36 0-1,18 0-15,-18 0 31,-36 0-15,37 0-16,-37 0 16,19 0 15,-1 0-15,36 0-1,-36 18-15,54-18 16,-36 17 15,0 1-15,0-18 15,0 0-15,18 0-16,-36 18 0,36-1 31,-53-17-16,70 0 1,-17 0 0,-36 0-1,36 18-15,17-18 32,-17 0-17,35 18-15,-17-18 31,-1 0 1,18 35 233,0-18-187,-18-17-31,1 0 16,-1 0 15,0 18-47,1 0-31,-19-1 31,19-17-15,-1 0 0,18 36 218,0-1-234,0 0 16,0-17 15,0 0-31,0 17 0,0-18 16,18 1 15,-18 0 47,17-18-78,-17 17 47,18-17-32,-18 18-15,0 0 32,18-1-17,-18 1-15,35 17 0,-35 0 16,0 1 15,18-19-15,-18 1 93,0 0-31,17-18-46,1 0 14,17 17-30,-17 36 0,-1-18-1,36-17 1,-17 17 0,-1 1-1,18-1-15,0-17 31,-36-18 1,1-106 15</inkml:trace>
  <inkml:trace contextRef="#ctx0" brushRef="#br0" timeOffset="60844.87">3316 13388 0,'35'18'203,"1"-1"-203,34-17 15,18 18 1,-52-18 0,52 17-1,18-17-15,-53 0 31,70 0-31,-35 0 32,124 0-17,-124-17 1,36 17 0,17 0-1,-88 0 1,52 0-1,37-18 1,16 1 0,-69 17 15,69 0-31,-52-18 31,-71 18-15,71 0-1,-70 0 1,34 0 0,-35 0-16,36 0 15,-1 0 1,72 0 0,-72 18-1,-17-18 1,71 0-1,-54 0-15,-17 0 32,35 0-17,-53 0-15,36 0 32,52 0-17,36 0 1,-53 0-1,0 0 1,0-18-16,35 18 16,-18 0 15,1 0-31,-36 0 31,18 0-31,35 0 16,-35-18 15,17 18-15,89-17 15,-106 17-31,17 0 16,1 0-1,-36 0 16,0 0-15,-17 0-16,52 0 16,-17-18-1,88 18 1,-106 0 0,0 0-1,53 0 1,-52-18-1,16 18 1,-16 0 0,34-17-1,-35 17 17,-17 0-17,-53 0-15,52 0 0,-17 0 16,53 0 15,-71 0-15,36 0-1,-18 0 1,0 0-16,17 0 31,-17 0-31,18 0 31,-19 0-15,1 0 0,18 0-1,52 0 17,36-36-17,-71 36-15,89 0 31,-107 0-15,36 0 0,18 0-1,-36 0-15,18 0 32,35 0-17,-53 0-15,0 0 31,36 0-31,-19 0 32,-16-17-1,87-18-31</inkml:trace>
  <inkml:trace contextRef="#ctx0" brushRef="#br0" timeOffset="63626.9">7708 12559 0,'18'0'219,"-1"0"-203,19 0-16,52 0 31,-35 0-31,53 0 16,35 0-1,-53 0-15,124 0 16,-89 0 0,54 0 15,-19 0-16,-17 0 1,18 0 0,-88 0 15,17 0-15,53 0-16,0 0 15,-53 0 16,36 0-31,35 0 32,-89 0-17,36 0-15,53 0 32,-36 0-17,89-18 1,-106 18-1,-36 0-15,54 0 32,-54 0-17,18-17 1,36 17 15,-71 0-31,70 0 31,-70 0-15,53 0 0,17 0-1,-70 0-15,0 0 32,0 0-17,-35 0-15,35 0 31,17 0-15,1 0-16,-18 0 31,-18 0 1,36-36-17</inkml:trace>
  <inkml:trace contextRef="#ctx0" brushRef="#br0" timeOffset="69425.84">5045 14411 0,'35'18'203,"36"-18"-187,34 17 0,37-17-1,-19 0 1,-52 18-1,105-18-15,-53 0 16,-34 0 15,34 0 1,-52 0-32,-1 0 15,36 0 1,-35 0-1,17 0 1,-18 0 0,18 0-1,36 0 1,-36 0 0,-53 0-16,36 0 15,0 0-15,-19 0 31,54 0-15,-18 0-16,-17 0 31,35 0 1,-71 0-17,36 0 1,35 0-1,-36 0-15,18 0 32,-52 0-17,-1 0 1,71 0 0,0-18-16,-36 1 31,71-1-16,-88 18 1,53-18 0,-53 18-1,0 0 1,0-17 15,53-19-15,-36 19-16,36-1 31,0 0-15,-53 1-1,35 17 1,-71 0-16,36 0 16,0 0-16,18 0 31,-36 0-16,18 0 1,0 0 0,-35 0-16,35 0 31,-18 0-15,53 0-1,-35 0-15,-18 0 16,18 0 15,0 0-15,-35 0-1,105 0 1,-35 17-16,18-17 31,35 0-15,-17 18-16,-36-18 31,53 18-15,-35-1-1,0-17 17,0 0-17,-36 0 1,1 0-1,-36 0-15,53 0 16,18 0 0,-18 18-1,36-18 1,-36 0-16,18 0 31,-36 18-15,18-18-16,-17 0 31,-18 0-15,0 0 15,0 0-15,17 0-1,-17 0 1,35 0-1,-35 0 1,0 0 0,18 0-16,-18 0 15,17 0 17,1 0-17,-18 0-15,0 0 16,35 0 15,-35 0-15,0 0-1,17 0 1,-17 0 15,35 0-15,-17 0-16,88-18 31,-142 18-31</inkml:trace>
  <inkml:trace contextRef="#ctx0" brushRef="#br0" timeOffset="72895.06">3422 15258 0,'18'0'219,"-1"0"-219,1 0 15,17 0-15,-17 0 16,52 0-16,1 0 31,70 0-15,-35 0-16,-53 0 15,88 0 17,-71 0-17,36 0 1,-53 0-16,35 0 31,1-18-15,52 18-1,-36-18 1,1 18 15,-70 0-31,52 0 0,-18 0 16,19 0 15,-72 0-31,71 0 16,18 0-1,71 0-15,-72 0 32,19 0-32,-18 0 31,-36 0-16,-34 18 1,52-18 0,-53 0-1,53 0 1,0 35 0,1-35 15,-19 0-16,71 0 1,-53 0 0,-17 0-1,35 0 1,-53 0 0,35 0-1,106 18 1,-71-18-16,54 0 31,-54 0-31,-34 0 16,69 0 31,-17 0-32,-52 0 1,16 0-16,-16 0 31,-54 18-15,71-18-1,-53 0 1,-18 17 0,71-17-16,-36 0 31,-17 0-16,53 0 1,-18 0 0,0 0-1,54 0 1,-90 0 15,1 0-15,36 0-1,-19 0-15,18-17 16,36 17 0,-18-18-1,-18 18 17,-35 0-17,17 0 1,-17 0-1,18-18 1,-18 18 0,70-17 15,-35-1-15,-17 18-1,52 0-15,-52-18 16,17 18 15,36 0-15,-54 0-1,54 0 1,34 0-16,-52 18 16,0-18 15,88 18-16,-70-18-15,-19 17 16,72-17 15,-71 0 1,35 0-17,-53 0 1,-18 0-1,72 0 1,-1 0 0,-71 0-16,89 0 31,-53 0-31,-36-17 31,54 17-31,-54 0 16,36 0 15,-18 0-31,54-18 31,-72 0-15,54 1 15,-36-1-31,-35 0 16</inkml:trace>
  <inkml:trace contextRef="#ctx0" brushRef="#br0" timeOffset="81356.09">2434 16104 0,'18'0'172,"17"0"-156,-17 0-16,35 18 15,17-18-15,71 0 32,0 0-17,-35 0 1,-18 0 0,71 0-16,-18 0 31,-70 0-16,52 0 1,-52 0-16,88 0 31,-18 0-31,-53-18 32,53 18-17,-88 0 1,18 0-16,34 0 31,1 0-15,53 0-16,0 0 31,-106 0-31,70 0 31,-35 0-31,53 0 31,-17 0-31,17 18 32,88-18-17,-70 0-15,-18 0 32,18 0-17,-71 0 1,53 0-1,18 0-15,-53 18 32,17-1-17,1 1 17,-18-18-17,17 17 1,18 1-1,-53-18-15,53 18 32,-52 17-17,-36-35 1,35 18 0,-35-18-1,-18 0 1,88 17-1,1-17 1,-54 0 0,54 0-1,-89 0-15,36 0 16,-18 0 15,70 0-15,18 0-1,-53 0 1,89 0 0,-71 0-1,35-17-15,18 17 16,-54 0 15,1-36-15,53 36-1,-53-17 1,17 17 0,-17 0-1,-35 0 1,17 0 15,-35 0-31,35 0 16,18 0-1,0 0 1,-53 0-16,35 0 16,70-18-1,36 18 1,-70 0-16,-18 0 31,0 0-15,-36 0-1,1 0 1,17 0 0,35 0-1,-52-18 1,-36 1 0</inkml:trace>
  <inkml:trace contextRef="#ctx0" brushRef="#br0" timeOffset="88355.84">2822 16986 0,'18'0'187,"17"0"-187,0 0 16,36 0-1,17 18 1,0-18 0,18 0-1,-35 0-15,52 0 16,1 0 15,-54 0-15,89-18-16,-71 1 15,-17 17 1,140-18 15,-52 18-15,88-18 0,-159 1-1,53 17 1,-35 0-1,106-18 1,-71 18 0,53 0-1,-106 0 1,36 18 0,-1-1 15,-70-17-31,106 0 15,0 18 1,35 0 0,-53-18-1,70 17-15,213-17 32,-195 36-32,-70-36 31,211 0-16,-70 0 1,-106 0 0,88 0-16,-17 0 31,17 0-15,-70 0 15,-89 0-16,-17 0-15,18 0 16,52 0 0,0 0-1,-17 0 1,-88 0 0,34 0-16,37 17 31,-72 1-31,36-18 31,-53 0-15,35 0-1</inkml:trace>
  <inkml:trace contextRef="#ctx0" brushRef="#br0" timeOffset="91656.88">3581 17886 0,'35'0'219,"71"-35"-204,-18 17-15,124 18 16,-54 0 0,1 0-1,-124 0-15,89 0 16,-1 0 0,107 0 15,-54 0-16,-17 0 1,0 0 0,-71 0-1,71 0 1,140-18-16,-122 18 16,-36 0 15,71 0-16,-1 0 1,-17 0 0,53 0-1,-141 0 1,17 0 15,54 0-15,-36 0-1,-18 0 1,89 18-16,-124-18 16,18 0 15,-53 0-31,71 18 16,34-18-1,72 17 1,-89 1-16,-35-1 31,52 1-15,1-18-1,-53 18 17,88-18-17,-88 0-15,-36 17 16,36 1-1,0-18 17,0 0-17,88 0 1,0 0 0,-53 0-1,88 0 1,53 0-1,36 0-15,-36-18 32,-35 18-17,176 0 1,18-17 0,-141 17 15,177 0-16,-160 0-15,-123-18 16,-18 18 15,1 0-31,-107 0 32,-17 0-32,-35 0 15,35 0 1,0 0-16,35 0 31,-35 0-15,-18 0-1,53 0 17,-35-18-32,53-17 15,18-35 1,-107 52-1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4:59.8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13123 5786 0,'36'0'188,"17"0"-173,35 0-15,35 0 16,1 17-1,-1-17-15,36 0 32,-89 0-17,107 0 1,-54 0 0,71-17-16,-105 17 31,-1-18-16,70 18 1,-52 0-16,35-18 31,-70 18-31,17 0 16,-17 0 0,35 0-1,-54 0 1,19 0-1,17 0 1,-17 0 15,-1 0-15,54 0 0,-54 0-1,1 0 1,17 0-1,-35 0 1,18 0 0,34 0-1,-34 0-15,17 0 16,53 0 0,-53 0 15,1 0-16,17 18 17,-18-18-17,-18 0 1,54 0-16,-54 0 31,54 0-15,-1-18-1,-52 18 1,-18 0 0,-18 0-16,18 0 15,17 0-15,36 0 32,-35 0-32,35 0 31,35 0-16,-71 0 17,19 0-32,-1 0 31,-18 0-31,-17 0 31,71 0-31,-36 0 16,0 0 15,53 0-15,-35 0-1,-35 0 1,52 0 0,-17 0-1,-36 0-15,107 0 31,-36-17-15,-35 17 15,17-18-15,-35 18 0,-35-18-1,71 1 1,-54 17-16,19 0 31,-19 0-15,-17 0-16,53 0 31,-71 0-15,0 0-16,36 0 31,-36 0-31,1-18 31,34 18-15,-17 0 15,35-18-31,-17-17 31,17 35-15,-18-17-1,19 17-15,-36 0 32,0 0-17,-1 0 1,-16 0 0,-1 0-1,-17 0 1,17 0-1,0 0 17,18 0-17,-35 0 1,17 35 0,18-35-1,-18 0 1,-17 0-1,35 0 1,-18 0 0,18 0-1,-35 0-15,35 0 32,-18 0-32,-18 0 31,19 0-16,-19 0 1,19 17 0</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0:07.7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4974 0,'211'-17'172,"-87"-19"-156,334 19-16,-140-19 15,-107 36-15,301 0 16,158 0-1,-141 0 1,-123 0 0,-106 0 15,70 36-15,-34 17-1,-125-1 1,-17 19-16,-123-36 15,-54-35 17,19 18-17,-54-18 17,0 0-17,-176 0 1,-317 18 15,334-18-31,-228 52 16,-142 1-1,-53 36 1,177-89 0,17 17 15,106-17-16,106 18 1,18-18 0,52 0-16,107 0 15,-18 17 1,87-17 31,19 0-32,105 0 1,89 0-16,335 0 16,123 71 15,282 17-15,-599-35-1,17-53 1,18-35-1,-317 17 1,-36 18 0,-35 0-1,-71 0 48,1 0-48,-230 36-15,-282-36 16,-54-53 0,-175-53-1,-36 53 1,318 35 0,229-70-1,0 70 1,106 18-16,-106 0 31,53 53-15,-18 18-16,124-36 15,70-17 1,-17 17 0,35-17-1,18-18 32,335-71-31,370-70-1,459-18 17,-547 124-17,-53 17-15,-18 18 16,-282 89-1,36-19 1,-36 1 0,-176-36-1,-53-35 17,-36 0-32,-34 0 46,-1 0-30,1 0-16,-636-71 31,424 71-15,-301-17-16,54 17 16,-141 0-1,158 0 1,89-71-1,-159-158 17,123 52-32,159 72 15,0-89 17,159 141-17,35 35 1,53 0-1,18 18 32,17 0-31,229 36 0,566 87-1,-213 36 1,-159-106-16,142 17 0,-300-70 15,53 0 1,-247 0 0,-89 0-1,1 0 1,-18 18 15,0 0-15,-18-18 15,-35 0-31,-388-18 31,-88 0-15,-70-35 0,122 36-1,301 17-15,-265-35 16,141 17-1,-211-35 17,105 53-17,194 18 1,-123-18 0,212 17-1,-36 1 1,0 17-16,36-17 31,17 17-15,18 18-1,17-35 1,18-18 15,300 300-15,106-18-16,-71 0 15,-35-88 1,-159-141 0,-17 0-1,52 0 1,18-36 15,53-17-15,124 18-1,-177-18 1,-35 0 0,-18-53 15,-53 35-31,18-17 16,18-35-1,17 52 1,71-70-1,88-53 17,-36 17-32,-52 89 15,-18 0 17,-70 35-17,-18 0 1,17 0-16,-17 0 31,0 17-15,-18-17-1,-35 18 32,-17-18-31,-1 0-16,-70 0 31,-230 18-15,-34-18-16,-107 0 0,159 0 15,-264-18 17,317 0-17,88 18 1,-123-88-1,264 88-15</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0:40.757"/>
    </inkml:context>
    <inkml:brush xml:id="br0">
      <inkml:brushProperty name="width" value="0.05292" units="cm"/>
      <inkml:brushProperty name="height" value="0.05292" units="cm"/>
      <inkml:brushProperty name="color" value="#00B0F0"/>
    </inkml:brush>
  </inkml:definitions>
  <inkml:trace contextRef="#ctx0" brushRef="#br0">5592 3404 0,'-18'0'219,"-35"0"-219,-53 0 16,-17 0 15,34 0-15,-69 0-1,105 0-15,-53-17 16,-70-19 0,17 19-1,106-1 1,18 18-1,-1 0 1,-17 0 0,1 0-1,-19 0 1,53 18 0,-17-18-1,-18 0 16,36 0 32,-1 0-63,0 0 16,-17 0 15,35-18 78,0 0-109,-18-52 16,18 35-1,-17-1 17,17-34-17,0 52-15,0-17 16,0-18 0,17 18-1,-17-1 16,36 19-15,-19-36 0,1 18-1,0-1 1,17 19 0,-35-1-1,0 0 16,17 18-15,1 0 15,0 0-15,-1 0 0,1 0-1,0 0 16,17 0-15,18 0 0,17 0-1,54 18 1,-18 0 0,17-18 15,54 17-16,-89 1 1,-18-18 0,1 18-1,-18-18-15,0 0 16,0 0 0,-18 0-1,35 0 1,1 0-1,0 0 1,-36-18 0,18 18-1,-36-18 1,1 18 0,0 0 15,-18 18 141,17-18-141,-17 18-15,0-1 15,0 1 16,0-1-32,0 1 17,0 0-17,0 17-15,18 53 31,-18-52-15,0-19-16,0 1 16,35-18 46,-17 0-31,-1-18 94,-17 1-125,0-19 16</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1:13.4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8343 2275 0,'53'0'203,"71"0"-187,-19 0-16,107 0 15,-36 0 17,1-35-17,-54 35-15,89 0 16,-53 0-1,-1 0 1,-122 0 0,-1 0-1,53-18 1,0-17 0</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1:14.7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10566 2205 0,'53'0'187,"88"17"-171,-53-17-16,53 0 15,335 0 1,-282 0 0,-35-17-1,-18-1 1,-123 18-1,17-17 17,18 17-17</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1:15.8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12894 2240 0,'88'0'172,"36"-18"-172,87 1 16,-140-1-16,176 1 15,53-19 1,-124 36 0,-17 0-1,-18 0 1,-70 0 0</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1:17.0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14887 2222 0,'53'0'203,"-18"0"-203,71 0 15,18 0 1,-18 0 0,52 0 15,-70 0-31,18 0 16,-17 0-1,-54 0 1,53 0-1,-17 0 1,34 0 0,-69 18-16,-1-18 31,0 0-15,-17 0-1,17 18 16,-17 17-15,17-35 0,124 88-1,-89-70-15,19 0 16,16 17 0,1-35-1,-53 0 1,-18 17 15</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0:21.3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1905 5345 0,'88'-18'250,"71"18"-250,70-18 16,106 18 15,18 0-31,-141 36 0,17 34 16,53-17-1,177 88 16,-212-70-15,-106-54 0,247 36-1,-88-53 17,-88 0-32,17 0 31,-53 0-16,18-17 1,36 17-16,-107 0 16,36-18-1,141 18 17,-106-18-17,-36-17 1,1-18-1,-53 0-15,35 0 16,71-17 15,-89-1 1,18 18-32,-35-53 15,-18 36 16,-35-1-15,71 1 0,-107 52-1,1-35 1,35 36-16,-53-1 31,0 0 0,-18 18-15,-35-17 0,-35-1-1,-35-53-15,-159 54 16,-71 17 0,35 53-1,177-18 1,18 0 15,-124 1-31,53-19 16,0-17-1,35 0 17,0 0-17,89 0 1,-54 0-1,89 0 1,-36 0 0,-87 0-1,34 0 17,36 0-17,-71 0-15,0 0 16,18 0-1,-70 0 17,105 0-17,-35 0 1,-71 0-16,53-17 16,54 17 15,-107 0-16,124 0 1,-1 0 0,-69 0-1,34 0 1,18 0 0,-52 0 15,105 0-16,-18 0-15,-35 0 16,0 0 0,18 17-1,-88 1 1,88 17 0,35-35-1,18 0-15,17 0 31,-17 0-15,17 18 0,-17-18-16,17 0 15,0 0 1,1 0 0,-19 0 15,36 17-16</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0:37.5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1852 5856 0,'-35'0'187,"0"0"-187,-36 18 16,18-18-16,-17 17 15,-1-17 1,53 0 0,1 18-16,-1-18 78,18 18-63,0-1 1,-18 19 15,-17-1-15,0 106 15,-36 247-15,36-88-1,0-141 1,17 17 0,0-53-16,-34 213 15,34-54 1,-17-70-1,35 70 1,-18 71 0,18-54-1,0-158 1,0 195 15,18 105-15,-18-353-1,0 71 1,0 229 0,0-159-1,0-70 1,0-1 0,-18 1-1,0-53 1,1 70-1,-1-123 1,0-35 0,18 35-1,0-18 1,0-17 31,0-1-16,18-17 16,17 0-47,1-17 16,122-19-1,54 36 1,-53 0-1,-124 0-15,89 0 16,-54 0-16,1 0 31</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1:13.1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1129 15311 0,'-35'0'203,"-18"0"-187,0 17-16,0 1 16,-35 35-1,35-53 1,35 0 0,0 0-1,1 0 1,17 35 15,0-17-15,0-1-1,0 36 1,70 247 0,19 0-1,-54-18 1,106 159-1,-106-53 1,36-70 0,-71-248-16,35 89 15,0-18 1,1-17 0,-36-54-1,0-17 1,35 0-1,-17-18 1,-18-17 15,17-18-15,18 0 0,-17 0 30,0 0-30,52 0 0,-17 0-16,88-35 15,71-36 1,388-52 0,-177 34-1,106-34 16,142 70-31,-195-18 32,-53 1-32,177-18 31,-124-18-15,18 18-1,70 17 1,-176 18-1,-17 53 1,105 35 0,-176-17-1,-35 0 1,123-18 15,-177 17-15,-52 1-1,176 17 1,-141 1 0,88 52-1,-211-71-15</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1:27.9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4180 8608 0,'89'0'188,"69"0"-188,-34 0 15,193-53 1,107 35-1,-160 18-15,124-17 16,-88-36 0,176 17-1,-211 36 1,-89-35 0,-17 35-1,0 0 1,-124 0-1,0 0 1,-35 18 15,0 17-15,-35-17 0,-53 35-1,-194 35 16,35-35-15,-106-53 0,0 0-1,194 0-15,-140-18 16,-54-35 0,-18 53-1,195 0 1,17 0-1,89 0 1,34 0 0,19 0-1,52 0 48,36 0-48,123 35 1,53 36 0,229-71-1,-212 18-15,142-18 16,123 0 0,0 0 15,-211 0-16,-53 0 1,-142 0-16,-88 0 16,-52 0 31,-36 0-47,-106 0 15,-229 0 16,35 0-15,-105 0 0,-19 53-1,230-36-15,-352 36 16,299 0 0,-141 18-1,264-19 1,89-52-1,35 0 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5:04.0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13406 6526 0,'52'0'203,"107"36"-187,71-36 0,-36 17-1,-89-17-15,160 0 16,-18 0-1,-53 18 1,-18-18 0,-87 0 15,16 18-15,-52-18-16,18 0 15,17 0 16,-53 0-15,1 0 0,52 0-16,-53 0 15,18 17 1,18-17 0,-1 0 15,-17 0-16,70 0 1,-52 0 0,52 0-1,36 0 17,-71 0-32,1 0 31,-19 0-31,-17 0 15,-35 0 17,52 0-17,-34 0-15,17 0 32,-18 0-32,18 0 15,-36 0 1,72 0-1,-54 0-15,18 0 32,17 0-17,36 0 1,-53-17-16,18 17 31,70-18-15,-53 18-16,35-18 31,1 1-31,-36 17 16,-35 0 15,53 0-15,-71-18-1,36 18 1,34-18-1,-52 18 1,18 0 15,52 0-31,-34 0 16,-19 0 0,18 0-1,-17 0 1,17 0-1,0-17 17,0 17-17,18 0-15,-53 0 32,53-36-17,-18 19 1,0-1-1,-35 18 1,53-17 0,-18-19-1,1 19 17,52-19-17,-53 36 1,-35 0-1,53-17 1,-53-1 0,-1 0-16,37 1 31,-72 17-15,54 0-16,-18 0 15,-18-18 16,36 18-15,-1 0 0,1 0-1,-18 0 17,17 0-32,1 0 15,-36 0 1,36 0-1,-36 0 1,35 0 15,-17 0-31,-17 0 32,52 18-17,-35-18 1,17 0-1,-17 17 1,0 1 15,0-18-15,-18 0 0,1 0-1,-1 35 1,0-35-1,-17 0 1,-1 0 0,19 18-1,-19-18 1,1 0-16,-18 35 31,18-35-31,-1 0 31</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1:35.4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2240 11324 0</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1:39.7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2240 11324 0,'88'18'250,"18"-18"-234,-35 0-16,246 0 31,71 0-15,-247 0-16,159 0 15,-35-18 1,158 18-1,-211 0 1,-106 0 0,52 0-1,-16 0 1,16 0 0,142 0-1,-123 0 1,-36-35-1,194 35 17,-88-53-17,-124 53 1,54-18 0,-54 18-1,18 0 1,106 0-1,-88 0 1,-36 0 0,71 0-1,-88 0 1,35 18 0,106-18-1,-159 0 1,54 0-1,16 0 1,-17 0 0,1 0 15,104 0-31,-122 0 31,-1 0-15,107 0-1,-36 0 1,53 0 0,123 18-1,-158 17-15,-1-17 16,54-18 15,-106 0-15,-36 17 15,159-17-15,-140 0-1,-37 0 1,37 18 0,-19-18-1,-35 0 1,0 0-1,-35 0 1,-17 0 0,52 0-1,-35 0 1,0 0 0,17 0-1,-17 0 1,18 0-1,-1 0 1,1 0 0,-18 0 15,17 0-15,-17 0-1,0 0 1,18 0-1,-18 0 1,-1 0 0,37 0-16,-36 0 31,-1 0-31,19 0 47,-18 0-32,17 0 1,-52 0-16,35 0 0,18 0 16,-18 0 15,17 0-15,-17 0-1,0 0 1,-18 0-16,18 0 0,-18 0 15,54 0 17,-37 0-32,1 0 31,36 0-15,-36 0-1,-18 0 1,53 0-1,-35 0 1,17 0 0,1 0 15,-18 0-15,0 0-1,35 0 1,-35 0-1,0 0-15,17 0 32,-17-18-17,0 18 1,35 0 0,-35 0-1,0 0 1,18 0-1,-1 0 1,-17 0 0,18 0 15,-18-17-31,0 17 31,35 0-15,-35 0-1,0 0 1,17 0 0,-17 0-1,18-18 1,-1 18 0,1 0-1,-36 0 1,53 0 15,-35 0-31,0 0 31,35 0-15,-35 0 0,-17 0-1,52 0 1,-35-18-1,17 18 1,1 0 0,-18-17-1,0 17 1,-36 0-16</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5:49.4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2064 16439 0,'106'0'250,"17"0"-250,142 0 16,-71 0-1,-36 0 1,72 18-1,246-18 1,-264 0 0,17 0-1,-17 0 1,123-18 0,-141 18-1,88-17 1,-70 17-1,17 0 1,88 0 0,-193 17-1,123-17 1,106 18 0,-195-18-1,1 0 1,35 0-1,-17 0 1,17 0 15,70 0-15,-105 0 0,17 0-1,107 0 1,-107 18-1,-53-1 1,54 1 0,-36 17-1,18-17 1,35 17 0,-71-35-16,-52 18 15,52-18 32,-17 0-31,-18 17-1,71-17 1,-18 0 0,0 18-1,53 0 1,-70-18-16,-18 17 15,140 19 17,-104-36-32,-19 0 15,89 0 17,-89 0-17,36-18 1,35 0-1,-106 1 17,-35 17-17,18-18 1,-54 18 0,1 0-1,0-18 16,-1-17-15,1 0 15,-18 0-31,0-89 32,-18-35-32,-35 1 31,-70-107-16,52 124 1,1 17 0,52 107-16,-35-54 15,35 18 1,1 36 15,17-1-15,-18 18-1,1 0 17,-1 0-32,0 0 15,-17 0 1,0 0 0,-36 0-1,18 0 1,-35 0-1,-18 18 1,-70-18 0,105 0-1,-176 53 1,89-53 0,-89 0-1,35 35 1,-70-35-16,0 0 15,123 0 1,-53 35 15,-194-17-15,177-1 0,17 1-16,-105 0 31,52-18-16,54 0 17,-89 0-17,88 0-15,-52 0 16,-107 0 0,195 0 15,-124 0-16,-194 0 1,282 0-16,-52 0 16,-265 0-1,317 0 1,-35 0 15,-229 0-15,176 0-1,18 0 1,-283 0 0,230 0-1,159 35 17,-124 0-17,53-35 1,88 0-16,0-35 31,54 35-15,34 0-16,18-18 31,35 18-15,-17 0-1,53 0 79,17 36-47,-17 17-47,-1 0 15,19 123-15,34 36 16,-70-89 0,0-35-1,0-70 17,0 0-17,18 34 1,-1-52 78,1 0-63,17 0-16,18 0 1,0 0-16,177-17 16,475-36 15,-158 53-15,53-53-1,-71-53 1</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5:56.1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15363 13670 0,'-17'0'187,"-71"0"-171,17 18-16,-35-18 15,-53 17 1,107-17-16,-54 36 16,18-36-1,-1 17 1,1 1 0,53 0-1,-18-18 1,35 0-1,71 0 110,0 0-125,71 0 16,17 0 0,53 0-1,141-18 1,-123 0 0,-71 1-1,-53 17 16,-106 0 48,-35 0-64,0 0-15,-141-18 16,18 0-1,-36-17 1,106 17 0,-17 1-1,-36 17 17,89 0-32,-18 0 15,17 0 1,36 0-1,-36 0 1,36 0 0,-36 0-16,54 0 31,-19 0-31,54 0 94,0 0-79,17 0-15,35 17 16,72 1 0,52 0-1,176 35 16,-194-18-31,-34-35 16,-37 0 0,-69 0-16,-1 0 15,-53 35 79,1-35-94,-1 0 16,-53 0-16,1 0 31,-230-17-15,0-19-16,36 19 15,140 17-15,18 0 16,18 0 15,53 0-15,0 0-1,-1 0 1</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2:20.6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7479 10866 0,'18'0'218,"17"-18"-218,0 18 0,36 0 16,-1 0 0,36-18-1,-53 18-15,35 0 16,53-17-1,-17-1 1,-18 0 0,-1-17-1,54 17 17,-71-17-17,-17 35 1,-1 0-1,-17 0 1,-35 0 0,17 0-1,-17 0 1,0 0 15,-1 0-15,1 0-1,-1 0 1,1 0-16,0 0 31,-1 0 1,-34 0 171,-1 0-188,0 0-15,1 35 16,-36-35 0,-18 36-1,-87-19 16,34 1-15,36-18 0,-18 0-1,53 0-15,-70-18 16,-36 1 0,18 17-1,106 0 1,-18 0-1,17 0 1,19 17 0</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2:23.4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12294 10883 0,'36'0'203,"-1"0"-203,35 0 16,72 0 0,16 0-1,-34 0 1,52 18-1,-70-18 1,-18 0 15,159 0-15,-88 17 0,-36 1-16,54-18 15,-36 18 16,0-18-31,159 35 32,-124-35-17,1 0 1,-36 0 0,-35 0-16,123 53 15,-53-53-15,54 0 31,-54 0 1,71 0-17,176 0 1,-246-18 0,-54 1-16,53-1 31,-52-17-16,-18 17 1,70-35-16,18 18 31,0 0-31,141-36 32,-141 71-17,36 0 1,34 0-1,-123 0 1,0 0 0,1 18-1,-37-1 17,-16 1-17,34-18 1,-35 0-1,-35 0-15,35 0 16,-52 0 0,52 18 15,-35-18-15,0 0-1,17 0 1,-17 0-1,18 0 17,-1 0-17,1 0 1,-18 0 0,17 0-16,-17 0 15,0 0 16,35 0-15,-35 0 0,-17 0-1,52 0-15,-35 0 32,0 0-17,35 0 1,-35 0-1,0 0 1,17 0 0,1 0-1,-36 0 17,18 0-32</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2:28.1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4939 11606 0,'35'18'282,"18"-18"-282,18 0 15,-36 18-15,106-1 16,-53 1 15,-35 0-15,53 34-1,-18-52-15,18 18 32,0 0-17,-18-18-15,53 0 16,-53 0-1,53 0 1,-17 0 0,-18 0-1,141-36 1,-89 19 0,1-1-1,35-35 1,-88 36-1,88-19 1,106 1 0,-106 0 15,-35 0-15,105-1-1,-70-17 1,-35 36-1,17-1 1,-52 0 0,-1 18-1,-52 0-15,88 0 16,-36 0 0,36 0-1,-106 0-15,70 0 16,18 0 15,18 18-15,-18-18-1,-17 18-15,35 35 32,-71-53-17,-18 0 1,36 35-1,-18-17 1,18-1 0,18 1 15,-36-1-15,0 19-16,35-19 31,-52-17-16,17 18 1,53 0-16,-52-1 16,34 1 15,89 35-15,-107-36-1,1 1 1,53 0-1,-18-18 1,-17 0 0,70 0 15,-106 0-15,71 0-1,-1 0 1,-52 0-1,35 0 1,53 0 0,-70 0-16,-18 0 31,52 0-15,-69 0-1,-1 0 1,35 0-1,-52-18 17,-18 18-17,53 0 1,-89 0-16,36 0 16,18 0-1,-1 0 1,18-18-1,-35 18 1,36 0 0,-37 0-1,-16 0 1,52 0 0,-35 0-1,0 0 1,35 0-1,-53 0 1,36 0 0,-1 0 15,1 0-15,-18 0-1,17 0 1,-17 0-1,0 0 1,35 0 0,-35 0-1,0 0 1,18 0 0,-18 0-1,0 0 1,17 0-1,-17 0 1,0 0 0,35-17-1,-17 17 1,-18 0 15,17 0-15,-17 0-1,0-18 1,35 18 0,-52 0-1,16 0 1,37 0 0,-36 0-1,17 0 1,-17 0-1,18 0 1,-18 0 0,17 0 15,1 0-15,-36 0-1,53 0 1,-35 0-1,0 0 1,35 0 0,-35 0-1,18-17 1,-18 17 0,-1 0-1,37 0 1,-36 0-1,-18-18 1,53 0 15,-17 1-15,17-36 0,0 35-1</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2:30.6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2099 12559 0,'53'0'219,"88"0"-219,-17 0 16,211 0-1,176 0 1,177 35 0,-282-35-1,-1 0 16,-281 0-31,176-17 16,35-1-16,71 0 31,-212-17-15,35 17 0,283-70-1,-318 53 1,17 0 15,142 35-15,-36 52-16,-105-16 31,88 52-15,-53-53-1,35-35-15,-17 36 31,-124-36-31,0 17 16,18 1 15,-71-18-15,35 0-16,19 0 31,-54 17-15,-18-17-1,71 0 1,-17 18 0,-18-18-1,123 35 17,-88-35-17,-17 18 1,105-18-1,-88 0 1,18 35-16,35-35 31,-88 0-15,-18 0 0,35 0-1,-35 0 1,-35 0-1,36 0 17,16-35-17,19-36 1,-1-17-16</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3:14.4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15875 13564 0,'0'36'203,"0"16"-203,0-16 0,35 70 16,1-53-1,16 17 17,1-70-17,18-35 1,52-195-16,-52 142 15,-71 0 1,0 70 0,0-17-1,0-18 1,-35 36 0,-1 17-16,-69 0 15,16 17 16,36 36-15,18-18 0,-18 18 15,36 36-31,17-1 16,0 35 15,17-70-16,1-18 1,0-17 0,17-18-16,0 0 15,36-141 17,-54 53-17,-17 17 1,-88-35-1,35 89 1,18-1 0,-71 0-1,36 18 17,17 0-17,-18 36 1,53-19-1,-17 54 1,35 52 0,35-52-16,54 0 15,-1-36 1,-18-35 0,-17 0-1,18-71 1,-36 36 15,18-53-15,-53 0-1,0 52 1,-18-17 0,-17 36 15,0-1-31,-18 18 15,-18 0 17,36 18-32,0 70 15,17 18 1,18-53 0,35 17 15,36 18-16,-18-70 1,-18-18 0,0 0-1,1-18 1,-19 1 0,-17-71 15,0 52-31,0-17 15,-123-158 1,105 211 0,-105-106-1,70 106 17,35 0-17,18 18 1,0-1-16,0 36 15,0 0 17,36 35-1,34-53-31,-17-35 16,35 18-1,-53-18 1</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3:22.7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12347 14887 0,'71'0'219,"88"-17"-203,35-1-16,-71 0 0,300-17 15,-229 17 1,-53 18 0,-88 0-16,89-17 31,-54 17-16,-18 0 1,-34 0 0,-19 0-1,-34 0 110,-36 0-125,-106 17 16,-70-17 0,17 0-1,-88 0 1,53 0-1,35 36 1,107-36 0,34 0-1,36 0 1,17 0-16,0 0 31,1 0-15,52 0 46,0 0-46,36 0-16,17 0 16,230 0-1,-36 17 1,-88 1-1,-35 17 1,-89-35-16,54 18 16,-36-1-1,0-17 17,-70 0-17,-1 0 1,-34 0 62,-107 0-78,1 18 16,-142-18-1,54 0 1,-1 0-1,-35 0 1,141 0 0,53 0-1,0 0 1,18 0 0,88 0 77,-18-18-93,53 18 16,124 0-16,123 0 31,-141 36-15,18-1-1,-18 0 1,-106-17 0,-53 0-1,-17-18 1,-53 0 62,-18-36-78,-53 1 16,53 17-1,-88-35-15,-35 36 16,-18-1 0,-36 18-1,54 0 1,52-35-16,-17 17 15,124 18 17,-19 0-17</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5:07.2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12788 7161 0,'18'18'188,"35"-18"-188,53 0 15,-18 18 1,18-18-16,-71 17 15,71-17 1,-36 0 0,71 0 15,-17 0-15,-18 0-1,0 0 1,-36 0-16,1 0 31,70 0-15,-35 18-1,70-18 1,-70 18-16,17-18 31,36 0-15,-53 0-1,17 0 1,89 0 15,-36 0-15,-17 0-16,0 0 16,-89 0 15,19 0-16,34-18-15,-35 18 16,-17 0 15,88 0-15,-89 0 0,18 0-1,1 0 1,-19 0-1,36 0 1,35 18 15,-35-18-31,53 0 16,-36 0 0,-35 0 15,53 0-16,-35 0-15,35 0 32,36 0-17,-89 0-15,18 17 32,0 1-32,-53-18 15,17 0 16,18 0 1,0 0-17,-52 0-15,70 0 32,-54 0-17,19 0 1,35-18-1,-36 18 1,1 0 0,52 0-16,-34 0 31,17 0-15,-54 0-16,54 0 15,18 0 1,-36 0-1,0 0 1,-35 0 15,35 0-15,0 0-16,1 0 31,-1 0-15,-71 0-16,89 0 0,-53 0 31,71 0-31,-71 0 31,17 0-15,36 0 0,-18 0-1,-35 0 1,71-17-1,-54 17 1,-17 0 15,0 0-15,0 0 0,-18 0-1,18 0 1,-18 0-1,-17 0 1</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3:24.8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12524 13476 0,'53'0'203,"70"0"-203,89 0 15,-107 0-15,178 18 32,-177-18-32,35 0 15,-71 0-15,18 0 16,-70 0 0,-18 17 93,-18-17-109,1 0 16,-19 18-1,-34 0 1,-142 17-1,-35 53 1,-105-70-16,193-18 16,106 17-1,18-17 1,-1 0 0,54 0 77,35 0-61,17 0-17,389 0 1,-106 0-1,-89 18 1,36 0 0,-212-18-16,54 0 15,-107 0 1,-35 17 31,-18-17 15,-70 0-62,-35 0 16,-1 0-16,-141 18 16,-70-18-1,106 0 16,53 0-15,140 0-16,-87 0 0,105 0 16,-17 0 15,35-18-31,-18 18 16</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3:29.1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12400 16581 0,'18'0'250,"17"0"-234,53 0-1,-35 0-15,159 0 16,88 0 0,17 0 15,-158 0-16,-36 0 1,-70 0 0</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3:30.7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15716 16545 0,'53'0'234,"0"0"-218,18 0-16,-18 0 0,176 18 31,-106-18-16,-34 0 1,-19 0 0,-52 0-1,-1 0 17</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3:36.7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12400 17939 0,'18'0'219,"35"0"-204,0 0-15,70 0 16,-17 0 0,106 0-1,176 0 1,-124 0 0,-87 0 15,87 0-16,-105-18 1,-53 0 0,0 1-1,-71-1 1,-17 18 0</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3:39.3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15787 17392 0,'-35'0'219,"-1"0"-219,1 53 16,-18-18-1,53 53 1,0-70-1,0 0-15,0-1 16,35 19 0,54-1-1,-37-35 1,1 0 0,0-18 15,-35 1-31,0-1 31,-1-35-15,-17 18-1,0-18 1,-35 0 0,0 35-1,-1 18 1,1 0-1,17 0 1,-17 0-16,0 0 31,17 35-15,18 1 15,0 52-15,36-35-1,16 17-15,37-52 16,-36-18 15,-1 0-31,37-88 16,-36 17 0,-36-17-1,-17 18 16,0 17-15,-17 35 15,-1 18-31,-17 0 16,-1 0 0,1 0 15,17 0-16,-34 18 1,52 17 0,-18 18-16,18 35 15,0-35 17,0 0-17,35-18 1,36-17-1,-36-18 1,18 0-16,35-53 47,-53-18-31,-17 54-16,-18-72 31,0 37-16,-53-37 1,35 54-16,-52-18 16,-36 0-1,36 36 1,-1 17 0,36 0-1,17 35-15,0-17 16,1 34-1,-1 19 1,18 70 0,18-70-1,17-18 1,18 0 0,-18-36 15,1-17-16,-1 0 1,-18 0 0,-17-35-1,0 0 32</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11.8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15099 9842 0,'35'18'359,"18"-18"-359,-18 0 16,36 0-16,35 0 0,17 0 31,54-18-15,-19 18-1,19 0 1,-1 0 0,-70 18-1,-18-18 1,71 0 15,0 0-15,-71 0-1,88 18 1,-105-18-16,-1 0 31,36 0-15,-53 0-16,53 0 31,53 0-15,-106 0-16,35 0 31,18 0-15,-36 0-1,-17 0 1,18 0 15,-36-18-31,-17 18 31,17 0-15,-53-18 62,18 1-62,-35-18-16,0 35 15,-71-71 1,-71-17 0,19 35-16,-1 18 31,-17-1-15,105 36-1,-17-17 16,-36 17-15,19 0-16,16 0 16,-17 0 15,54 0-31,-72 17 16,54 1-16,-54 35 31,1-53-31,34 18 15,-122 17 17,105-18-17,-71 19 1,72-1 0,52-17-1,-18 17 1,18-35 15,18 0-15,17 0-16,54 0 203,52 0-203,88 0 31,18-18-31,53 1 16,-88 17-1,-18 0 17,53 0-32,0 0 31,-123 0-31,-1 0 31,-52 0-31,17 0 16,18 0-1,-18-36 1,18 1 0,0 35 15,18-18-16,17 1 1,-53-1 0,0 18-1,1 0 1,-1 0-16,-17 0 31</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17.5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8520 8872 0,'0'71'172,"0"-18"-157,0 17-15,0 19 16,17 34-1,1-88 17,17 18-17,36-53 1,-54 0 0,19-53-1,-36 36-15,17-54 16,1-35-1,-18-17 1,0 88 0,0-1-1,0 54 63,35 17-78,-17 0 16,-1 71 0,19 18-1,-19-89-15,1 0 16,0 18 0,-1-35-16,19-18 46,-19 0-46,1 0 0,17-35 32,0 17-17,1-70 1,-36 17 0,0 18 15,0-88-31,-18 88 15,-35 18 17,53 17-17</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18.7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9507 8784 0,'-17'0'265,"-1"0"-265,0 0 47,1 0-31,-18 71-16,-1 17 31,1 0-15,17-17-16,1-36 15,17-17-15,0 17 16,0 18-1,0-36 17,53 19-17,0-19 1,-18 19 0,35-19-1,-17-17 16,-35 18-31,35-18 32</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20.1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9825 8837 0,'0'18'203,"0"35"-187,0-36-16,17 71 15,1-70-15,0 35 16,17-18 15,36-17-15,-36-18 0,0 18-16,53-18 31,-52 0-31,17-18 15,17-35 17,-52 18-17,-1-18 1,-17-35 15,0 17-15,-35-17-1,-71 0 1,18 52 0,35 19-16,-17-1 15,34 18 1,1 0 15,-18 0-15,18 18-1,35-1-15,0 54 16,0-18 0,0 35 15,17-35-15</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21.3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10954 8590 0,'17'53'218,"19"0"-202,-19 53 0,54 70-16,-36-70 15,-17-53 16,-18-35-31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4:29.558"/>
    </inkml:context>
    <inkml:brush xml:id="br0">
      <inkml:brushProperty name="width" value="0.05292" units="cm"/>
      <inkml:brushProperty name="height" value="0.05292" units="cm"/>
      <inkml:brushProperty name="color" value="#002060"/>
    </inkml:brush>
  </inkml:definitions>
  <inkml:trace contextRef="#ctx0" brushRef="#br0">10142 1976 0,'-35'0'235,"17"0"-220,-17 0-15,0 0 16,0 0-1,-1 0-15,-17 0 32,0-18-32,36 18 15,-1-35-15,1-1 32,-1-52-32,0 35 15,-35-53 16,53 71-31,-17-53 0,-1 35 16,18 0 15,0 0-31,0 18 32,18 0-17,17-1 1,18-17 15,70 18-31,-87 0 31,-1 0-15,36 35 0,-36 0-1,53-18 1,0 18-1,-17 18 1,-1 17 0,54 18-1,-54-18 1,-17-17-16,0 35 16,0-18 15,-35-17-16,35 34 1,-53-16 0,17-19-1,19 19 1,-36-1 0,0 35-1,0 1 1,-18 0 15,-17-1-15,-1-17-1,-34 18 1,-54-1 0,18-35-1,-88 36 1,18-18 15</inkml:trace>
  <inkml:trace contextRef="#ctx0" brushRef="#br0" timeOffset="1749.22">14164 1958 0,'-35'0'219,"-53"0"-219,17-18 16,18 1-16,-35-19 15,0-69 1,52 69 0,-17-87-1,53-18 1,18 35 0,35 0-1,18 18 1,52 0-16,1-1 31,70-16-15,-53 69-1,0 19 1,35 17-16,-105 0 31,52 17-15,1 36 15,-71 18-31,-18-18 31,35 35-15,-34 0-16,-1 0 16,-17 124 15,-18-106-16,-18 0 1,-123-1 0,-36 1-1,-17-70 1,-211-1-16,158-70 31,106-18-31,-18-124 16</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22.1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10742 8308 0</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24.2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11695 8308 0,'-18'18'203,"0"-1"-203,18 1 16,-17 35 15,17-18-31,0 0 15,35-35 17,-17 0-17,52 0 1,54 0 0,-36 0-1,-53 0 1,0 0-16,1 71 15,-36-18 1,35 53 0,-35-36-1,-18-35 1,-35 36 0,-35-36-1,18-35 1,-36 18-1,70-18 1,1 0 0</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26.0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12206 8079 0,'35'0'203,"1"0"-203,17 0 16,70 88 0,-52-18-1,-36 19 1,-35 34 0,0-105-1,0 35 1,-18-53-1,1 0 1,-54-36 0,18-52-1,0-18 1,36 36 15,17-71-15,52 52-16,-16 36 31,17 1-15,0 52-1,0 0 1,35 88 0,-18 0-1,-17 18 16,0-53-31,-18 17 16,1 36 0,-19-71-1,-17-17 1,18-18 0,52-35-1,-17-89 1,36-17-16,-54-35 31,0 17-15,-35 18-1,0 88 1,-17 53 0,-1 0-1,-17 0 48,35 18-63,0 35 15,35 17-15,-17-17 32,52 53-17,-17-71-15,35 18 16,0-18-1,18-17 1,-35-18 0,-36-35-1,-17-106 1,-54-1 0,-87 1-1,-53 36 1,87 52-1,36 53 1,-17 35 15,17-17-15,0 123 0,53-124-1</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26.9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13582 6227 0,'18'70'187,"17"54"-187,124 193 16,52 89-1,-123-248-15,89 54 16,-71-106 0,-36-53-1,-17-53 1,18-53 0,-36-53-1</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27.8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13899 7056 0,'124'-124'188,"-1"1"-188,1-1 16,52-52-1,-70 52 1</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41.4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12524 12841 0,'17'0'234,"19"0"-218,-36 18-16,52-1 16,-16 1-16,34-18 15,18 0 1,54 18 0,-72-1-1,-17-17 1,71 0-1,-72 0 1,-16 18 0,34-18-1,-17 35 1,-18-35 0,1 0-1,-19 0 1,19 0 15,-19 0-15,1 0-1,0 0 1,34 0 0,-16 0-1,-1 0 1,-17 0 15,-1 0-15,1 0-16,35 0 15,-18-17 17,18-1-17,-18 18 16,-17 0 1,-36 0 61,1 0-93,-36 0 16,35 0 0,-88 0-1,89 0-15,-36 0 16,0 0 0,0 0-16,18 0 15,-1 0 1,-17 0-1,1 0 1,-1 0 0,-18-18 15,1 18-15,34 0-1,-87 0 16,52 0-15,1 0 0,-19 0-16,1 0 15,53 0 1,0 0 0,-1 0-1,19 0 1,-1 0 78,53 0 109,36 0-203,-53 0 15,17 0-15,18 0 16,0 0-16,0 0 16,17 0 15,18 0-16,1 0 1,-36 0 0,-18 0-16,18 0 15,-89 0 267,-16 0-267,16 0-15,-34 0 16,-1 0-1,1 0 1,52 0 0,-17 0-1,17 0 204,-17 0-203,17 0-1,-17 0 1,17 0 0</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46.6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12488 14235 0,'18'0'265,"0"0"-265,17 0 0,35 0 32,19 0-17,87 0 1,-35 0-1,-17 0 1,17 0 15,-35 0-31,-18 0 16,35-18 15,-70 18-15,-18 0-1,54 0 1,-72 0-16,1 0 16,0 0 31,17 0-16,-70 0 94,-18 0-125,-53 0 15,-18 0 1,-34 0 0,34 0-1,89-18-15,-89 18 16,18 0 0,-17 0-1,52 0 1,19 0-1,-37 0 17,72 0-17,-1 0-15,-35 0 16,18 0 0,88 0 202,-18 0-218,36 0 0,-36 0 16,0-17-16,53 17 16,-70 0-1,17 0 1,-17 0-1,17 0 1,-17-18 15</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53.3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12418 15998 0,'17'0'250,"1"0"-250,17 0 16,1 0-1,-1 0 1,18 0-1,35 0 1,-53 0-16,53 0 16,36 0 15,-54 18-15,-17-18-1,18 0-15,-36 0 0,1 0 31,34 0-15,1 0 0,34 0-1,-52 0 1,36 0 0,-54 0-1,-18 0 1,36-18-1,0 18 17,-35 0-17,53 0 1,-36 0-16,0 0 16,-17 0 15,-1 0 0,-52 0 63,-18 0-79,-88 0 1,-35 0-16,17 0 16,53-17-1,53 17-15,-53 0 16,0 0 15,-35 0-15,53 0-16,18 0 15,-19 0 1,37-18 0,34 18-1,-35 0 17</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55.7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15557 15998 0,'18'0'203,"17"0"-203,71 0 16,0 0 0,35 0-1,53 0 1,-106 0 0,18 0-1,-53 0 1,-53 18 62,-35 0-47,-18-18-15,0 17-1,-70 1-15,-54 0 16,-34-1 0,-1-17-1,177 0 1,-1 0 0</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4:59.3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12506 17180 0,'35'18'219,"89"-18"-203,52 0-16,-52 18 15,228-18 1,-263 0-16,52 0 31,-71 0-15,1 0-1,-54 0-15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6:54.3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13776 6597 0,'0'-35'266,"35"17"-250,-17 0-1,17-17-15,71 17 16,-71-17 0,124 18-1,0-1 1,17 18-1,-70 0 1,-53 0 0,35 0-1,-35 0 1,-18 0 0,71 0-1,-53 0 1,53 0-1,35 0 17,-70 0-17,-1 0 1,36-18 0,-36 18-1,1 0 1,-36 0-16,54 0 15,34 0 1,-35 0 0,-53 0-16,36 0 15,0 0-15,-1 0 32,1 53-17,-36-53 1,0 18-1,1-1 17,-19-17-17,36 0 1,-35 18 0,17-18-16,18 18 31,-18 17-16,36-17 1,-1-1 0,1 19-1,-18-1 1,-36-35 0,1 17-1,17-17 16,-17 0 1,35-17-17,0-18 1,0 35-16,-18-36 16,18 19 15,-18 17-31,-17 0 15,17 0 1,36-18 0,-54 0-1,1 18 1,17 0 0,-17 0 15,-1 0-16,-34 0 79,-1 0-94,-17 0 16,-18 0-16,-35 0 31,35 0-31,-53 0 16,0-17-1,-194-54 1,1 54 0,-1 17 15,141-36-31,-106 36 15,-87 0-15,105 0 16,211 0 0,-87 0-1,105 0 1,-17 0-16,70 0 109,71-17-109,106 17 16,317-36 0,-123 1-1,-230 35 1,300-53-1,-211 53-15,-89 0 32,-123 0-17,-18 0 1,-70 0 62,-106-53-62,-371-88-1,1 123 1,-18-17-16,229 35 16,-123 35 15,176 18-16,123 0-15,36-35 32,70-18-17,18 18 48,36-18-48,-1 0 1,194 17 0,36 1-16,370 17 0,-247 0 15,229 36 17,-335-53-1,-176 17-16,-53-35 1,-18 0-16,-35 18 31,-17-18 1,-177 0-17,-88 0-15,-36 0 16,-158 0-1,-424 0 1,283 17 0,229 18-1,229-35 1,124 0 0,-1 0 15,54 0 63,35 0-94,159 36 15,264-1-15,35 0 16,54-35-1,-300 0 1,-1 0 0,1 0-16,-89 0 31,-141 0-15,-17 0-1,-36 0 32,1 0-31,-71 0-16,-159 0 15,-230-35-15,-334 35 16,70 35 15,353 1-15,229-36-16,106 0 15,18 0 17,35 17-1,0 1-15,18-18 15,70 0-31,441 0 31,88 0-15,-211 0-16,300-18 15,-301 36 1,36-18 0,-352 0-1,-19 17-15,-52-17 31,-18 36-15,0-19 15,-35-17-15,-177-17 0,-123-54-1,52 71-15,-281-35 31,-247 35-31,52 106 32,477-71-17,211-35 1,18 18-16,71-18 47,35 0-47,317-18 15,107 0 1,-213 18 0,371 0-1,-158 106-15,210-18 32,-369-52-1,-195-36-16,36 0-15,-88 0 16,-54 0 0,-17 17 46,-17-17-46,-36 0-16,-265 0 31,-405-35-31,423 53 16,-229 52-1,-176 54-15,211-1 32,194-88-1,212-17-31,70-18 15,36 0 32,17-18-31,441-176 0,36 71-1,-71-36-15,264 106 0,-229 0 16,89 53 15,-424 0-15,-18 0-1,-17 0 1,-88 0 0,-36 0 62,-17-17-78,-124-1 0,-423-105 15,-176 87 17,52 36-32,283 0 15,-142 36 1,1 52-1,176-88-15,317 0 32,1 0-17,52 0 1,18-35 31,71 17-32,34-17-15,372-18 32,-213 35-32,142 0 0,70 18 31,89 71-15,-283-53-1,-17-1 1,17-17-1,-212 0-15,-52 0 32,-89 0 46,-176-35-78,71 0 0,-71 17 15,-317-52 1,211 70 0,-123 0-1,176 0 1,106 17 0,158-17-16,54 0 46,17 0-30,36 0-16,529 0 31,17-35-31,-247 35 16,265 18 15,-511-18-15,193 0-1,-70 35-15,-141-35 16,-53 0 0,-35 0 15,-36 0 31,0 0-62,-105 0 16,-18 0-16,-529 0 0,17 17 31,53 36-15,-35 18 0,547-36-1,0-35 16,105-17 16,72-1-47,387-70 32,300-36-32,141 124 31,-564 0-31,-124 0 31,1 36-15,-160-36-1,-52 0 1,-18 17 46,-18-17-62,1 0 16,-1 0 0,0 18-16,-17-18 15,-230 35-15,-176-17 32,-246 88-17,210-54-15,54-16 16,282-36-1,123 0 17</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5:00.7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15752 17004 0,'35'0'234,"0"0"-234,0 0 16,54 18-1,-19-18-15,18 0 16,-52 0 15,-19 0-15,18 0 0,1-18-1</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6:47.3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9384 17480 0,'18'0'266,"17"18"-266,-18-18 15,19 0 1,52 17 15,-53-17-15,0 0-1,-17 0 1,0 0 0,17 0-1,53 0 1,-35 0-1,18 0 1,-18 0 0,0 0-1,-18 0 1,35 0 15,-17 0-15,0 0-1,53 0 1,-18-17 0,71 17-1,-53 0 1,-36 0 0,36 17-16,-35-17 31,-36 0-16,-17 18 1,-1-18 0,1 0-1,0 0 17,17 0-17,0 0 1,0 0 15,36 0-15,17 0-1,0-18 1,-35 18-16,53 0 16,0 0-16,35 0 31,-35 0-16,70-35 1,-17 17 0,-18 1-1,-70-1 1,-36 18-16,36 0 16,-19 0 15,37 0-16,-36 0 1,52-17 0,36 17-1,-52 0 1,-1 0 0,35 0-1,1 0 1,-36 17-1,35-17 1,19 0 0,-54 0-1,71 18 1,-36-1 0,-52-17-1,87 0 16,-34 0-15,-1 0 0,89 0-1,-89 0 1,-34 0 0,16 0-1,-34 0 1,-18 0-1,70 0 1,-34-17 0,16 17-1,54 0 1,-88 0 0,52 0 15,-35 0-16,-17 0 1,-18 17-16,35 1 31,-17 0-15,-18-18 0,35 0-1,-18 17 1,-17-17-1,35 0 1,-52 0 0,17 0 15,17 0-15,1 0-1,-18 0 1,35 0-1,-18 0 1,-17 0 0,0 0-1,-35 0 1,-1 0 0,1 0-1,0 0 16,-1 0-15,1 0 0,17-17-1,-17-1 1,0 18 0,17 0-1,-18 0 1,19 0-1,-19 0 1,19 0 0,34-35-1,18 17 1,-70 18 0,35-17-16,-18 17 15,36-18 1,-18 18-1,35-18 1,-70 18 0,17-35 15,35 35-15,-34 0-1,17 0 1,0 0-1,-1 0 1,1 0 0,-17 0-1,-19 0 1,36 0 0,0 0-1,-18 0 1,1 18-1,34-1 1,36-17 0,0 18-1,53 17 1,-18-35 0,-53 18 15,71-18-16,-36 0-15,-35 0 16,71 17 0,-35-17-1,-54 0 17,-17 0-32,35 0 15,0 0 1,-17 0-1,52 0 1,-34 0 15,-19 0-15,-34 0-16,16 0 16,19 0-1,0 18 1,-1-18-1,-17 0 1,35 0 0,-35 0-1,0 0 1,18 0-16,-54 0 0,36 0 31,18 0-15,-1 0-1,1 0 1,-18 0 0,17 0-1,-17 0 1,0 0 0,106 0 15,-124 0-31</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6:58.0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1499 14834 0,'0'-17'625,"0"-1"-625,0-17 15,0-36-15,0 18 16,-17 0-16,-19 0 16,-34 1 15,-54 34-16,36 18 1,53 0 0,-18 0-1,18 0 1,35 35 31,0 18-47,0 159 15,0-36 1,0-123-16,17 106 16,36 17-1,-17 18 1,-19-70 0,-17-36 15,0-35-16,-35-18 1,-36 18 0,-105 53-1,70-71 1,18 0 0,17-35-16,54 0 15,17-17 63,35-1-62,0 18 0,1 0 15,-1 18-31,35 70 15,1 53 1,-36 106 0,-35-159-16,0 106 15,0-35 1,-53 176 0,-17-53-1,-18-17 1,52-71-1,36 18 1,0-18 0,88 105-1,-52-193 1,17-17 0,52-72-1,-34 1 1,35-53-1</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7:02.179"/>
    </inkml:context>
    <inkml:brush xml:id="br0">
      <inkml:brushProperty name="width" value="0.05292" units="cm"/>
      <inkml:brushProperty name="height" value="0.05292" units="cm"/>
      <inkml:brushProperty name="color" value="#FF0000"/>
    </inkml:brush>
  </inkml:definitions>
  <inkml:trace contextRef="#ctx0" brushRef="#br0">1764 15134 0,'88'0'203,"71"53"-187,-18-53-16,124 18 15,-54-1-15,177 19 16,-35-54-1,88 0 1,-212 1 15,-52-1-31,34-17 16,-17 35 0,0-35-1,53 35 16,-141-18-31,18 18 32,34-18-32,-16 18 15,-90 0 1,178-53 0</inkml:trace>
  <inkml:trace contextRef="#ctx0" brushRef="#br0" timeOffset="1717.38">1623 16069 0,'35'0'187,"71"0"-171,70 0-1,71 0 1,265 0-16,-354 0 16,19 0-1,-1 0 1,-52 0 0,87 0-1,-52 0 1,18 0-1,-36-35 1,70 17 0,195-35-1,-212 53 17,35-17-17,107 17-15,-72 17 16,-52 18-1,35-35 17,-18 0-17,-17 18 1,88-18-16,-159 0 16,53-35-1,35-18 1,-53 18 15,-17-1-15,17 19-1,-17-1 17,0 18-17,70 0 1,-123 0-1,-18 0 1,-35 0-16,35 18 16,18-18-1</inkml:trace>
  <inkml:trace contextRef="#ctx0" brushRef="#br0" timeOffset="3258.36">1958 16722 0,'123'0'203,"36"17"-188,35-17 1,53 0 0,106 0-1,70-35 1,-246 35 0,52-18-1,177 1 1,-159 17-1,-36 0 1,107 0 0,-71 0-1,-71 0 17,53 0-32,-35 0 31,53 0-16,-35 0-15,-141 0 16,123 0-16,17 0 16,142 0 15,-71 17-15,-17 19-1,-142-19-15,89 1 16</inkml:trace>
  <inkml:trace contextRef="#ctx0" brushRef="#br0" timeOffset="4577.2">2434 17604 0,'53'0'219,"106"0"-219,88 0 16,-36 0-16,54 17 0,282-17 15,211 18 1,371 70 0,-476-70 15,88 35-15,-1 0-1,-334-1-15,-141-52 16,52 18 15,-211-18-15,-53 0-1</inkml:trace>
  <inkml:trace contextRef="#ctx0" brushRef="#br0" timeOffset="8062.57">6879 17851 0</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57:45.642"/>
    </inkml:context>
    <inkml:brush xml:id="br0">
      <inkml:brushProperty name="width" value="0.05292" units="cm"/>
      <inkml:brushProperty name="height" value="0.05292" units="cm"/>
      <inkml:brushProperty name="color" value="#FF0000"/>
    </inkml:brush>
  </inkml:definitions>
  <inkml:trace contextRef="#ctx0" brushRef="#br0">5821 7479 0,'35'0'219,"18"0"-219,106 0 15,17 0 1,-17 0 0,-18 0-1,-35 18 1,-53-18-1,53 17 1,-36-17 0,18 0 15,36 0-15,-36 0-1,-35 0 1,53 0-16,-71 0 15,36 0 1,34 0 15,-52 0-15,36 0 0,-1 0-1,-71 0-15,89 0 31,-35 0-15,52 0 0,-52 0-1,-18 0-15,53 0 32,-1-35-32,19 35 15,88-18 1,-124 18 15,35-17-15,-52 17-1,17-18 1,-35 0 0,35 18-1,-53 0 16,1 0-31,34-17 32,-52-1-17,17 0 1</inkml:trace>
  <inkml:trace contextRef="#ctx0" brushRef="#br0" timeOffset="41760.75">13282 7602 0,'-53'0'219,"18"0"-203,0 0-16,-18 0 15,35 0-15,-70 0 16,17-17 0,-35-36-1,36 0 1,52 18 0,-52-18-1,34 17 1,19-34-1,-1-1 17,18-17-17,0 18 1,0-72 0,18 19-1,-1 52 1,72-140-1,16 52 1,37 0 0,-1 18-1,-53 35 1,-18 36 0,36-1-1,0-17 1,35 17-1,53 19 17,-123-1-17,-1 0 1,-34 35 0,34-35-16,-52 35 31,17 1-16,0 70 1,18 17 0,-17 54-1,-19-36 1,1-17 0,-18-1-1,0 1 1,0-36-1,0 88 1,0-70 0,0-17 15,0 52-15,0-18-16,0-17 31,0 18-16,0-18 1,0-18 0,0 18-1,0-18 1,0 18 0,-18 0-1,18 35 1,0-35-1,-35 0 1,17-18 0,18 1-1,-35 52 1,17-35 15,1-36-15,-19 54-1,19-53 1,-18 34 0,-18 1-1,0-35 1,-35 35 0,-71 18-1,88-54 16,-35 18-31,-17-17 32,35 0-17,-53-18 1,105 0 0</inkml:trace>
  <inkml:trace contextRef="#ctx0" brushRef="#br0" timeOffset="49565.67">12894 8767 0,'18'0'250,"17"0"-234,-17 17-1,123 1 1,-53-1-1,-53 1 1,71-18 0,-53 18-1,0-18-15,0 17 16,-36-17-16,19 0 31,-19 0-15,54 0-1,-54 0 1,36 0 0,18 0-1,-18 0 17,0 0-17,-18 0 1,0 0-1,-17 0 1,17 0 0,-17 0-1,0 0 1,-1 0-16,1 0 31,-1 0-15,19-17-1,-19-1 17,1-17-17,35 17 1,-53 1 0,53-19-1,-36 1 1,1 35-1,-18-35 1,0 17 0,0-17-1,18 17 1,-18-70 0,17 53-1,-17 17 1,0-53-1,0 36 1,0 18 0,0-19-1,0 1 32,0 0-31,-17 17-1,17 0 1,0 1 0,-36 17-1,36-18 1,-52 18 0,34-53-1,-17 53 1,17 0-1,-53-35 1,19 17 0,-37-17-1,54 35 1,0-35 0,-53 17-1,35 0 1,-18 18-1,18 0 1,18 0-16,-18 0 31,0 0-15,18 0 0,-18 0-1,0 0 1,0 0-1,0 18 1,-17 17 0,-1-17 15,36 0-15,-71-1-1,53 1-15,-18 0 31,19-1-15,-19 19 0,53-19-1,-35 1 1,53-1 15,0 1 16,0 0-31,0-1 15,18 1-15,-18 0-1,18 17-15,-1 0 16,-17 0-16,18 36 31,0-36-15,-1-35 15,1 0-15,-18 18-1,18-18 16,-18 18 1,0-1-1,0 1-15,17-1-1,-17 1 16,0 0-15,0-1-16,0 1 31,0 0-31,0-1 47,0 1-31,18 0-1,-18-1 32,0 1-47,17-18 16,-17 18 15,18-18 47,0 0-46,-1 17-1,1-17-16,-18 18 1,18-18-16,-1 0 16,1 17 15,17 1-31,0-18 31,-17 0 16,0 0 0,-1 0 31,19 0-15,-19 0-17</inkml:trace>
  <inkml:trace contextRef="#ctx0" brushRef="#br0" timeOffset="83958.53">15064 8749 0,'-18'18'203,"0"-1"-188,-17 1-15,-18-1 16,-17 19 0,34-36-1,-87 17 1,88-17-1,-18 0 1,0 0 0,35-17-16,-70-1 15,53 0 1,-1-34 0,-17-19-1,36 36 1,17-71-1,0 71 1,-18-36 15,18-17-15,0 17 0,18 1-1,35-1 1,-36 54-1,36-19 1,71-52 0,-1 17-1,-17-17 17,53 0-17,-53 70-15,-36 1 31,1 17-15,-18 17-16,35 36 31,-18 53-15,1-53 0,-18 18-1,-18-1 1,-17-34-16,17 69 31,-35 36-15,-18-70-1,-17 17 17,0 0-17,0-35-15,-18 0 31,0 0-15,-53 0 0,53-35-1,-53 70 1,36-53 0,17 0-1,0 18-15,17-35 16,-16-18 15,34 0-15</inkml:trace>
  <inkml:trace contextRef="#ctx0" brushRef="#br0" timeOffset="108632.07">10901 4216 0,'0'53'250,"0"-18"-235,0 18-15,0-18 0,17 18 16,-17-35 0,0-36 93,0-17-93,0-1-1,0-52 1,0 71-16,0-54 15,0 18-15,36-17 32,-1 52-17,0-17 1,-17 35 0,0-18-1,-1 0 1,1 18-1,-18 18 1,17 70 0,-17 0-1,0-17 1,0 17 0,36 18-1,-19-71 16,-17-17-15,18 35 0,17-53-1,-17 0 1</inkml:trace>
  <inkml:trace contextRef="#ctx0" brushRef="#br0" timeOffset="109777.52">11359 4180 0,'0'18'204,"0"17"-189,0 18 1,0 0-16,18 18 15,17-1 1,-17-17 0,35-18-1,-18-35 17,18 0-32,-35 0 31,-1-52 0,19-19-31,-36 0 16,-18-34-1,-35-1-15,35 70 32,-17 36-17,0-17 1,17 17-1,-17 0 17,35 88-17,0 36 17,0-107-17</inkml:trace>
  <inkml:trace contextRef="#ctx0" brushRef="#br0" timeOffset="111181.26">12400 4075 0,'18'70'219,"-18"-17"-219,17 18 0,1-36 16,17 53-1,-35-53 1,18-17-16,-18 0 16,18-18-1,35 0 1,-18-53 0,-35-35-1,17-36 1,-17 71 15,0 35-15,0 1-1,0 34 48,0 19-48,18-1-15,0 18 16,-18-18-16,53 36 16,-18 35-1,0-18 1,-17-71 0,17 1-1,-17-18 1,-1 0-1,19-88 1,17-53 0,-53 53 15,0-36-15,0 54-1,-18 52 1</inkml:trace>
  <inkml:trace contextRef="#ctx0" brushRef="#br0" timeOffset="112277.8">13741 4110 0,'-18'0'171,"0"0"-171,-35 0 16,-35 0 0,53 17-1,0 1-15,-18 17 16,0 18 0,18 18-1,-1-36 1,36 36-1,0 17 1,53 0 0,0-53 15,35 18-15,-52-53-1,17 0 1,35-17-1,-53 17 1,-35-18 0,18 0-1,-1 18 17</inkml:trace>
  <inkml:trace contextRef="#ctx0" brushRef="#br0" timeOffset="113329.24">14340 4110 0,'-17'17'172,"-19"36"-157,1 71 1,35-54 15,0 19-15,0-36-16,0 52 15,35-52 1,54 18 0,-1-36-1,-18-35 1,54 0-16,-36-88 31,-17-53-15,-54 88-1,-17 18 1,0-36 0,0 53-16,-70-34 31,-1 16-15,-88 19-1,89 17 1,52 0-16,-123 229 31</inkml:trace>
  <inkml:trace contextRef="#ctx0" brushRef="#br0" timeOffset="117362.17">12841 11677 0,'71'0'235,"70"0"-235,-18 0 0,-35 0 15,-17-18-15,141-35 16,35 18-1,-18 0 1,-176 17 0</inkml:trace>
  <inkml:trace contextRef="#ctx0" brushRef="#br0" timeOffset="119396.93">16157 11800 0,'-35'0'203,"17"-17"-203,-17 17 16,-18 0-1,18-18-15,17 18 16,-17 0 0,35-35 15,-35 0-15,17-36-1,0-35 1,18 18-16,0 0 31,-17 35-15,17 18-1,0-18 1,0 17-16,0 1 16,17-53-1,36 35 1,18-18-1,-36 19 17,53 34-17,-52 0-15,-1-17 0,18 35 32,35 0-17,-53-35 1,1 35-1,34 0 1,-35 17 0,1 1-1,34 53 1,-17-1 0,0-17-1,-18 0 1,1 17-1,-19 1 1,1 35 0,0-71-1,-1 36 17,1-18-17,-18-18 1,0 0-1,0 18 1,-18-35 0,-17 52-1,-71 36 1,35-35 0,-52-18-1,0 52 16,52-69-15,-17-19 0,0-17-1,17 0-15,0-17 32,-17-19-32,71 36 15</inkml:trace>
  <inkml:trace contextRef="#ctx0" brushRef="#br0" timeOffset="124129.68">10813 12682 0,'70'-17'172,"142"17"-156,-89 0-16,107 0 16,-72 0-1,89 17-15,-35-17 16,0 18 15,-54-18-15,19 18-1,34-18 1,-158 0 0</inkml:trace>
  <inkml:trace contextRef="#ctx0" brushRef="#br0" timeOffset="125438.1">14429 12753 0,'35'0'172,"18"0"-156,17 18-16,54-18 15,123 0 1,-141 0 15,-1 0-31,-69 0 16,-19 0 0,1 0-1,17 0 1</inkml:trace>
  <inkml:trace contextRef="#ctx0" brushRef="#br0" timeOffset="126320">16069 12629 0,'106'-17'141,"53"-36"-125,-71 53-16,35-18 15,107-35 1,-89 18-1</inkml:trace>
  <inkml:trace contextRef="#ctx0" brushRef="#br0" timeOffset="135659.51">10513 15522 0,'35'0'188,"0"0"-188,89 0 15,52 0 1,36-17 0,-89 17-16,212-36 15,-17 36 1,-36-17 0,-53-36 15,-34 53-16,69-36 1,-176 1-16,36 18 16,17-19-1,-88 19 1,458-213 15</inkml:trace>
  <inkml:trace contextRef="#ctx0" brushRef="#br0" timeOffset="137315.71">14482 15540 0,'35'0'203,"0"0"-203,18 17 0,70-17 16,1 0-1,35 0 16,52 0-31,-70 0 32,-35 0-17,-35 0 1,-36 0 0,0 0-1,-17 0 1</inkml:trace>
  <inkml:trace contextRef="#ctx0" brushRef="#br0" timeOffset="139527.87">16175 15452 0,'-18'0'203,"1"0"-203,-19 0 16,-17 0 0,36 0-16,-19-18 15,-16-17 1,-1-36-1,17 18 1,36 0 0,-35-35-1,35 35 1,0 0 0,0-35 15,0-18-16,0 36 1,53-54 0,-35 36-1,35 35 1,17-35 0,-17 35-1,18 18 1,17-1-1,-53 36 1,36 0 0,17 0-1,0 18 1,-35 17 0,17 54 15,-34-36-31,-1-1 31,0 1-15,-35-17-1,0 17 1,18-1 0,0-16-1,-18 17-15,0 17 31,0-35-15,0 1 0,-18 34-1,0-17 1,1-17 0,-1 34-1,-17-52 16,-1 52-15,19-17 0,-1-35-1,-17 17-15,0 0 32,-1 1-17,-34 17 1,17-36-16,0 1 15,18-1 1,-18-17 0,35 0-1,-17 0 1,-53 0 15</inkml:trace>
  <inkml:trace contextRef="#ctx0" brushRef="#br0" timeOffset="150564.97">12682 17533 0,'36'0'234,"-19"0"-203,36 18-15,0-1-1,0-17-15,53 0 32,-36 0-17,-17 0 1,0 0 0,-35 0-1,0 0-15,34 0 31,-16 0-15,-19 0 0,36 0-1,-35 0-15,17 0 16,-17 0 0,17-17-1,0 17 16,-17-18-15,0 18 0,17 0-1,-17-18-15,34 1 32,-16 17-17,-19 0 16,1 0 16,0 0 31,17 0-78,-17 0 32,-1 0 15,1 0-16,-36 0 1906,1 0-1921,-1 0 0,0 0-1,1 17 1,-1-17-1,-17 0 1,-1 0 0,1 18-1,18-18 1,-1 0 0,0 18-16,-35-1 15,0-17 1,18 0-1,-18 0 17,0 0-17,18 0-15,-18 0 16,-17 0 0,17 0 15,0 0-16,-35 0 1,52 0 0,1 0-1,0 0 1,-18 0 0,35 0 15,-35 0-16,36 0-15,-1 0 32,0 0 77</inkml:trace>
  <inkml:trace contextRef="#ctx0" brushRef="#br0" timeOffset="153146.44">15752 17568 0,'35'0'266,"0"0"-250,18 18-16,-18-18 0,53 18 15,-35-18 1,-53 35 234,-35-17-250,17-18 16</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01:31.42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2805 5786 0,'35'0'265,"0"0"-249,0 0-16,36 0 16,0 0-1,52 0 1,-70 0-16,88 0 16,35 0-1,107 0 1,-125 0 15,-34 0-15,193-18-16,-140 18 15,-19 0 1,37 0 15,-72 35-31,-35 0 31,124-17-15,-124 0 0,36-1-16,-19-17 31,-16 0-15,105 0-1</inkml:trace>
  <inkml:trace contextRef="#ctx0" brushRef="#br0" timeOffset="1249.58">3669 6491 0,'88'-18'156,"124"1"-156,-53-36 15,370 35-15,-18-17 16,-52 17 0,-124-17-1,18 53 1,-89-1 0,-140 1-1</inkml:trace>
  <inkml:trace contextRef="#ctx0" brushRef="#br0" timeOffset="2923.1">2170 9860 0,'52'0'172,"72"0"-157,-18-18 1,299-17-1,-246 35-15,265-17 16,-36 17 0,282 0 15,-388-18-15,36 18-1,52-18 1,-299 1-1,-36 17 1</inkml:trace>
  <inkml:trace contextRef="#ctx0" brushRef="#br0" timeOffset="4534.42">2805 13564 0,'35'0'203,"53"18"-187,106-18 0,124 0-1,105 0-15,-106-18 16,-193 1-16,299-19 16,-158-17 15,-18 36-16,-159 17-15,-53 0 16,-35 17 15</inkml:trace>
  <inkml:trace contextRef="#ctx0" brushRef="#br1" timeOffset="17000.97">15205 16016 0,'-18'0'203,"0"0"-203,-87 0 15,52 0 1,17 0 0,19 0-16,-36-18 15,18 1 17,17-1-17,0 18-15,1-17 0,-1-19 31,-35-52-15,53 70 0,-18-34-1,18 16 1,0 1 0,0 17 15,0 1-31,0-1 15,0-17 1,0-18 0,36 18 15,-1-18-15,18 17-1,-35 19 1,-1-1-1,36-17 1,-35 17 0,17 18-1,18-17 1,-18 17 0,36-18-1,-1 18 1,-52 0-1,17 0 1,18 0 15,-35 0-15,-1 18 0,1-18-1,17 35 1,1 0-1,-19-17 1,19-1 0,-1 19 15,-18-19-31,19 1 16,-19 0-1,1 17 16,0-18-15,-18 36-16,17-35 16,-17 0-1,18-1 1,-18 19 15,0-19-15,0 19-1,0-1 1,0-18 0,0 1-1,0 35 1,0-35 15,0-1-31,0 1 63,0 0-48,-4057-1 1,8061-17 0,-4039 35-1,-1-35 1,19 0-1,-54 0 1,1 0 0,34 0-1,-52 0 1,53 18 0,-18-18-1,35 0-15,1 0 16</inkml:trace>
  <inkml:trace contextRef="#ctx0" brushRef="#br1" timeOffset="20422.62">13882 12700 0,'70'0'156,"54"18"-141,105 17-15,18-17 16,-53 17 0,53-18-1,-123 36 1,158-17-16,-106-1 31,124 18-15,-124-36-1,-35 1 17,18 0-17,-53-18-15,0 35 16,-18-35 0,0 0-1,-35 0 1,88 0-1</inkml:trace>
  <inkml:trace contextRef="#ctx0" brushRef="#br1" timeOffset="22764.31">13723 10195 0,'35'0'187,"1"0"-171,52 0-16,71 0 16,35 36 15,88-19-15,-4180-17-16,8096 18 15,-4022-18 16,-35 0-31,-53 0 32,36 17-17,-89-17-15,71 0 16,-36 0 0,89 0-1,-18 0-15,0 0 31,53 0-15,-88 0 0,18 0-1,-54 18 1,-17-18 0,53 0 15,-35 0-16,-1 0 1,89 0 0,-106 0-16,35 0 15,-17 0 17,17 0-17,71-18 1</inkml:trace>
  <inkml:trace contextRef="#ctx0" brushRef="#br1" timeOffset="25503.66">22401 10495 0,'-53'0'203,"-35"35"-203,-35-17 16,70 0-16,-106 35 15,36 0 1,-36-53 15,88 0-15,-34 0 0,-37-89-1,72 36 1,-1 0-1,-35-35 1,54-18 0,16 54-1,1-37 1,17 36 0,18-17-1,0-54 1,36-17-1,-1 0 1,-17 18 15,34 87-15,-34 19 0,53-54-1,34 54 1,1-19-1,53 1 1,-71 17 0,18-17-1,106 35 1,-71 0 0,18 0-1,-36 18 1,-35-1-1,-17 1 1,17 17 15,-17 1-15,-18 34 0,35-17-1,-53-18 1,0 36-1,18 35 1,-18-18 0,-17 0-1,0 53 1,-18-70 0,0-18-1,0 17 1,0-52-1,-18 35 1,0 35 15,-70-17-15,53-36 0,-18 18-16,-17 35 31,-1-53-16,-70 1 1,-18-19 0,-88-17-1,88 0 1,71 0 0,-53-35-1,123 35 1</inkml:trace>
  <inkml:trace contextRef="#ctx0" brushRef="#br1" timeOffset="29968.16">9860 7197 0,'53'0'204,"71"0"-204,-1-18 31,300 18-16,-176 0-15,124 0 16,-1 0 0,230 0-1</inkml:trace>
  <inkml:trace contextRef="#ctx0" brushRef="#br1" timeOffset="31187.41">14570 7250 0,'106'0'172,"158"17"-172,-105 1 15,194-1 1,246 19-1,-281-36 1,-106 0 0</inkml:trace>
  <inkml:trace contextRef="#ctx0" brushRef="#br1" timeOffset="32421.59">19262 7426 0,'88'0'172,"53"0"-156,18 0-1,423 0 1,-194 18-16,-124 17 15,248 18 1</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02:12.793"/>
    </inkml:context>
    <inkml:brush xml:id="br0">
      <inkml:brushProperty name="width" value="0.05292" units="cm"/>
      <inkml:brushProperty name="height" value="0.05292" units="cm"/>
      <inkml:brushProperty name="color" value="#00B0F0"/>
    </inkml:brush>
  </inkml:definitions>
  <inkml:trace contextRef="#ctx0" brushRef="#br0">4128 4322 0,'17'0'187,"18"17"-187,18-17 16,88 18-1,18 17 1,0 0 0,88 36-1,-88-36 1,-54 0 15,19-17-31,-71 0 0,53-1 16,17-17 15,106 18-15,-70-18-1,18 0 1,140 0 0,-105 0-1,-36-35 1,36 17 15,-53 0-15,-18-17-1,106-53 1,-124 53 0,-52 17-1,70-52 1</inkml:trace>
  <inkml:trace contextRef="#ctx0" brushRef="#br0" timeOffset="1403.86">8484 4357 0,'18'0'328,"35"17"-312,-18-17-1,18 0-15,53 18 16,17-18 0,54 0-1,-89 18-15,-18-18 31,-17 0-15,-35 17 0</inkml:trace>
  <inkml:trace contextRef="#ctx0" brushRef="#br0" timeOffset="2521.16">10107 4410 0,'53'0'187,"18"0"-187,34 17 0,107 36 16,-53-35-1,-18-18 1,35 18 0,-70-1-16,212 1 15,-36 52 17,0-34-17,-70-36 1,-54 17 15,72-17-15,-160 0-1,1 0-15,35 0 16,52 0 0,-34 0-1</inkml:trace>
  <inkml:trace contextRef="#ctx0" brushRef="#br0" timeOffset="4697.02">1834 10054 0,'89'0'204,"69"18"-189,54 17-15,264-17 16,-176 17-1,212-17 17,-230-18-17,-88 0 1,-88 0 0,-53 0-1,-36 0 1,1 0 15</inkml:trace>
  <inkml:trace contextRef="#ctx0" brushRef="#br0" timeOffset="6549.45">9402 9878 0,'17'0'203,"54"0"-203,17 0 15,-18 0-15,107 17 16,-36-17 0,-18 0-1,19 0 1,-72-17 0,-52 17-1,-1 0 32</inkml:trace>
  <inkml:trace contextRef="#ctx0" brushRef="#br0" timeOffset="9464.33">1288 11730 0,'-18'17'219,"0"-17"-203,1 0-16,-19 0 15,-16 0-15,-1-17 16,0-71 15,-18-53-15,36 17-1,35 1 17,0-36-17,0 35 1,0-17-16,17 53 16,1 70-1,0-17 1,70-71-1,-35 89 1,53-36 15,52 17-15,-34 36 0,35 0-1,-18 71 1,-53 0-1,0-1 1,-17 1 0,-18 17-1,-18-53 1,-17 18 0,17-18-1,-35 1 1,17-1-1,-17 18 1,0 0 0,-70 123-1,-36-52 1,0-19 15,-141 72-15,106-107-1,18-34 1,-36-36 0,71 0-1,70 0 1</inkml:trace>
  <inkml:trace contextRef="#ctx0" brushRef="#br0" timeOffset="11768.82">9578 10883 0,'18'0'156,"34"0"-140,37 18-16,-36-18 16,176 53-1,-35-36 1,-53-17-1,18 18 1,-106 0 0,35-18-1,53 0 1,0 0 0,-53 0-1,106 0 16,-88 0-15,-18 0 0,1 0-1,-72 0-15,89 0 0,-35 0 32,87 0-17,-52 0 1,18 0-1,-1 0 1,-52 0 15,34 0-15,72 0 0,-89 17-1,18-17 1,35 0-1,-18 0 1,107 0 0,17 36-1,-18-36 1,106-18 0,-123 18-1,123 0 1,212 0-1,-212 0 1,53 0 15,194 0-15,-282 0 0,-177 18-1,-17 17 1</inkml:trace>
  <inkml:trace contextRef="#ctx0" brushRef="#br0" timeOffset="32764.55">1658 5980 0,'-35'0'187,"35"17"-187,-53-17 0,18 18 16,-71-1-1,70 1-15,-52-18 16,18 0 0,-36 0-1,35-18 1,18 18-1,-35-105 17,0 52-17,53-18 1,-36-17 0,36 35-1,17 0 1,1 18-1,17-36 17,0 36-17,0 0 1,0-1 0,17 19-16,1-18 15,35 35 1,-18 0 15,194-89-31,1 19 16,34 70 15,1-53-15,-142 35-1,1 1 1,70 17-1,-53 0 1,-18 0 0,54 17-1,-18 1 1,17 0 0,89 17 15,-107 18-16,19-18 1,-89-35 0,18 18-1,35 17 1,71 0 0,-107-17-1,1-18 1,35 35-1,-17-35 1,17 0 0,106 18 15,-124-18-15,36 0-16,-88 0 15,34 0 1,37 0 15,-54 0-15,0 0-1,35 0 1,-70 0 0,0 0-1,71 0 1,-71 0-1,0 0 1,-1-53 0,1 35-1,-17-17 17,17 17-17,-1 18 1,-16 0-1,-1 0-15,-17 0 16,-1 18 0,1 0-1,0 17 17,-18-18-17,35 36 1,-35-35-1,17 17 1,1 71 0,-18-18-1,0 1 1,0 34 0,0-52-1,0-1 1,0 18 15,0-52-15,0 17-1,-35 70 1,17-70 0,-17 17-16,0 19 31,-1-19-16,19-52 1,-1 17 0,0-17-1,1 17 1,-36-35 0,35 35-1,-70 18 1,-18 35-1,71-35 1,-71 18 0,-17 35 15,34-36-15,-16-17-16,-36 35 31,52-52-16,-16-1 1,-19-17 0,36-18-1,-36 0 1,-87-53 0,-1 17-1,18 1 1,0 0-1,0 17 1,18 1 0,-124-19 15,141 19-15,35-19-1,-87 1 1,52 17-1,0 1 1,1-18 0,52 35-1,18 0 1,52-18-16,-70 0 16,18 18-1,-35-53 16,-1 53-31,36 0 16,-18 0 0,-17-17-1,52-1 1,1-17 0,17 0-1,17-18 1,36 17-1,0 19 1,0-36-16,0 35 16,18-17-1,0 0 17,-1-1-17,-17 1 1,18 0-1,-18-1 1,0-16-16,35-19 16,-17 0 15,17 1-15,-17-1-16,-18 36 31,35 17-16,-35 1 1,18 17 31,-1-18-31,1 18-1,0 0 1,-1 0-1,19 0 1,-1 0 0,0 0-1,0 0 1,-35 18 31</inkml:trace>
  <inkml:trace contextRef="#ctx0" brushRef="#br0" timeOffset="34102.61">1834 6068 0,'-17'0'313,"-18"-18"-298,17 0-15,-53 18 16,1-17 0,35-1-1,-1 18-15,-17-35 16,0 35 0,0 0-1,18 0 16,18 0-15,-19 0 0,19 0-1</inkml:trace>
  <inkml:trace contextRef="#ctx0" brushRef="#br0" timeOffset="35253.18">847 6703 0,'-18'35'188,"-17"18"-188,-1 53 15,1-53 1,-35 105 0,52-105-16,-17 18 15,17-53 1,18-1 15</inkml:trace>
  <inkml:trace contextRef="#ctx0" brushRef="#br0" timeOffset="36103.53">512 6738 0,'17'35'172,"36"1"-156,35 52-1,18 106 1,-35-106-16,-71-70 16,0 35-1</inkml:trace>
  <inkml:trace contextRef="#ctx0" brushRef="#br0" timeOffset="37206.33">794 6597 0,'-18'18'203,"18"34"-203,0 54 0,-35 212 16,-18 35-1,35-195 1,-17-34 15,35-89-15,-18 0-1,18-17 1</inkml:trace>
  <inkml:trace contextRef="#ctx0" brushRef="#br0" timeOffset="38435.5">388 6773 0,'0'18'234,"0"0"-218,0 17-16,0-17 15,0 34 1,-18-52 0,54 0 77,-19 0-93,36 0 0,71 0 16,34 0 0,19 0-1,-1 0 17,-140 0-17,-19 0 1</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03:16.627"/>
    </inkml:context>
    <inkml:brush xml:id="br0">
      <inkml:brushProperty name="width" value="0.05292" units="cm"/>
      <inkml:brushProperty name="height" value="0.05292" units="cm"/>
      <inkml:brushProperty name="color" value="#00B0F0"/>
    </inkml:brush>
  </inkml:definitions>
  <inkml:trace contextRef="#ctx0" brushRef="#br0">7849 6773 0,'88'0'219,"36"0"-203,-36 0-16,89 0 15,-19 0 1,36 0-1,-70 0 1,87 0 0,1 0-16,0-17 15,-53-1 1,17 18 0,124-18 15,-194 18-16,17 0 1,159 0 0,-70-17-1,-36 17 1,36-36 0,-88 36-1,34 0 1,124-17 15,-123-1-15,-18 1-1,-70 17 1,52 0 0,-17 0-1,106 0 1,-89 17-1,18-17-15,-17 18 32,-54-18-17,1 0 17,70 0-17,0-18 1,18 1-1,35-36 1,-53 35-16,53-17 31,194 17-15,-88 0 0,-53 1-1,176-18 1,-211 35-1,17 0 1,36 0 0,-124 0-1,-53 0 1,36 0 15,-71 0-15,0 0-16,35 0 15,-18 0 1,-17 0 0,35 0-1,-52 0 1,34 0 15,18 0-15,-35 0-1,0 0 1,18 0 0,-18 0-1,0 0 17,35 0-17,-35 0 1,0 0-1,17-18 1,1 0 0,-1-17-1,-34 35-15</inkml:trace>
  <inkml:trace contextRef="#ctx0" brushRef="#br0" timeOffset="2899.89">2734 6615 0,'71'0'172,"193"0"-172,212 35 16,-158-18-1,70-17 1,-53 18 0,-282-18-16,106 0 15,-36 0 1,-17 0-1,-88 0 1,17 0 0,-17-18-1</inkml:trace>
  <inkml:trace contextRef="#ctx0" brushRef="#br0" timeOffset="34691.37">3404 8255 0,'53'0'219,"71"0"-204,-54 0-15,89 18 16,0-1 0,-71-17-16,88 18 15,-17 0 1,0-18 0,-36 0-1,-17 17 1,106-17 15,-89 0-15,18 0-1,18 0 1,-53 0 0,17 0-1,71 0 1,-17 0-1,-18 0 1,17 0 15,-35 0-15,-35 18 0,88-1-1,-71-17 1,19 18-1,-1-18 1,-53 18 0,-18-18-1,89 0 1,-18 0 0,18 0-1,88-18 1,-71 18-1,36 0 1,158 53 15,-228-35-31,-1-1 16,70-17 0,36 0-1,18 0 1,211 0 15,-158 0-15,-71 0-1,194-35 1,-247 17 0,-36-35-1,-34 18 1</inkml:trace>
  <inkml:trace contextRef="#ctx0" brushRef="#br0" timeOffset="38115.48">4480 9102 0,'53'0'203,"-18"0"-203,36 17 0,88 1 15,17-18 17,-17 0-17,-106 0-15,53 18 16,-18-18 15,-53 0-31,106 17 16,-17-17-1,52 0 1,18 18 0,-88-1-1,0-17 1,88 18 0,-88 0-1,70-18 1,-105 35-1,-18-35 1,17 0 0,-52 18-1,35-18 1,-18 0 0,18 0-1,-18 0 1,0 0-1,1 0 17,-19 0-17,1 0 1,17 17 0,0-17-1,-17 0 1,0 0-1,-1 0 1,19 0 0,-19 0-1,1 0 126,35 0-141,-35 0 16,34-17-1,54-19 1,18 1-1,-54 17 1,107-17 0,-71 35-1,-18-17 1,53 17 0,-53 0-1,-35 0 1,0 0-1,-18-18-15,18 18 16,0 0 0,53 0 15,-18 0-15,-17 0-1,52 0 1,-35 0-16,-35 0 31,35-18-15,-52 1-1,17 17 1,-1 0 0,-16 0-1,-19 0 1,54 0 437,35 0-453,17 0 16,89 0-1,-36 0 1,-70 0-16,88 0 31,-35 0-15,0 0-1,-89 0-15,18 0 16,53 0 15,-70 0-15,17 0-1,36 0 1,-71 0 0,0 0-16,35 0 31,-53 0-15,36 0-1,-1 0 1,1 0-1,-36 17 1,53-17 15,-35 0-15,0 0 0,35 0-1,-53 0 1,18 0-1,36 0 1,-37-17 0,-16-1-16</inkml:trace>
  <inkml:trace contextRef="#ctx0" brushRef="#br0" timeOffset="39880.91">12418 9084 0,'53'0'235,"-36"0"-220,19 0-15,17 0 16,35 0-16,-53 0 15,53 0 1,-35 0 0,35 0-1,-35 0 1,18 0 0,-36 0 15,36 18-16,-36-18 1,18 0 0,53 0-1,-18 0 1,18 0 0,-1 0-1,1 0 1,-35 0-1,-36 17 1,36-17 0,17 0-1,-18 0 17,19 0-17,-1 18 1,0-18-1,-53 18 1,36-18 0,-1 0-16,-34 0 15,34 0 17,-34 0-17,16 0-15,19 0 31,17 17-15,0-17 0,18 0-1,-70 18 1,-1-18 0,35 0 15,-34 0-16,17 0 1,-1 0 0,1 17-1,-17-17 1,69 0 0,-16 0-1,-1 18 1,35-18-1,-70 0 1,71 0 0,17 18-1,-35-18 1,-18 0 0,71 17 15,-36 1-16,-17-18 1,35 18 0,-35-18-1,0 0 1,70 0 0,-17 17-1,-53-17 1,70 0-16,-35 0 15,53-17 1,-35-1 15</inkml:trace>
  <inkml:trace contextRef="#ctx0" brushRef="#br0" timeOffset="55581.15">4516 12665 0,'35'0'234,"35"17"-234,19-17 16,-1 18-1,35-18 1,-35 0-16,36 0 31,141 0-15,-1 0 0,-105 18-1,0-1 1,17 19-1,-35-19 1,-53-17 0,36 35-1,-18-17 1,-54-18 0,72 0-1,-1 0 1,-17 0-1,106 18 1,-71-18 0,-35 0-1,88 17 17,-35-17-17,-1 0 1,36 0-1,-52 0-15,-37-17 16,125-36 0,-36 35 15,-36 1-15,19-1-1,-71 18 1,-18-18-1,88 1 1,-35 17 15,0-18-15,124 18 0,-89-18-1,36-17 1,123 35-1,-141-18 1,-53 18 0,89 0-1,-177 0-15,52 0 32,54 0-17,-53 0 1,-18 0 15,36 0-15,-71 0-1,0 0 1,70 0 0,-70 0-1,0 0 1,35 0-1,-35 0 1,0 0 0,17 0-1,1 0 1,-18 0 0,35 0-1,-53 0 1,18 0-1,35 0 1,-35 0 15,0 0-15,18 0 0,-18 0-1,0 0 1,35 0-1,-35 0 1,17 0 0,-17 0-1,18 0-15,-18 0 32,-36 0-32,54 0 15,-18 0 1,-18 0-1,53 0 17,-35-17-17,0 17 1,18 0 0,-18 0-1,35 0 1,-35 0-1,17 0 1,-17 0 0,18 0-1,-18 0 1,35 0 0,-53 0-1,18 0 1,35 0-1,-35 0 1,0 0 15,18 0-15,-18 0 0,0 0-1,35 0 1,-35 0-16,0 0 31,17 0-15,1 0-1,-18 0 1,35 0 15,-53 0-31,18 0 16,35 0-1,-35 0 1,0 0 0,18 0-1,-19 0 1,1 0 15,36 0-15,-37 0-1,1 0 1,18 0 0,0 0-1,-19 0 1,37 0 0,-36 0 15,-18 0-16,53 0-15,-35 0 16,0 0 15,35 0-15,-53 0 0,18-18-1,35 18 1,-35 0-1,18 0 1,-18 0-16,17 0 31,-17 0-15,35 0 0,-35 0-1,-17 0 16,52 0-15,-35 0 0,0 0-1,17 0 1,-17 0 0,0 0-1,35 0 1,-35 0-1,18 0 1,-18 0 0,17 0-1,-17 0 1,35 0 0,-52 0-1,17 0 1,17 0-1,-17 0 1,-18 0 15,53 0-15,-35 0-16,0 0 31,36 0-15,-37 0-1,1 0 1,18 0 0,-1 0-1,-17 0 1,18 0 0,-18 0-1,35 0 16,-35 0-15,0 0 0,-18 0-1,53 0 1,-35 0 0,0 0-1,35 0 1,-52 0-1,52 0 1,-35 0 0,17 0-1,1 0 1,-18 0 0,0 0-1,0 0 1,35 0-1,-53 0 1,18 0 15,-18 0-31,18-17 16,0 17 0,35-18-1,-17-53 1,-18 36-1</inkml:trace>
  <inkml:trace contextRef="#ctx0" brushRef="#br0" timeOffset="57879.96">3687 13406 0,'123'0'141,"89"17"-126,193-17 1,-122 35-16,246 18 16,-247-17 15,-35-19-15,17-17 15,-87 53-31,193-35 15,-105-18-15,317 35 32,-300 0-17,-70-35 1,123 18 0,-123 0-1,-54-18-15,19 0 16,-1 0-1,1-36 17,-54 36-17</inkml:trace>
  <inkml:trace contextRef="#ctx0" brushRef="#br0" timeOffset="65493.93">2628 15099 0,'18'0'313,"-1"0"-298,1 0 17,0 0-17,35 0 1,-36 0-16,19 0 16,-19 0-1,54 0 1,-54 0-1,36-18 1,18 18 0,-18 0-1,17 0 1,36-17 0,0 17 15,-18 0-16,36 0 1,-36 0 0,-35 0-1,35 0 1,-53 0 0,18 0-1,18 0 1,-36 0-1,36 0 1,34 0 0,-52 0-1,18 0 1,17 0 0,-35 0-1,35 0 1,18 0-1,-35 0 1,17 0 15,18 17-15,-18-17 0,-18 0-1,36 18 1,-35-18-1,-18 0 1,53 0 0,-54 0-1,1 0 1,71 0 0,-36 0-1,-53 0 1,53 0 15,-17 0-15,0 0-1,-36 0-15,0 0 16,53 0 0,-35 0-1,35 0 1,-35 0-1,18 0 1,-18 0 0,17 0-1,-17 0 1,-35 0-16,35 0 16,0 0-1,0 0 16,-36 0-15,54 0 0,-1 0-1,-17 0 1,0 0 0,18 0-1,-36 0 1,36 0-1,-1 0 1,-17 0 0,18 18-1,-18-18 1,-18 0 0,0 0 15,18 0-16,18 0 1,-18 0 0,17 0-1,-35 0 1,-17 0 0,17 0-1,-17 0 1,17 0-1,18 0 1,-18 0 15,-17 0-15,35 0-16,-35 0 16,17 0 15,71 0-16,-53 0 1,52 0 0,1-18-1,-53 0 1,-18 18 0,36 0-1,-36 0 1,18 0-1,18-17 1,-36 17 15,-17 0-15,17 0 0,0 0 15,-17 0-16,17 0 1,-17-18 0,52 18-1,-34 0-15,-1 0 32,35 0-17,-17 0 1,0 0-1,36 0 1,-19-18 0,-17 18-1,18 0-15,-36 0 16,18 0 0,17 0 15,36 0-16,-53 0 1,-18 0 0,36 0-1,-53 0 1,-1 0 0,1 0 15,-1 0-16,1 0 1,0 0 0,-1 0-16,1 0 31,0 0-15,-1 0-1,19 0 1,-19 0-1,18 0 1,-17 0 15,0 0-15,-1 0 0,1 0-1,0 0 1,17 0-16,0 0 31,-17 0-15,17 0-1,36 0 1,-18 0 0,35 18-1,-53-18 1,53 18-1,-35-18 1,71 0 0</inkml:trace>
  <inkml:trace contextRef="#ctx0" brushRef="#br0" timeOffset="70263.57">11642 15117 0,'17'0'250,"36"17"-250,71-17 15,-1 0 1,-17 18 0,-53-18-16,88 17 15,0 1 1,18-18-1,-36 0 1,36 0 15,17 0-15,-52 18 0,-53-18 15,34 0-16,-52 0 1,18 0-16,52 17 16,-35-17-1,-17 0 1,0 0 0,-54 0-1,19 0 16,16 0-15,1 0 0,0 0-1,18 0 1,-1 18 0,-17-18-1,53 0 1,-53 0 15,35 35-15,0-35-1,-17 18 1,0 0-16,-1-18 16,-17 0-1,18 0 16,17 0-15,-18 17 0,19 1-1,16-18 1,19 0 0,-71 0-1,70 0 1,-35 0 15,106 0-31,265-35 31,-159 35-15,-35-18 0,140 0-1,-228 18-15,-36 0 31,17 0-31,-52 0 32,-35 0-17,-1 0 1,1 0 0,0 0-1,-1 0 1,-17 0-1,18 0 1,87 0 0,-105 0-1,0 0 17,35 0-17,-35 0 1,0 0-1,18 0 1,-18 0 0,35 0-1,-35 0 1,0 0 0,17 0 15,-17 0-16,18 0 1,-1 0-16,1 0 16,-36 0-1,53 0 17,-35 0-32,0 0 31,18 0-16,-18-35 1,17 17 0,18 1-1,-17-1 1,-1 18 0,72-53-1,-37 18 1,-16 35-1,16-18 1,-52 18 0,-17 0 15,52 0-15,-35 0-1,0 0 1,17 0-1,-17 0 1,18 0 0,-1 0-1,1 0 1,-18 0 0,17 0-1,-17 0 1,0 0-1,53-35 1,-53 35 0,0-18 15</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06:32.884"/>
    </inkml:context>
    <inkml:brush xml:id="br0">
      <inkml:brushProperty name="width" value="0.05292" units="cm"/>
      <inkml:brushProperty name="height" value="0.05292" units="cm"/>
      <inkml:brushProperty name="color" value="#00B0F0"/>
    </inkml:brush>
  </inkml:definitions>
  <inkml:trace contextRef="#ctx0" brushRef="#br0">4745 776 0,'0'-35'219,"0"0"-204,0 17 1,0-17-1,35 17 1,-35 0-16,18 1 16,35 17-1,0 0 1,-18 88 0,0-35-1,0 35 16,-35-53-15,0 18 0,0 0-1,0-35 1,-17-18 62,-1-18-62,1-35-16,17 0 15,0 0 1,0 18-16,0-18 31,0 18-15,0 0-1,0 17 1,0 0 0,70 18-1,-35 0 1,-17 0 0,35 18-1,-35 17 1,-1 18-16,1 0 31,-1-18-15,-17 1-1,0 52 1,0-71 0,0 1-1,36 17 1,-1-17 15,-17-18-15,35 0-1,0-35 1,-18-1 0,0-52-1,-17 53 1,-18 0-1,0-18 1,0 18 0,0 17-1,-18 71 79,18-36-94,0 19 16,0 34-1,0 54 1,35-36-16,18 0 16,-35-53 15,0-35-16,-1 0 1,1 0 0,-1 0-1,19-35 1,-1-71 15,-17 18-15,-36-53-1,0 88-15,1 18 32,-1 35-17,0 0-15,-17 0 32,18 0-17,-1 0 1,-17 0-1,17 0 1</inkml:trace>
  <inkml:trace contextRef="#ctx0" brushRef="#br0" timeOffset="1070.58">5715 406 0,'18'70'203,"-18"-17"-187,17 53-16,-17-18 15,18 71 17,-18-71-32,18-17 15,-1-18 16,-17-36-15,35-17-16,18 18 47,0-18-47,0-35 16,0-18-1,-18 35-15,36-70 16</inkml:trace>
  <inkml:trace contextRef="#ctx0" brushRef="#br0" timeOffset="2009.94">5627 582 0,'35'0'203,"18"-18"-203,18 1 16,-19-1-16,37 1 16,-54 17-16,18-18 15</inkml:trace>
  <inkml:trace contextRef="#ctx0" brushRef="#br0" timeOffset="3169.25">6667 617 0,'0'18'219,"0"0"-203,0 17-16,0-17 15,0-1 1,0 18-16,0-17 31,18-18-15,17 0-1,-17 0 1,17 0 0,-17-35-16,17 0 15,18-54 1,-53-34 15,0 52-31,0 36 31,-35 17-31</inkml:trace>
  <inkml:trace contextRef="#ctx0" brushRef="#br0" timeOffset="4752.8">7003 423 0,'0'53'250,"0"-35"-250,0 0 15,0-1 1,0 36-1,0-35 1,0-1 15,-18-17 79,18-17-95,0-1-15,0-52 32,0 34-32,0 19 15,0-1 16,0 0-15,0 1 15,18-1-15,-18 0 0,17 18-1,1-17 1,0 17-1,-1 0 1,18 0 0,1 0-1,-19 0 1,1 35 0,-18-17-1,0 17 1,18 36-1,-18-1 17,17 1-17,-17-54-15,0 19 16,0-1 0,18-18-1,17-17 1,-17 18-1,17-18 1,0 0 0,54-35-1</inkml:trace>
  <inkml:trace contextRef="#ctx0" brushRef="#br0" timeOffset="10657.57">7691 423 0,'0'-17'171,"-18"17"-171,0-18 0,1 18 32,-19-18-17,1 18 1,17 0 15,1 18-15,-1 17-16,1 1 15,-19 17 1,36 17 0,0-52-1,0 17-15,0 18 16,0-18 0,18 18 15,0-53-16,-1 0-15,1 0 32,52 0-32,-34-70 15,34-89 17,-35 18-17,-17 17 1,-18-17-1,0 106 1,-18 17 0,18 36 109,0 35-125,0 0 15,0 52 1,0-16 0,0-36-16,0 0 15,0-18 1,0 0-1,18 18 1,0-35 0,17-1-1,18 1 1,-18 0 15,-17-18-15,-1 0-16,19 0 15,-1 0 1,18-36 0,-35 19-1,17-36 1,-35 17 0,0 19-1,0-1 1,0 1-1,0 34 79,0 1-94,0-1 16,0 1-1,0 35 1,0-35 0,35-1 15,36 19-15,-36-36-1,0 0 1,1 0-16,-19 0 15,18 0 17,-17-18-17,0-70 1,-18 52 0,0-16-1,0 34-15,0-17 31,0 17-31,0 0 32,0 1-17,17 17 188,1 0-187,0 0 0,17-18-1,0 18-15,-17 0 32,-1 0-32,1 0 15,0 35 16,-18 1-15,17-1-16,36 88 31,-53-70-15,18 53 0,-18-53-1,0-18 16,0-17-31,18-18 47,-1 0-31,54-71 0,-18 1-1,17-54-15,18-34 31,-70 34-15,-18 89 0,0 0-1,-18 35 1,1 0 0,-1 0-1,1 0 1,-1 0 15,0 0-15,18 17-1,0 1 1,0-1-16,0 19 16,71 34-1,-18-34 1,-36-1-1,1 0 1,17-17-16,-17-1 31,-18 1 1,0 53-17,0-36 1,0 0-1,0 0-15,-18-35 47,18-35 0,0-18-47,0 36 0,18-89 16,17 35-1,-17-52 17,-1 87-32,19-52 15,-19 0 1,19 53 0,-36 17 30,0 36 64,0-1-110,17 36 15,-17 71 1,0 35 0,18-124-16,0 88 15,-1-34 17,19 69-17,-19-34 1,-17-89-1,0 0 1,35-35-16,-17 0 47,17-70-16,18-89-31,-17 88 16,-36 54 15,0-18-15,0 52 93,0 1-93,17 35-16,18 0 15,-17-18-15,-18 18 16,0-36 0,35 19 15,-17-36-16,17 0 1,-17 0 0,52-88-1,-34-18 17,-36 70-32,0-34 15,0 35 1,-18 17-1,0 18-15,1 0 16,-18 0 0,-1 0 15,36 18-15,-17-1-1,17 36-15,0-35 16,0 17-1,53-17 17,-36-18-32,18 0 47,36-36-47,-36 19 31,1-18-16,-19-1 1,19 36 15,-19 18 16,18 70-31,-17 0-1,17 0 1,-35-17 0,18-18-1,0-35 1,-1-18 15,1 0-15,17-36-1,18-52-15,-18-18 16,-35 53 15,0 18-31,0 17 16,0 1 0,-35-1-1,17 1 1,-17 17-1,0 0 1,-18 0 0,35 0-1,-17 35 17,17-18-32,18 1 15,0 17 1,0-17-1,18 0 1,17-18 15,36 0-31,-1-18 16,1-53 15,-36 36-15,-17 0-1,0 17 1,-18 36 78,17 0-94,-17 17 15,18 0-15,52 36 16,-34 17 15,-19-71-15,36 1 0,-35-18-1,0 0 16,-18-18-15,0-34 0,0-1-1,-18 35 1,18 0 0,-35 1-16,17 17 15,0 0 32,1 0-16,17 17 1,-18 1-32,18 0 15,0 17 1,0 0-1,0 0 1,0-17 0,0 17-1,18-17 1,17-18-16,0 0 47,-17 0-32,0-53-15,-1-17 16,-17-36 0,0 35-16,0-52 15,0 52 1,-17-35 0,17 36 15,0 17-16,0 70 64,0 1-79,0 35 15,35 18 1,-18-1-16,19 36 15,17 0 17,0 88-17,-36-124-15,18 1 16,-17-53 0</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08:06.639"/>
    </inkml:context>
    <inkml:brush xml:id="br0">
      <inkml:brushProperty name="width" value="0.05292" units="cm"/>
      <inkml:brushProperty name="height" value="0.05292" units="cm"/>
      <inkml:brushProperty name="color" value="#00B0F0"/>
    </inkml:brush>
  </inkml:definitions>
  <inkml:trace contextRef="#ctx0" brushRef="#br0">11571 4198 0,'35'0'219,"1"0"-219,87 18 15,-35-18 1,-17 0-1,-1 0 1,-34-18 0,17-17-16,-36 17 15,71-17 1,-35 17 0,0 1-1,35-1 16,-70 18-31,53 0 32,-18 0-17,0 0 1,17 0 0,18-18-1,-35-17 16,0 17-15,18-17 0,-36 17-1,0 18 1,36 0 0,-18 0-16,17 0 15,54 53 16,-36-35-31,-35-18 32,53 0-17</inkml:trace>
  <inkml:trace contextRef="#ctx0" brushRef="#br0" timeOffset="1920.38">17321 4075 0,'18'17'203,"17"1"-187,-17-1-16,105 36 15,19-17 1,52-54 0,-53-17-1,-53-1 1,35-16 15,-17 16-31,-53 36 16,18 0-1,-36 0-15,0 0 16,0 0 0,54 18-1,-54 0 1,18-18 15,106 0-15,-36 0-1,1 0 1,87-18 0,-105 18-1,18 0 1,17 0-1,-53 18 17,18-1-17,35 1 1,-35-1 0,17-17-1,124-35 1,-194 18-1</inkml:trace>
  <inkml:trace contextRef="#ctx0" brushRef="#br0" timeOffset="6093.53">11395 5133 0,'211'18'219,"-122"-1"-219,175 36 15,-140-35-15,175-1 16,266 1 15,-283 17-15,-70-17 0,-89-18-16,177 0 15,18-35 1,34-36-1,19 53 17,-248-17-32</inkml:trace>
  <inkml:trace contextRef="#ctx0" brushRef="#br0" timeOffset="7929.62">11448 6191 0,'88'-17'188,"53"17"-188,71 0 15,-1 0-15,177 0 16,36 53 15,-160-36-15</inkml:trace>
  <inkml:trace contextRef="#ctx0" brushRef="#br0" timeOffset="8971.49">11395 6950 0,'70'0'188,"89"0"-157,-18 0-31,124 0 15,-142 0-15,230 0 16</inkml:trace>
  <inkml:trace contextRef="#ctx0" brushRef="#br0" timeOffset="10212.29">11624 7814 0,'106'-35'172,"35"17"-157,124 0-15,-160-34 16,389 52-1,-317 0 1</inkml:trace>
  <inkml:trace contextRef="#ctx0" brushRef="#br0" timeOffset="11311.04">11448 8819 0,'141'0'203,"17"-17"-203,107 17 16,141-18 0,-195 18-16,301-17 15,-106 17 1</inkml:trace>
  <inkml:trace contextRef="#ctx0" brushRef="#br0" timeOffset="12776.04">11412 9825 0,'18'0'203,"0"0"-203,35 0 16,17 0-1,124 0 1,35-35-16,36-1 16,0 1-16,105 0 15,-17-36 1,194 18 15,-177 53-31,0-70 16,-34 52-1,-213 0-15,142-52 32,-195 52-32</inkml:trace>
  <inkml:trace contextRef="#ctx0" brushRef="#br0" timeOffset="30155.51">14041 8255 0,'-18'0'203,"-35"-18"-187,-18 18-16,36-17 15,-88 17-15,34-18 31,-34 18-15,-18 0 0,88 0-16,-53 0 15,-106 18 1,1 17 0,52 18 15,-53 17-16,107-17 1,16-53 0,-52 0-1,35 0 1,1-35 15,-54 35-15,88 0-16,18 18 15,-52 35 1,52-36 0,0 1 15,-18 17-15,1 0-1,34-17 1,-17 17-1,18-17 17,17 0-17,18 35 1,-17 17-16,17 18 16,0 18-1,53-35 1,17-18-1,-34-36 1,52 1 0,-18 0-1,71-18 1,1-36 0,16 1-1,125-88 16,-125 105-15,1 0-16,70-17 16,18 35-1,-35 0 1,53-18 15,-89 18-15,53-35-16,142 35 15,-177-35 1,-71 17 0,212 1-1,-88-1 17,-35-17-17,105-18 1,-70 35-1,-17 18 1,87-18 15,-193 18-15,70 36-16,176-1 16,-176 18-1,-35-18 1,53 18-1,-54-35 17,1-1-17,53 1 1,-89 0 0,-52-1-1,105 1 1,-88-18 15,53 0-31,1 0 16,-72 35-1,1-35 1,17 0 15,0-17-15,-53-1-16,36-53 31,-53 54-15,-1-36-1,1-18-15,-18 54 32,0-72-17,-35 1 1,-36 18-1,-35-89 17,-17 35-17,-1 54 1,54 17-16,-160-18 16,124 71-1,1 0 1,-89 71 15,105-53-15,1-1-1,-53-17 1,71 0 0,-19 0-1,-87-35 1,88 17-1,-53-35 1,-106 53 0,88 0-1,18 0 1,-88 53 0,70 0-1,-88 18 1,-159 17-1,247-70 1,-52-1 0,-107-17-1,54 0 1,123-17 15,-18 17-15,71 0-1,-36 0 1,-35-36 15,54 36-15,16 0-16,19-17 16,-1 17-1,1 0 1,-36 0-1,18 0 1,-1 0 15,-87 0-15,88 0 0,0 0-1,-18 35 1,-18-17-1,19-1 17,-107 19-17,106 16 1,35-34 0,-52 35-1</inkml:trace>
  <inkml:trace contextRef="#ctx0" brushRef="#br0" timeOffset="32323.38">4939 13600 0,'212'0'141,"52"17"-126,265 1 1,0-18 0,-158 0-16,176-88 15,-1 35 1,1-35 0,-247 17-1,-18 36 1,-176-18-1</inkml:trace>
  <inkml:trace contextRef="#ctx0" brushRef="#br0" timeOffset="33859.44">2646 14640 0,'88'18'203,"53"-18"-203,-35 18 16,17-1 0,124 1-1,-53-18-15,89 0 16,-19 0-1,71-18-15,283-105 32,-283 52-17,176 36 1,-175-18 0,-72 53-1,424 53 16,-265 35-15,-123-17 0,124-54-1</inkml:trace>
  <inkml:trace contextRef="#ctx0" brushRef="#br0" timeOffset="35196.44">1940 15716 0,'53'0'109,"106"-17"-93,106-1-16,264 18 16,423 0 15,-193 35-16,17 53 1,-318-35-16,177 36 16,89-19 15,-266-70-15,160 0-1,-354 0 1,-35-18-1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01.4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2628 8343 0,'53'0'187,"71"-17"-171,-1-1-16,71 0 0,-53 18 15,53-35 1,0 0 15,-53 35-15,18 0 15,-141 0-31,123 0 0,35 0 16,159 0 15,-141 0-15,-52 0-1,-1 0 1,-53 0-1,0 0 1,71 0 0,-36 17-1,1-17 1,70 18 0,-88-18-1,17 0 16,71 18-31,-106-18 16,0 0 15,36 0-31,-36 0 16,-17 0 15,35 0-31,-1 17 16,1-17 15,-88 0-31,52 0 0,36 0 16,53 0-1,-71 0 1,0 0 0,53 0 30,-35 0-30,-18 0 0,107 0-1,-72 0 1,18 0 0,35 0-1,-34 0 1,-37 0-1,89 18 1,-123 0-16,-18-18 31,35 17-31,-17-17 32,17 0-17,71 0 16,-71-17-15,123-36 0</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2:49.4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2011 3828 0,'53'0'219,"53"-18"-219,-71 18 0,106 0 15,-35 0 1,-18 0 0,88 0-1,36 0 1,17 0-1,-52-18 1,-19 18 0,89 0-1,-176 0 1,17 0 15,0 0-15,1 0-16,-54 0 15,18 0 1,-36 0 0,1 0 15,35 0-15,-18 0-1,53 0 1,-17 0-1,-18 0 1,-35 0 0,-1 0 15,54 0-31,-54 0 16,1 0-16,0 0 15,17 0 1,-70 0 93,-71 0-109,18 0 16,-195 0-1,54 0 1,17-17 0,54-1-1,-19-17 1,-34 35 15,158-18-31,-124 18 16,54 0-1,35 0-15,-53 0 16,70 0 0,-52 18 15,52-18-15,18 0-1,-53 0 1,89 0-1,-19 0 1,-17 0 15,36 0-15,-1 0 0,18-18-1,0 1 16,0-1-15,35-17 0,89-1-1,123 19-15,-36-1 0,19 18 16,-1-18 0,159 1 15,-211 17-16,-19 0 1,-17 0 15,-52 0-15,-1-36 0,35 36-1,-70 0 1,0 0-16,0 18 15,-18-18 1</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2:51.7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5644 3722 0,'53'0'235,"0"0"-235,35 0 15,1 0-15,87 0 16,36 0-16,-106 0 31,176 0-15,-53 17 0,18-17-16,-124 18 15,-17-18 1,88 18 15,-17-18-15,-54 0-16,71 0 31,-70 0-15,17 17-1,35-17 1,-35 18-1,-35 0 1,53-18 0,-18 0-1,18 0 1,35 0 0,-71 0-1,1 0 1,34 0-1,1 0 1,-35 0 15,105 0-15,-70 0 0,-71 0-1,35 0 1,-52 0-1,-18 0 1,-35 0 0,-54 0 77,-17 0-93,0 0 16,-158 0 0,70 0-16,-159 0 31,0 0-15,-88 0-1,70 0 1,-17 0-1,106 0 1,-247 0 0,176 35-1,18-35 1,35 18 0,17-18-1,72 0 1,-1-36-1,0 19 1,-158-72 0,175 54-1,-16 18 1,52-1 0,53 18 15,18 0-16,-1 0 1,19 0 0,-36 0-1,-18 0 17,36 0-32,-35 0 15,34 0 1,1 0-1</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2:54.1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11518 3757 0,'18'0'203,"52"0"-203,19 0 0,-37 0 15,143 18 1,-37 17-16,107-35 16,-71 18 15,53-18-15,-18 17-1,18-17-15,35 0 16,-123 18 15,17-18-15,160 0-1,-178 0 1,1 0-16,0 18 31,0-18-31,17 0 31,106 0-15,-141 0 0,-35 0 15,123 0-15,-70 0-1,18 0 1,17 0-1,-71 0 1,18 0 0,106 0-1,-88 0 1,-18 0 0,0 0-16,-53-18 31,53 0-16,106 1 1,-70 17 0,70-18 15,0 18-15,-89 0-1,36 0-15,36-18 16,-72 18-1,54 0 17,0 0-17,-71 0 1,-18 0 0,-34 0-1,-37 0 1,19 0-1,0 0 1,-1 0 0,-35 0-1,54 0 1,-36 0 0,35 0 15,-35 0-16,-18 0 1,88 0 0,-70 0-1,0 0 1,35 0 0,-35 0-1,18 0 1,-18 0-1,17 0 1,-17 0 0,18 0-1,-18 0 1,35 0 15,-70 0-31</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2:59.0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1887 4745 0,'124'0'203,"-1"0"-188,18 0-15,106-18 16,88 1 0,-193 17-16,122 0 15,-70-18 1,88 18 15,-70-18-31,-35 18 16,-1 0-1,-53 0 1,-34 0 0,52 0-1,-36 0 17,-69 0-17,34 0 1,-17 0-1,-35 0 1,35-17 0,-71 17 46,-35-18-46,-282-17-1,0-36 17,-71 18-17,-264 53 1,423 0 0,-53 0-1,-53 18 1,195-18-1,34 18 1,36-1 0,-35 18-16,-36-17 15,71-18 1,-36 18 15,71-18-31,53-18 94,35 0-94,36 1 16,88-18-1,299-18 1,-87 53-1,105 0 1,53 0 0,-176 0-1,-53 0 1,-18 17 0,-194-17-1,0 0 1,-35 0-1,-35 0 17,17 0-17,-17 0 17</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3:01.9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6227 4604 0,'35'0'187,"35"0"-171,19 0-16,122 0 16,-70 0-1,89 17 17,-142-17-32,265 0 15,-142 0 1,107 18-1,-107-18 1,1 18 0,123-18-1,-229 0 1,53 0 0,123-18-1,-88 18-15,-35 0 31,52 0-15,-52 0 0,18 0-1,87 0 1,-105 0 0,-36 0 15,36 0-16,-35 0 1,-1 0 0,106-18-1,-140 1 1,16-1 0,19 18-1,17 0-15,-53 0 16,124 0 15,-89 0-15,18 0-1,18 0 1,-35 0 0,34 0-1,72 0 1,-107 0-1,1 0 17,34 0-17,-52 0 1,18 0 0,35 0-1,-89 0 1,36 0-1,35 0 1,-53 0 0,18 0 15,70 0-15,-52 0-1,-1 0 1,-17 18-1,-18-1 1,1-17 0,52 18-1,-71-18 1,1 18 0,35-18-1,-53 0 1,35 0-1,88 0 1,-88 0 0,18-18 15,18 18-15,-19 0-16,-16 0 15,52 0 16,0 0-15,-88 0 0,106 0-1,-106 0 1,88 0-16,17 0 31,-52 0-15,18-18-1,-71 18-15,52 0 16,-52 0 0,18 0-1,35 0 1,-53 0 15,0 0-15,17 0-1,1 0 1,-18 0 0,17 0-1,-17 0 1,0 0 0,35 0-1,-35 0 1,0 0-1,18 0 1,-19 0 0,37 0 15,-36 0-15,-18 0-1,18 0-15,88 18 31,-106 35-31</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3:06.2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1870 5503 0,'53'0'188,"158"0"-188,-52-17 16,317-1-1,-158 0 1,105-17-1,-299 35-15,52 0 16,-17-35 0,35 35 15,-35 0-15,-36 0-1,0 0 1,54 0-1,-89 0 1,-35 0 0,-35 0 62,-1 0-63,19 0 1,-19 0-16,1 0 31,-71 0 79,-71 0-110,-140 0 15,-283 0 17,106 17-17,229-17-15,-387 36 16,281-19-1,-193-17-15,246 0 16,106 0 0,71 0 15,70 0-15,1 0-1,34 0 48,36 0-63,18 0 15,141 0 1,140 0 0,-228 0-16,264 0 15,176-35 1,-87 35-1,-89 0 1,-36 0 15,-105 0-15,-141 0 0,-35 0-1,-1 0-15,-17 0 16,-53 18 62</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3:09.6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5962 5450 0,'70'0'187,"89"0"-155,-71 0-32,36 0 15,229 0 1,-230 0-16,230 0 0,-141 0 31,35 0-15,-18 0-1,18-17 1,-36 17 0,-87-18-1,-1 18 17,142 0-17,-89 0 1,-17 0-1,0 0 1,17 0 0,1 0-1,70 0 1,-124 0 0,18 0-1,-70 0-15,17 0 31,71 0-15,-53 0 0,17 0-1,0 0 17,19 0-17,-54 0 1,141 0-1,-88 0 1,0 0 0,-35 0-1,35 0 1,0 0 0,71 0-1,-18-18 1,-35 18-1,-36 0 1,-87 0-16,69 0 31,1 0-31,88 0 32,-70 0-17,17 0 1,35 0-1,-70 0 1,0 0 0,70 0-1,-35 18 1,-35-18 0,18 0-1,-54 0 1,18 0-1,1 0 1,-1 0 0,-18 0-1,71 0 17,-52 0-17,-36 0 1,52 0-1,-34 0 1,-18 0 0,88 0-1,-53 0 1,-35 0 0,106 0-1,-53 0 1,0 0-1,52 0 1,-52 0 0,0 0-1,17 0 1,-52 0 0,0 0-1,17 0 16,-18 0-15,-17 0 0,18 0-1,-18 0 1,17 0 0,-17 0-1,18 0 1,-18 0-1,35 0 1,-35 0 0,-18 0-1,53 0 17,-35 0-17,0 0 1,35 0-1,-52 0 1,16 0 0,37 0-1,-36 0-15,-1 0 32,19 0-17,0 0-15,-18 0 31,35 0-15,-53 0 0,18 0-1,35 0 1,-35 0 0,-18 0-1,53 0 16,-35 0-15,0 0 0,18 0-1,-36 0 1,36 0 0,-1 0-1,1 0-15,-18 0 31,17 0-15,-17 0 0,0 0-1,35 0 17,-52 0-17,17 0 1,35 0-1,-35 0 1,0 0 0,17 0-1,-17 0-15,18 0 32,-1 0-17,1 0 1,-36 0-1,53-18 1,-35 18-16,35-52 31,-17 16 1</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3:13.2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1870 6156 0,'53'0'203,"17"0"-187,195 0-16,-89 0 31,-17-18-16,-89 18-15,107 0 16,35 0 0,34 0 15,-104 0-31,-19 0 16,177 0-1,-88 0 1,-1 0-1,-17-17 17,18 17-17,0 0-15,193-53 16,-193 53 0,105-18-1,160 0 16,-319 1-15,1 17 0,88 0-1,-106 0 1,0 0 0,0 0 15,-52 0-31,-1 0 15,53 0 17,-88 0-17,0 0 1,35 0 0,-106 0 155,1 0-155,-1 0 0,-17 0-1,-36 35-15,-35-17 16,54-1-16,-54 1 16,-18 0-1,-35 17 1,-35 0 15,71-35-15,-106 36-1,70-19 1,-70 1 15,-54 17-15,89-17-1,36-18-15,-107 17 32,18-17-17,35 0 1,-35 18 0,89 0-1,-72-18 1,-140 17-16,229-17 15,-36 18 17,-17-18-17,-35 18 17,53-18-32,17 0 15,53 17 1,-17-17-1,-36 35 17,71-35-17,-36 0-15,36 0 16,53 0 0,0 0-1,-18 0 1,35 0 15,-17 0-15,-1 0-1,19 0 1,-1 0 0,36-17 93,17 17-93,18 0-16,159-53 31,229 53-16,-300 0-15,264 0 16,72 35 0,140 71-1,-247-71 1,-70 1 0,35-1 15,-123-35-16,141 0 1,123-53 0,-247 18-1,-35 17-15,-35-35 16,-141 53 0,35 0 15,17 0-16,19 0 1,-19-18 0,18 18-1,-52 0 1,-1-17 0,35-1-1,-34 18 1,-1-17-1,18-1 1,-35 18 0,17 0 15,-18 0-15,54 0-1</inkml:trace>
</inkml:ink>
</file>

<file path=ppt/ink/ink1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3:21.9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1852 7214 0,'35'0'234,"36"0"-234,-1 0 16,-34 0-16,105 0 16,-18 0-1,71 0 1,-35 0 0,17-17 15,-70-1-16,53 18 1,0-18 0,194 18-1,-142-17 1,-52 17 0,35 0-1,-70 0-15,-1 0 31,71-18-15,-106 0 0,71 18-1,-36-35 1,-17 18 0,88 17 15,-70-36-16,-36 36 1,35 0 0,-70 0-1,0 0 1,53 0 0,18 0-16,17-17 31,88 17-16,-123 0 1,0 0 0,17 0-1,-17 0 1,-18 53 0,0-36-1,-17-17 1,-36 0-1,0 0 17,-17 0-17,17 0 32,-17 0-31,0 18-1,-1-18 1,1 0 0,0 35-1,-18-17 63,0-1-46,-18-17-17,-17 18 1,-159-18 0,70 0-1,-35 0 1,54 0-1,16 0-15,-34-18 16,-53 18-16,-89-35 31,106 17-15,53 18 15,-105 0-15,52 0-16,-35 0 31,-71 18-15,107-18-1,-19 0 1,-228 0 0,158-35-1,53 0 1,-142-1-1,142-34 1,71 52 0,-36 18-1,89 0 1,-1 0 15,0 0-15,19 0-1,16 0 1,19 0 15,-19 0-15,-69 0 0,-1 0-1,17 0 1,37 0-1,34 0-15,0 0 16,1 0 0,34 0 77,1 0-61,17 35-32,-17-17 15,88 0 1,176 35 0,-53 17-1,-17-35 1,246-17-1,-140 17-15,-106-17 16,105 17 15,-140-35-15,-1 18 0,71-18-1,-141 0 1,52 0-1,89 0 17,-123 0-32,-1 0 15,36 0 17,-88 0-17,-1 0-15,18 0 31,-17 0-15,17 0 0,18-18-1,-18 18 1,-35 0 0,106 0 15</inkml:trace>
</inkml:ink>
</file>

<file path=ppt/ink/ink1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3:24.1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8167 7197 0,'35'-18'219,"0"18"-203,36 0-16,-18 0 0,106-18 15,-71 18 1,123 0 0,1-17-1,17-1 1,-123 0-1,35 18 1,71-17 0,-71 17-1,-17 0 1,34 0 0,-17 0-1,18 0 16,106 0-31,-71 17 16,-71-17 15,71 0-15,-53 0 0,36 0-16,52 0 31,-88 0-16,0 0 1,124-17 0,-89 17-1,-17 0 1,0 0 15,-36 0-15,1 0-1,105 0 1,-53 0 0,-34 0-16,69 0 31,-70 0-15,18 0-1,88 17 1,-106-17-1,-35 0-15,35 0 32,-53 0-17,36 0 17,52 0-17,-35 0 1,-17 18-16,52 0 15,-17-18 17,-36 0-17,89 17 1,-141-17 0,52 0-16,18 0 15,-70 0 16,-1 0-31,54 0 32,-36 0-17,0-17 1,71-19 15,-89 36-31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03.5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2893 9119 0,'53'0'187,"105"0"-171,-34 0-16,264 0 16,-106 0 15,-123 0-31,-88 0 16,34 0-16,19 0 31,105-35-16,-17 0 1,-1-1-16,125 19 31,-125 17-15,-52 0 0,17 0 15,-123 0-16,0 0 1,53 0-16,0 0 16,-18 0-1,124 0 1,-18 0 15,-106 0-15,71 0-16,-36 0 15,-52 17 17,105 1-32,-35 0 31,0 17-31,0-17 31,-35-1-15,88-17 15,-35 0-15,17-35-1,-34 17 1,-1-17-16,123-18 16</inkml:trace>
</inkml:ink>
</file>

<file path=ppt/ink/ink1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3:32.9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970 8202 0,'35'0'219,"18"0"-203,36 0-16,87 0 31,53 0-15,-105 0-1,-18 0-15,35-18 16,-53 18-16,0 0 16,35 0-1,19 0 16,-72 0-15,18 0 0,106 18-1,-70-18 17,-1 0-17,54 0 1,-107 0-16,18 0 15,18 0 17,35 0-32,89 0 31,-72 18-15,-16-18-1,-19 0 1,71-18-1,-35 0 1,141 18 0,-142 0-1,-34 0 1,70 0 0,141-52-1,-123 52 16,-54-36-15,54 36 0,-53-17-1,35 17-15,-35 0 16,-36 0 0,71 0-1,-70 0 16,34 0-15,36 0 0,-52 0-1,-54 0 1,53-18 0,-18 18 15,1 0-16,105 0-15,-88 0 16,-17 0 0,34 0 15,-52 18-31,0-18 16,88 17 15,-70-17-16,-36 0 1,35 18 0,-52-18-1,35 0 1,70 0 0,-70 0-1,17 0 1,36 0-1,-106 0 1,18 0 0,-1 0-1,-17 0 1,0 0 0,70 53-1,-52-53 1,17 35-1,-17 0 17,-18-35-17,17 18 1,54-18 15,-36 18-15,18-1-1,35 71-15,18 89 16</inkml:trace>
</inkml:ink>
</file>

<file path=ppt/ink/ink1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13:44.700"/>
    </inkml:context>
    <inkml:brush xml:id="br0">
      <inkml:brushProperty name="width" value="0.05292" units="cm"/>
      <inkml:brushProperty name="height" value="0.05292" units="cm"/>
      <inkml:brushProperty name="color" value="#7030A0"/>
    </inkml:brush>
  </inkml:definitions>
  <inkml:trace contextRef="#ctx0" brushRef="#br0">5556 10548 0,'36'0'265,"34"0"-265,54 0 16,34 0-1,1 0 1,-88 0-16,105 18 16,18-1-1,0 1 1,-70 0 0,-36-18 15,-18 0-16,18 0 1,-17 0 0,35 0-1,53 0 1,-54 0 0,37 0-1,-72 0 1,-17 17-16,70-17 31,1 18-15,-36-18-1,89 0 1,-72 0 0,1 0 15,53 0-16,-36 0 1,19 0 0,140 0-1,-159 0 1,-35 0 0,89-18-1,-54 18 1,36-17-1,53-19 1,-124 36 0,-18 0-1,-17 0 1,0 0 0,-17 0 15,-1-17-16</inkml:trace>
  <inkml:trace contextRef="#ctx0" brushRef="#br0" timeOffset="1966.52">1676 12629 0,'-18'0'218,"-35"0"-218,36 0 16,-36 0-16,35 0 16,-53-35 15,18-18 0,36-35-15,17-141-16,35 52 31,-17 54-15,-1 52-16,1 71 15,17-53 1,-35 36 0,71-19-16,-18 19 15,35-36 1,53 0 15,-88 35-31,35 18 31,-35 0-15,0 71 0,35-18-1,-35 88 1,0-53 15,-18 18-15,-35-88-16,0 52 15,0-17 1,-17-18 0,-54 89-1,-52-54 1,34 19-1,-34-36-15,88-18 16,-18-18 15,35-17-31,-17 18 16,0-18 0</inkml:trace>
  <inkml:trace contextRef="#ctx0" brushRef="#br0" timeOffset="3950">5027 12506 0,'71'0'203,"17"18"-203,0-18 16,18 0-16,-18 0 16,36 0-1,-54 0-15,89 0 16,-53 0-1,17 0 1,-52 0 0,-1 0 15,1 0-15,-1 0-1,-17 0 1,71 0-1,-36 0 1,18 0 0,17 0-1,-52 0 1,17 0 0,-17 0-1,17 17 1,-35-17-1,70 0 1,-17 0 0,-53 0-1,53 0 17,-71 0-17,0 0-15,53 0 31,-52 0-15,34 0 0,124-17-1</inkml:trace>
  <inkml:trace contextRef="#ctx0" brushRef="#br0" timeOffset="6234.22">1711 14464 0,'-53'0'235,"18"0"-220,0 0-15,-1 0 16,1 0-16,-36-35 15,18 35 1,1-36 0,34 19-1,-35-72 1,35 1 0,1-18-1,17 1 1,0 16-1,0 19 1,0 52 15,0-17-15,17-18 0,36 18-1,35-36 1,18 36-1,0-36 1,35 36 0,-53 35-1,18 0 1,0 71 15,-71-1-15,1-17-16,-36 18 15,35-1 1,-17-17 0,-18 18-1,0 17 1,0-35 15,-18 53-15,0-71-1,-35 18 1,-35 53 0,18-71-1,-36 0 1,0-17 0,88-18-1</inkml:trace>
  <inkml:trace contextRef="#ctx0" brushRef="#br0" timeOffset="7865.64">5062 14217 0,'71'0'203,"17"18"-188,-17-18-15,52 0 16,248 17 0,-195-17-1,71 0 1,-124 0 0,195 0-16,-106 0 15,17 18 16,-70-18-15,-18 0 0,-18 0-1,36 0 1,-141 0 0,176 0-1</inkml:trace>
  <inkml:trace contextRef="#ctx0" brushRef="#br0" timeOffset="9751.12">1535 16122 0,'-53'0'203,"35"0"-203,0 0 16,-35 0 0,-35-35-1,18-1-15,-1-17 16,18-70 0,36 0-1,17 17 16,35 53-31,-17 0 16,17-35 0,18 35-1,70-35 1,-35 52 0,1 19 15,16 17-16,-34 17-15,-36 19 16,18 34 0,-35 36 15,35 0-31,-18 88 31,-35-106-31,0 18 16,0-36-1,-53-52 17,18 35-32,-106-18 31,35-35-15,35 0 15,54 0-16</inkml:trace>
  <inkml:trace contextRef="#ctx0" brushRef="#br0" timeOffset="11340.43">5856 15946 0,'53'0'375,"0"0"-375,53 0 0,70 0 16,-35 0 0,194 0-1,18 0 16,-141 17-31,-53-17 32,-124 0-32,88 0 0,-52 0 15,88 0 1</inkml:trace>
  <inkml:trace contextRef="#ctx0" brushRef="#br0" timeOffset="13035.84">1499 17780 0,'-17'0'203,"-19"-35"-203,1 17 16,0-70 0,17 17-1,18 36 1,0-18 0,35 0-1,18-35 1,53 17-1,71-34 1,-72 105 0,-16 0 15,16 105-15,-69-52-1,-19 36 1,-17 16-1,18-69 1,-18 34 0,0 54-1,-18-36 1,-35 18 0,-35-18 15,35-53-16,-35-35-15,0 0 16,70 0 0</inkml:trace>
  <inkml:trace contextRef="#ctx0" brushRef="#br0" timeOffset="14718.39">5027 17709 0,'18'0'188,"52"0"-188,1 0 15,141 18 1,-124-18-16,264 18 16,-140 17-1,176-35 1,-53 18-1,-123-18 1,35 0 0,-159 0-1,71 0 1,-18 35 15</inkml:trace>
  <inkml:trace contextRef="#ctx0" brushRef="#br0" timeOffset="17498.87">10936 12188 0,'35'0'203,"1"0"-203,52 0 0,106 18 16,-106 0-1,88-18 1,-70 0 0,-18 0-1,-17 17 1,0-17-16,70 0 15,-35 0 1,52 0 15,19 0-15,-107 0 0,54 0-1,17 0 1,-35 0-1,17 0 1,54 0 15,-72 0-31,1 0 16,53 0 0,-71 0 15,71 0-16,17 0 1,-70 0 0,-35 0-1,17 18 1,-35-18 0,17 0 15,36 0-16</inkml:trace>
  <inkml:trace contextRef="#ctx0" brushRef="#br0" timeOffset="18858.5">11677 12841 0,'35'0'188,"71"0"-188,18 0 15,316 0 1,-157 0-1,87 0 1,142-35 0,-265 17-1,70 1 17,1-19-17,-177 19 1</inkml:trace>
  <inkml:trace contextRef="#ctx0" brushRef="#br0" timeOffset="20666.97">10760 14270 0,'88'17'203,"53"-17"-187,18 0-16,17 0 16,424-35-1,-300 18 1,-36-1 0,19-35-1,-142 35-15,70 18 16,-17-17-1,-17 17 17,-36 0-17,-35 0 1,35 0 0,-71 0-1,-17 0 1,-17 0-1,16 0-15</inkml:trace>
  <inkml:trace contextRef="#ctx0" brushRef="#br0" timeOffset="22296.09">11060 15946 0,'123'0'203,"71"0"-203,71 0 0,299 17 32,-88-17-17,-105 0 1,-36-17 0,-212-19 15,-34 36-16,-72 0 1</inkml:trace>
  <inkml:trace contextRef="#ctx0" brushRef="#br0" timeOffset="23784.56">11095 17762 0,'35'-17'203,"36"17"-188,35 0-15,52 0 0,424-18 16,-299-17 0,-36 0-1,229 17 17,-229 0-17,-89 1 1,19-1-1,-54-17 1</inkml:trace>
  <inkml:trace contextRef="#ctx0" brushRef="#br0" timeOffset="58681.78">17163 12206 0,'105'0'187,"160"0"-187,247-35 16,105 35-1,-88 17 1,141-17 0,-493 0-16,387 0 15,-35-35 16,-88 35-15,-141 0 0,-141 18-1,-88-1 1</inkml:trace>
  <inkml:trace contextRef="#ctx0" brushRef="#br0" timeOffset="59879.16">17216 12823 0,'70'18'203,"89"-18"-203,-18 0 16,194 0-1,282 18 17,-299 17-17,158-35 1,-158 18-1</inkml:trace>
  <inkml:trace contextRef="#ctx0" brushRef="#br0" timeOffset="64356.47">17657 14305 0,'70'0'172,"142"0"-156,-89 0-16,107 0 15,16 0 1,213 0-1,-247-18-15,211 1 32,-88-36-17,159 53 1,-282-18 0,-36 1-16,-70-1 15</inkml:trace>
  <inkml:trace contextRef="#ctx0" brushRef="#br0" timeOffset="65566.35">17057 14852 0,'17'0'203,"36"0"-187,36 0-16,-19 0 15,106 0 1,-87 0-16,122 0 15,89 0 1,71 53 15,-124-18-15</inkml:trace>
  <inkml:trace contextRef="#ctx0" brushRef="#br0" timeOffset="68665.42">18115 16016 0,'53'0'188,"106"0"-188,-71 0 15,371 0 1,-301 0 0,301 0-1,17-18-15,265-17 32,-388-35-17,-18 34 1,0 1-1,-229 0 1</inkml:trace>
  <inkml:trace contextRef="#ctx0" brushRef="#br0" timeOffset="70030.53">17427 16757 0,'53'0'219,"53"18"-219,-18-18 16,265 35-1,0-35 1,70 0 0,265 0-1,-335 0 1,35-35-1,159-18 17</inkml:trace>
  <inkml:trace contextRef="#ctx0" brushRef="#br0" timeOffset="72963.63">18433 17780 0,'123'0'172,"89"0"-157,-71 0-15,71 0 16,193 35 0,124 18 15,-423-35-31,371-1 15,-19-17-15,54 18 32,-177-88-17,-18-36 1,-229 70 0</inkml:trace>
  <inkml:trace contextRef="#ctx0" brushRef="#br0" timeOffset="74098.31">16916 18644 0,'176'-17'157,"-70"-1"-142,106-17 1,-1-1-16,301 19 15,-36 17 17,212 70-17,-265 1 1,54-1 0,-213-34-1</inkml:trace>
</inkml:ink>
</file>

<file path=ppt/ink/ink1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33:17.052"/>
    </inkml:context>
    <inkml:brush xml:id="br0">
      <inkml:brushProperty name="width" value="0.05292" units="cm"/>
      <inkml:brushProperty name="height" value="0.05292" units="cm"/>
      <inkml:brushProperty name="color" value="#7030A0"/>
    </inkml:brush>
  </inkml:definitions>
  <inkml:trace contextRef="#ctx0" brushRef="#br0">1482 10037 0,'0'17'203,"-36"1"-187,36-1-16,-35-17 16,-35 0-1,17 0 1,17 0 15,-69-52-15,52-1-16,17 17 15,1-34 17,35 52-32,-18-17 15,18-18 1,0 0-1,0 18 1,0-18 15,18 35-15,0 1 0,35-1-1,0 0-15,52 1 16,-16 17-1,52 0 1,-88 17 0,-18 1-1,35 17 17,-34 0-17,-19 1 1,19 34-1,-36-34 1,17-1 0,-17 0-1,36 18 1,-36-18 0,-18 1 15,0-1-16,-17 0 1,-71 36 0,18-18-1,17-36 1,-17 1 0,35-18-1</inkml:trace>
  <inkml:trace contextRef="#ctx0" brushRef="#br0" timeOffset="3137.21">4586 8855 0,'-35'0'203,"17"0"-203,-17 0 0,-18 0 15,18 17 17,17-17-17,18 18 17,0 0-1,0-1-31,0 89 15,0-18 1,35 18 0,18 123 15,-35-52-15,-18-18-1,18 140 16,-18-52-15,17 71 0,1 35-16,-1-177 15,1 36 17,-18 17-17,0-70 1,0-53-1,0 35 1,0-71-16,0-34 31,0-1-15,0-18-16,18-17 31,105-52-15</inkml:trace>
  <inkml:trace contextRef="#ctx0" brushRef="#br0" timeOffset="4700.79">10248 8149 0,'71'0'156,"87"18"-156,-16-18 0,122 0 16,89 0-1,-230 0 1,213 35-16,-19 0 15,53-17 1,-228-18 0</inkml:trace>
  <inkml:trace contextRef="#ctx0" brushRef="#br0" timeOffset="5760.88">10425 8802 0,'70'0'156,"89"0"-140,-18 0-16,124 0 15,70 17 1,-35 1 0,-53 53-1,-89-71-15,36 53 16,-106-18 15</inkml:trace>
  <inkml:trace contextRef="#ctx0" brushRef="#br0" timeOffset="6734.02">10619 9472 0,'123'0'188,"89"-35"-173,52 17-15,-70 1 0,89-19 16,334-34 0,-494 70-1,724-106-15</inkml:trace>
  <inkml:trace contextRef="#ctx0" brushRef="#br0" timeOffset="8095.22">14429 7585 0,'123'-106'188,"212"-141"-172,300-300-1,-70 159 1,52 53-1,-53-106 1,-334 317 0</inkml:trace>
  <inkml:trace contextRef="#ctx0" brushRef="#br0" timeOffset="10886.77">10742 11095 0,'71'0'156,"52"0"-156,212-35 16,71 35-1,-89 0 17,-17 0-32,88 0 15,-123 0 1</inkml:trace>
  <inkml:trace contextRef="#ctx0" brushRef="#br0" timeOffset="12418.69">16228 12400 0,'-71'35'157,"-35"-35"-142,1 0 1,-4146-17 0,8113-19-1,-4020 1 1,52 18-16,-159-107 15,36 1 1,-36-195 0,124 106-16,106 107 15,0-19 17,35 71-17,0-35 1,35-53-1,71 53 1,70 0 0,212-54 15,-123 125-15,17 87-1,194 160 1,-229-36-1,-141-88 1,88 282 0,-159-230-16,-35-34 15,-17 17 17,-54-88-17,36 53 1,-194 158-1,193-246 1</inkml:trace>
  <inkml:trace contextRef="#ctx0" brushRef="#br0" timeOffset="13777.29">19756 14164 0,'229'18'141,"35"-18"-141,530 53 15,335 35 1,-423 71-1</inkml:trace>
</inkml:ink>
</file>

<file path=ppt/ink/ink1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33:38.365"/>
    </inkml:context>
    <inkml:brush xml:id="br0">
      <inkml:brushProperty name="width" value="0.05292" units="cm"/>
      <inkml:brushProperty name="height" value="0.05292" units="cm"/>
      <inkml:brushProperty name="color" value="#7030A0"/>
    </inkml:brush>
  </inkml:definitions>
  <inkml:trace contextRef="#ctx0" brushRef="#br0">1870 8643 0,'35'18'219,"88"-1"-219,-34-17 15,281 36 1,53 34-1,-87-52 1,34-1 0</inkml:trace>
  <inkml:trace contextRef="#ctx0" brushRef="#br0" timeOffset="1070.7">1958 9313 0,'35'0'156,"124"-17"-140,-53 17-16,211-53 15,54 35 1,317-17 0,-230 35-1</inkml:trace>
  <inkml:trace contextRef="#ctx0" brushRef="#br0" timeOffset="25123.45">6544 10319 0,'-35'0'218,"17"0"-218,-17 0 16,0 0 0,-18 0-1,17 0-15,19-18 16,-1-17 0,-35-106-1,36 17 1,17 54 15,0-71-15,0 105-16,0-17 15,0 18 1,0 17 0,35 1 15,18-54-16,0 36 1,17 17 0,-35-17-1,-17 17 1,0 18 0,17-35-1,18 35 1,-35 18-1,70 17 17,-53 0-17,18 1 1,0 69 0,-35-52-16,17 18 15,-35 70 16,0-53-15,-53 36-16,-35 34 31,70-140-15,-53 17 0,-52 18-1,35-35 1,-18 0-1,-53-18 1,124 0 0</inkml:trace>
  <inkml:trace contextRef="#ctx0" brushRef="#br0" timeOffset="27350.86">9842 10195 0,'-17'18'172,"-1"-18"-172,-17 18 16,-36-1-1,36 1 1,17-18 0,-17 0-1,-18 0 1,36 0 0,-1 0-1,0 0 1,1-35 15,17-1-15,-36 19-16,36-19 15,-17 1 1,17-18 0,0 18-1,0 17 1,35-70-1,-17 17 17,-1 19-32,36-1 31,18 0-15,-54 17-1,36 1-15,0 18 31,0-1-15,0 0 0,0 1-1,0 17 1,53 0 0,-36 0-1,-17 0 1,35 53-1,-52 35 1,-1-35 0,-17 35 15,-18-35-15,0 35-16,0-17 31,-18 17-16,-17-53 1,-89 71 0,36-89-1,-18 36 1,36-35-16,-19 0 16,19 17-1,17-35 16,-35 0-15</inkml:trace>
  <inkml:trace contextRef="#ctx0" brushRef="#br0" timeOffset="36108.49">5292 13317 0,'53'18'203,"0"0"-203,17 17 0,1 18 16,105 106 0,124 88-1,-124-106 1,18 0 0,230 123 15,-54 1-31,-105-89 15,299 107 17,-141-213-17,-70-17 1,35-53 0,36-71-16,34 19 15,89-143 1,0 1-1,-336 124 1</inkml:trace>
  <inkml:trace contextRef="#ctx0" brushRef="#br0" timeOffset="38435.37">5186 13370 0,'35'88'172,"18"-35"-172,-18 18 15,36-1 1,-36 19-1,-35-54 1,18-17 0,-18-36 124,0-17-124,-35-89 0,-71-35-1,106 89-15,-53-54 16,35 19-1,18 34 1,0 18 0,0 35 15,0 1-15,0-1 30,88 18 267,124-35-313,-53 0 0,493-124 16</inkml:trace>
</inkml:ink>
</file>

<file path=ppt/ink/ink1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34:31.641"/>
    </inkml:context>
    <inkml:brush xml:id="br0">
      <inkml:brushProperty name="width" value="0.05292" units="cm"/>
      <inkml:brushProperty name="height" value="0.05292" units="cm"/>
      <inkml:brushProperty name="color" value="#7030A0"/>
    </inkml:brush>
  </inkml:definitions>
  <inkml:trace contextRef="#ctx0" brushRef="#br0">1023 5838 0,'53'0'172,"53"0"-157,-36 0-15,124 0 16,-52 0 15,-90 0-31,54 0 16,35 0-1,71 0 1,-53 0 0,0 0-1,17 0 16,-53-17-31,18 17 16,-17-18 0,158 18-1,-194 0 1,71 0 15,-18 0-15,18-17-1,159-1 1,-177-17 0,0 35-1,0 0 1,-88 0-16,141-18 16,-18 18-1,53 0 1,-123 0-1,0 0 17,106 0-17,-53-53-15,17 53 16,36-18 15,-71 18-15,-18 0-1,89 0 1,-106 36 0,-18-19-1,53 1 1,-70-18 0,-1 18-1,71-18 1,-17 0-1,-18 0 1,70 0 0,-70 0-1,0 0 1,52 0 0,-17 0-1,-52 0 1,87 0 15,-88 17-15,0 1-1,-52-18 1</inkml:trace>
  <inkml:trace contextRef="#ctx0" brushRef="#br0" timeOffset="21033.41">2734 12718 0,'53'0'219,"-18"0"-219,53 0 0,-35 0 15,106 0 1,-18 0-1,-70-18-15,123 18 16,-18 0 0,177-18-1,-159 18 1,-53-17 15,106 17-15,-35 0-1,-36 0 1,53 0 0,-123 0-1,35 0 1,71-18 0,-53 18-1,-1 0 1,19 0-1,-36-35 1,18 17 0,70-52-1,-88 52 1,-35-17 0,70 17-1,-87 18 1,16-18-1,107 18 17,-88 0-17,-1 0 1,36 0 0,-71 0-1,53 0 1,35 0-1,-34 0 1,-19 0 0,36-17 15,-71 17-15,18 0-16,35 0 31,-106 0-16,71 0 1,18 17 0,-54 1-1,18 0 1,-35-18-16,0 0 16,35 0-1,71 0 1,-53 0 15,0-18-15,35 18-1,-35 0 1,-36 0 0,107 35-1,-89-35 1,0 36-1,300 34 1,-264-52 0,87 17-1,89-17 1,-88-1 0,-18 1-1,-141 0 1</inkml:trace>
  <inkml:trace contextRef="#ctx0" brushRef="#br0" timeOffset="36814.28">1199 16827 0,'36'0'187,"-1"0"-171,53 0-16,53 18 31,-70-18-15,70 18-1,-18-18 1,-34 0-1,105 0 1,-36 0 0,-34 0-1,-71 0 1,88 0 0,35 0-1,124-36-15,-106 36 16,-88-17-1,141-1 17,-88 18-17,-1-17 1,19 17 0,-89 0-1,0 0 1,36 0-1,-36 0 1,53 0 15,53 0-31,-70 0 16,-1 0 0,18 0 15,-53 0-16,36 0 1,70 0-16,-88 0 16,35 0-1,-18 0 1,1 0 0,52 0 15,124 0-16,-141 0 1,-53 17 0,123 1-1,-70-1 1,-54-17 15,72 0-31,-107 0 16,-17 0-1,53 0 1,-35 0 0,52 18-1,54-18 17,-54 0-17,36 0 1,52 0 15,-87 18-15,70-1-1,141 1-15,-176 0 16,17-1 0,89 1-1,-106 0 16,-54-18-15,54 0-16,-53 0 16,-36 0 15,72 0-15,-1 35-1,35-17 1,124 34-1,-141-52 1,17 18 0,106 17 15,-88-17-15,-35-18-1,35 18-15,-17-18 16,34 0-1,213 0 1,-178-36 0,-34 36-1,123-17 17,-123 17-17,-53 0 1,35 0-1,-88 0 1,35 0 0,0 0-1,-53 0 1,-17 0 0,-1 0-1,-17 0 1,35 0-1,36 0 17,-54 0-17,-17 0 1,-35 0-16,52 0 16,-34 0-1,17 0 1,-18 0-16,18 0 15,0 0 1,0 0 0,17 0-1,-17 0 1,0 0 0,35 0 15,-35 0-31,18 0 31,-18 0-31,17 0 16,1 0 15,-1 0-15,-52 0-1,70 0 1,-35 0-1,35 0 1,-35 0 0,0 0-1,0 0 1,35 0 15,-35 0-15,-18 0-1,53 0 1,-35-18 0,0 18-1,35 0 1,-52 0 0,17 0-1,35-18 1,-35 18-1</inkml:trace>
  <inkml:trace contextRef="#ctx0" brushRef="#br0" timeOffset="39604.96">1094 17727 0,'123'0'188,"36"0"-188,-18 0 16,106 0-1,-141 0-15,176 18 16,-17 17-1,-19-35 1,-104 18 15,34-1-31,159 1 16,-123-18 0,-53 18-1,87-1 1,1 1-1,-35-18 17,17 70-17,-70-70 1,18 0 0,122 18-1,-105-18 1,-17 0-1,123 0 1,-36-71 15,36 54-15,0-36 0,0 18-1,35 35 1,88 17-1,-158 1 1,88 0 0,17 34-1,-211-52 1,17 0 0,71 0-1,-106 0 1,-70 0-1,70-35 1,-35 18 0,-36-1-1,107-17 17,-36 35-17,18-18 1,35 18-1,-36 0 1,19 0 0,123 0-1,-159 0 1,-35-18 0,88 1-1,141-19 1,-71-16-1,283-37 1,-247 72 0,-53-1 15,70 18-15,-193 0-1,-36 0 1,53 0-1,-35 0 1,17 0 0,-52 0-1,0 0 1,-1 18 0,54-18-1,-19 0 1,-52 35-1,36-17 1,-37-18 0</inkml:trace>
  <inkml:trace contextRef="#ctx0" brushRef="#br0" timeOffset="45759.02">20038 16192 0,'35'0'218,"18"0"-218,-18-17 16,36 17-16,-36 0 16,53-18-1,0 18 1,-70-17 0,0 17 15,-18 17 188,0 54-219,0 17 15,0-17 1,0 123-1,0-142 1,17 107 0,19-35-1,-19 34 1,1-69 0,-18 34-1,0 18 1,0-88-1,0 18-15,0-1 32,0-17-17,0-18 1,0 1 0,0-19-1,0 1 1,-212-18 171,71 0-171,-106 0-16</inkml:trace>
  <inkml:trace contextRef="#ctx0" brushRef="#br0" timeOffset="49568.55">23954 15681 0,'-18'0'250,"0"0"-234,1 0-16,-1 0 16,18 18 30,-18-18 1,-17 17-31,17-17 0,1 18-1,17 17 1,-18-35-1,1 0 1,17 35-16,0-17 31,-18-18 16,18 18 125,0-1-156,0 1-1,0 0 1,0-1-16,0 1 16,0 0-1,0-1 1,0 18-1,0 1 17,0-1-17,0-17 1,0 17 0,0-17-1,0-1-15,0 1 16,0 35-1,0-18 1,0-17 0,0-1-1,0 19 1,0-19 0,0 19 15,0-19-31,0 1 31,0 17-15,0 0-1,0-17 1,0 17 0,0 1-1,0-1 1,0-18-1,0 19 1,0-19 15,0 19-15,0-19 0,0 1-1,0 0 1,0-1 15,0 1-15,18-18 249,-1 0-249,1 0 15,-1 0-15,1 0-16,17 35 15,-35-17 1,18-18 0,0 0-1,-1 0-15,1 0 32,0 17-17,-1-17-15,1 0 16,-18 18 15,18-18-15</inkml:trace>
  <inkml:trace contextRef="#ctx0" brushRef="#br0" timeOffset="54827.32">25030 16810 0,'17'0'531,"1"0"-499,-1 0-17,1 0 1,-18-18-1,35 18 1,-35-17-16,18 17 16,17-18 15,-17 18-15,0-18-1,-1 1 48,-17-1 124,0 0-171,0 1-16,18-1 15,-18-17 1,0 0 15,0-1-31,0 19 32,0-19-32,0 19 15,0-1 1,0 0 15,0 1-31,0-1 47,0 1-31,0-1 15,0 0-16,0 1 1,0-1 0,0 0 15,0 1-15,-18 17-1,18-18 1,0 0-1,0-17 1,0 0 0,0 17-1,0 1 1,0-1 0,-17-17-1,17 17 48,0 0-32,0 1 0,-18 17-15,18-18-1,0-35-15,0 18 16,-18 0 0,18 17-1,0 0 17,0 1-1,0-1-16,0 0 17,0 1-1,-17-1 31,17 1-62,0-1 32,-18 18-32,18-35 15,-18 35 48,1 0-32,-1 0-15,0 0 15,1 0 31,-1 0 1,1 0-63,-1 0 16,0 0-1,1 0-15,-1 0 31,-17 0-15,35-18-16,-36 18 16,19 0 15,17-18 0,17 18 219,1 18-234,0-18 15,-1 0 0,-17 35 16,18-35-47,0 0 16,17 0-1,0 18 1,-17-18 0,17 0 15,0 18-15,-17-18-1,0 0 16,-18 17-31,0 1 125,0-1-78,0 1-47,0 0 16,0-1-16,0 1 16,35 35-1,-35 17 1,18-17-1,-18-35 17,17 17-32,-17 1 15,0-19-15,18 18 32,-18-17-17,18 17 1,-18-17-1,0 0 1,17-1 15,-17 1-15,18 0 0,-18 35-1,17-18-15,-17-18 16,0 19-1,0 17 1,0-36 0,18 1 15,-18 17-15,0-17-1,0 17 16,0-17 1,0-1 15,0 1-1,-18 0 1,18-1-47,-17 19 16,-18-19 0,35 1 15,-18-18-16,0 0 32,1 0-15,-1 0-17,0 0 1,18-18 124</inkml:trace>
</inkml:ink>
</file>

<file path=ppt/ink/ink1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2:35:36.407"/>
    </inkml:context>
    <inkml:brush xml:id="br0">
      <inkml:brushProperty name="width" value="0.05292" units="cm"/>
      <inkml:brushProperty name="height" value="0.05292" units="cm"/>
      <inkml:brushProperty name="color" value="#7030A0"/>
    </inkml:brush>
  </inkml:definitions>
  <inkml:trace contextRef="#ctx0" brushRef="#br0">1058 4939 0,'124'0'157,"17"0"-157,124-35 0,352-18 15,-17 35 1,193 36-1,354 35 17,-336 0-17,-229-1 1,-211-34 0</inkml:trace>
  <inkml:trace contextRef="#ctx0" brushRef="#br0" timeOffset="1658.24">688 5997 0,'176'-17'156,"-52"-1"-156,246 0 0,283 18 16,-1 0 15,336 0-15,370 71-16,-387-71 15,-1 17 1</inkml:trace>
  <inkml:trace contextRef="#ctx0" brushRef="#br0" timeOffset="7541.11">3316 7532 0,'18'0'218,"35"-18"-202,17 18-16,1 0 16,17 0-1,18-17 16,-71 17-31,71 0 16,0 0 0,-36 0-1,54 0 1,-36 0-16,-53 0 31,18 0-31,18 0 16,-1 0-16,71 0 31,-17 0-15,-18 0-1,17 17 17,-52-17-17,-1 0 1,54 18-1,-1-18 1,-52 0-16,70 0 31,-35 0-15,-36 0 0,18 0-1,18 0 1,-35 0-16,105 0 31,-35-18-15,0 18 15,18 0-15,-88 0-1,35 0-15,105 0 31,-70 0-15,18 0 0,53 18-1,-89-18 1,36 17-16,123 1 31,-70 0-15,-71-18-1,35 17 1,-70-17 0,18 0-1,70 0 17,-71 18-17,-35-18 1,54 0-1,-19 0 1,-35 0-16,106 0 31,-106 18-15,1-18 0,-1 0-1,-53 0 1,0 0-1</inkml:trace>
  <inkml:trace contextRef="#ctx0" brushRef="#br0" timeOffset="32711.87">1235 12771 0,'-36'0'234,"19"0"-234,-18 0 16,17 0-16,-35 0 15,18 0 1,17 0-1,-17-18-15,-1 0 16,1-17 31,0 0-47,17 17 31,-35-35-15,18 36-16,17-54 15,1 18 17,-1 18-17,1-18 1,17-18 0,0 18-16,0 18 31,0 0-16,0 17 1,0-17 0,0-18-1,0 18 1,0 17 0,0-35 15,52 18-16,-34 0 1,53-1 0,-36 1-16,-17 0 15,17 35 17,35-18-17,-34 18 1,17 0-1,-18 0 1,0 0 0,18 0-1,-18 0 17,36 0-17,17 0 1,-17 0-16,-1 0 15,36 0 1,-35 0 0,-1 0 15,54 0-31,-36 0 16,35 0-1,-17 0 16,-35 0-15,-1 0 0,36 0-1,0 0 1,-18 0 0,88 0-1,-34 0 16,16 0-15,-17 0 0,-17-18-16,-36 18 15,89-35 1,-54 35 0,0-35 15,19 35-16,-72-35 1,18 35 0,36-18-1,-18 18 1,35 0 0,70 0-1,-69 0 1,-37 0-1,54 18 1,-88-18 0,17 0 15,71 0-15,-71 0-16,18 0 15,35-18 1,-71 18-1,36 0 1,35 0 15,-53 0-15,36 0 15,-18 0-15,52 18-1,-34-1 1,88-17 0,-54 0-16,54 0 15,-141 0-15,105 0 32,-17 0-32,-18 0 31,35 0-16,-52 0 1,-1 0 0,-52 0-1,17 36 17,0-36-17,0 17 1,-35-17-16,35 0 31,-35 0-15,-17 0-1,52 0 1,-35 0 0,0 0-16,17 0 15,-17 0 1,18 0-1,-1 0 17,1 0-17,-18 0 1,17 0 0,-17 0-1,0 0 16,35 0-15,-52 0 0,16 0-16,90 35 15,-37-17 1,-52 17 0,36 18 15,-19-35-16,-17-18 1,18 0 0,-19 0-1,1 0 1,36 0 0,-36 0 15,-18 0-16,53 0 1,-35 0 0,0 0-1,35 0 1,-35 0 0,0 0-1,17 0 1,1 0-1,-18 0 1,35 0 0,-53 0-1,18 0 1,35 0 0,-35 0-1,-17 0 1,52 0 15,-35 0-31,0 0 16,35 0-1,-53 0 1,36 0 15,-1 0-15,1 0-1,-18 0 1,0 0 0,17 0-1,-17 0 1,35 0 0,-52 0-1,17 0 16,35 0-15,-35 0 0,0 0-1,17 0 1,-17 0 0,18-35-1,-1 35 1,1-18-1,-36 18 1,53-18 0,-35 18-1,0 0 1,18 0 15,-19 0-15,1 0-1,36-17 1,-19 17 0,-17-18-16,-18-35 15</inkml:trace>
  <inkml:trace contextRef="#ctx0" brushRef="#br0" timeOffset="34498.82">13758 11712 0,'18'0'281,"0"18"-281,-1-1 16,19 1-1,52 17 1,-53 18 0,-17-35-1,-1-18 1,-17 18 0,0-1-1,0 1 1,0 17-1,0 18 1,0 35 15,0-17-15,-35-1 0,-18 19-1,18-54-15,17 0 31,-35 18-15,18-18 0,-18-17-1,-18 17 1,36 1-16,-53-1 16,0-35-1,-53 35 16,35-17-15,-53-1 0,0 36-1,1-35 1,-1-18 0,-159 18-16,160-18 31,17 0-16,-195 0 1,72 0 0,17 0-1,53-18 17,0-17-32,-71-1 31,-88 19-31,195 17 15,-107-18 1,-123 18 0,176 0-1,1 0 1,-177 35 15,88-17-15,18 53-1,-18-36 1,53 18 0,-18-53-1,-52 17 1,105-17 0,-53 0-1,-70 0 1,177-17-1,-36-19 1,-195 1 15,231 18-15,52 17 0,-88-36-1,88 36 1,18 0-16,-53 0 31,70 0-15,1 0-1,-36 0 1,71 0 15,-1 0-31,-34 18 16,17 0-1,35-18 1,-35 17 0</inkml:trace>
  <inkml:trace contextRef="#ctx0" brushRef="#br0" timeOffset="35779.21">3898 12788 0,'-35'18'344,"0"-18"-344,-89 0 0,36 0 16,-36 0-1,36 0 1,35 0-1,-52 0 1,52 0 0,-71 0-1,36 0 1,17 0 0,-70-18-1,53 18 16,-18 0-31,-17 0 32,70 0-17,-18 0 1,-70-17 0,53 17-1,-18 0 1,-53 0-1,89 0-15,-36 0 32,-17 0-17,70 0 1,-36 0 0,-34 17-1,0-17 1,34 0-1,1-35 1,35 35 15,18 0-15</inkml:trace>
  <inkml:trace contextRef="#ctx0" brushRef="#br0" timeOffset="46920.05">1094 14287 0,'-36'0'219,"1"0"-219,0 0 16,-18 0-16,0 0 15,-35 0 16,70 0-15,0 0 0,18 18 77,0 0-61,0-1-32,0 1 15,0 70-15,0-17 32,36 52-17,-36 89 1,0-89-16,0 89 15,0-124 1,0 89 0,0-89-1,0 18 1,0 105 0,0-34-1,0-1 1,0-17 15,-18-71-31,18 36 16,0 52 15,0-70-15,0-53-1,0 35 1,0-70-1,0-1 1,0 1 0,0-1 202,18-17-218,-1 0 16,1 0 0,35 0-1,53 0 1,35 0 0,18 0-16,52-17 15,160-36 1</inkml:trace>
  <inkml:trace contextRef="#ctx0" brushRef="#br0" timeOffset="50052.28">970 15117 0,'53'17'203,"-18"-17"-188,54 0-15,-1 0 16,0 0 15,-18 0-15,1 0-16,17 0 15,53 0 1,0 0 0,-70 0-16,52 0 15,1 0 1,-1 0 0,-34 0-1,-1 0 1,53-17-1,-35 17 1,17-18 0,54 18-1,-72 0 17,1 0-17,124 0 1,-89 0-16,-18 18 15,36-1 17,-71-17-17,36 0 1,34 0 0,-34 0-1,35 0 1,70 0-1,-106-17 1,18 17 0,124-18-1,-89 0 1,-52 18 15,123-17-15,-71 17-1,1 0 1,70-18 0,-124 18-1,-17 0 1,17 0 0,-34 0-1,34-35 1,0-1-1</inkml:trace>
  <inkml:trace contextRef="#ctx0" brushRef="#br0" timeOffset="51504.42">917 16016 0,'124'0'188,"-1"0"-188,36-35 16,158 17-16,160 1 31,-266 17-31,142 0 15,18 0 1,228 17 0,-175-17-1,-19 0 1,36 0 15,-176 0-15,70-17-1,88-36 1,-88 17 0,1-34-16,175-1 31,-423 71-15</inkml:trace>
  <inkml:trace contextRef="#ctx0" brushRef="#br0" timeOffset="55590.86">1235 16845 0,'35'0'234,"106"0"-234,-53 0 32,36-18-32,35 18 15,35-17 1,-53 17 0,0 0-1,70 0 1,-105 0-1,18 0 1,17 0 0,0 0-1,0 0 1,141 0 0,-123 0-1,-35 0 1,87 0-1,-52 0 1,0 0 15,-106 0-15,70 0-16,18 0 16,-35 0-1,123 17 1,-70 1 15,-18 0-15,71-18-16,-53 0 15,17 0 1,-53 17 0,19-17-1,52 0 16,-89 0-15,37 0 0,-19 0-1,-52 0-15,87 18 16,1-18 15,35 18-15,-53-18-16,-53 0 15,124 0 1,-141 17 0,52-17 15,-35 0-15,36-17-16,-36 17 15,53 0 1,-53-18-1,0 18 17,54 0-17,-54 0 1,35 0 0,36 0 15,-18 18-16,-53-1 1,142 36 0,-125-17-16,1-19 15,88 1 17,-70-18-17,17 0 1,53 0-1,-53 0 1,-35 0 0,53 0-1,-71 0 1,35 0 0,36-18-1,-71 1 1,0 17-1,54-53 17,-72 53-32,-35 0 31,89-18-15,-36 18-16,-17-18 15,105-17 1,-70 35 15,35-18-15,141-17 15,-123 0-31,53 17 31,105-52-15,-158 70-16,0-18 15,-1 18 17,-17 0-32,-52 0 15,87-18 1,-105 18 0,17 0 15,-18 0-16,-17 0 1,0 0 0,35 0-1,1 0 1,-37 0 0,19 0-1,-18 0 1,0 0 15,35 0-15,-35 0-1,0 0 1,17 0 0,-17 0-16,0 0 15,18 0 1,-18 0-1,0 0 17,35 0-17,-35 0 1,17 0 0,1 0-1,-18 0 1,17 0-1,1-35 1,-36 35 0,53 0-1,-35 0 1,0 0 0,35 0-1,-35 0 1,-17 0 15,52 0-15,-35 0-1,-18 0 1</inkml:trace>
</inkml:ink>
</file>

<file path=ppt/ink/ink1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4:54:27.254"/>
    </inkml:context>
    <inkml:brush xml:id="br0">
      <inkml:brushProperty name="width" value="0.05292" units="cm"/>
      <inkml:brushProperty name="height" value="0.05292" units="cm"/>
      <inkml:brushProperty name="color" value="#FF0000"/>
    </inkml:brush>
  </inkml:definitions>
  <inkml:trace contextRef="#ctx0" brushRef="#br0">7355 7250 0,'0'-53'219,"18"0"-219,-18 0 15,18-35 1,-18-1 0,17 54-1,-17 0-15,0 0 16,0 52 62,0 1-78,18 17 31,-18 0-15,0 18-1,0-17-15,18 158 0,-18-106 32,0 212-17,-18-124 1,0-17 0,1-106-1,17-18 1,0-70 46,0 17-46,0-17 0,0-18-1,0 0 1,35-141 15,-17 53-15,-18 53-1,17 35-15,-17-18 16,0-17 0,0 70-1,0 36 79,0 17-78,0-17-1,0 0 1,0-1-1,0 36 1,0 159 0,0 88-1,0-142 1,-17-69 0,17-19-1,-18-70 1,18-17 31,0-19-32,0-34 1,-18 17 0,18-124 15,-17-228-16,17 228 1,0 19 0,0 34-1,0 71-15,0 36 16</inkml:trace>
  <inkml:trace contextRef="#ctx0" brushRef="#br0" timeOffset="2189.09">2558 7708 0,'0'-35'204,"17"-18"-189,-17-70-15,18-36 16,0-106-1,34 18 1,-34 88 0,17-123-1,18 124 1,-53 69 15,0 54-15,0 53 31,0-1-47,0 1 15,18 17 1,-18 18-16,0 18 16,0 17-16,0 141 31,-71 336-31,36-301 15,35-87 17,-18-89-17,1-71 1,17 19 0,-18-36 46,18-18-15,0 0-31</inkml:trace>
  <inkml:trace contextRef="#ctx0" brushRef="#br0" timeOffset="4765.37">16598 7391 0,'0'-36'265,"18"-87"-265,-1-106 16,1 52 0,0 54-1,-18-36 1,0 106 0,0 35-1,0 1 1,0-1 15,0 36 47,0-1-62,0 19-1,0-19 1,0 1-16,0 88 16,35 141-1,-17 17 1,-18-175-16,70 87 16,-70-35-1,18-17 16,-18-107-15,0 18-16,0 18 16,0-70 77,0-1-93,0 0 16,0 1-16,0-18 16,0 17-1,0-211 1,0 52 0,0 54-1,0-54 1,0 89-1,0 18 1,0-19 0,0 54-1,0 17 17,-18 18-1,18 18 47</inkml:trace>
  <inkml:trace contextRef="#ctx0" brushRef="#br0" timeOffset="8073.06">15205 11183 0,'123'-18'187,"18"18"-171,336-105 0,-1-19-1,0 89 1,-264-36-16,105 54 15,71-36 17,124 53-17,-159 35 1,70 36 0,71 34-1,-159-69 1,-106-19-1,18-17 1,-106 0 0,18 18-1,141 0 17,0 52-32,-71-35 31,194 89-16</inkml:trace>
  <inkml:trace contextRef="#ctx0" brushRef="#br0" timeOffset="10105.08">14658 13370 0,'282'-35'188,"-70"35"-188,52-35 15,1-1 1,723-34 0,-389-18-16,-122 70 31,-72 18-16,-246-18-15,229-35 0,-35 53 16,353 0 15,-283 71-15,71 70 0,-36 0-1,-299-141 1,-88 0-1</inkml:trace>
  <inkml:trace contextRef="#ctx0" brushRef="#br0" timeOffset="11845.61">14005 15681 0,'141'-18'141,"0"1"-141,71 17 16,53-36-16,264 19 31,-265 17-31,371-53 16,-123 53-1,17-18 1,36 36-1,-442-1 17</inkml:trace>
</inkml:ink>
</file>

<file path=ppt/ink/ink1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4:55:58.956"/>
    </inkml:context>
    <inkml:brush xml:id="br0">
      <inkml:brushProperty name="width" value="0.05292" units="cm"/>
      <inkml:brushProperty name="height" value="0.05292" units="cm"/>
      <inkml:brushProperty name="color" value="#FF0000"/>
    </inkml:brush>
  </inkml:definitions>
  <inkml:trace contextRef="#ctx0" brushRef="#br0">17692 5768 0,'-88'0'219,"17"18"-219,18-18 0,18 17 15,-71 1 1,53-18-16,18 0 16,-36 0-1,18 0 1,-17 0-1,52 0 1,-17 0 15,53 0 63,-18 17-94,17 1 0,-17 53 16,88 123-1,-88-106 1,18 71 0,0-36-1,-18 124 1,0-88-1,0 0 1,0 17 0,0-106-1,0 19 17,17 69-17,19-34 1,-19 17-1,-17 88 1,35-105 0,1-18-1,17 105 1,-36 1 0,1-36-1,-18 36 1,0-124-1,0-17 1,35 88 0,-35-1-1,0 19 17,18 87-17,-18-176 1,0 18-1,35 106-15,-35-106 32,0 0-17,0-1 1,0-69 0,0 17-1,0 0 1,0-18-1,0 0 17,0 18-17,0-35 48,18-1-1,-1-17-46,1 18 0,17 0-1,18 17 1,-35-18-1,17 1-15,0 0 32,36-1-17,-36 1 1,18 0 0,0-1-1,18-17 1,-18 0-1,70 0 1,-70 0 0,35 0-1,36 0 1,-36-17 0,-18 17-1,54-18 1,-36 0 15,36 18-15,52 0-1,-17 0 1,-71 0 0,88-17-1,-70 17 1,70 0-1,-34 0 1,-1 0 0,-53 0-1,71 17-15,-71-17 32,-18 0-17,54 0 1,-54 0-1,36 0 1,53 0 15,-36 0-15,-34 0 0,34 0-1,-52 0 1,17-35-1,18 0 1,-53 35 0,70-18-16,-17-17 15,-71 35 17,18 0-17,0-18 1,-18 18-1,-17-35 1,0 35 0,17 0 15,0-18-15,0 18-16,-17-17 31,17-1-16,-17 18 1,0-18 0,-18 1-1,0-1 1,0 1 0,0-19-1,0 1 1,-18 0-1,0-18 17,1 35-17,-1-17 1,0-18 0,18 35-1,-17 1 1,17-1-1,17 0 189,1 1-204,17-1 0,36-17 15,-36 17 16,-17 1-31,35-1 16,0-17 0,52-1-1,-69 19 1,34-1 0,-17 0-1,0-17 1,0 18 15,-18-1-15,-17 18-1,0-18 1,-1 18-16,-17-17 47,0-1-32,0-53 1,0 36 0,0-53-1,-17-18 1,17 18-16,0 17 16,0 36-1,0-71 1,0 71-1,0-53 1,0 70 15,0-17 1,0 0-17,17-36-15,-17 18 16,0-17-1,0 17 1,0-18 0,0-35-1,0 36 1,0 17 0,0-35-1,0 17 1,0-17-1,0-53 17,0 35-17,0-18-15,-17 72 0,-1-107 16,18 71 15,0 35-15,0 17-16,0-17 15,0 1 1,0-19 0,0 18-1,0-17 1,18-36 0,-18 70-1,0-34 1,0-36 15,0 71-15,0-1-1,0-52 1,0 53 0,0 0-1,17-71 1,19 71-1,-1-71 1,-35 53 0,0-18-1,0 36 1,17-18 0,-17 18-1,0 17 16,0 1-15,0-19-16,-17-17 16,17 18 15,-18 17-31,18 1 16,-17 17-1,-1 0 1,0-18-1,18-35 17,-35-17-17,0-36 1,-36 0 0,71 35-16,-35 19 15,17 34 16,18-17-31,-17 35 16,-19-18 15,19 18-15,-1 0-16,0 0 16,-17 0 15,17 0-16,-17 0 1,0 0 0,0 0-16,17 0 15,-70-35 17,-36-1-17,36 19 1,-18 17 15,53-35-31,-17 35 31,-54-36-15,71 36-16,-52 0 16,-36 0 15,70 0-31,36 0 31,-36 0-15,36 0-1,-36 0 1,1 0 0,-1 0-1,-17 0 1,-35 0 15,70 0-15,-18 18-1,-52-18 1,52 0-16,18 35 16,-35-35 15,53 0-16,-71 18 1,53-18 0,-18 0-16,18 0 15,-52 0 1,34 0 15,18 0-15,0 0 15,36 0-31,-36 0 16,17 0-16,1 0 31,-18 0-15,-53 0-1,36 17 1,-18-17-1,-18 0 1,0 0 0,35 0-1,-52 0 1,52 0 0,-35 0-1,-17 0 1,70 0-1,-17 0 17,-72 0-17,72 0 1,-36 0-16,18 0 16,0 0-1,17 0 16,-70 0-15,53 0 0,-18 0-16,18 18 31,35-18-31,35 0 31,-17 0-15,17 0 15,18 18 63,-17 17-94,-19 0 0</inkml:trace>
  <inkml:trace contextRef="#ctx0" brushRef="#br0" timeOffset="8918.07">17639 11095 0,'0'70'234,"0"36"-234,0 0 16,0 53-1,0-53 1,0-1-1,-18-34-15,18 17 16,-17 71 15,17 0-15,0-53-16,0-36 31,0 1-15,0 17-1,0 18 1,0 52 0,0 1-1,0 18-15,0-19 32,0-69-17,0 69 1,0 1-1,0-35 1,0-54 0,0 54-1,0-89 1,17 35 15,-17 1-15,0-18-1,18 0-15,0 106 16,17-54 0,-18 1-1,-17 35 17,18-88-17,-18-18 1,0 1 15,35-36 0,-17 17-15,0 1-16,35 17 16,17 1-16,124 17 15,-53 17 1,0-17 15,230 0-15,-54-18-1,-123-35 1,36-17 0,-89-19-1,-53 1 1,124-36 15,-107 36-15,1 18-16,53-36 15,-53 17 1,35 19 0,18-19 15,-36 19-16,-52-1-15,70 0 16,0-17 0,0-18-1,88 0 17,-35 0-17,-52 36 1,34-18 15,-35 17-31,-35 0 31,105-17-15,-69 17-16,-19-17 16,53-35-1,-70 52 16,18 0-15,52-17 0,-105 17-1,-18 1 1,-36 17-16,71-53 16,-35 35-1,18 18 1,-1-88 15,1 0-15,17-159-16,0 17 15,-17 1 1,-18 88 15,17 53-15,-17 53-1,36-71-15,-37 70 16,-16 1 15,52-53-15,-70-71 0,-1 1-1,36-54 1,-18 141-1,-35 18 1,53 0 15,-35 18-15,17 18 0,1-54-16,-19 53 15,1-35 1,-1 18 15,1 18-15,-36-1-1,-52-17 1,-18 17 0,0 0-1,-36-17 1,36 0-1,0-1 1,-36-16 0,18 16-1,36 1 1,-89 0 15,36 17-15,34-17-1,-52 17-15,35-17 32,36 0-17,-71 17 1,35-17 0,35 35-1,-52-18 1,35 0-1,35 1 1,-53-18 0,18 17-1,-18-17 1,-35-36 0,53 36-1,-1-18 1,19 53-1,-18-35 1,52 17 15,-34 0-15,35 18-16,-1-17 31,-34-1-15,17-17-1,-18 35 1,36 0 0</inkml:trace>
  <inkml:trace contextRef="#ctx0" brushRef="#br0" timeOffset="18871.66">17903 17992 0,'36'-18'234,"17"0"-234,17 18 16,36-17-16,176-1 16,-105 18-1,-19 0 16,-105 0-31,53 18 16,0-1 0,-18 19-1,71 17 17,-88-36-17,17-17 1,18 0-1,-18 0 1,53 0-16,-18 0 16,1 0 15,87 0-15,-105 0-1,-18 0 1,36 0-1,-89 18 1,1-18 15,16 0-15,-16 17 0,-1 19-1,18-36-15,-18 0 16,18 0-1,71 0 17,-72 0-17,-16 0 1,-19 0 0,1 0 77,0-18-46,-18 0-31,0 1-1,0-1-15,-18-35 16,0 0 0,18 36 15,0-1-15,0 0 62,18-52-78,17-18 31,-17 0-31,17 17 16,-35-17-1,0 70 1,0 0-1,0 1 17,0-36-17,0 0-15,0-35 32,0 53-17,0 17 1,0 0-1,18 18 48,-18 18-1,0 0-46,17-18 15,1 0-15,0 17 0,35-17-16,0 0 31,-18 0-31,35 0 15,19 0 1,-19 0 0,-35 0-1,36 0-15,-18 0 32,18-17-32,17-1 15,-35 0 1,-18 1-1,-17 17-15,34 0 16,-16 0 0,-19-18-1,36 18 17,-53-35 61,0 17-77,0 0-16,0-34 16,0-125-1,0 71 1,0-17 15,0 88-31,0 17 16,0 0-1,0 1-15,0-1 16,0 0 0,0-17 15,0 17-16,18 18 48,0 0-47,17 0-1,-18 0 1,19 0-1,140-17 1,-17-1 0,-89-17-1,107 0 1,-54 17 0,-17 0-1,-18 1 1,-17-1-1,-18 18 1,35 0 0,-35-18-1,0-35 1,0 18 0,-36-18-1,1-53 1,-36-17 15,-52 70-31,-1 35 16,18 1-1,0-1 1,18 18 0,0 0-1,0-17 16,-54 17-15,-105-18 15,0 0-31,0 18 32,-53 0-17,177 0-15,-89 0 0,18 36 16,-124-36-1,107 0 1,-1 0 0,-88 0 15,88 0-15,0 0-16,-52-36 31,52 36-16,36 0 1,-36 0 15,71 0-31,-71 0 16,-53 0 15,53 0-15,-17-17-1,-36-1 1,-52-17 0,34-1-1,1 1 1,70 0 0,1 17-1,-72 1 1,72-1-1,34-17 1,-35 17 15,71 18-15,-53 0-16,18 35 16,34-35-1,-122 18 1,123 0-1,-18-18 1,-35 0 15,70 0-15,18 17 0,0 1-1,18-18 1,17 17-1,18 19 17,0-19-17,18 1 1,17 0 0,-35 17-1,36-17 16,-36 17-15,17 53 0,54 177-1,-18-107 1,-53-52 0,35 0-1,-17-71 1,-18 1-1,52 52 1,-34-18 0,-18 1 15,0 52-15,0-17-1,0-35-15,0-1 31,0-34-15,0-19 0,0 1-1,0 0 1,18-18 0,-1 35-1,54 18-15,0 17 31,70 71 1,-88-88-17,35 18-15,-35-53 16,35-18 0,-18-18-1,71 18 16,-35 0-15,-53 0 0,35 53-16,-70-36 15,0 1 1,-1 35 0,-17-35 30,0-1-30,0 1 0,18 17-1,17 0 1,-35-17 0,18 0-1,0 17-15,-18 0 16,0-17-1</inkml:trace>
</inkml:ink>
</file>

<file path=ppt/ink/ink1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4:57:57.535"/>
    </inkml:context>
    <inkml:brush xml:id="br0">
      <inkml:brushProperty name="width" value="0.05292" units="cm"/>
      <inkml:brushProperty name="height" value="0.05292" units="cm"/>
      <inkml:brushProperty name="color" value="#FF0000"/>
    </inkml:brush>
  </inkml:definitions>
  <inkml:trace contextRef="#ctx0" brushRef="#br0">2081 3387 0,'0'17'234,"18"1"-218,-18 0 0,18-1-1,-1 1-15,1 17 0,0-35 47,17 0-16,-18-18-15,19-17-16,-19 35 16,1-17-1,17-1 1,1 18 15,17-18-15,-36 18-1,18 0-15,-17 0 16,0 0 15,-1 18-15,1-18-16,35 18 31,-53-1-31,18 18 16,-1-17 15,1-18-15,-1 0 46,1-18-46,0-17-16,17 35 31,-17-17-15,-1 17-1,1 0-15,0 0 16,-1 0 0,36 70-1,-18 1 16,-35-54-15,36 19 0,-19-36 31,19-18-16,-19 0-16,1 18-15,0-35 16,-1 35-16,-17-35 31,18-1-15,-1 36 0,19 0-16,17 0 31,-36 0-31,54 18 15,-36 0 17,-17 17-17,-1-35 1,1 0 0,17 0 30,-17 0-14,-18-18-17,18 18-15,-1 0 32,18 0-17,-17-17 1,35 17-1,-35 0-15,17-36 16,-17 36 0,35-17-1,-36-1 1,1 18 0,-18-17 15,35 17-16,-17 0-15,52 0 16,-34 0 0,-19 0 15,18 0-15,-17 0-1,0 0 1,-18-18-1,17 18 1,1 0 0,70-18-1,-35 18 1,-18 0 0,36 0-1,-36 0 16,-17 0-15,17 0 15,-17 0 1,-1 0-17,19 0 1,-19 0-1,36 18 1,0-18 0,-35 35-1,-1-35-15,19 18 32,-19 17-1,1-35-16,0 18 1,-1-18 0,-17 17-1,18-17 17,-18 18-17,35-18-15,-17 0 16,-1 0-1,-17 18 1,18-18 0,0 0-1,-1 0 1,19 0 0,-19 0-1,1 0 1,0 0-1,17-18 1,-17-17 15,17-1-31,18 1 16,-36 35 0,1-17 15,17-1 0,-17 18-15,0 0 31,-1 0-32,1 0 1,-1 0-1,1 18 1,17-1 0,-17 1-1,0 17 1,-1-35 0,1 0 15,0 0 63,17 0-94,-35-18 15,18 1-15,17 17 16,-18-18 15,1 18-31,17-17 16,1-1-1,17 0-15,-1 18 16,-16 0 15,17 0-15,-18 0-1,-17 0 1,-1 0 0,1 0-1,-18 18-15,17 0 32,-17-1 14,0 1-46,36-1 16,-19-17 0,19 0-1,-1 18 17,-17-18-17,52 0 1,-35 0-1,18 0 1,-17 0 0,69 0-1,-34 0 1,35 0 15,-36 0-15,1 0-1,35-35 1,-36 35-16,-17 0 31,35 0-15,-17 0 0,-18 0-1,88 17 1,-18 19-1,-17-1 1,-35-17-16,35 17 16,-18-35-1,-18 0 1,36 35 0,-35-35-1,-1 0 16,-17 0-31,0 0 16,35-17 0,-35 17-1,-17 0 1,52-18 0,-18 18 15,-17 0-31,18 0 31,-18 0-15,0 0-1,35 0 1,-35 0 0,17 0-1,89 18 16,-53-18-15,0 0 0,88 0-1,-106 0 1,18 0-16,0 0 16,-53 0 15,17-18-16,18-17 1,-52 17 0,17-53-1,-1 19 1,-16 52-16,34-18 16,-17 18-1,18 0 1,-18 0-1,17 0 1,1 0 0,-1 0-1,-34 0 1,-19-53 15</inkml:trace>
  <inkml:trace contextRef="#ctx0" brushRef="#br0" timeOffset="5897">3193 4445 0,'17'0'266,"36"0"-266,-18 0 16,71 0-1,-53 0 1,18 0 0,-18 18-1,-36-18-15,36 0 16,-17 0-1,34 17 1,-17-17 0,18 0-1,52 0 1,-52 0 0,-18 0-1,35 18 1,-35 0-1,-18-18 1,53 0 0,-17 0 15,17 17-15,18-17-1,-18 0 1,-18 0-1,19 0 1,-1 0 0,-35 0-16,247 0 31,-89 0-15,54 0-1,52 18 1,-158-18 15,17 0-15,1 17-1,-36-17 1,-35 0 0,17 0-1,-70 0 1,35 0-1,36 0 1,-54 0 0,-17 0-1,36 0 17,-54 0-17,18 0 1,35 0-1,-35 0 1,17 0 0,-17 0-1,0 0 1,35 0 0,-35 0-1,-17 0 1,52 0-1,-35 0 1,17 0 0,1 0-1,-18 0 1,0 0 15,35 0-15,-35 0-1,0 0 1,17 0 0,-17 0-1,0 0 1,18 0 0,-18 0-1,-1 0 1,37 0-16,-36 0 15,17 0 17,-17 0-17,18 0 1,-18 0 0,17 0 15,-17-17-16,0 17 1,35-18 0,-35 1-1,0 17 1,17 0 0,1 0-16,-18 0 31,18-18-16,-19 18 1,1 0 0,36 0-1,-37 0 1,1 0 15,18 0-15,-18 0-1,0 0 1,17 0 0,1 0-1,-18 0 1,35 0 0,-35 0-1,0 0 1,17 0-1,-17 0 1,0 0 0,35 0-1,-35 0 1,0 0 15,18 0-15,-18 0-1,17 0 1,1 0 0,-18 0-1,0 0 1,17 0 0,-35 0-1,36 0 1,17 0-1,-35 0-15,-18 0 32,71 0-17,-70 0-15,16 0 32,54 0-17,-70 0 1,16 0-1,37 0 17,-36 0-17,17-18 1,-17 18 0,0 0-1,35 0 1,-35 0-1,0 0 1,35 0 0,-17 0-1,-36 0 1,36 0 0,-18 0 15,35 0-16,-35 0 1,17 0 0,-35 0-1,71 0 1,-70 0-16,16 0 31,19 0-15,0 0-16,-18 0 31,35 0-15,-35 0-16,35 0 31,-18-17-15,-17-1-1,-35 18-15</inkml:trace>
  <inkml:trace contextRef="#ctx0" brushRef="#br0" timeOffset="9583.84">15469 4586 0,'177'0'187,"-89"0"-171,124-18-1,-89 18-15,265 0 16,18 0 0,-18 0 15,35 0-16,-105 36 1,228-1 0,-228-17-16,194 17 15,-177-17 17,-159-1-17,0-17 1,-123 0-16,-17 0 15,52 0 1,-53 0 0</inkml:trace>
  <inkml:trace contextRef="#ctx0" brushRef="#br0" timeOffset="14465.08">5133 5292 0,'35'0'188,"0"0"-173,54 0-15,69 0 16,-16 0 0,-37 0 15,-52 0-31,35 0 0,54 17 15,-1-17 1,-88 0-16,105 0 16,-52 0-1,71 0 1,-72 0 15,1 18-15,88-18-1,-88 18 1,-35-1 0,87 1-1,-87-18 1,0 17 0,70-17 15,-18 0-16,-52 0 1,70-17 0,-88 17-16,53 0 15,17 0 1,-35-18-16,106-17 16,53 0 15,88 17-16,-176 18 1,-18 0 0,18 0-1,-18 0 1,-35 0 15,123 0-15,-176 0-16,71 0 15,-36 0 1,-18 0 0,-17 0-1,35 0 17,-52 0-17,17 0 1,35 0-1,-35 0 1,0 0 0,17 0-1,-17 0 1,0 0 0,35 0 15,-35 0-16,0 0 1,35 0 0,-35 0-1,0 0 1,18 0 0,-18 0-1,-1 0 1,37 0-1,-36 0 1,17 0 0,-17 0-1,0 0 1,18 0 0,-19 0-1,19 0 16,0 0-15,-1 0 0,-17 0-1,18 0 1,-19 0 0,1 0-1,18 0 1,-18 0-1,0 0-15,35 0 32,-35 0-17,0 0 1,17 0 0,-17 0 15,18 0-31,-1 0 31,-17 0-15,-17 0-1,52 0 1,-18 0 0,-34 0-1,34 0 1,-17 0-1,18 0 1,17 0 0,-35 0-1,0 0 1,35 0 0,-53 0-1,18 0 1,18 0-1,-18 0 17,17 0-17,1 0 1,-1 0 0,-35 0-1,54 0 1,-36 0-1,0 0 1,17 0 0,-17 0-1,0 0 1,35 0 0,-35 0-1,0 0 1,17 0-1,1 0 17,-18 0-17,18 0 1,-19 0 0,1 0-1,36 0 1,-37 0-1,-16 0 1,52 0 0,-35 0-1,0 0 1,17 0 0,-17 0-1,18 0 16,-1 0-15,1 0 0,-36 0-1,53 0 1,-35 0 0,18 0-1,-18 0 1,0 0-1,35 0 1,-35 0 0,0 0-1,17 0 1,-17 0 0,0 0-1,18 0 1,-18 0-1,17-35 1,-17-1 15</inkml:trace>
  <inkml:trace contextRef="#ctx0" brushRef="#br0" timeOffset="19960.21">5098 6650 0,'53'0'203,"-1"-18"-203,37-17 16,52 0-16,-35-1 15,88-17 1,-106 36-1,18 17 17,-71 0-32,106 0 0,35-18 15,54 18 17,-72 0-17,-69 0 1,158 0 15,-36 0-31,1 0 16,141 18-1,-106-1 1,-36 1 0,54 35 15,-124-53-16,-53 18-15,0-1 32,1-17-32,-54 0 31,88 18-15,-70-18-1,35 0 16,36 0-31,-1 0 16,36 0 15,70 18-31,-87-1 32,34 1-17,36-1-15,-89-17 16,-17 18 15,88 0-15,-71-18-1,36 0 1,35 0 0,-53 0-1,-70 0 16,-1 0-15,-17 0-16,0 0 31,18 0-31,-18 0 16,17 0 0,1 0 15,-1 0-16,-17 0 1,18 0 0,-18 0-1,0 0 1,35 0 0,-53 0 15,18 0-31,35 0 31,-35 0-15,0 0-16,18 0 31,-18 0-15,17 0-1,1 0 1,-1 0-1,-34 0 1,52 0 0,-35 0-1,0 0 1,35 0 0,-53 0-1,18 0 16,35 0-15,-35 0-16,0 0 31,18 0-15,-1 0 0,-17-18-16,35 18 31,-35-18-16,-18 18 1,54 0 0,-36 0-1,-1 0 1,19 0 0,-18 0-1,35-17 1,-17 17-1,-18 0 1,17 0 15,-17 0-15,0 0 0,35 0-1,-35 0 1,-18 0-1,54-18 1,-37 18-16,1 0 16,36 0 15,-54 0-15,35 0-1,1 0 1,0 0-1,-36 0 1,53 0 15,-35 0-31,0 0 16,35 0 15,-53 0-15,18-17-1,35 17 1,-35 0 0,0 0-1,18 0 1,-1-18 0,-17 18-1,35 0 16,-35 0-31,-17 0 16,52-18 0,-35 18 15,0 0-15,17-17-1,-17 17 1,18 0-1,-1-36 1,1 36 0,-36 0-1,53 0-15,-35 0 32,0 0-17,18 0 1,-18 0-1,0 0 1,35 0 15,-35 0-31,-18 0 16,53 0 0,-35 0-1,18 0 16,-18 0-15,17 0 0,-17 0-1,35 0 1,-35 0 0,0 0-1,18 0 1,-18 0-1,-1 0 1,19 0 15,-18 0-15,0 0 0,35 0-16,-35 0 31,17 0-16,-17 0 1,18 0 0,-1 0-1,-17 0 1,0 0 0,36 0-1,-37 0 1,1 0-1,18 0 17,-18 0-17,0 0-15,35 0 16,-35 0 0,0 0-1,17 0 16,-17 0-15,18 0 0,-1 0-1,-17 0 1,0 0 0,35 0-1,-35 0 1,-17 0-1,52 0 1,-35 0 0,0 0-1,35 0 17,-53 0-17,36 0 1,-1 0-1,1 0 1,-36 0 0,36 0-1,-1-17-15,-17 17 32,35 0-17,-52 0 1,16 0-1,37 0 1,-36 0 0,-18-18 15</inkml:trace>
  <inkml:trace contextRef="#ctx0" brushRef="#br0" timeOffset="23646.35">3704 7497 0,'53'-18'203,"-18"18"-187,124-35 0,35-36-1,35 53 1,-140 1-16,105-36 16,-89 18-1,1 17 1,-17 0-16,16 1 15,19 17 1,35-18 0,-36 18 15,-35 0-15,36 0-1,52 0 1,-88 0-1,71 18 1,-53-1 0,53-17-1,88 36 1,-124-36 0,53 17-1,107 1 16,-142 17-15,-71-35 0,54 18-1,-54-1 1,54-17 0,35 0-1,-71 0 1,0 0-1,106 0 1,-71 18 0,19-18-1,87 18 1,-53-18 15,18 17-31,106-17 16,-141 0-1,123 0 17,-70 0-17,-124 0 1,0 0 0,-53 0-1,18 0 1,36 0-1,-37 0 1,1 0 0,18 0-1,0 0 1,-19 0 0,1 0-1,-17 0-15,17 0 16,-18 0-1,18 0 17,35 0-17,-35 0 1,-18 0 0,0 0-16,18 0 15,0 0 1,35 0-1,-35 0-15,0 0 16,18 0 15,-18 0-15,17 0 15,1 0-15,-18 0-1,0 0 1,35 0 0,-35 0-1,0 0 1,17 0 0,-17 0-1,0 0 1,18 0-1,-18 0 1,-1 0 0,37 0-1,-36 0 1,17 0 0,1-53-1,-36 36 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06.3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13458 8467 0,'18'0'234,"17"0"-234,54 0 32,16 0-32,1-18 15,124 18 1,16 0-1,-51-18 1,-37 1-16,1 17 31,35-36-15,-35 36 0,-36 0 15,36 0-16,-88 18 1,34-18 0,72 18-1,-36-18 1,-18 17 0,36-17-16,-71 0 31,1 0-31,69 0 31,-52 0-31,53-17 31,-36 17-31,36-18 16,-71 18 0,124 0 15,-89 0-16,1 0 1,70 18 0,-88-18-16,-36 17 15,19-17 17,52 0-17,-53 0-15,35 0 31,-35-17-15,-17-1 0,35 18-1,-53-18 1,0 18 0,17 0-1,1 0 1,17 0 15,53 18-31,-35-18 31,-53 18-15,35-18 0,-70 17-16,17-17 31,36 0-31,-19 0 31,-16 0-15,52 0-1,0 0 1,0-35-16,71 35 31,-35 0 0,-19 0-31,19 0 32,17 18-17,53-18 1,-53 17-16,0-17 31,0 18-15,-70-18-1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08.4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12294 9119 0,'36'0'204,"34"0"-204,18 0 0,89 0 15,-124 0 1,141 0-16,-106 0 31,53-35-31,71 17 31,-36 18-15,53 0 0,-123 0-1,0 0 1,53 0 15,-36 0-15,36 0-16,70 0 31,-105 0-31,-18 0 16,88 0-1,-36 0 16,1 0-15,35 0-16,-88 0 31,-71 0-15,71 0 0,-35 0-1,34 0 1,37 0 15,-54 0-31,35-17 31,1 17-15,-71 0 0,88-18-1,18 0-15,52 18 16,-52 0 15,-124 0-31,89 0 0,-19 0 31,54 0-15,-35-17-16,17 17 31,71 0 0,-107 0-15,36 0 0,18 35-1,-18-17-15,-35 17 32,35-17-32,-35 17 31,-71-17-16,54-18 1,-54 17 0,0 18-1,71-35 1,-53 0 0,317-17 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11.7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3404 9931 0,'36'0'203,"69"0"-187,1-18-16,124 18 0,-72 0 31,-69 0-16,-1-18 1,35 18-16,1 0 31,-71 0-15,17 0-16,71-17 31,-35 17-15,0 0-16,88-18 15,-53 18 1,18-18 15,17 1-15,-123 17 0,35 0-1,0 0 1,-17 0-1,17-18 17,53 18-17,-52-17-15,-37 17 32,72 0-17,-18 0 1,-36 0-1,36 0 1,-53 0-16,88 0 31,-53 0-15,-17 0-16,70 0 47,-88 0-32,17 0 1,19 0-16,-36 0 16,0 0 15,70 0-15,-70 0-16,53 0 31,17 0-16,-70 0-15,18 0 32,-18 0-17,-36 17 1,54-17 0,-36 0-1,18 0 16,35 0-15,0 0 0,230-35-1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2:53.607"/>
    </inkml:context>
    <inkml:brush xml:id="br0">
      <inkml:brushProperty name="width" value="0.05292" units="cm"/>
      <inkml:brushProperty name="height" value="0.05292" units="cm"/>
      <inkml:brushProperty name="color" value="#002060"/>
    </inkml:brush>
  </inkml:definitions>
  <inkml:trace contextRef="#ctx0" brushRef="#br0">8202 3898 0,'53'-17'219,"0"-1"-203,17 0-1,19 1-15,16-36 16,-69 53-16,34-53 31,-34 53-15,-1 0-16,71 0 15,-53 0 17,70 0-17,36 0 1,-53 0-1,-18 0-15,18-18 16,-53 1 15,52 17 1,-52 0-17,36 0 1,34 17-1,36 1 1,-89-18 0,36 0-1,0-35 1,-18 17 0,53 18-16,0 0 15,-35 0 16,88 35-15,-88-35 0,18 0-1,-19 0 1,1 0 15,-18 0-31,89-35 31,-89 35-31,18 0 16,70 35 15,-70-17-31,88 35 32,-70-53-17,-1 0 1,-17 0-16,88-53 31,-71 35-15,54 18-1,-36 0 1,-18 0 15,-52 0-31,52 18 31,-105-18-15,35 0 0</inkml:trace>
  <inkml:trace contextRef="#ctx0" brushRef="#br0" timeOffset="2069.66">2240 3951 0,'88'-35'187,"106"17"-187,18-52 0,0 17 16,-1-18-1,283-35-15,-159 53 16,18-17 0,-35 35 15,-213 17-31,-52 18 31,-53-18-31</inkml:trace>
  <inkml:trace contextRef="#ctx0" brushRef="#br0" timeOffset="3853.74">2081 10654 0,'71'0'188,"88"18"-173,105-1 1,-70-17-16,230 35 16,-89-17-1,70 0 16,-316-18-31,193 17 16,-159-17 0,18 0-16,-70 0 31</inkml:trace>
  <inkml:trace contextRef="#ctx0" brushRef="#br0" timeOffset="6638.42">9472 10566 0,'-53'17'187,"18"-17"-171,-36 18 0,-52-18-16,-36 0 0,-17-35 15,-1-1 1,71-34-1,36-54 17,-89-105-17,89 70 1,17-70 0,17-141-1,54 158 16,35 71-31,18-18 32,34 53-17,36-88-15,142-53 16,-72 106 15,89-18-31,-106 89 16,-53 35 15,124 17-15,-36 0-16,-52 18 31,34 36 0,-87-1-15,-54 0-16,89 53 31,-18-17-31,36 70 31,17 88-31,-141-105 32,35-36-32,-18 53 15,-34-35 1,-1-18 15,-35 53-31,0 36 16,0-1-1,-35-17 1,-1 52 0,1-52 15,-36 0-16,36-89 1,0-34 0,-71 34-1,-176 36 1,-18-53 0,-317-18-1,140 1 1,266-19-16,-36-17 31,88 0-15,53 0-1,-17-17 1</inkml:trace>
  <inkml:trace contextRef="#ctx0" brushRef="#br0" timeOffset="8337.79">18098 7320 0,'141'0'156,"70"-18"-140,1 18 0,35-52-16,88 34 15,-141 0 17,-70 1-32,-1-36 15,-52 35 1,17-17-1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14.7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12982 9948 0,'18'0'172,"-1"0"-156,19 0-16,70 0 31,-71 0-31,106 0 0,-18-17 31,-17 17-15,71 0 0,-89 0-1,35 0 16,-34 0-31,34-36 32,71 1-17,-70 35 1,17 0 0,17 0-16,-105 0 31,53 0-16,35 0 1,-35 0 0,0 18-1,53-18-15,-71 0 16,18 0 15,35 0-15,-18 0 15,-17 0-31,106 0 31,-106 0-15,52 0 0,-69 0-1,34-18-15,-17 0 31,70 18-15,-52 0 0,52-17-1,-52 17 1,-1 0 0,71 0-1,-53 0 1,-35 0-1,70 0 17,-87 17-32,34-17 15,36 0 1,-71 0 15,0 18-15,53-18-16,-70 0 31,-1 0-15,19 0-16,-19 18 31,-17-18-31,88 0 16,-35 0 15,-35 17-16,52 1 1,-52-18 15,17 0-15,-18 0 0,19 0-1,34 0 1,-52-18-1,-1 18 1,18-35 0,-35 35-1,0 0 1,0-18 0,-18 18-1,18-35 1,18 35 15,-18-17-31,-36 17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17.9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3104 10848 0,'53'-18'203,"53"1"-188,-53 17-15,71-18 16,-19 18-16,19-18 16,52 18-1,36-35-15,17 17 32,-88 18-17,36 0 1,105 0-1,-141-17 1,-17 17 15,70 0-15,-71 0 0,36 0-1,52 0 1,-105 0-16,-18-18 31,54 18-31,-19-35 31,18 35-15,18 0-16,-36 0 31,1 0 0,-1 0-15,-52 18 0,17-18-1,18 0 1,17 0 0,36 0-16,-106 0 15,0 0 16,35 0-15,-53 0 0,36 0-1,0 0 1,-19 0 0,-16 0-1,123-36 16,-54 19-15,125-19-16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21.1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13511 10742 0,'18'0'266,"0"0"-266,-1 0 0,19 0 15,34 0 17,18 0-32,-35 0 15,53 0 1,18 0-16,87 0 31,-105 0-31,18 0 31,52 0-15,-35 0 0,18 18-1,52-1 1,-52-17-1,0 0 1,35 0 15,-53 18-15,35 0 0,-87-1-1,16 1 1,19 0-1,-53-18-15,17 0 32,53 17-17,-106-17 1,0 0 0,-17 0-1,35 0 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23.4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17586 10777 0,'18'-17'219,"52"-1"-204,18 18-15,106-35 16,89 0-1,105-18 1,-212 0 0,-35 35-1,124-35 1,-71 35 0,-35-17-1,-18 0 16,-71 17-31,36 1 16,88-1 0,-70 0-16,-1 1 15,36-1 17,-71 18-32,35 0 46,-52 0-30,35 0 0,-36 0-16,19 18 31,-37-18-15,19 0-1,-18 17 1,17-17-1,-52 18 1,35-18 0,-18 18-1,36 17 1,-18-17 0,0-18-16,-18 17 31,53 1 0,-35-1-15,-18 1-1,71 0-15,-53 17 32,0-17-17,-35-18-15,17 17 0,18-17 31,-18 0-15,0 0 0,36 0-1,35 0 1,-36 0 0,19 0 15</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24.7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22296 10530 0,'-53'0'188,"17"18"-172,-34 0-16,17-1 15,0 1-15,-106 17 16,0-17 15,36 17-31,35 0 0,-36-17 16,1-18-1,70 18 17,18-18-17,-89 0 1,54 0-1,-36 0-15,-35 0 32,53 0-17,17 17 1,-35-17 0,53 18-1,-35-18 1,-35 18-1,34-18 17,-34 0-17,-36 35-15,53-35 16,0 0 0,-52 0 15,-1 0-16,53 0 1,-106 0 0,142 0-1,-36 0 1,35 0 0,36 18-16,-35-18 31,34 0-16,-34 0-15,-54 17 32,-123 1-17,124-18 1,70 0 0,18 0-16</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27.7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12471 11430 0,'17'0'266,"36"0"-266,18-18 0,17 18 16,53-17 15,0-1-31,-88 18 15,88-18 1,-17 18 0,70 0-1,-88 0-15,35-17 32,123 17-17,-123 0 1,0 0 15,36 0-15,-107 0-16,72 0 31,69 0-15,-52-18-1,-18 18 1,0 0-1,-35 0 1,0 0 0,53 0-16,-54 0 15,1 0 17,53 0-17,-88 0 16,-19 0-15,90-17 0,-19 17-1,36 0 1,-71 0-16,18 0 31,17 0-15,-34 0-1,16 0 1,54 0 0,-18 0-1,-35 0-15,53 0 32,-89 0-17,-17 0 1,53 0-1,-18 0 17,1 0-17,52 0 1,17 0-16,-34 0 16,-1 0 15,-52 17-31,-1-17 31,54 0-15,-1 18-1,54-18-15,-107 0 16,-17 0 0,0 0 15,0 0 0,-35 0-15,35 0-1,52 0 1,1 0 0,35 35-1,-70-35 1,35 18-1,35 17 1,-71-17 0,-17-18-1,53 0-15,0 0 32,-18 0-17,53-36 1,-35 1-1,-18 0 17</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29.4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12735 12153 0,'53'0'218,"71"0"-218,-1 0 16,300-17 15,-17-36-31,17 53 16,-299-18-16,229 0 16,0-17 15,-54 35-16,-175-18-15,35 18 16,17 0 0,53-35-16,-141 18 15,-35 17 17,-17 0-17</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46.8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12047 10354 0,'-17'0'250,"-1"0"-218,0 0-32,-17 0 15,18 0 1,-19 0 0,19 0-16,-1 0 109,0 0-93,1 0-1,17 18 251,0-1-235,0 1-15,0 17 15,0-17-15,17 17-1,1-17 1,-18 17-16,18 36 31,-18-36-15,0 0-1,35 0 1,-17 1 0,-18-19-1,0 1 1,0 17-16,17 1 15,-17-1 17,18 0-17,-18-17-15,17 35 32,-17 17-17,0-17-15,0 0 47,0-18-47,0 18 16,0-35 15,0 17-31,0 0 16,0 1-1,0-1 16,0 0-15,0-17 0,0 17-1,0 0-15,0-17 32,0 0-32,0-1 15,0 36 1,0 0 15,0 0-31,-17 0 16,17-18 15,0 1-15,0-1-1,0 18 1,0-18-1,0-17 1,0 35 0,0-36-16,-18 1 31,18 0-15,0-1-1,0 18 16,-17-17-15,17 0 0,0-1-1,0 1 1,0 0 15,0 17-31,0-17 16,-18-18 15,18 17-31,0 1 47,0-1-31,0 1-16,0 0 15,0-1 16,0 1-15,-18-18 0,36 0 265,17 0-265,53 0-16,-35 0 15,0 0 16,-18 0-31,1 0 0,-1 0 32,-17 0-17,17 0 1,-17 0 0,-1 0 15,1 0 47,-36 0 16,1 0-79,17-18 1,-36 18 0,19 0-1,-19 0 1,19 0-1,-1 0 17,-35 0-32,18 0 15,0 0 1,-54 0 0,72 18-16,-36-18 31,18 0-16,17 0 1,18-35 250,0 17-251,0-17-15,0 17 16,-18-52 0,1 34-1,-1-17 1,18-17-1,0-1 1,0 18 0,0-17-1,0 52 17,-18-52-17,18 34-15,0-17 31,-17-35-15,17 35 0,0 18-1,0-18 1,0 18 0,0-18-16,0 0 31,0 18-16,0-18 17,0 0-17,0 18 1,0-18-16,0 17 31,0 1-15,0-35-1,0 17 1,0 17 0,0 1-1,0 0 1,0 0 0,0 17-16,0-53 31,0 54 0,0-71-15,0 52-16,35 1 31,-35 17-15,0 1-16,0-1 234,0 36-125,0-1-62,0 1 16,0-36 77,35 1-62,1-1-62,-19 0-16,36 1 16,18-1-1,-54 18 1,1-17 0,17-1-1,1 18 1,-19 0 15,1 0-31,-1-18 0,1 18 31,0 0-15,17 0 0,-17 0-1,-1 0 16,1 0 1,0 0 15,-54 0 203,1 0-250,-18 0 31,35 0-31,-34 0 15,34 0 32,0 0 0,1 0-16,-1 0-31,-17 0 32,17 0-1,0 0 63,18 18-63,0 0 31,0-1-15,0 1-31,0 17-16,-17 36 16,17-36-1,-18-17-15,18 17 31,0-17-31,-17 34 32,17-16-32,0-19 15,0 19 17,0-19-17,0 19 1,0-19 15,0 1-15,0-1-1,0 36 1,0-35-16,0 0 31,0 17-15,17 35-1,-17-34 1,35 52-16,-17-53 16,-18-17-1,0 52 1,18-17 0,-18 0 30,0 0-46,0-35 32,17 35-32,-17-18 15,0 0 1,18-17 0,-18 0-1,0-1 1,0 18-16,0 18 15,0-35 17,0 17-17,0 1 1,0-1 0,0-17-1,0-1 1,0 1-1,0-1 32,0 19-15,-18-19-32,18 1 15,-17-18 1,-1 18-1,0 17 1,18 18 0,0-36-1,-17-17 1,17 18 0,-18-18 15,18-35 188,0-71-204,-35 53-15,35-123 16,-18 35-1,18 35 1,0 88 0,0-17-1,-17 0 17,17-1-32,-18 1 0,18-36 31,-18-34-16,1 16 1,17 36-16,0 18 16,0-18-16,0 0 31,0 0-15,0 1-16,0 16 31,0-17-16,17 0 1,1 18 15,0-53-15,-18 70 0,0 1 265,0-1-281,0 0 31,0 1 94,0-1-109,0 0-1,0 1-15,0-1 16,0 1 15,0-1-31,0 36 453,0-1-421,0 1-32,0-1 31,0 72-31,0-19 15,0 36 1,0 0 0,0 35-1,0-70 1,17 17-16,-17 53 31,18-53-15,-18 18-1,0-18 17,0-53-32,0 18 31,0 0-15,0-18-16,0 18 15,0-35 16,0 35-15,0-18 0,0 1-1,0 16 1,0 1 0,0-17-1,0 17 1,-18-18 15,18 0-15,0-17-16,-17 35 31,17-18-15,0-17-1,0-1-15,0 1 47,17-18 266,1 0-313,0 0 15,34 0 1,-16 0-16,-1 0 31,0 0-31,18 0 16,-18 0 15,-17 0-15,0 0-16,17 0 15,0 0 1,1 0 15,-19 0-31,1 0 31,-1 0-15,1 0 15,0 0 0,-1 0-15,1 0 0,0 0-1,-36 0 345,-17 0-345,-1 0 1,36 17-16,-70-17 16,17 0-16,0 0 31,35 0-16,1 0 1,-18 0 0,-1 0-1,19 0 1,-19 0 0,1 0-1,0 0 1,17 0 31,1 0 171,-1 0-155,0 0 93,1 0-140,-1 0 46,0 0-46,1 0 15,-1 0 0,0 0 329,18-17-235,0-1 500,0 1-578,0-19-32,0 19-15,0-1 0,0 0 32,0-17-17,0 17 16,0 1 16,0-1-47,0 1 32,0-19-17,0 19 1,0-1-1,0 0 17,0 1-17,0-1 1,0 0 0,0 1-1,0-1-15,0 1 31,0-1-15,0 0 15,0-17 1,0 17-17,-17 1 1,17-19-1,0 19 1,0-1 0,0 0-1,0 1-15,0-1 0,0 1 16,0-1 0,0 0 15,0-35-16,0 36 1,-18-1 15,18 0-15,0-17 0,0-18-1,0 18 1,0 0-1,0 17-15,0-17 32,0 0-17,0 17 1,0-17 15,0-1-15,0 19 31,0-1-32,0 0 1,0 1 0,0-1-1,0-17 16,0 17-15,0 1 15,0-1-31,-18 18 16,18-18 0,0-17-16,0-18 31,0 35 0,0 1-15,0-1-1,0-35 1,0 36 0,0-19-1,0 1-15,0 17 31,0 1-15,0-1 0,0 1 15,0-1-31,-17 18 31,17-18-15,0 1-1,0-1 17,0 0-17,0 1-15,0-1 32,0 0 30,0 1-62,0-1 31,0 0-15,0 1 15,0-1 0,0 1 48,0-1-1,0 0-63,0 1 1,17-1 328,1 0-344,0 18 0,-1 0 15,1 0 1,0 0 0,35 0-1,0 0 1,-18 0-16,0 0 31,-17 0-15,-1 0-1,1 0 1,0 0 15,-1 0-31,1 0 16,0 0 15,17 0-15,-18 0-16,1 0 31,17-17-15,1 17-1,-1-18 1,0 0-16,-17 18 15,35-17 17,-36 17-17,1 0-15</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50.8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22507 10301 0,'35'0'297,"-17"0"-281,17 0-16,18-18 31,-35 18-31,17 0 16,-17 0-16,35 0 31,0 0-16,-36-17 1,36 17 0,-17 0-1,-19 0 1,18 0 0,18 0-1,-35 0 16,-18 17 344,0 1-343,0 0-1,0-1-15,0 19-16,18-1 15,-18 0 1,0 18 15,0 0-31,0-35 16,0 17-1,0 18 17,17-35-17,-17-1-15,0 1 31,0-1-15,0 1 0,0 0-16,0 17 31,18-35-15,-18 35-1,0-17 1,0 17-1,18 18 1,-1-18 0,1-17-1,-1 53 17,-17-36-17,0-18 1,0 19-1,18 17 1,-18-18-16,0 0 31,0 1-31,0-1 32,18-18-17,-18 1 1,0 35 15,17-35-15,-17 17-16,0-17 31,0-1-15,18 36-1,-18-35 1,0-1-1,0 1 1,0 0 0,0-1-1,0 1 1,0 17 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7:58.7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23019 10460 0,'0'17'187,"0"19"-187,0-1 16,0-17-16,0 70 16,0-18-1,0 54-15,0-36 31,0-35 1,17 35-17,1-53 1,-18 1 0,0 34-16,18-34 31,-18-1-31,0 18 31,17-18-15,-17 0-1,0 1-15,18-1 32,-18-17-17,18 34 1,-1 1 15,-17 0-15,18 0-16,-18 0 31,0 0-31,0-18 31,0 1-15,0-1-1,0-17 1,0 17 0,0 18 15,0-36-15,0 1-16,0 0 15,0-1 1,0 1-1,0 17 95,-18-35 140,1 0-250,-1 0 15,-17 0 1,17 0 15,0 0-15,1 0 15,-1 0 0,0 0 1,-17 0-1,18 0-31,-1 0 109,18-35 126,0-36-220,0 36-15,0 0 16,0-106-16,0 52 16,35-34-1,-35 105 1,0-52 15,18 52 0,-18 1-31,0-54 16,0 36 0,0 17-1,0-17 16,0 17-31,0-17 16,0 0 0,0-18-1,0-18 1,0 36 0,0-53-1,0 35 1,0 17 15,0-16-31,0 16 31,0 19-15,0-36-16,0 35 16,0 0 15,0-17-16,0 0 1,0 17-16,0-35 16,0 36 15,0-1-15,0 0-16,0-35 31,0 18-16,0 0 17,0 70 202,0 18-234,17-18 0,1 18 31,0 71-15,17-1 0,18 54-1,-35 52 1,-1-106-16,-17-70 15,18 0 1,-18-35 0,0 17-1,0-17 1,0 17 0,0 0-16,0 1 31,0-19 0,0 36-15,0-18-1,0 18 1,0-17-16,0-1 31,0 18-15,0-35-1,0 34 1,-18-34 0,18 17-16,0 1 31,0-1-31,0 0 31,0-17 0,0 17-15,-35-35 109,17 0-94,1 0 1,-1 0-32,0 0 15,1 0 1,-36 18-1,-18 17 17,18-35-17,36 0 1,-36 0 0,18 0-16,-1 0 31,1 18-16,17-18 1,-17 0 0,-18 17-16,35-17 31,-17 0-15,18 0-1,-19 0 32,54 0 47,0 0-79,-1 0 1,1 0 0,-1 0-1,19 0 1,52 0-16,-35 0 16,53 0-1,17 0 1,-35 0-1,-52 0 17,-19 0-17,1 0 1,-18-17 218,0-1-202,0-123-17,0 88-15,0-70 16,0-1-16,-53 1 15,53 34 1,0 36 15,-18-35-15,18 35 0,-17-17-1,17-36 1,0 18-1,0 35 17,-18 53-17,0 0 79,18-18-47,0-17-16,0-18-15,0 0-1,0-17 1,0-19 0,0 19-1,0 35 1,0 17 0,-17 0-1,-1 1 1,1-36-16,17 17 31,0 19-15,0-19-1,0 19 1,0-18 15,0-36-15,-18 71-1,18-18 17,-18 18 61,18 36-30,0-19-63,0 1 16,0 0-1,0 17-15,0 71 16,0-36-1,18 18 1,35-17 15,-36 0-15,1 17-16,0-18 16,-1 36 15,1-53-31,17 0 15,-35 35 17,0-70-17,0 17 1,0 18 0,0-35-1,18 17 1,-18 18-16,0 0 47,0-18-47,0 36 31,0-54-15,0 18-1,0 54-15,0-54 31,0 0-31,0 36 32,0-54-17,0 1 1,0 35-16,0-18 31,0 1-15,0-19-1,0 18 1,0 18 15,0-35-15,0 0 15,0-1-15,0 1 15,0 0-15,0-1-16,0 1 15,0-1 1,0 1 15,0 0-31,0-36 94,0 0-63,0 1-31,0-18 16,0 17-1,0 0 17,0 1-17,0-1-15,0 0 16,-18-17 0,18 0-1,-17 0 1,17-18 15,-18-71-31,18 18 16,0 53-1,-18-52 17,18 52-17,-17 0 1,17 0-1,-18 0 1,-17-18 0,35-17-1,-35 0 1,35-18 0,0-53-1,17 54 1,-17 16 15,0 54-15,0 17-1,0 1 1,0-18-16,0-1 16,0 1 15,0 0-16,0 17 1,0-35 0,0 35-1,0-34 1,18 16 0,-1 1-16,-17 0 31,0-18-16,18 53 1,0-18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3:38.692"/>
    </inkml:context>
    <inkml:brush xml:id="br0">
      <inkml:brushProperty name="width" value="0.05292" units="cm"/>
      <inkml:brushProperty name="height" value="0.05292" units="cm"/>
      <inkml:brushProperty name="color" value="#002060"/>
    </inkml:brush>
  </inkml:definitions>
  <inkml:trace contextRef="#ctx0" brushRef="#br0">2046 12118 0,'18'0'187,"-1"0"-171,-17-18 0,18 18-16,17 0 31,1 0-31,-1 0 31,0 0-31,18 0 16,35-17 15,18 17-15,-53 0-16,53 0 31,-53 0-31,0 0 31,0 0-15,17 0-16,-17 0 31,35 0-15,0 0-1,36 0 16,-71 0-31,0 0 32,0 0-32,17 0 31,-35 0-31,18 0 31,18 0-15,-18 0-1,70 0 1,1 0 0,-71 0-1,88 0-15,-88 0 47,35 0-31,18 0-1,-36 0 1,36 0 0,-53 0-16,53 0 0,35 0 31,-53 0-31,36 0 31,-89 0-15,0 0-16,36 0 31,-36 0-15,53 0-1,-17 0-15,-1 0 32,-17 0-1,18 0-31,-1 0 15,1 0-15,35 0 32,-53 0-17,17 0 1,71 0-16,-35 0 16,18 0 15,70 0-16,-124 0-15,36 0 16,-35 0 0,35 0 15,17 0-15,18 0-1,-35 0 1,-18 0 15,36 0-15,-71 0-16,70 0 15,53 17 1,-17-17 0,0 0 15,0 0-31,-106 18 31,70-18-15,-52 0-1,52 18-15,36-1 32,-53-17-1,17 18-16,1-1 1,-89 1-16,53-18 31,36 18-15,-54-18-16,54 0 16,17 0-1,-53 0 16,0 0-15,18 0 0,-36 0-1,19 0 1,52 0 0,-53 0 15,35 0-31,36 0 15,-106 0 17,35 0-17,71-18 1,0 18 0,-18-18-1,-71 18-15,54 0 16,-18-17-1,-18 17 1,53-18 0,-35 18-1,88 0 1,-106 0 0,36 0-1,-36 0 1,-18 0-1,1 0 17,17 0-17,0 0 1,-35 0 0,106 0-1,-36 0-15,-52 0 16,52 18 15,-17-18-31,-18 0 31,89 0-15,-36 0-16,0 0 47,159 0-32,-141 0-15,-36 0 32,89 0-17,-106 0 1,-1 0 0,-69 0-16,52 0 15,0 0-15,36 0 16,-19 0-1,1 0 1,71 0 15,-71-18-15,17 18 0,106-17-1,-141 17 16,1 0-31,34 0 32,-52 0-17,-36 0-15,53 0 32,-35 0-17,0 0-15,18 0 31,-18 0-31,-1 0 32,37 0-17,-54 0 1,18 0 0,35 0 15,-35 0-16,0 0 1,35-18-16,-35 18 16,0 0-1,35-18 17,-53 18-32,18 0 31,-17 0-31,16 0 15,1 0-15,18 0 32,-18 0-17,0 0 1,35 0 0,-53 0-1,18 0 1,35 0 15,-52 0-15,34 0-1,36 0 1,-71 0-16,18 0 31,18 0-31,-18 0 31,0 0-15,17 0 0,-17 0-1,35 0 1,-35 0 0,0 0 15,18 0-16,-18 0 1,-1 0-16,19 0 31,-18 0-15,0 0 0,35 0-1,-35-35 1,-71 0-1</inkml:trace>
  <inkml:trace contextRef="#ctx0" brushRef="#br0" timeOffset="11680.91">2222 13406 0,'36'0'188,"-1"0"-188,36 0 15,-18 0-15,52 0 16,-16-18 15,34 18-31,-70 0 16,35 0 0,0 0-1,71 0 1,-53 0-1,-18 0 1,18 18 0,-18-18-1,0 0 1,53 0 0,-35 17-1,-35 1 1,88-1-1,-71 1 1,-18-18 0,36 0-1,-35 0 1,17 0 15,35 0-31,-52 0 31,105 0-31,-17 0 16,-53 0 0,0 0 15,0 0-15,-18 0-1,53 0 16,-53 0-15,53 0-16,0 0 31,-35 0-31,-35 0 16,105 0 15,-17 0-15,-18 0-16,71 0 15,-124 0 17,-18 0-17,89 0 1,-35 0 0,17 0 15,35 0-16,-52 0 1,-36 0 0,53 0-1,35-18 1,-17-17 0,123 18-16,-194-1 31,54 18-31,87 0 31,-106 0-15,89 0-1,-106 0 1,-36 0 0,71-18-1,-35 1 1,-18-1-1,71 18 17,-18 0-17,-35 0 1,88 0 0,-88 0-16,53 18 31,70-1-16,-88-17 1,53 18-16,53 0 31,-106-18-15,-35 17 0,35 1-1,-35-18 1,-18 0 15,18 0-15,-53 0-16,0 0 15,35 0 17,-17 0-17,-1 0-15,18 0 31,-17 0-15,0 0 0,52 0-1,-88 0 1,53 0 0,18 0-1,-35 0 16,17 0-15,-53 0 0,36 0-1,-1 0 1,1 0 0,-36 0-1,53 0 1,-17 0-1,-18 0-15,35 0 32,-35 0-17,-18 0 1,54 0 0,-37 0-1,1 0 1,18 0 15,-18 0-15,17 0-1,1 0 1,0-18 0,-36 18-1,53 0 1,-35 0-1,0 0 1,17 0 0,-17 0-1,0 0 1,-18 0-16,18 0 16,-17 0-1,52 0 1,-35 0 15,17-17-15,-17 17-1,18 0 1,-18 0 0,35 0-1,-35 0-15,-18 0 16,53-18-1,-35 18 17,0 0-32,18 0 31,-18 0-15,17 0-1,-35 0 1,36 0 15,0 0-15,-1 0-16,-35 0 31,54 0-31,-36 0 16,-1 0-1,19 0 16,-18 0-15,0 0 0,17 0-1,-34 0 1,34 0 0,1 0 15,-1 0-16,-34 0 1,52-18 0,-35 18-1,-18 0-15,53 0 16,-53 0 0,18 0 15,36 0-16,-37 0-15,-16 0 16,34 0 0,-17 0 15,0 0-31,18 0 31,-1 0 0,-17 0-31,18 0 32,-36 0-17,53 0 1,-35 0-16,0 0 31,18 0-15,-18 0-16,17 0 31,1 0-15,-18 0-1,-1 0-15,37 0 16,-36 0 31,-18 0-32,53 0 1,-35 0 0,0 0-1,17 0 1,-17 0-16,0 0 31,35 0-31,-52 0 31,34 0-15,1 0 0,-1 0-1,-34 0-15,52 0 32,-35 0-1,0 0-16,17 0 1,-17 0-16,0 0 31,35 0-15,-52 0-16,52 0 31,-35 0-15,0 0-1,35 0 1,-35 0 0,0 0-1,17 0 1,-17 0 0,0 0-1,35 0 1,-35 0-1,0 0 17,18-17-17,-1-1-15,-87 0 32</inkml:trace>
  <inkml:trace contextRef="#ctx0" brushRef="#br0" timeOffset="36012.06">2205 16810 0,'17'0'203,"1"0"-187,17 0-16,36 0 16,17 17-16,53-17 31,18 0-16,176-35 1,-194 18-16,-35 17 31,18 0-15,-89 0 0,-18 0-16,36 0 31,-35 0-16,35 0 17,53 0-17,-36 0-15,160 0 16,-124-18 0,35-17-1,35-1 16,-35 36-15,35-17-16,89 17 16,-159 0 15,17 0-15,1 0-1,-54 0 16,19 0-31,-1 0 32,18 17-32,-53-17 15,35 0 17,-35 0-17,0 0-15,17 0 31,1 0-31,-36 0 32,88 0-32,-34-17 15,-1 17 17,53 0-32,-71 0 31,36 0 0,18 0-31,-18 0 16,141 0-1,-106 17 1,0-17 0,88 0-1,-105 0 1,34 0 15,72 18-15,-125-18-1,1 0 1,53 0 0,-88 0-1,-18 0 1,88 0-1,-88 0 17,35 18-17,35-1-15,-52-17 16,17 0 15,35 0-31,-17 0 31,-35 0-31,35 0 32,-36 0-17,1 0-15,-1 0 32,-17 0-17,35 0 16,-35 0-31,0 0 16,18 0 0,-1 0 15,-17 0-15,18 0-1,-18 0 1,0 0-1,35 0-15,-53 0 32,18 0-17,35 0-15,-35 0 32,0 0-17,18 0 16,-18 0-31,17 0 16,1 0 0,-18 0-1,0 0 1,35 0 15,-35 0-31,17 0 31,-17 0-15,0 0 0,0 0-1,17 0 1,-17 0 0,36 0-1,-36 0 16,-1 0-31,19 0 16,-18 0 0,17 0-1,1 0 17,-18 0-17,0 0 1,35 0-1,-35 0 1,-18 0 0,53 0-1,-35 0 1,0 0 0,35 18-1,-52-18 1,17 0 15,35 0-31,-35 0 16,0 0-1,17 0 17,1 0-32,-18 0 31,0 0-16,0 0-15,35 0 32,-35 0-32,0 0 31,17 0-15,1 0-1,-18 0 1,17 0 15,-17 0-15,0 0-16,0 0 15,0 0 17,17 0-17,1 0-15,-1 0 31,-17 0-15,0 0 0,18 0-16,-18 0 15,17 0 1,-17 0 15,0 0 0,35 0-31,-35 0 32,-17 0-17,52 0 1,-35 0 0,17 0-16,-17 0 31,18 0-16,-1 0 1,1 0 0,-36 0-16,53 0 31,-35 0-15,0 0-16,18 0 46,-18 0-30,0 0-16,35 0 31,-35 0-15,-18 0 0,35 0-1,-17 0 1,18 0-1,-18 0 1,17 0 0,-17 0-16,18 0 15,-18 0 17,0 0-32,35 0 46,-35 0-46,17 0 32,-17 0-17,0 0 1,0 0 0,-18 0-16,1 0 15,34 0 1,1 0-1,-1 0 1,-17 0 0,18 0-1,-18 0-15,0 0 32,17 0-17,-17 0 16,0 0-31,35 0 32,-35 0-17,-18 0 1,54 0 0,-36 0-16,17-18 31,1 18-31,-18 0 31,0 0-15,-18 0-16,18 0 15,0 0-15,-18 0 32,35 0-17,-17 0 16,0 0-31,-35 0 0,35 0 16,0 0 0,35 0-1,-53 0 1,36 0 0,-1 0 15,1 0-16,-36 0-15,53 0 16,-35 0 15,0 0-15,18 0 0,-18 0-1,0 0 16,35 0-15,-53 0 0,36 0-16,-1-17 15,1 17 1,-18 0 0,17 0 15,-17 0-16,0 0 1,35 0 0,-53 0-1,54 0 1,-36 0-16,0 0 31,-1 0-15,19 0-1,0 0 1,-1 0 0,-17 0-1,0 0 1,35 0 0,-35 0 15,-18 0-16,54 0 1,-37 0 0,1 0-1,36 0 1,-54 0 0,18 0-1,35 0 1,-35 0 15,0 0-31,17 0 31,1 0-15,-18 0 0,17 0-16,-17 0 15,0-18 16,-53-88-15</inkml:trace>
  <inkml:trace contextRef="#ctx0" brushRef="#br0" timeOffset="38521.98">2222 17515 0,'-17'0'313,"-1"18"-313,18 0 15,-17-18-15,-1 17 16,-17 19 15,17-36-15,-17 35 0,17-17-16,0-18 15,1 0 16,-36 0-15,35 0 0,1 0-1,-1 17 1</inkml:trace>
  <inkml:trace contextRef="#ctx0" brushRef="#br0" timeOffset="39519.18">1905 17674 0,'18'0'188,"17"-17"-188,-17-1 15,-1 18 1,18 0-16,-17 0 16,35 0-16,18-18 15,34 18 16,-34 0-15,-18-17 0,17 17-16,-34 0 15,-1 0 1,71 0 15,-71 0 0,36 0-15,17 0 0,-18 0-1,-34 0 1,34 0-16,-17 0 31,-18 0-15,36 0-16,-53 0 15,-1 0 17,19 0-32,-19 0 31,1 0 0,-1 0 32,1 0-63,0 0 31,-1 0-31,1 0 16,0 0-1,-1 0-15,36 0 31</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07.5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3440 12859 0,'35'0'203,"18"17"-203,35-17 15,194 18 1,-70-18 0,-71 0-1,18 0 17,-71 0-32,88 0 0,1 0 31,34 0-31,-105 0 31,0 0-15,123 0-1,-88 18 1,-17-18 0,88 35-16,-107-17 31,19-18-31,70 0 47,18 0-32,17 0 1,-123 0-16,17 0 31,54 17-15,-89-17-1,71 18 1,35 17 0,-89-17-1,1-18 1,18 17-16,-18 1 31,35-18-15,0 0-1,-106 0 17,0 0-17,18 0 1,-35 0 0,35 0-1,53 0 1,-1 0-1,-34 0 1,52 0-16,-70 0 31,36 0-31,16 0 32,-52 0-17,0 0 1,-17 0-16,-1 0 15,18 0 17,70-35-17,-17-18 1,0 35 0,-18 1-1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10.5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13159 13000 0,'70'-18'219,"54"1"-203,-36 17-16,71-18 15,-18 0 1,17 1 15,54 17-15,-141 0-16,123 0 16,-36 0-16,36 0 15,-52 0 16,34 0-15,89 0 0,-124 0-1,-36 0 1,72 0-16,-54 17 31,1-17-31,-71 0 16,53 18-16,-1-18 47,19 0-32,-89 0-15,53 0 16,18 0 15,-18-18-31,36 1 31,35-19-31,-36-17 32,-70 53-17,18 0 1,-36 0 0,-18 0-1,89 0 1,-70 0-1,16 0 17,90 18-32,-37 0 31,-34-1-15,17 1-1,-70-18-15</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13.1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13035 13741 0,'141'-18'203,"18"-17"-172,-18 35-31,141-18 16,159 18-16,-229 0 15,-71 0 16,-17 0-15,-54 0-16,106 0 31,107 0-31,-160 0 16,1 0 15,34 0-31,-34 0 16,70 0-1,18 0 17,-89 0-17,-17 0 1,53 0 0,-1 0-1,-34 0-15,105 0 31,-158 0 1,35 0-32,17 0 15,-17 0 17,35 0-32,53 0 31,-88 0-16,-53 0 1,53 0-16,-1 0 31,-16 0-31,69 0 32,-52-18-32,18 18 31,-36 0-16,-35 0 1,17 0 15,-34 0-15,17 0 0,-1-17-1,-16 17-15,17 0 16,0 0-1,70-18-15,-52 18 32,17-17-17,35-19-15,-87 19 32,52-1-32,88-35 31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15.3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2981 14940 0,'88'0'187,"53"-18"-187,106 1 16,-35 17 0,88-18 15,35 18-31,-194 0 16,106 0-16,-35 0 31,193-35-31,-158 35 15,-53-18 17,36 18-17,17-17 1,-36 17 0,1-18-16,-36 18 31,54-18-16,-54 18 1,-35 0 15,-35 0-15,-53 0-16,0 0 16,0 0-1,17 0 1,71-88-1,-70 71 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16.6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15416 0,'123'0'172,"1"-17"-172,-18 17 0,370-18 15,0 0 17,-282 18-32,229 0 15,-17-35 1,-159 35 0,141-53-1</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18.4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13335 14623 0,'71'0'172,"34"0"-157,19 0-15,282 0 0,-124 0 31,-141 0-31,159-36 32,123 1-32,18 17 15,-88 1 1,0 17 15,17 35-15,-176-17-1,53 17 1,106-35 0,-177 0-1,1 0 1,-36-18 0,88-35-16,-106 18 31,-105 35-31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19.6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12259 15557 0,'88'0'156,"71"-35"-156,106 0 16,211-36-16,0 36 15,106-71 1,-317 106 0,140 0-1,72 0 1</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23.5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3334 16369 0,'17'0'312,"36"0"-312,-35 0 16,70 0-16,36 0 15,-107 0 1,71 0-16,1 0 31,34 0-15,-52 0-1,52 0-15,36 0 32,-71 0-32,36 18 31,17-18-15,-88 17-1,17-17 1,18 18-1,18-18 1,-18 17 15,36-17-15,-1 0 0,-17 18-1,53 0 1,-71-18-16,0 17 31,53-17-15,-70 0-1,52 0-15,54 0 16,-89 0 15,0 0-15,-17 0-1,17 0 1,53 0 15,-35 0-15,-53 0-16,70 0 31,-52 0-15,-18-17-1,35-1-15,-18 18 16,19 0 0,34 0-1,-35 0 17,18 0-32,-35 0 31,35 0-31,-36 0 31,36 0-15,-53 0-1,17 0 17,36 0-17,-53-18 1,0 18-16,18 0 15,-18 0 17,17 0-17,18-17 1,-35 17 0,18 0-1,-36 0 1,18 0-1,18 0 1,-19 0 15,-16 0-15,70 0-16,-54 0 16,19 0-1,17-18 16,0 18-31,-70 0 32,35 0-32,-35 0 31,17 0-15,18 0-1,0-17 1,17 17-16,-17-18 31,-35 18 0</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25.7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17163 0,'70'0'203,"89"0"-187,-124 0-1,106 0 1,-17 0 0,70 0-1,-18 0-15,18-36 16,-106 36-1,71 0 1,-18 0 0,71 0 15,-53 0-15,-1-17-1,36 17 1,-35 0-1,-53 0-15,123 0 16,-70 0 0,-35 0 15,140 17-15,-87-17-1,70 18 1,-1-18-1,-157 0 1,34 0 0,18 0-1,-35 18 1,0-1 15,176 1-15,-194 0-16,53-18 31,1 0-15,-54 0-1,106 0 1,-124 0-16,36 0 31,35 0-15,-70 0-1,17 0 1,53 0 15,-70 0-31,17 0 16,0 0 15,36 0-15,-36 0-1,18 17 1,-1-17 0,1 0-1,35 0-15,-52-17 32,16-1-17,54 0 1,-71 1-1,36 17 1,52 0 15,-70 0-15,0 17-16,123-17 31,-194 0-31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39.2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13494 16387 0,'35'-18'172,"18"18"-172,0-18 16,53 18 0,0-35-1,70 0 16,-35 17-31,88 0 32,1 18-32,-107-35 15,36 35 1,-36 0 0,89 0-1,-89 0 1,1 0-1,70 0 1,-71 18 15,36-1-15,70 1 0,-105-18-1,-1 18 1,1-18-1,-36 0 1,0 0-16,71 17 31,-53-17-15,35 18 0,0-18-16,-53 0 15,53 0 16,-17 18-15,-18-18 0,88 0-1,-53 0 17,35 0-32,159 0 31,-123 0-16,-53 0 1,105 0 0,-140 0-1,35 0 1,52 0 0,-52 0-1,-36 0 1,36 0-1,-106 0 1,0 0 0,18 0-1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4:41.4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6385 4269 0,'18'0'187,"17"17"-187,89-17 16,-89 0-1,141 18-15,107-18 32,16 0-17,-140 0 1,-71 0-1,106 0 1,-70 18-16,-1-18 31,18 35-31,-88-35 32,-17 17-17,-19-17 1</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41.0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12912 17057 0,'35'0'219,"35"0"-204,107 0 1,52 0-1,-17-18-15,-89 18 16,89 0 0,-36 0-1,195 18-15,-89 35 32,-106-36-17,1-17 1,-54 18-1,-35-18 1,106 0 0,-17-18-1,17 1 1,194-19 0,-88 36 15,-53 0-16,194 53 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43.7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3016 17886 0,'88'17'172,"36"-17"-141,140 36-31,160 17 32,-160-36-32,-52 1 15,-88-18 1,105 70-16,-17-52 15,123 0 17,-177-1-17,1-17 1,88 0 0,-71 0-16,-17 0 15,0 0 1,-18 0 15,35 0-15,-105 0-1,123 0-15,-35 0 16,0 0 15,35-17-15,-53-1-1,88-35 1,-35 18-16,-35 0 31,0-18-15,-54 53-16,72-36 16,17 19-1,106-18 1,-89 35-1,-17 0 1,177 0 15,-107 0-31,-70 35 32,-123 0-17</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46.1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13829 17921 0,'123'0'141,"177"0"-125,-123 0-1,175 18-15,125-36 16,-160 0 0,89 1-1,52-71-15,301-1 31,105-87-15,-70 123 0,-124 35 15,-335 18-15,-141 36-16,36-19 31,-160 1-16,36-18 1,-18 0 0,-35 0-16,71 0 15,-36 0 1,-35 0 0,0-18 15,-18 18-31</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8:53.7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8908 2805 0,'105'0'172,"19"35"-157,176 0 1,-71 18-16,-35 0 16,-106-35-1,106 17 1,-35-17-16,17-18 31,-70 0-15,0 17 15,88 18-15,-17-35-1,17 53 1,-71-53-1,-17 0 1,17 0 0,18 0-1,-17 18-15,70-18 32,-35 0-17,-18 0 1,53 0-16,-53 0 15,-18 0 17,36 0-1,0 0-31,0-35 31,70 17-15,-123-17-16,-18 35 31,88-35-31,-70 17 31,-18 0-31,18 18 16,-70 0 15,16 0-31,-16 0 16,17 0-1,0 0-15,0 0 32,-1 0-17,-16 0 17,-160-70-17,-317-1 1,-247 36-1,-70 17-15,352 18 32,159 0-32,-158 0 31,122 0-15,89 18-16,-17-1 31,105-17-16,-53 36 1,0-36 0,1 0-1,87 0 1,-52 0 15,34 0-15,-17 0-1,-88 0 1,71-18 0,-36 18-16,36-18 31,52 1-15,18 17-1,-17 0 1,34 0-1,-16 0 1,16 0 0</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00.476"/>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3810 11430 0,'194'-35'188,"-18"-1"-173,248-52-15,-160 53 16,-52-36-16,405-17 16,-140 0-1,-54 17 1,-229 54-1,-88 17-15,-71 0 32</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00.969"/>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6932 10901 0,'-70'35'172,"-177"71"-172,-194 53 0,-353 105 31,547-123-31,-741 424 16,494-265-16,-123-106 31,370-177-15,141-17-1,53 0 1,36 0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07.220"/>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582 4039 0,'71'0'140,"-36"-17"-140,53 17 16,18 0-16,70 0 15,-87 0-15,105 17 32,-71 1-1,-17 0-31,-36-18 31,1 0-31,35 17 16,-18 1 15,18-18-15,-53 0-16,53 17 15,-1-17 1,-34 18-16,35 17 16,-18-35-1,-35 18 1,0-18-1,53 18-15,17-18 16,36 0 15,-106 0 1,0 17-32,35-17 31,-35 18-16,0-18-15,17 0 32,1 0-17,-1 0-15,36 0 16,-53 0 15,-18 0-15,18 0-16,-35 0 31,0-18-15,-1 18 15,36-35-15,-35 17-1,35-17-15,0 17 16,0 18 15,0-35-31,-18 35 31,-18-17 1,-17-1 93,0-17-125,-35 17 15,0 0-15,-18-17 16,35 35-1,-17 0 1,-18 0-16,0 0 16,-70 0 15,-1 0-15,36 0-1,-35 0 1,70 0-1,0 0 1,-53 0 0,71 0-1,-36 0 17,-52 0-17,34 0-15,19 18 31,-1-18-31,-17 0 16,-35 17 0,-1-17-1,54 18 1,-1-18-16,-105 0 31,17 0-31,71 0 16,-124 0 15,124 0-15,35 0-1,-53 0 17,36 0-17,17 0 1,-36 0-1,37 0 1,-19 0-16,-17 0 31,35 0-15,0 0 0,0 0-16,35 0 31,18-18 234,36 1-265,34-19 16,18-16 0,54 16-1,-90 19-15,72-36 32,-18 35-17,-18 18-15,-17 0 31,17 0-31,53 0 32,-53 0-17,18 18 1,53-18 0,-54 0-16,1 0 15,-53 0 1,71 0-1,-36 35 1,71-35-16,-1 18 31,-52-1-15,-35-17 15,35 0-15,-18 0-16,35 0 31,-35 0-31,18 0 31,0 0-15,-35 0 0,-18 0-1,17 18 1,-35-18-1,18 0 1,-35 0 0</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11.213"/>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10495 4145 0,'35'-18'187,"18"18"-171,124 0 0,52 0-1,53-17 1,-194 17-1,71 0 1,-18 0 0,53 0-16,-35 0 31,-53 0-15,53 0-1,-71 0 1,35 0-1,54 0 1,-36 0-16,-53 0 31,71 0 1,-71 0-32,0 0 31,71 0-16,-53 17 1,17-17-16,54 0 31,-72 0-31,-52 0 32,88 0-17,-17 0 1,-36 18-1,-17-18-15,52 0 16,1 0 0,17 0-1,-35 0 17,-18 0-32,176 0 15,-52 0 16,-53 0-31,52 18 32,-52-18-32,0 35 31,70-35-31,-123 0 31,-53 0-15,123-18-1,-70 1 1,53-1 0,-53 0 15,17 1-15,18-1-1,-35 18-15,18 0 16,-1 0-16,89 0 31,-71-17-15,-35 17-1,70 0 1,-35 17 0,18-17-1,53 0 1,-71 0-1,35 0-15,-70-17 16</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13.42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7849 4886 0,'36'0'188,"69"0"-188,1 18 16,71-18-16,-1 0 31,-88 0-31,89 0 0,105 0 15,194 0 17,-264-18-17,-36 18 1,177 0 15,-194 18-31,-1-18 31,36 17-15,-52-17-16,104 18 31,-122-18-15,17 0 0,-35 0-16,53 0 31,-1 0-16,89 0-15,-141 0 32,0 0-17,17 0 17,-52 0-17,53 0 1,87 18-16,-52-18 31,-36 0-15,1 17-1,-54-17-15,1 0 32,52 0-32,-17 0 31,18 0-16,35 0-15,-89 0 32,36 0-17,17 0 1,-52 0 0,17 0 15,71 0-16,-71-17-15,0-1 32,53 18-32,18-18 15,88 18 17,-35-17-32</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17.485"/>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617 5962 0,'18'0'172,"17"0"-157,18 18-15,106-1 16,0 1 0,-36-1-1,71 1 1,-35 0-16,106-1 31,-54-17-15,1 36-1,17-36 1,-105 0 0,70-36-16,194 1 31,-159 17 0,-53-17-15,142 0-1,-142 17 1,-17 18 0,0 0-1,-89 0 1,36 0 0,18 18-16,-89-18 15,0 0 16,18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4:42.9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17022 4392 0,'88'0'171,"35"0"-171,1 0 16,-1 0 0,71 0-1,106 0 1,-106 0 0,-18 0-1,-87 0 1</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20.59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8537 5997 0,'18'0'188,"17"0"-173,89 0-15,17 0 16,-35 0 0,-18 0-1,88 0 1,-17 0-1,17 0 1,-88 0 0,54 0-1,34 0 1,-53 0 15,-17 0-15,0 0-1,-18-17 1,36 17 0,70 0-1,-35 0 1,-18 0 0,70 0-1,-122 0 1,52 0-16,17 0 31,-34 0-15,70 0-1,-71 0 1,-52 0 15,52 0-15,-87 0-16,87 0 0,-17 0 31,70 17-15,-70-17-1,-18 0 1,71 0 0,-35 0-1,-36 0 1,71-17-1,-36 17 1,-35 0 0,0-18-16,-17 18 31,-36 0-15,53 0 15,-35 0-16,18 0 1,35 0-16</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23.741"/>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8537 6862 0,'53'0'172,"35"-18"-157,89 18-15,-1 0 31,71-18-31,0 18 16,-176 0 0,70 0-1,17 0 1,178 0 0,-142 0-1,0 0 1,70-17 15,18-1-31,106 18 31,-229 0-15,-18 0 0,106 18-1,-123-18 1,70 17-16,-35-17 31,-54 0-15,-16 0-1,69 0 17,-34 0-32,-1 0 15,54 0 1,-54 0 15,-17 0-15,88 0-16,-88 0 31,53 0-15,-71 18-16,70-18 0,19 18 15,-18-18 16,88 0-31,-159 0 16,35 0 15,18 0-15,-52 0 15,69 0-15,-70 0-1,18 0 1,53 0 0,-53 0-16,-53 0 31,53 0-15,-71 0-16,18 0 15,35 0 16,-35 0-15,0 0-16,17 0 16,-17 0 15,0 0 0,18 0-31,-1 0 31,-17 0-15,53 0-16,-53 0 31,-18 0-31,54 0 32,-37 0-32,1 0 31,18 0-31,-18 0 31,35 0-31,-17-18 31,-19 18 1,1 0-32,53-18 31,-53 18-31,53-35 15,-35 35 17,-1-18-17,1 18 1,-1 0 0,-17 0-1,35 0 1,-52 0-1,34-17 1,71-1-16,-88 18 31,-18 0-15</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26.461"/>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776 7920 0,'35'0'235,"1"0"-220,34 0-15,54 17 0,52-17 16,0 0 0,-87 0-1,52 0 1,-35 0 0,141 0 15,-89 0-16,-34 0-15,123 0 32,-159 0-32,71 0 31,105 0-15,-70 0-16,-70 0 15,-18 0 16,17 0-15,-17 0 0,88 18-1,-53-18 17,18 18-17,-106-1 1,0-17-1,52 18 1,-69-18-16,34 0 16,71 18 15,-35-18-31,53 0 31,106-18-15,-177 0-1,388-17 1</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29.227"/>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8326 7990 0,'35'0'203,"35"0"-203,36 0 15,88 0 1,-70 0-16,-54-17 16,71 17-16,36 0 47,70-36-32,-106 36 1,-53 0-1,71-17-15,-18 17 32,35 0-17,54 0-15,-89 0 32,35-18-17,-52 1-15,-1 17 31,36-18-15,-18 18 0,-53 0-1,36 0 1,-36 0 0,-35 0-1,123 0 16,-35 0-15,0 0 0,18 18-1,-53-18 1,-53 0 0,70 0-1,-52 0-15,17 0 31,53 0-15,-70 0 0,-1 0-1,36 0 1,-35 0 0,34 0 15,-69 0-31,-1 0 15,71 0 17,-18 0-17,-53 0 1,18-18 0,-18 18-1,18 0 1,0-18-1,-35 18 1,53 0 0,-36-35-1,0 35 17,18 0-17,0 0 1,-18 0-1,0 0 1,1 0 0,17 0-1,-18 0-15,-17 0 32,-1-18-17,18 18 1,54 0-16,-54 0 31,18-17-15,70 17-1,-34 0 1,-1 0 0,0 0-1,-35-18 16,70 18-31,-52 0 32,17 0-17,18 0-15,-18 0 16,0 0 15,36 0-15,-54 0-16,1-18 31,35 1-31,-71 17 31</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31.794"/>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15875 7726 0,'0'17'328,"0"1"-312,0 0-16,0-1 0,0 1 31,0 35-15,0-35 15,0-1-31,0 1 62,-18-18-62,18 17 0,0 1 32,0 0-32,0-1 15,0 1 95,-17-18-63,-1 0-32,0 18 1,18-1-1,-17-17-15,-36 0 32,18 0-17,-36 0 1,18 0-16,35 0 16,-17 0-16,0 0 31,0 0-16,17 0 1,-17 0 0,-18 0-1,18 0 17,17 0-17,-17 18 1,17-18-1,0 0 1,1 18 0,-19-18-1,1 17 1,0-17 0,-18 0-16,-71 0 15,1 0 16,35 0-15,-71-17-16,71 17 16,0 0 31,-1 0-32,54-18 1,-71 18-1,53 0 1,-35 0 0,18 0-1,-18 0 1,17 0 0,-17-18-1,-36 18-15,36 0 31,-71 0-15,1 0-16,52 0 31,-71 0 1,19 0-32,-1 0 15,-106 0 16,107 18-15,34-18-16,-35 0 16,18 0-1,35 0 17,-158-18-32,158-17 15,0 35 16,53-18-31,-53 18 16,-52-17-16,34 17 16,-35-18 15,89 18-15,-36 0-1,53 0 1,-17 0-1,-19-18 17,1 18-17,0 0-15,-71 0 16,36-17 15,17 17-31,-18 0 31,54 0-31,-36 0 16,-53 0 15,71 17-15,-35-17 0,-36 18-1,106 0 1,-53-18-1,53 17 1,-53-17 15,-35 18-31,71-18 16,-18 0 15,52 0-31,-52 0 16,70 0 15,1 0-15,-54 0-1,36 0-15</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38.995"/>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670 9066 0,'36'-17'235,"34"17"-220,54-18-15,17 18 16,-35 0 0,-36 0-1,89 0 17,0 0-17,35 0 1,-89 0-1,-16 0 1,105 0-16,-71 0 31,18 0-15,36-18 0,-72 18-1,-34 0 1,52 0-16,-17 0 31,18 0-15,35 0-1,-54 0 1,1 18 0,18-18-1,-18 0 1,17 0-1,53 0 17,-52 0-32,-18 0 15,17 0 1,-35 0 15,-17 0-31,88 0 16,-18 0-1,18 0 17,-124 0-32,88 0 15,-52 0 1,17 0 0,-53 0-1,36 0 1,35 0-1,52 0 1,-52-18-16,35 1 31,0 17-15,-70 0 0,17 0-1,53-18 1,-52 18-16,-19 0 15,1 0 1,-36-17 15</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40.894"/>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7796 9084 0,'53'0'172,"71"0"-172,-1 18 0,89-18 16,105 0-1,-175 0 17,-54-18-32,35 0 15,36 1 1,70-36-1,71 35-15,-141-17 32,35 35-17,-88 0-15,123-35 16,0 35-16,1 0 16,-125 17-1,19 1 16,70-18-31,-35 18 16,-53-18 15,35 0 1,-53 0-32,18 0 31,88 0-16,-88-18 1,52 18-16,-17 0 31,-52-35-15,16-1 0</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43.477"/>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688 10160 0,'88'0'188,"177"0"-173,-124 0-15,123 0 16,72 0 15,-231 0-31,319 0 16,-160 35-16,36-17 31,-159-18-15,18 0-1,-88 0-15,34 0 31,-52 0-15,106-35-16</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46.02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9543 10160 0,'70'0'172,"124"0"-141,-35 0-31,-71 0 0,212 35 16,-35-35-1,193 18 16,-299 0-15,0-18 0,-71 0-16,35-18 15,71 0 17,-52-17-32,16 17 31,-17 1-16,159 17 1,-88 0 0,52 0-1,-140 0 1,-53 0 15,70 35-15,0-17-1,0-1 1,-35-17 0,52 18-16,-34 0 31,52-18-15,-35 17-1,1 1-15,34-1 31,-88 1-15,18-18 0,35 0-1,-35 0 1,0 0 15,123 0-31,-141 0 16,36 0 15,34 0-31,-69 0 31,69 0-15,54 0 0,-88 0-16,-19 0 31,-69 0-31,105-18 15,0 1 1,53-1 0,-35 1-1,35-1 1,35 0 15,-35 1-15,-35 17-1,70 0 1,-105 0 0,17 0-1,17 0-15,-34 0 16,35 0 15,17 0-31,0-18 31,-105 18-15,52 0 0,-52 0-1,-36 0 17,1 0-32,16 0 0,-16 18 15</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50.561"/>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8096 11042 0,'18'0'344,"0"-18"-328,17 18-1,35 0 1,1-17-1,-1 17 1,36-18-16,-18 18 31,54 0-15,-107 0-16,0 0 31,18 0-15,0 0-1,-18 0-15,53 0 32,1 0-17,-36 0 1,35 0 0,-53 0-1,18 0 1,35 0 15,-35 0-15,18 0-16,34 0 31,-34 0-15,17 0-1,53-18 1,-35 18-1,35 0 1,-70 0 0,35 0-16,-36 0 47,1 0-47,-18 0 31,53 0-16,-18 0 1,-35 0 0,70 0-1,-52 0 1,-1 0-16,18 0 31,-35 0-15,0 0-1,88 0 1,-35 0 0,-18 0-1,36 0 1,-71 0 15,17 0-15,36 0-1,-53 0 1,0 0 0,70 0-16,-17 0 31,-35 0-15,17 0-16,-70 0 31,52 0-16,-34 0 1,-1 0 0,53 0-1,-35 0 1,35 0 0,-35 0-1,18 0 16,-19 0-15,1 0 0,18 0-16,-36 0 31,71 0-31,-71 0 31,18 0-31,0 0 31,-18 0-31,18 0 16,53 0 0,-35 0 15,88-17 0,-71 17-15,18 0-1,-36 0 1,-17 0-16,0 0 0,35 0 31,0 0-31,1 0 16,-19 0 15,36 0-15,0 0-1,-36 0 1,36 0 0,-53 0-16,18 0 31,70 0 0,-35 0-15,17 0-16,71 0 31,-106 0-15,-17 0-1,35 0-15,17 0 32,-52 17-17,70 1-15,-53-18 31,35 18-15,-52-18 0,-36 17-1,53-17 17,-52 0-17,-1 0 1,89 0-1,-54 0-15,1 0 32,70 0-32,-53 0 31,18 18-15,35-18-1,-53 0 1,0 0-16,71 0 15,-53 0 17,35 18-17,106-1 1,-88 1 0,17-1 15,-70-17-16,-71 18-15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4:46.5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5856 5274 0,'35'0'188,"1"0"-172,-1 0-16,35 0 15,1 0 1,17 0-16,36-18 15,17 1 17,-53 17-32,18 0 0,-18 0 15,53 17 17,-70 1-17,17 0 1,53-18-1,-53 17-15,18-17 16,18 0 15,-72 0-15,-16 0-16,70 0 31,-18 0-15,0 0-1,53 0 1,-35 0 0,-18 0 15,53 0-31,-35 0 16,-35 0 15,70 0-31,-71 18 31,1-18-31,35 0 16,-36 0 15,1 0-15,17 0-16,-35 0 31,17 0 0,1 0-31,17 0 16,53 18 15,-35-18-31,-53 0 16,35 0 15,-53 0-31,-17 0 31,0 0-15,-1 0-1,19 0 1,17-18 0,70 0 15,1 18-16,-36 36 1</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53.180"/>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847 12153 0,'70'0'188,"71"0"-188,71-17 0,-124 17 15,36 0-15,87 0 32,1 0-17,211 0-15,-211 0 32,-53 17-32,158-17 31,-35 0-31,71 0 31,-194 0-31,-18 0 31,0 0-31,53 18 47,-106-18-47,36 0 31,-36 17-31,18-17 32,123 18-17,-35-18-15,-35 18 16,141-18 0,-265 0 15,283-53-16</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56.715"/>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8590 12171 0,'35'0'187,"18"0"-171,18 0-16,-1 0 16,160 0-1,123 0 1,-54 0-16,-52 0 31,18 0-15,105 0-1,-246 0 1,123 0 0,-89 0-1,72 0 1,-36 0-1,0 0 1,-88 0 15,70 0-15,-35 0-16,18 0 16,-71 0 15,0 0-31,-17 0 15,52 0 1,36 0 0,-53 17-16,17-17 15,36 0 32,-53 0-47,17 0 16,36-17 15,-35 17-15,-1 0-16,54-18 31,-54 18-31,0 0 31,-52-17-15,53-1-1,-1 18-15,18 0 16,-53 0 15,0 0-15,1-18 15,17 1-15,-18-1-16,106 18 15,-71 0 17,107-18-17,-72 18 1,54-53 0,70 53-1,-158 0 1,17 0-16,0 0 31,-53 0-15,18 0-16,106 0 31,-89 0-15,-17 0-1,53 0 1,-124 0-1,18 0 1,70 0 0,-52 0 15,17 0-15,-17 0-1,-1 0 1,-17 0-1,35 0 1,-35 0 0,18 0-1,-18 0 1,0 0 0,35 0 15,-35 0-31,-18 0 31,53 0-15,-35 0-1,0 0 1,18 0 0,-19 0-1,19 0 1,0 0-1,-19 0 1,1 0-16,36 0 31,-36 0-15,-18 0 0,53 0-1,-35 0 1,0 0 15,17 0-31,-17 0 31,35 0-15,-35 0 0,-17 0-1,34 0-15,18-17 31,-35-1-15,36-17 0</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9:59.57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7937 13070 0,'18'0'250,"35"-17"-250,-35 17 16,105-18-16,1 0 15,-89 18 1,159-52 0,-53 34-16,18 18 31,-89 0-16,19 0 1,34 0 0,-70 0-1,53 0 1,53 0 15,-36 0-15,0 0-1,-34 0-15,-19 0 32,71 0-17,-35 0 1,35 0-16,53 0 31,-70 0-15,-18 0-16,70 0 31,-35 0-15,0 0-1,53 0 1,-88 0 0,53 0 15,70 0-16,-88 0 1,0-18 0,0 18-16,-70 0 31,35 0-15,0 0-1,17 0 1,18 0-1,53 0-15,-88 0 32,88 0-17,-53 0 1,18 0 15,0 18-15,-71-18-16,18 18 31,0-18-31,52 0 31,-34 0-15,70 0 0,-88 0-1,-18 0 1,18 0-1,0 0-15,-18 0 16,106 0 15,-53 0-15,106 0 15,-88 0-15,-1 0-1,1 0-15,53 0 32,-89 0-32,-17 0 15,88 0 1,-17 0 15,17-18-15,-106 18-16,70 0 15,36-18 1,71 18 0,-106 0-16,-36 0 31,71 0 0,-70-35-31,87 0 16,142-53-1,-335 88 1</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0:01.585"/>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7990 13811 0,'36'0'188,"87"-17"-173,-17 17 1,106 0-16,123-36 16,388 36-1,-335 0-15,176 36 31,19-1-15,-336-17 0,-18 34-1,-106-52 1,-105 0 15</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0:12.094"/>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1729 15293 0,'-53'0'125,"17"0"-110,-34 0 1,-1 0-16,1 0 16,-1 0-1,54-18 1,-72 18-1,54-17 1,-18-1-16,18 18 31,35 35 313,0 18-344,0 53 16,0 17-1,0 142-15,0 53 16,0-195 0,0 36 15,0 70-31,0 0 31,0-123-15,0 18-1,0-54 1,0 18 0,0 124-1,0-106 16,0-18-31,0-35 16,0-18 15,0-17-15,0 0 78,0-1-79,0 19-15,0-19 16,0 18 0,0-17-16,0 0 15,0 17 16,0 0-15,70-35 218,89-53-218,-53 0-16,18 18 31</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0:39.963"/>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8855 7214 0,'35'0'281,"-17"0"-281,17 0 16,53 0-1,-17 0 1,34 0 0,37-17-1,-37 17-15,72 0 31,-36 0-15,53 0 0,106 0-1,-141 0 1,-36 0 0,-70 0-16,53 0 15,-18 0 16,-53 0-15,-17 0-16,0 0 16,-1 0 15,1 0 31</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0:50.301"/>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15152 6332 0,'-18'0'188,"-17"0"-173,0-17-15,17-1 16,-158-211 15,70 70-31,53 71 16,53-18 15,0 53-15,0-35-16,123-36 31,-17 36-31,18 35 31,-19 36-31,-87 17 16,17 35 0,-17 53-1,-18-17 1,53 17 15,-53 71-31,35 52 31,-17-52-15,-18 0-16,17-36 31,-17-105-31,0 35 16,18 0-1,-18-18 1,18 36 0,17-19 15,-17-34-15,-18 0-16</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0:51.160"/>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15557 7038 0</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0:58.707"/>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1623 6720 0,'-35'0'234,"-18"0"-234,-36 0 0,19 0 16,-54 0 0,71 0-1,36 0 1,-18 0-16,35 18 47,0 0-32,0 52 1,0 54 0,17 87-16,54 19 31,-1-54-16,89 283 1,-88-89 0,-18-158-1,-18-159-15,53 247 16,-70-1 0,-18 37-1,0-248-15,0 35 31,-18 18 1,0-88-17,18-35 1,0 35 0,36-71 15,34 18-31,142-17 15,35-72 1</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1:04.791"/>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8343 10548 0,'35'0'203,"18"0"-203,88 0 15,1 0 1,69 0 15,-70 0-31,124 0 16,-106 0 0,88 0-1,17 0 1,-34 0-16,16 0 31,-104 0-15,34 0-1,212 0 1,-194-18 0,-18 18-1,-17-17 1,123 17-1,-105 0 17,34-18-17,-105 18 1,35 0 0,89 0-1,-107 0 1,36 0-1,17 18 1,-70-18-16,18 0 31,123 0-31,-71 0 16,0 0 15,-52 0-15,52 0-1,36 0 1,-36 0 15,124 0-15,-53 17 0,-35 1-1,-89-18-15,124 0 31,-106 18-15,71-18 0,-36 0-16,1 17 31,-71-17-15,17 0-1,-17 0 1,-18 0-1,0 0 17,-35 0-17,-18 0 1,54 0 0,-36 0-16,35 0 31,-53 0-16,18 0 1,35 0 0,-35 0-1,0 0 1,0 0 0,35 0-1,-35 0 1,18 0-1,-18 0 17,-1 0-17,37 0 1,-54 0 0,18 0-1,35 0-15,-35 0 31,0 0-15,17 0 0,1 0-1,-18 0 1,17-17-16,-17-36 31,18 17-15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4:49.9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5821 0,'88'0'187,"36"17"-187,-71-17 16,35 0-16,35 18 31,54-18-15,-19 0 0,-34 0-1,35 0 1,-53 0-1,-54 0 1,-34 0-16,70 0 16,-52 0-1,105 0 1,-53 0 0,18 0-1,52 0 1,-69 0-1,-19 0 1,54 0 0,-54 0-1,36 0 17,35 18-17,-17-18-15,-36 17 16,35-17-1,-52 0 17,-1 18-32,19-18 15,-19 0 17,1 0-17,52 18-15,-17-18 31,-53 0-15,17 0 0,-17 0-1,18 0-15,-18 0 32,0 0-17,35 0 1,71 0-16,-36 17 31,-35-17-31,36 0 31,-54 0-15,-17 0 0,36 0-1,-37 0 1,19 0-1,70 0 1,-53 0 15,-17 0-15,35 0-16,-71 0 31,18 0-15,-18 0-1,18 0 1,-18 0 0,36 0-1,-18 0-15,-18 0 16,71 0 0,-53 0 15,-18 0-16,18 0-15,0 0 16,-18 0 15,36 0-15,-36 0-16,-17 0 31,35 0-15,-36 0-1,19 0-15,-19 0 32,18 0-32,1 0 31,17 0-15,-18 0-1,18 0-15,0 0 31,-18-17-15,18 17 0,0 0-1,-35 0 1,34 0 0,-16 0-1,-1-18 1,0 18 15,18 0-15,-18 0-1,-17 0 1,17 0-16,-17 0 16,35 0-1,18 0 1,-36 0-1,18 0 1,35 0 15,-53 0-31,36 0 16,-18 0 15,-18 0-15,18 0-16,0 0 15,-18 0 1,36 0 15,-18 0-15,-1 0 0,-16 0-1,17 0 1,-36 0-1,19 0 1,-1 0 0,-18 0-1,19-35 1,34 35 0,-52-18 15,0 18-16,17-18 1,-18 18-16,19 0 31</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1:09.224"/>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7214 12206 0,'177'-18'156,"-89"18"-140,176 0 0,301 0-16,-177 36 15,423-1 16,-493 18-15,282-35 0,-301-1-1,-87-17 17,-106 0-32,-53 0 15,17 0 1,-17 0-1,-17 0-15</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1:11.090"/>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2258 13847 0,'106'0'109,"35"0"-93,106-18-16,-36 18 31,142 0-16,-229 0-15,317 0 0,-89 0 16,230 0 15,-282 0-15,-106 35-16,0-17 31,36 17-31,-125-17 16,-69-18 31</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1:14.855"/>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2381 14852 0,'53'0'188,"0"0"-173,35 0-15,-52 0 16,158 0 0,17 35-16,-87 0 15,87-17-15,-52-18 31,123 35 1,-17-35-32,-53 18 31,70 0-15,-123-18-1,-1 0 1,160 35-1,-195-17 1,54-1 0,-36 1-16,35-18 31,159 18-15,-141-18-16,-53 0 31,142 0-16,-54 0 1,18 0 0,-35 0-1,-1 0 1,1 0 15,158 0-15,-246 0-1,-1 0 1,71 0 0,-105 0-1,34 0 1,0 0 0,-105 0-16,0 0 15,-1 0 48,1 0-48,17-18 17,1 0-32,-36-17 15,17 35 1,1 0-16,-18-18 31,17 18-31,-17-17 47,0-1-47,-17-70 16,-36 17 15,-18 36-31,-34-71 0,-107 53 31,-17-17-15,158 70 15,0 0-15,-34 0-16,-19 0 31,36 35-16,-71 18-15,71-35 16,17 17 15,-17-35-15,-18 53-16,18-18 31,-212 18-15,71-18-16,53 0 31,-36 18-15,53-35-1,-105 0 17,17-1-17,35 1 1,-70 35-1,70-53 1,18 0 0,-53 0-1,88 0 1,71 0-16,-176 0 31,-1 0-15,53-35-1,1 35 1,105-18 0,-53 18 15,0-18-15,36-17-16,35 0 31,-71-1-31,53 1 31,18 18-15,-35-19-1,17 1 1,0 0 0,0 35-1,53 0 1,18-18-1,-18 18 17,53-18 30,0 1-62,53-1 16,-18 1-16,194 17 31,107-18-31,-160 18 16,71 0-1,159 0-15,70 53 16,-106-18 15,36 0-15,88 18-1,-159 35 1,88-35 15,-52 53-15,-160-70-16,19-19 16,105 1 15,-194-18-16,-18 0 1,54 0 0,-1 0-1,71 35 1,0 36-16,-141-54 16,17 1 15,1-18-31,-36 0 15,71 0 17,-89 0-1,36 0-31,-18 0 31,-52-35-15,-1 17-1,-17 0 17,-18 1-17,0-1-15,0-17 16,0-18 0,0-18-1,-36-35 1,19 54-1,-19 34 1</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1:19.308"/>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2522 16598 0,'53'0'172,"71"-17"-157,-54-1-15,71-17 16,-70 17 15,70-17-15,-53 35-16,18-36 16,70 19-1,89-36 1,-141 35-1,70 18 1,141-17-16,-124 17 31,-52 0-15,53-36 0,-71 36-1,53-35 1,-18 35-1,-87 0-15,16 0 32,19 0-17,176 0 1,-89 0 0,-52-18-1,0 18 1,-71 0-1,18 0 1,88 0 0,-71 0-16,18 0 31,-17 0-15,-53 0-1,70 0 1,0 36-1,-18-36 1,124 17 15,-106-17-31,-70 0 32,105 36-17,-52-19 1,17-17-1,53 18-15,-71 0 16,-35-1 15,54-17-15,-19 0 0,-35 0-1,71 18 1,-36-18-1,-34 0 17,17 35-17,-18-35 1,53 18 0,35-18-1,-70 17 1,35-17-1,-53 18-15,71 0 0,0-18 32,53 17-17,-89-17-15,-35 18 32,53-18-17,-53 0-15,-17 0 31,17 0 1,-17 0-17,35 18 1,35-18 0,-35 0-1,52 17 1,1-17-1,-53 0 1,-18 0 0,53 0-1,-53 0-15,-35 0 32,36 0-32,-37 0 31,1 0-31,36 0 47,-54 0-32,18 0 1,35 0 0,-35 0-16,17 0 31,-17 0-31,18 0 15,-1 0 17,-17 0-32,0 0 31,35 0-15,-35 0-16,0 0 15,18 0 16,-18 0-15,0 0 15,35 0-15,-53 0-16,18 0 31,35 0-15,-35 0-1,18 0 1,-18 0 0,17 0-1,-17 0 1,18-17 0,-18 17-1,0 0 1,35 0-1,-35 0 1,-18-18 15,0 18-31,18 0 16,0 0 0,18 0-1,-19 0-15,19 0 16,0 0 15,-1 0-15,-35 0-1,54 0 1,-36 0-16,-1-18 31,19 18-15,-18 0-16,0 0 31,35 0 0,-53 0-31,36 0 32,-1 0-17,1 0-15,-18 0 31,35 0-15,-35 0 0,0 0-1,18 0-15,-19 0 32,1 0-32,36 0 15,-54 0 16,53 0 1,-35 0-17,0 0 1,35 0 0,-17-17-1,-36 17-15,53 0 31,-35 0-15,18 0 0,-19 0-1,54-18 1,-53 18 0,35-18-16,-17 18 15,-53 18 1</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2:08.117"/>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7726 13141 0,'88'0'187,"35"-35"-171,-34 17 0,105-35-1,0 35 1,-88 18 0,-89 0-16,1 0 0,-18 18 46,-71 17-14,-70-35-17,-106 36 1,0-19 15,0 1-31,212 0 16,-124-18-1,124 0 1,17 0 0,89-18 46,0 0-46,-19 1-1,1-1-15,0 0 0,-35 1 32</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2:35.231"/>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7673 13053 0</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2:37.53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3722 14041 0,'17'0'140,"36"-18"-140,88-17 16,36 17 0,70-17 15,-18-36-31,-105 71 15,52-17 1,0 17-16,89 0 31,-106 0-15,-18 0 0,53 0-16,-53 0 31,106-36-16,141 1 1,-212 0 0,-17 35-1,35-18 17,-53 18-32,-53 0 31,36 18-31,-18-18 31,-71 17-15,71 1-1,-53 0 1,35-1 0,88 1-1,-87 35 1,34-36-1,-88-17 1,-17 18 0,-18 0 15,0-1 47,0 1-78,-18 0 0,-17-1 16,-141 19 15,-89-1-31,142-18 16,-89 19-1,-176-36 1,159 0-1,17 0 1,-159-36 0,19 19-1,69-18 17,160 35-17,-53 0 1,17 0-1,-123-36 1,123 36-16,53 0 31,-106 0-15,54 0-16,-36 0 16,-71 0 15,142 0-16,70 0 1,0 0 0,35 0-16</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52:45.908"/>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6244 16528 0,'53'0'156,"88"0"-156,53 0 31,18 0-15,-124 0-16,124 0 0,70 17 16,-88 1 15,-18 0-16,-123-18 1,53 17 0,123 18-1,18-35 1,-35 18 0,-124-18-16,71 18 15,-53-18 1,70 35 15,-52-35-31,17 0 31,35 0-15,-52 0-16,-54-18 31,71 18-15,-17 0-16,-54 0 31,54 0-15,-54 0-1,-34 0 1,-1 0 15</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14.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3316 3598 0,'35'0'235,"18"0"-235,35 0 0,124 0 15,-53 0 1,0-17 0,193 17 15,-69 0-31,-160 0 15,18 0 17,-53 0-32,1 0 15,34 17 1,54 1 0,-19 0-1,-52-18 1,53 17-1,-53-17 1,17 0 15,54 18-15,-54-18 0,-17 0-16,17 0 15,1 0 1,35 0 15,52 18-15,-52-18-16,-18 0 31,18 17-15,-71 1-1,53-18 16,53 0-15,-70 0 0,-1 0-16,36 0 15,-18 0 1,-18 0 0,160 0 15,-125 0-16,-34-18 1,17 18 0,-18 0-1,-17-17 1,88 17 0,-88 0-1,-53 0 1,35 0 15,-35 0-31,0 0 31,0 0-15,-18 0 0,-17 0-16,17 0 15,-35-18 1,18 18 15</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19.0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3510 4586 0,'53'0'203,"-18"0"-203,54 0 0,16 0 16,266 0 15,-212 0-15,-54 18-1,54-18 1,-53 35 0,35-35-1,88 0 1,-105 0-1,-18 18 1,70-18 0,18 17-1,18-17 17,17 0-17,-70 0 1,52 0-1,319 0 1,-354 0 0,36 18-1,229-18 1,-194 0 0,-53 0-1,35 0 1,18 18-1,-71-18 1,18 35 0,-88-35-1,0 17 1,123 19 0,-70-19-1,0-17 1,0 18 15,-54-18-15,-34 0-1,70 0 1,-35 0 0,17 0 15,-52 0-31,-18 0 0,35 0 15,-35 0 17,88 0-32,-18 0 15,19 0 17,-72 0-32,107 0 15,-19-18 1,-17 18-16,89 0 31,-1 0-31,53-17 31,-158-19-31,87 36 16,89-17 0,353-54-1,-353 54 1,17-1-1,89-35 1,-141 53 0,-107-18-1,107 18 1,-177 0 0,36 0 15,-19 18-16,-52 0 1,-17-18 0,52 0-16,-35 0 15,0 0 17,35 0-1,-35 0-31,0 0 15,35 0 17,-35 0-17,0 0 1,17 0 0,-17 0-1,0 0 1,35 0-1,-35 0-15,-18 0 16,54 0 15,-36 0-15,-1 0 0,37 0-1,-54 0 1,35 0-1,1 0 17,0 0-17,-36 0 1,53 0 0,-35 0-1,0 0 1,35 0-1,-53 0 1,18 0 0,35 0-1,-35 0 1,0 0 0,18 0 15,-18 0-31,17 0 15,1 0 17,-1 0-17,-34 0 1,17 0 0,35 0-1,-35 0-15,17 0 31,-17 0-31,0 0 16,35 0 15,-35 0-15,0 0 0,18 0 15,-1 0-16,-17 0 1,35 0 0,-52 0-1,17 0 1,35 0 0,-35 0-1,0 0 1,17 0-1,-17 0 1,0 0 0,35 0-1,-53 0 1,36 0 0,0 0 15,-19 0-16,19 0 1,0 0 0,-18 0-1,-1 0 1,37 0 0,-36 0-1,-18 0 1,53 0-1,-35 0 1,0 0 0,35 0-1,-35 0 1,-18 0 0,53 0 15,-35 0-16,18 0-15,-1 0 32,-17 0-17,0 0-15,35 0 32,-35 0-17,0 0 1,18 0-1,-18 0 1,0 0 0,35 0-1,-35-18 1,-18-35 0,0 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4:52.0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2752 6632 0,'35'0'188,"88"0"-188,160 0 31,52 18-31,35 17 31,-158-17-31,35-1 16,-124-17-1,54 0 1,-36 0 0,18 0-1,-36 0 1,18 0 0,124 18-1,-107-18 1,-69 18-1,140-18 1,-70 0 15,-71 0-15,53 0 0,-70 0-1,-1 0 1,36-18-1,-36 18 1,36-35 0,35 35-1,-88 0 1,53 0 0,35 0-1,-70 0 1,35 0 15,-53-18-15,35 18-16,35 0 31,-35 0-15,18 0-1,35 0 1,-35 35-1,-18-17 1,-17 0-16,0-1 31,-54-17-15</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21.6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3140 5468 0,'53'-18'250,"17"18"-250,18 0 16,124-17 0,-88 17-1,105 0 1,-88 0-1,18 0 1,105 0 0,-140 0-1,87 0-15,-122 0 32,-1 0-17,53 0 1,-35 0-1,17 0 1,54 0 0,-72 0-1,-34 0 1,52 0 0,-17 0-1,35 0 1,124 0 15,-71 0-15,-53 0-1,124 0 1,-54 0 0,1-18-1,35 18 1,-124 0-1,71 0 1,142 0 0,-178-35-1,-34 35 1,88 0 15,-36 0-31,0 0 31,54 0-15,-125 0 0,1 0-1,124 0-15,-107 0 16,36 0 15,17 35-15,-52-35-1,-36 35 1,53 1-16,-53-36 16,-35 0 15,35 17-15,-70-17-1,17 0 1,0 0-1,1 0 1</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28.5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3281 6491 0,'35'0'219,"0"0"-204,36 0 1,35 0 0,105-18-1,89-34 1,-211 52-16,105-18 16,-36 0-1,142 1 1,-18-1-1,-17 0 1,123 18-16,18 0 16,-36 0 15,-264 0-31,229 0 16,53 0 15,-17 18-16,105-18 1,-176 0-16,35 0 16,0 0 15,-106-53-15,-141 53-1,36 0 1,-71-18-1,0 18-15,35 0 32,-35 0-17</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31.6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10866 6597 0,'123'0'172,"36"-18"-157,317 18 1,88-17 0,-158 17-1,-18 0 1,-123 0-16,-71 0 15,0 0 1,18 0 15,-71 0-15,-53 0-16,71 0 16,-71 0 15,0 0-16,35 0 1,-34 0 0,-1 0-1,88 0 1,-70 0 0,35 0-1,53 0 16,-88 0-15,-18 0-16,53 0 16,-35 0-1,-53 0 17,35 0-17,-35 0 1,0 0-16,18 0 15,-18 0 1,-1 0 0,37 0 15,-54 0-15,18 0-1,35 0 1,-35 0-1,18 0 1,-1 0 15,-17 0-31,0 0 16,35 0 0,-35 0-1,-18 0 1,54 0-1,-37 0 17,1 0-17,36 0 1,-54 0 0,18 0-1,35 0 16,-35 0-15,17 0-16,-17 0 16,18 0-1,-18 0 1,-36 0 0,54 0-16,-18 0 31,-18 0-16,0 0-15,18 0 16,0 0 0,36 0-1,-37 0 1,-16 0 0,52 0-1,-35 0 1,0 0-1,35 0 17,-35 0-17,-18 0 1,53 0-16,-35 0 16,18 0-1,-18 0 1,17 0-1,-17 0 1,35 0 15,-35 0-15,-17 0 0,52 0-1,-35 0 1,0 0-1,17 0 1,-17 0 0,0 0-1,35 0 1,-35 0 0,18 0-1,-18 0 16,17 0-15,-17 0 0,35 0-1,-53 0-15,18 0 16,36 0 15,-36 0 0,-1 0-15,19 0 0,-18 0-16,0 0 31,35 0-31,-35 0 16,0 0-1,17 0 1,1 0-1,-18 0 17,35 0-17,-53 0 1,18 0 0,35 0-1,-35 0 1,0 0 15,18 0-31,-18 0 31,0 0-15,17-18 0</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34.8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3281 7391 0,'106'17'203,"35"-17"-203,70 18 16,178 17 0,-125-17-1,71 0 1,141 34 15,-193-16-31,-107-1 31,159-17-15,-70-18 0,-54 0-1,-52-36 1,-88 36-16,140-35 16,36 35-1,18-18 1,-89 18-1,1 0 1,228-52 0,-193 16-1,-18 1 1,71-18 0,-142 35-1,36 1 1,53-1-1,-54 0 17,1 1-17,70-18 1,-70 17-16,-18 18 16,-17-18 15,-18 18-16,-18 0 1,0 0 0,-17 0-1,17 0 1,18 0 0,-18 0 15,0 0-16,35 0 1,-52 0 0,52 18-1,-17-18 1,-18 0 0,-17 0-1,17 0 1,-17 0-1,-1 35 1,1-35 0,-18 0-1,0 0 1,35 0 0,-53 0-1,18 0 1,53 0-1,-53 0 1,0 0 15,17 0-15,1 0 0,-18 0-1,35 0 1,-17 0-16,-19 0 31,-16 0-31,17 0 16,-18 0-16,53 0 31,-35 0-15,0 0 15,-18 0-16,18 0-15,0 0 16,18 0-16,-1 18 16</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37.9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1058 9084 0,'53'0'219,"88"0"-203,71 0-16,176 0 15,159-35 1,-124 17-1,36 18-15,17 0 32,141 18-17,-370-18 1,71 0 0,105 0-1,-176-18 16,-35-17-15,282-106 0,-283 105-16,19 1 15,193-18 17,-158 53-17,-36 0 1,35 18-16,-122 0 31,-54-1-15,71 1-1,-89-18 1,89 0 0,70 0-1,-123 0 1,17 0-1,-17 0 17,0-18-17,-18 1 1,71-19-16,-53 19 16,-71 17-1</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40.2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3616 10037 0,'71'35'203,"70"-18"-187,70 1-16,107-18 15,-71 18 1,17-18-1,-52 0-15,123 0 32,-106 0-32,54-18 15,-160 0 1,248 18-16,-89 0 31,-18-17-15,-70 17-16,-17 0 31,87 0-15,-123 0-1,18-18 1,88 18 0,-53-17-1,-17 17 1,17 17 15,-53-17-31,53 0 31,106 18-15,-142-18-16,-52 17 31,123 1-15,-105-18-1,17 18 1,53-18 0,18 0-1,-53 0 1,246 0 0,-211 0-1,-70 0 1,123 0 15,-142 0-15,1 0-1,35 0 1,-52 0 0,-1 0-1,106-18 1,-53-35-16,-106 18 31</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44.3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3986 11254 0,'142'0'218,"52"0"-218,88 17 16,88 1 0,106 0-1,1-1 1,-389-17-16,265 0 16,35 0-1,53 35 1,-194-35-1,-18 0 1,141 0 15,-158-52-31,-36 34 32,177-17-17,-88-1 1,-71 1-16,106-36 31,-124 71-15,-53-35-1,89 18 1,-71 17 0,18-18-1,123 18 16,-123 0-15,0 0 0,-1 0-1,-34 18 1,-1-18 0,36 35-1,-53-35 1,17 17-1,19 1 1,-72-18 0,18 0-1,18 0 1,-18 0 0,-52 0 15,69 0-16,-52 0 1,0 0 0,53 0-16,-53 18 31,-18-18-15,54 0-1,-37 0 1,19 0-1,0 0 1,-36 0-16,53 0 31,-35 0-31,53 0 32,-36 0-1,-34 0-31,17 0 15,-1 0 1,19 0 0,-18 0-1,0 0-15,17 0 32,19 0-17,-54 0-15,53 0 31,-35 0-15,18 0 0,17 0-1,-53 0 1,36 0-16,-1 0 47,-17 0-32,0 0 1,53 0 0,-71 0-1,18 0 1,18 0 0,-19 0-1,37 0-15,-36 0 31,17 0-15,-35 0 0,54 0-1,-36 0 1,-1 0 0,37 0-1,-54 0 1,53 0 15,-17 0-15,-18 0-1,17 0 1,-17 0 0,35 0-1,-52 0 1,52 0-1,-18 0 1,-34 0 0,34 0-16,18 0 31,-35 0-15,35 0-1,-35 0 1,0 0-1,0 0 1,18 0 15,-18 0-31,17 0 32,-17 0-17,0 0 1,35 0-1,-35 0 1,0 0-16,35 0 31,-35 0-31,0 0 32,18 0-17,-1 0 16,-17 0-31,18 0 32,-1 0-32,-17 0 15,35 0 1,-52 0 15,17 0-31,35 0 31,-35 0-15,0 0-16,35 0 31,-53 0-15,18 0-16,35 0 47,-35 0-32,0 0-15,18 0 32,-1 0-17,-17 0-15,35 0 32,-53 0-17,18 0 1,36 0-1,-37 0-15,1 0 16,36 0 15,-54 0-15,35 0 0,1 0-1,0 0 1,-19 0-1,19 0 17,-18 0-17,0 17-15,-18 1 16</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47.0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2028 12347 0,'53'0'235,"18"0"-235,52 0 15,36 0-15,106-17 0,193-54 16,-34 18 0,-230 35 15,211-34 0,-52 16-15,-18 1-1,0 0 1,-52 17 0,-19 18-1,-52-35-15,-124 35 0,71 0 16,0 0-1,-71 0-15,88 0 32,-17 0-17,-53 0 1,53 0 0,-71 0-16,0 0 46,71 0-30,-89 0 0,36 0-1,-35 0-15,70 0 16,0 0 0,-53 0-1,18 0 1,-18 0-1,71 0 17,-71 17-17,53-17 1,-53 18 0,18-18-1,0 18 1,-53-18-16,35 0 15,36 0 1,52 17 0,-70-17-1,-18 18 1,35-18 15,-34 0-31,-1 0 16,18 0-1,-53 0 1,17 0 0,54 0-1,-19 0 17,19-18-17,-71-17 1</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1:58.4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3263 13176 0,'18'0'250,"52"0"-250,213-35 16,34 0 15,-35 17-15,71 18 0,-212 0-16,247-35 15,-141 35 1,18 0-1,-89 0 1,-17 0 0,53 0-1,-107-18 1,19 0 0,88 18-1,-18-35 1,-53 35-1,70 0 1,-122 35 0,69-17 15,177 0-15,-141-1-1,-70 1 1,35-18-1,-18 0 1,-18 0 0,160 0-1,-89 0 1,-36-18 0,125 1-1,-160 17 1,18 0-1,106 0 17,-123 0-17,17 0 1,70 17 0,-123-17-16,18 0 31,-35 0-16,-1 18 1,19-18 0,-19 0-1,18 0 1,-35 0 0,18 0-1,-18 0 1,0 0-1,35 0 1,-35 0 15,0 0-15,17 0 0,-17 0-1,0 0 1,35 0-1,-52 0 1,34 0 0,1 0-1,-18 0 1,17 0 0,1 0-1,-18 0 1,0 0 15,35 0-15,-35 0-1,0 0 1,17 0 0,-17 0-1,0 0 1,35 0-1,-35 18 1,0-18 0,18 0-1,-1 0 1,-17 0 0,35 0-1,-53 0 1,18 0-1,36 0 1,-36 0 0,-1 0-1,19 0 1,-18 0 15,0 0-15,35 0-1,-35 0-15,0 0 32,-36 0-32,36 0 15,18 0 1,-18 0 0,-35 0-16,52 0 15,-17 0 1,18 0-1,-19 0 17,1 0-17,18 0 1,-18 0 0,0 0-1,35 0 1,-35 0-1,0 0 1,17 0 0,-17 0-1,0 0 1,35 0 0,-35 0-1,0 0 16,18 17-15,-1-17 0,-17 0-1,18 0-15,-36 0 16,18 0 15,35 0-15,-35 0-1,0 0 1,18 0 0,-19 0-1,1 0 1,36 0 0,-36 0-1,-1 0 1,37 0-1,-36 0 1,-1 0 0,37 0 15,-54 0-15,18 0-1,35 0 1,-35 0-16,0 0 31,17 0-15,-17 0-1,18 0 1,-1 0 0,1 0-1,-36 0 1,54 0 15,-37 0-15,1 0-1,18 0 1,-18 0 0,0 0-1,35 0 1,-35 0-1,0 0 1,17 0 0,-17 0-1,18 0 1,-1 0 0,-17 0-1,0 0 1,18 0 15,-1 0-15,-17 0-1,18 0 1,-18 0 0,0 0-1,35 0 1,-35 0-1,-18 0-15,53 0 16,-35 0 15,0 0-15,35 0 0,-53 0-1,36 0 1,0 0-1,-19 0 17,19 0-17,0 0-15,-18 0 32,-1 0-17,37 0 1,-36 0-1,-1 0 1,19 0 0,-18 0-1,0 0 1,35 0 0,-35 0-1,-18 0 1,53 0 15,-35 0-15,18 0-1,-1 0 1,-17 0 0,0 0-1,35 0 1,-35 0-1,0 0 1,18 0 0,-18 0-1,0 0 1,35 0 0,-35 0-1,-18 0 1,53 0-1,-35 0 17,18 0-17,-1 0 1,-17 0 0,0 0-1,35 0 1,-35 0-1,0 0 1,-35 0-16,35 0 16,0 0-16,0 0 31,-18 0-31,18 0 0,-18 0 47,53 0-32,-35 0 1,0 0 0,18 0-1,-54 0-15,54 0 0,17-35 32,-17-18-17</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2:03.1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3351 15293 0,'36'0'188,"-1"0"-172,0 18-16,71-18 15,53 0 16,88 0-31,106 0 16,-265 0-16,159 0 16,-36-18-1,266 18 1,-230-35 0,-36 17-1,213-35 1,-125 53-1,-87 0 17,53 0-17,17 18 1,-18 35 0,54-18-1,-195-35 1,19 0-1,34 0 1,-88 0 0,18 0-1,53 0 1,-89 0 0,54 0-1,70 0 1,-53 0-1,-35 0 17,123 0-17,-106 0 1,71 0 0,71 18-1,-124-18 1,-35 0-1,88 17 1,-53-17 15,0 18-31,0-18 16,-70 0 15,17 0-15,0 0-1,1 0-15,-54 0 32,53 0-17,-35 0 1,0 0 0,35 0-16,-35 0 31,-18 0-16,53 0 1,-35 0 0,0 0-1,18 0 1,-1 0 0,-17 0-1,35 0 1,-35 0-1,0 0 17,18 0-17,-18 0 1,0 0 0,17 0-1,-17 0 1,0 0-1,-18 0-15,18 0 16,0 0 0,0 0 15,18 0-15,-18 0-16,17 0 31,-52 0-31,35 0 15,17 0 1,-34 0 0,52 0-1,-35 0 1,0 0 0,-18 0-16,18 0 15,-18 0 1,53 0-1,-35 0 1,0 0 15,18 0-15,-18 0 0,17 0-1,1 0 1,-1 0-1,-17 0 1,18 0 0,-18 0-1,-1 0 1,37 0 0,-36 0-16,0 0 31,17 0-16,-17 0 17,0 0-17,35 0-15,-35 0 16,-18 0 0,53 0-1,-35 0 16,18 0-15,-18 0 0,17 0-1,-17 0 1,36 0 0,-37 0-1,1 0 16,18 0-31,-18 0 16,0 0 0,17 0-1,-17 0 1,0 0 0,35 0 15,-35 0-16,18 0 1,-18 0 0,17 0-1,-17 0 1,35 0 0,-35 0-1,-17 0 1,52 0-1,-35 0 1,0 0 0,35 0-1,-53 0 1,18 0 0,35 0-1,-35 0 1,18 0-1,-18 0 17,17 0-17,-17 0 1,35 0 0,-35 0-1,-18 0 1,54 0-1,-36 0 1,-1 0 15,37 0-15,-19 0 0,-17-35-1,35 17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4:56.1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14146 5186 0,'53'0'203,"71"0"-187,-1 0-16,142 0 15,-54-18 1,1-17 15,-88 35-31,140-18 16,-52 1 0,0-1-1,-71 18-15,-18 0 16,71 0-1,-88 0 1,-18 0 15,36 0-15,-54 0 0,36 0-1,35-18-15,-70 18 16,35 0 31,70 0-32,-70 0-15,-36 0 32,71 0-17,1 0 1,-37 0-16,54 0 31,-35 0-15,-36 0-1,-53 0-15,36 0 16,17 0 0,-35 0-1,35 18 1,-35-18-1,35 18 17,-35-18-17,18 0 1,-1 0 0,1 0-1,-18 0-15,52 0 31,-34 0-15,17 0-16,53 17 16,-53-17-1,1 18 17,52-18-32,-88 0 31,70 0-16,1 0 17,-54 0-17,18 0-15,53 0 16,-35 0 0,-35 0 15,52 0-16,-70 0 1,35 0 0,-35-18-16,18 18 15,17 0 17,0-17-32,-35 17 31,18 0-16,-18 0 1,-18 0 0</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2:27.5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17833 15152 0,'123'0'234,"71"0"-234,-35 17 0,194 19 16,-18-36 15,159 17-15,-212 1-1,-70-18 1,52 18 0,-87 17-1,-89-17 1,18 52 0,-71-70-1</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2:29.1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3034 16175 0,'53'0'203,"88"0"-187,53 0-16,194 0 31,-176 0-31,264-53 16,141 71-1,-176-18 1,-141 0-1,-71 0 1,36-18 0</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9:02.7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2028 17057 0,'18'0'328,"17"0"-313,1 0 1,34 0 0,-17 0-1,124 0 1,-54 0 0,18 0 15,35 0-16,-70 0-15,-17 0 32,16 0-32,-52 0 15,71-18-15,17 18 16,0 0 15,-53-35-15,18 35-1,53-18 1,-71 18 15,53 0-15,71-17 0,-89-1-1,18 18-15,53 0 31,-35 0-15,53 0 0,52 0-16,-123 0 31,106 18-15,177 17-1,-213-35 1,36 0 15,230 18-15,-178-18-1,-87 0 1,88-36-16,-18 19 16,-70-1 15,17-53-16,-70 54 1,35 17 0,53 17-16,-124 19 31,-70-19-15,71 19-1,-89-1 1,53-35-1,-35 35 1,18-17 0,-36-1 15,36-17-15,-36 18-1,-18-18 1,72 0-1</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39:06.4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6350 18274 0,'53'0'219,"106"0"-204,-54 0-15,142-18 32,-70 18-17,17 0 1,-88-17 0,158-1-1,213 0 1,-283 1-1,17 17 1,54-18 0,-89 18-1,-17 0 1,-18 0 0,-88 0-16,70 18 31,54-18-16,52 35 1,-70-17 0,-36-1-1,36-17 1,-18 0 0,71-17-16,123-1 31,-229 18-16,17-18 17,71 18-17,-17 0-15,-19 0 16,37 0 0,-37 0-1,1 0 1,106 0-1,-142 0 17,18 0-32,18 0 31,-18 0-15,18-17-1,88 17-15,-141 0 31,17 0-15,1 0 0,-36 0-1,0 0 1,35 0 0,-34 0 15,-19 0-16,54 0 1,-36-18 0</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0:48.6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2540 17127 0</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0:52.7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353 2611 0,'35'0'219,"106"-89"-219,106-263 15,141-142 1,-17 106 15,-160 211-15,-175 124-1,-19 53 1</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0:53.7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600 2699 0,'106'-71'188,"176"-70"-188,-159 71 15,36-19 1,264-263 0,-282 263-16,212-175 31,-176 123-16,34-18 1</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0:56.3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1870 6597 0,'35'0'141,"88"0"-125,-34 0-1,263 0 1,36 0-1,-123 0 1,-177 0-16,300 35 16,-17-52-1,-1 17 1,-17 0 0,-106 0-1,0 0 16,-88 0-15,88 0 0,70-36-16,-123 36 15,-53-17 1,282 17 15,-158 0-15,-18 0-1,-35 0-15,-1 0 32,36 0-17,18 0 17,-106 0-17,-18 0 1,-35 0-16,105 0 0,1 0 15,-18 0 1,106 0 15,-124 17-15,18 1 0,-17 0-1,-89-1 1,88-17-1,-35 0 1,-17 0 0,-36 0-1,-35 0-15,53 0 16,0 0 0,105 0-1,-34 0 16,87 0-15,107 18 0,-72 35-16,1 0 15,106 35 17,-247-53-17,17 0-15,1-17 31,-54-18-15,-17-35 0,-53-106-1</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0:58.5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2099 8855 0,'123'0'203,"89"0"-187,-18 0-16,106 0 15,-53-18 1,70 18 0,-158 0-16,141 0 15,-35 35 1,246 1-1,-158-19 1,-141 1 0,105 17-1,-105-17 1,-36-18 15,106 0-15,-52 0-1,105 0-15,53 0 32,-176-35-17,87 17 1,125 0 0,-213 1-1,36-1 1,318-35-1,-301 18 1,19-18 0,193 0-1,-229 18 1,-124-1 0,177 1-1,-53 17 1,-35 1 15,70-1-15,-53 18-1,18 0 1,141 0 0,-229 0-1,53 0 1,70 0-1,-88 0 1,71 0 0,193-17-1,-299 17 1</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3T11:41:01.9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1429 5309 0,'-53'0'172,"-71"0"-156,-34-17-16,16 17 15,54 0 16,53 0-31,17 0 16,-17 35 0,-18 124-1,53-1-15,0-69 47,0 281-31,71 71-1,-1-141 1,36 194 0,-53-71-1,35-88-15,-52 53 16,-36-35 0,0-106 15,-53 71-16,-18-142 1,18 0 0,-70-52-1,34-36 1,1-35 0,-18-35-1,71-18 1,35-18 31,0-70-32,0-18 1,0 53 0,18 53-1,17 0 1,-17 35-1,52 177-15,-34-36 16,34 442 15,-70-142-15,18-70 0,-1 476-1,-17-371 1,36 124-1,-19-212 1,71-87 0,18 404-1,-17-246 1,34 194 0,-70-494-1,0-53 1,53 36-1,-53-107 1,52 1-16,54 52 31,18-70-15,87-35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9979848-EE96-45F0-ABB6-CD13FB76160B}" type="datetimeFigureOut">
              <a:rPr lang="en-IN" smtClean="0"/>
              <a:t>22-04-2022</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D6B9CAA-1E3C-4E89-80A5-B95B55D87261}" type="slidenum">
              <a:rPr lang="en-IN" smtClean="0"/>
              <a:t>‹#›</a:t>
            </a:fld>
            <a:endParaRPr lang="en-IN"/>
          </a:p>
        </p:txBody>
      </p:sp>
    </p:spTree>
    <p:extLst>
      <p:ext uri="{BB962C8B-B14F-4D97-AF65-F5344CB8AC3E}">
        <p14:creationId xmlns:p14="http://schemas.microsoft.com/office/powerpoint/2010/main" val="2990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https://tutorialink.com/dbms/views.dbms</a:t>
            </a:r>
          </a:p>
          <a:p>
            <a:endParaRPr lang="en-IN" dirty="0"/>
          </a:p>
          <a:p>
            <a:pPr fontAlgn="base"/>
            <a:r>
              <a:rPr lang="en-IN" sz="1200" b="0" i="0" kern="1200" dirty="0">
                <a:solidFill>
                  <a:schemeClr val="tx1"/>
                </a:solidFill>
                <a:effectLst/>
                <a:latin typeface="+mn-lt"/>
                <a:ea typeface="+mn-ea"/>
                <a:cs typeface="+mn-cs"/>
              </a:rPr>
              <a:t>Database views</a:t>
            </a:r>
          </a:p>
          <a:p>
            <a:pPr fontAlgn="base"/>
            <a:r>
              <a:rPr lang="en-IN" sz="1200" b="0" i="0" kern="1200" dirty="0">
                <a:solidFill>
                  <a:schemeClr val="tx1"/>
                </a:solidFill>
                <a:effectLst/>
                <a:latin typeface="+mn-lt"/>
                <a:ea typeface="+mn-ea"/>
                <a:cs typeface="+mn-cs"/>
              </a:rPr>
              <a:t>A </a:t>
            </a:r>
            <a:r>
              <a:rPr lang="en-IN" sz="1200" b="0" i="1" kern="1200" dirty="0">
                <a:solidFill>
                  <a:schemeClr val="tx1"/>
                </a:solidFill>
                <a:effectLst/>
                <a:latin typeface="+mn-lt"/>
                <a:ea typeface="+mn-ea"/>
                <a:cs typeface="+mn-cs"/>
              </a:rPr>
              <a:t>database view</a:t>
            </a:r>
            <a:r>
              <a:rPr lang="en-IN" sz="1200" b="0" i="0" kern="1200" dirty="0">
                <a:solidFill>
                  <a:schemeClr val="tx1"/>
                </a:solidFill>
                <a:effectLst/>
                <a:latin typeface="+mn-lt"/>
                <a:ea typeface="+mn-ea"/>
                <a:cs typeface="+mn-cs"/>
              </a:rPr>
              <a:t> is a subset of a database and is based on a query that runs on one or more database tables. Database views are saved in the database as named queries and can be used to save frequently used, complex queries.</a:t>
            </a:r>
          </a:p>
          <a:p>
            <a:pPr fontAlgn="base"/>
            <a:r>
              <a:rPr lang="en-IN" sz="1200" b="0" i="0" kern="1200" dirty="0">
                <a:solidFill>
                  <a:schemeClr val="tx1"/>
                </a:solidFill>
                <a:effectLst/>
                <a:latin typeface="+mn-lt"/>
                <a:ea typeface="+mn-ea"/>
                <a:cs typeface="+mn-cs"/>
              </a:rPr>
              <a:t>There are two types of database views: dynamic views and static views. Dynamic views can contain data from one or two tables and automatically include all of the columns from the specified table or tables. Dynamic views are automatically updated when related objects or extended objects are created or changed. Static views can contain data from multiple tables and the required columns from these tables must be specified in the SELECT and WHERE clauses of the static view. Static views must be manually updated when related objects or extended objects are created or changed.</a:t>
            </a:r>
          </a:p>
          <a:p>
            <a:pPr fontAlgn="base"/>
            <a:r>
              <a:rPr lang="en-IN" sz="1200" b="0" i="0" kern="1200" dirty="0">
                <a:solidFill>
                  <a:schemeClr val="tx1"/>
                </a:solidFill>
                <a:effectLst/>
                <a:latin typeface="+mn-lt"/>
                <a:ea typeface="+mn-ea"/>
                <a:cs typeface="+mn-cs"/>
              </a:rPr>
              <a:t>When you create a dynamic view with data from two tables, you must ensure that both tables have the same PRIMARYKEYCOLSEQ columns or contain unique indexes with the same column name in the same order.</a:t>
            </a:r>
          </a:p>
          <a:p>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1</a:t>
            </a:fld>
            <a:endParaRPr lang="en-IN"/>
          </a:p>
        </p:txBody>
      </p:sp>
    </p:spTree>
    <p:extLst>
      <p:ext uri="{BB962C8B-B14F-4D97-AF65-F5344CB8AC3E}">
        <p14:creationId xmlns:p14="http://schemas.microsoft.com/office/powerpoint/2010/main" val="104916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STATIC views</a:t>
            </a:r>
            <a:r>
              <a:rPr lang="en-IN" baseline="0" dirty="0"/>
              <a:t> are of three types:</a:t>
            </a:r>
          </a:p>
          <a:p>
            <a:r>
              <a:rPr lang="en-IN" baseline="0" dirty="0"/>
              <a:t>DBA</a:t>
            </a:r>
          </a:p>
          <a:p>
            <a:r>
              <a:rPr lang="en-IN" baseline="0" dirty="0"/>
              <a:t>ALL</a:t>
            </a:r>
          </a:p>
          <a:p>
            <a:r>
              <a:rPr lang="en-IN" baseline="0" dirty="0"/>
              <a:t>USER</a:t>
            </a:r>
            <a:br>
              <a:rPr lang="en-IN" baseline="0" dirty="0"/>
            </a:b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5</a:t>
            </a:fld>
            <a:endParaRPr lang="en-IN"/>
          </a:p>
        </p:txBody>
      </p:sp>
    </p:spTree>
    <p:extLst>
      <p:ext uri="{BB962C8B-B14F-4D97-AF65-F5344CB8AC3E}">
        <p14:creationId xmlns:p14="http://schemas.microsoft.com/office/powerpoint/2010/main" val="291624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data warehouses, you can use materialized views to </a:t>
            </a:r>
            <a:r>
              <a:rPr lang="en-IN" sz="1200" b="0" i="0" kern="1200" dirty="0" err="1">
                <a:solidFill>
                  <a:schemeClr val="tx1"/>
                </a:solidFill>
                <a:effectLst/>
                <a:latin typeface="+mn-lt"/>
                <a:ea typeface="+mn-ea"/>
                <a:cs typeface="+mn-cs"/>
              </a:rPr>
              <a:t>precompute</a:t>
            </a:r>
            <a:r>
              <a:rPr lang="en-IN" sz="1200" b="0" i="0" kern="1200" dirty="0">
                <a:solidFill>
                  <a:schemeClr val="tx1"/>
                </a:solidFill>
                <a:effectLst/>
                <a:latin typeface="+mn-lt"/>
                <a:ea typeface="+mn-ea"/>
                <a:cs typeface="+mn-cs"/>
              </a:rPr>
              <a:t> and store aggregated data such as the sum of sales. Materialized views in these environments are often referred to as summaries, because </a:t>
            </a:r>
            <a:r>
              <a:rPr lang="en-IN" sz="1200" b="1" i="0" kern="1200" dirty="0">
                <a:solidFill>
                  <a:schemeClr val="tx1"/>
                </a:solidFill>
                <a:effectLst/>
                <a:latin typeface="+mn-lt"/>
                <a:ea typeface="+mn-ea"/>
                <a:cs typeface="+mn-cs"/>
              </a:rPr>
              <a:t>they store summarized data</a:t>
            </a:r>
            <a:r>
              <a:rPr lang="en-IN" sz="1200" b="0" i="0" kern="1200" dirty="0">
                <a:solidFill>
                  <a:schemeClr val="tx1"/>
                </a:solidFill>
                <a:effectLst/>
                <a:latin typeface="+mn-lt"/>
                <a:ea typeface="+mn-ea"/>
                <a:cs typeface="+mn-cs"/>
              </a:rPr>
              <a:t>. They can also be used to </a:t>
            </a:r>
            <a:r>
              <a:rPr lang="en-IN" sz="1200" b="0" i="0" kern="1200" dirty="0" err="1">
                <a:solidFill>
                  <a:schemeClr val="tx1"/>
                </a:solidFill>
                <a:effectLst/>
                <a:latin typeface="+mn-lt"/>
                <a:ea typeface="+mn-ea"/>
                <a:cs typeface="+mn-cs"/>
              </a:rPr>
              <a:t>precompute</a:t>
            </a:r>
            <a:r>
              <a:rPr lang="en-IN" sz="1200" b="0" i="0" kern="1200" dirty="0">
                <a:solidFill>
                  <a:schemeClr val="tx1"/>
                </a:solidFill>
                <a:effectLst/>
                <a:latin typeface="+mn-lt"/>
                <a:ea typeface="+mn-ea"/>
                <a:cs typeface="+mn-cs"/>
              </a:rPr>
              <a:t> joins with or without aggregations.</a:t>
            </a: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22</a:t>
            </a:fld>
            <a:endParaRPr lang="en-IN"/>
          </a:p>
        </p:txBody>
      </p:sp>
    </p:spTree>
    <p:extLst>
      <p:ext uri="{BB962C8B-B14F-4D97-AF65-F5344CB8AC3E}">
        <p14:creationId xmlns:p14="http://schemas.microsoft.com/office/powerpoint/2010/main" val="107163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E1DBAC-1113-429E-B969-7AB9BFE3EB28}" type="datetime1">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C3CF7-7918-4A10-8F8D-7296EC5F8E9E}" type="datetime1">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32FCB-15F6-4A51-869F-CF2BF1319DF2}" type="datetime1">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8D967-8FB9-48F5-B536-FC446E54BE02}" type="datetime1">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1DEF5-5E8D-40A3-AD55-D3329F90EA86}" type="datetime1">
              <a:rPr lang="en-US" smtClean="0"/>
              <a:t>4/22/2022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D616C-051D-45CF-A43E-5870C59CCFD4}" type="datetime1">
              <a:rPr lang="en-US" smtClean="0"/>
              <a:t>4/22/2022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3820E2-2C14-46BD-AF6D-A9AE7E00B525}" type="datetime1">
              <a:rPr lang="en-US" smtClean="0"/>
              <a:t>4/22/2022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7F0B1E-D467-454E-8F5C-8B7823D09A0B}" type="datetime1">
              <a:rPr lang="en-US" smtClean="0"/>
              <a:t>4/22/2022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78B4D-70EE-4E3D-B055-36D29F227F96}" type="datetime1">
              <a:rPr lang="en-US" smtClean="0"/>
              <a:t>4/22/2022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0197E-0FCE-487D-BD42-1ACCE61223FD}" type="datetime1">
              <a:rPr lang="en-US" smtClean="0"/>
              <a:t>4/22/2022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553935-596B-429D-B3E8-B8C345B0931A}" type="datetime1">
              <a:rPr lang="en-US" smtClean="0"/>
              <a:t>4/22/2022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1D37A52-65E2-476C-9A83-ADFA12D98BC9}" type="datetime1">
              <a:rPr lang="en-US" smtClean="0"/>
              <a:t>4/22/2022</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99.png"/><Relationship Id="rId12" Type="http://schemas.openxmlformats.org/officeDocument/2006/relationships/customXml" Target="../ink/ink99.xml"/><Relationship Id="rId17" Type="http://schemas.openxmlformats.org/officeDocument/2006/relationships/image" Target="../media/image104.png"/><Relationship Id="rId2" Type="http://schemas.openxmlformats.org/officeDocument/2006/relationships/customXml" Target="../ink/ink94.xml"/><Relationship Id="rId16" Type="http://schemas.openxmlformats.org/officeDocument/2006/relationships/customXml" Target="../ink/ink101.xml"/><Relationship Id="rId1" Type="http://schemas.openxmlformats.org/officeDocument/2006/relationships/slideLayout" Target="../slideLayouts/slideLayout2.xml"/><Relationship Id="rId6" Type="http://schemas.openxmlformats.org/officeDocument/2006/relationships/customXml" Target="../ink/ink96.xml"/><Relationship Id="rId11" Type="http://schemas.openxmlformats.org/officeDocument/2006/relationships/image" Target="../media/image101.png"/><Relationship Id="rId5" Type="http://schemas.openxmlformats.org/officeDocument/2006/relationships/image" Target="../media/image98.png"/><Relationship Id="rId15" Type="http://schemas.openxmlformats.org/officeDocument/2006/relationships/image" Target="../media/image103.png"/><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100.png"/><Relationship Id="rId14" Type="http://schemas.openxmlformats.org/officeDocument/2006/relationships/customXml" Target="../ink/ink100.xml"/></Relationships>
</file>

<file path=ppt/slides/_rels/slide11.xml.rels><?xml version="1.0" encoding="UTF-8" standalone="yes"?>
<Relationships xmlns="http://schemas.openxmlformats.org/package/2006/relationships"><Relationship Id="rId8" Type="http://schemas.openxmlformats.org/officeDocument/2006/relationships/customXml" Target="../ink/ink105.xml"/><Relationship Id="rId13" Type="http://schemas.openxmlformats.org/officeDocument/2006/relationships/image" Target="../media/image110.png"/><Relationship Id="rId18" Type="http://schemas.openxmlformats.org/officeDocument/2006/relationships/customXml" Target="../ink/ink110.xml"/><Relationship Id="rId3" Type="http://schemas.openxmlformats.org/officeDocument/2006/relationships/image" Target="../media/image105.png"/><Relationship Id="rId21" Type="http://schemas.openxmlformats.org/officeDocument/2006/relationships/image" Target="../media/image113.png"/><Relationship Id="rId7" Type="http://schemas.openxmlformats.org/officeDocument/2006/relationships/image" Target="../media/image107.png"/><Relationship Id="rId12" Type="http://schemas.openxmlformats.org/officeDocument/2006/relationships/customXml" Target="../ink/ink107.xml"/><Relationship Id="rId17" Type="http://schemas.openxmlformats.org/officeDocument/2006/relationships/image" Target="../media/image112.png"/><Relationship Id="rId25" Type="http://schemas.openxmlformats.org/officeDocument/2006/relationships/image" Target="../media/image115.png"/><Relationship Id="rId2" Type="http://schemas.openxmlformats.org/officeDocument/2006/relationships/customXml" Target="../ink/ink102.xml"/><Relationship Id="rId16" Type="http://schemas.openxmlformats.org/officeDocument/2006/relationships/customXml" Target="../ink/ink109.xml"/><Relationship Id="rId20" Type="http://schemas.openxmlformats.org/officeDocument/2006/relationships/customXml" Target="../ink/ink111.xml"/><Relationship Id="rId1" Type="http://schemas.openxmlformats.org/officeDocument/2006/relationships/slideLayout" Target="../slideLayouts/slideLayout2.xml"/><Relationship Id="rId6" Type="http://schemas.openxmlformats.org/officeDocument/2006/relationships/customXml" Target="../ink/ink104.xml"/><Relationship Id="rId11" Type="http://schemas.openxmlformats.org/officeDocument/2006/relationships/image" Target="../media/image109.png"/><Relationship Id="rId24" Type="http://schemas.openxmlformats.org/officeDocument/2006/relationships/customXml" Target="../ink/ink113.xml"/><Relationship Id="rId5" Type="http://schemas.openxmlformats.org/officeDocument/2006/relationships/image" Target="../media/image106.png"/><Relationship Id="rId15" Type="http://schemas.openxmlformats.org/officeDocument/2006/relationships/image" Target="../media/image111.png"/><Relationship Id="rId23" Type="http://schemas.openxmlformats.org/officeDocument/2006/relationships/image" Target="../media/image114.png"/><Relationship Id="rId10" Type="http://schemas.openxmlformats.org/officeDocument/2006/relationships/customXml" Target="../ink/ink106.xml"/><Relationship Id="rId19" Type="http://schemas.openxmlformats.org/officeDocument/2006/relationships/image" Target="../media/image97.png"/><Relationship Id="rId4" Type="http://schemas.openxmlformats.org/officeDocument/2006/relationships/customXml" Target="../ink/ink103.xml"/><Relationship Id="rId9" Type="http://schemas.openxmlformats.org/officeDocument/2006/relationships/image" Target="../media/image108.png"/><Relationship Id="rId14" Type="http://schemas.openxmlformats.org/officeDocument/2006/relationships/customXml" Target="../ink/ink108.xml"/><Relationship Id="rId22" Type="http://schemas.openxmlformats.org/officeDocument/2006/relationships/customXml" Target="../ink/ink112.xml"/></Relationships>
</file>

<file path=ppt/slides/_rels/slide12.xml.rels><?xml version="1.0" encoding="UTF-8" standalone="yes"?>
<Relationships xmlns="http://schemas.openxmlformats.org/package/2006/relationships"><Relationship Id="rId8" Type="http://schemas.openxmlformats.org/officeDocument/2006/relationships/customXml" Target="../ink/ink116.xml"/><Relationship Id="rId13" Type="http://schemas.openxmlformats.org/officeDocument/2006/relationships/image" Target="../media/image122.png"/><Relationship Id="rId18" Type="http://schemas.openxmlformats.org/officeDocument/2006/relationships/customXml" Target="../ink/ink121.xml"/><Relationship Id="rId3" Type="http://schemas.openxmlformats.org/officeDocument/2006/relationships/image" Target="../media/image116.png"/><Relationship Id="rId21" Type="http://schemas.openxmlformats.org/officeDocument/2006/relationships/image" Target="../media/image126.png"/><Relationship Id="rId7" Type="http://schemas.openxmlformats.org/officeDocument/2006/relationships/image" Target="../media/image119.png"/><Relationship Id="rId12" Type="http://schemas.openxmlformats.org/officeDocument/2006/relationships/customXml" Target="../ink/ink118.xml"/><Relationship Id="rId17" Type="http://schemas.openxmlformats.org/officeDocument/2006/relationships/image" Target="../media/image124.png"/><Relationship Id="rId25" Type="http://schemas.openxmlformats.org/officeDocument/2006/relationships/image" Target="../media/image128.png"/><Relationship Id="rId2" Type="http://schemas.openxmlformats.org/officeDocument/2006/relationships/image" Target="../media/image8.jpeg"/><Relationship Id="rId16" Type="http://schemas.openxmlformats.org/officeDocument/2006/relationships/customXml" Target="../ink/ink120.xml"/><Relationship Id="rId20" Type="http://schemas.openxmlformats.org/officeDocument/2006/relationships/customXml" Target="../ink/ink122.xml"/><Relationship Id="rId1" Type="http://schemas.openxmlformats.org/officeDocument/2006/relationships/slideLayout" Target="../slideLayouts/slideLayout2.xml"/><Relationship Id="rId6" Type="http://schemas.openxmlformats.org/officeDocument/2006/relationships/customXml" Target="../ink/ink115.xml"/><Relationship Id="rId11" Type="http://schemas.openxmlformats.org/officeDocument/2006/relationships/image" Target="../media/image121.png"/><Relationship Id="rId24" Type="http://schemas.openxmlformats.org/officeDocument/2006/relationships/customXml" Target="../ink/ink124.xml"/><Relationship Id="rId5" Type="http://schemas.openxmlformats.org/officeDocument/2006/relationships/image" Target="../media/image118.png"/><Relationship Id="rId15" Type="http://schemas.openxmlformats.org/officeDocument/2006/relationships/image" Target="../media/image123.png"/><Relationship Id="rId23" Type="http://schemas.openxmlformats.org/officeDocument/2006/relationships/image" Target="../media/image127.png"/><Relationship Id="rId10" Type="http://schemas.openxmlformats.org/officeDocument/2006/relationships/customXml" Target="../ink/ink117.xml"/><Relationship Id="rId19" Type="http://schemas.openxmlformats.org/officeDocument/2006/relationships/image" Target="../media/image125.png"/><Relationship Id="rId4" Type="http://schemas.openxmlformats.org/officeDocument/2006/relationships/customXml" Target="../ink/ink114.xml"/><Relationship Id="rId9" Type="http://schemas.openxmlformats.org/officeDocument/2006/relationships/image" Target="../media/image120.png"/><Relationship Id="rId14" Type="http://schemas.openxmlformats.org/officeDocument/2006/relationships/customXml" Target="../ink/ink119.xml"/><Relationship Id="rId22" Type="http://schemas.openxmlformats.org/officeDocument/2006/relationships/customXml" Target="../ink/ink123.xml"/></Relationships>
</file>

<file path=ppt/slides/_rels/slide13.xml.rels><?xml version="1.0" encoding="UTF-8" standalone="yes"?>
<Relationships xmlns="http://schemas.openxmlformats.org/package/2006/relationships"><Relationship Id="rId13" Type="http://schemas.openxmlformats.org/officeDocument/2006/relationships/image" Target="../media/image133.png"/><Relationship Id="rId18" Type="http://schemas.openxmlformats.org/officeDocument/2006/relationships/customXml" Target="../ink/ink132.xml"/><Relationship Id="rId26" Type="http://schemas.openxmlformats.org/officeDocument/2006/relationships/customXml" Target="../ink/ink136.xml"/><Relationship Id="rId3" Type="http://schemas.openxmlformats.org/officeDocument/2006/relationships/image" Target="../media/image116.png"/><Relationship Id="rId21" Type="http://schemas.openxmlformats.org/officeDocument/2006/relationships/image" Target="../media/image136.png"/><Relationship Id="rId34" Type="http://schemas.openxmlformats.org/officeDocument/2006/relationships/customXml" Target="../ink/ink140.xml"/><Relationship Id="rId7" Type="http://schemas.openxmlformats.org/officeDocument/2006/relationships/image" Target="../media/image130.png"/><Relationship Id="rId12" Type="http://schemas.openxmlformats.org/officeDocument/2006/relationships/customXml" Target="../ink/ink129.xml"/><Relationship Id="rId17" Type="http://schemas.openxmlformats.org/officeDocument/2006/relationships/image" Target="../media/image134.png"/><Relationship Id="rId25" Type="http://schemas.openxmlformats.org/officeDocument/2006/relationships/image" Target="../media/image138.png"/><Relationship Id="rId33" Type="http://schemas.openxmlformats.org/officeDocument/2006/relationships/image" Target="../media/image142.png"/><Relationship Id="rId2" Type="http://schemas.openxmlformats.org/officeDocument/2006/relationships/image" Target="../media/image8.jpeg"/><Relationship Id="rId16" Type="http://schemas.openxmlformats.org/officeDocument/2006/relationships/customXml" Target="../ink/ink131.xml"/><Relationship Id="rId20" Type="http://schemas.openxmlformats.org/officeDocument/2006/relationships/customXml" Target="../ink/ink133.xml"/><Relationship Id="rId29"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customXml" Target="../ink/ink126.xml"/><Relationship Id="rId11" Type="http://schemas.openxmlformats.org/officeDocument/2006/relationships/image" Target="../media/image132.png"/><Relationship Id="rId24" Type="http://schemas.openxmlformats.org/officeDocument/2006/relationships/customXml" Target="../ink/ink135.xml"/><Relationship Id="rId32" Type="http://schemas.openxmlformats.org/officeDocument/2006/relationships/customXml" Target="../ink/ink139.xml"/><Relationship Id="rId5" Type="http://schemas.openxmlformats.org/officeDocument/2006/relationships/image" Target="../media/image129.png"/><Relationship Id="rId15" Type="http://schemas.openxmlformats.org/officeDocument/2006/relationships/image" Target="../media/image97.png"/><Relationship Id="rId23" Type="http://schemas.openxmlformats.org/officeDocument/2006/relationships/image" Target="../media/image137.png"/><Relationship Id="rId28" Type="http://schemas.openxmlformats.org/officeDocument/2006/relationships/customXml" Target="../ink/ink137.xml"/><Relationship Id="rId10" Type="http://schemas.openxmlformats.org/officeDocument/2006/relationships/customXml" Target="../ink/ink128.xml"/><Relationship Id="rId19" Type="http://schemas.openxmlformats.org/officeDocument/2006/relationships/image" Target="../media/image135.png"/><Relationship Id="rId31" Type="http://schemas.openxmlformats.org/officeDocument/2006/relationships/image" Target="../media/image141.png"/><Relationship Id="rId4" Type="http://schemas.openxmlformats.org/officeDocument/2006/relationships/customXml" Target="../ink/ink125.xml"/><Relationship Id="rId9" Type="http://schemas.openxmlformats.org/officeDocument/2006/relationships/image" Target="../media/image131.png"/><Relationship Id="rId14" Type="http://schemas.openxmlformats.org/officeDocument/2006/relationships/customXml" Target="../ink/ink130.xml"/><Relationship Id="rId22" Type="http://schemas.openxmlformats.org/officeDocument/2006/relationships/customXml" Target="../ink/ink134.xml"/><Relationship Id="rId27" Type="http://schemas.openxmlformats.org/officeDocument/2006/relationships/image" Target="../media/image139.png"/><Relationship Id="rId30" Type="http://schemas.openxmlformats.org/officeDocument/2006/relationships/customXml" Target="../ink/ink138.xml"/><Relationship Id="rId35" Type="http://schemas.openxmlformats.org/officeDocument/2006/relationships/image" Target="../media/image143.png"/><Relationship Id="rId8" Type="http://schemas.openxmlformats.org/officeDocument/2006/relationships/customXml" Target="../ink/ink1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4.png"/><Relationship Id="rId7" Type="http://schemas.openxmlformats.org/officeDocument/2006/relationships/image" Target="../media/image146.png"/><Relationship Id="rId2" Type="http://schemas.openxmlformats.org/officeDocument/2006/relationships/customXml" Target="../ink/ink141.xml"/><Relationship Id="rId1" Type="http://schemas.openxmlformats.org/officeDocument/2006/relationships/slideLayout" Target="../slideLayouts/slideLayout2.xml"/><Relationship Id="rId6" Type="http://schemas.openxmlformats.org/officeDocument/2006/relationships/customXml" Target="../ink/ink143.xml"/><Relationship Id="rId5" Type="http://schemas.openxmlformats.org/officeDocument/2006/relationships/image" Target="../media/image145.png"/><Relationship Id="rId4" Type="http://schemas.openxmlformats.org/officeDocument/2006/relationships/customXml" Target="../ink/ink142.xml"/></Relationships>
</file>

<file path=ppt/slides/_rels/slide1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17.jpeg"/><Relationship Id="rId1" Type="http://schemas.openxmlformats.org/officeDocument/2006/relationships/slideLayout" Target="../slideLayouts/slideLayout2.xml"/><Relationship Id="rId5" Type="http://schemas.openxmlformats.org/officeDocument/2006/relationships/image" Target="../media/image149.png"/><Relationship Id="rId4" Type="http://schemas.openxmlformats.org/officeDocument/2006/relationships/customXml" Target="../ink/ink144.xml"/></Relationships>
</file>

<file path=ppt/slides/_rels/slide17.xml.rels><?xml version="1.0" encoding="UTF-8" standalone="yes"?>
<Relationships xmlns="http://schemas.openxmlformats.org/package/2006/relationships"><Relationship Id="rId2" Type="http://schemas.openxmlformats.org/officeDocument/2006/relationships/image" Target="../media/image14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45.xml"/><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3.png"/></Relationships>
</file>

<file path=ppt/slides/_rels/slide19.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customXml" Target="../ink/ink14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customXml" Target="../ink/ink14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customXml" Target="../ink/ink14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customXml" Target="../ink/ink14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74.png"/><Relationship Id="rId13" Type="http://schemas.openxmlformats.org/officeDocument/2006/relationships/customXml" Target="../ink/ink155.xml"/><Relationship Id="rId18" Type="http://schemas.openxmlformats.org/officeDocument/2006/relationships/image" Target="../media/image179.png"/><Relationship Id="rId26" Type="http://schemas.openxmlformats.org/officeDocument/2006/relationships/image" Target="../media/image183.png"/><Relationship Id="rId3" Type="http://schemas.openxmlformats.org/officeDocument/2006/relationships/customXml" Target="../ink/ink150.xml"/><Relationship Id="rId21" Type="http://schemas.openxmlformats.org/officeDocument/2006/relationships/customXml" Target="../ink/ink159.xml"/><Relationship Id="rId7" Type="http://schemas.openxmlformats.org/officeDocument/2006/relationships/customXml" Target="../ink/ink152.xml"/><Relationship Id="rId12" Type="http://schemas.openxmlformats.org/officeDocument/2006/relationships/image" Target="../media/image176.png"/><Relationship Id="rId17" Type="http://schemas.openxmlformats.org/officeDocument/2006/relationships/customXml" Target="../ink/ink157.xml"/><Relationship Id="rId25" Type="http://schemas.openxmlformats.org/officeDocument/2006/relationships/customXml" Target="../ink/ink161.xml"/><Relationship Id="rId2" Type="http://schemas.openxmlformats.org/officeDocument/2006/relationships/image" Target="../media/image152.png"/><Relationship Id="rId16" Type="http://schemas.openxmlformats.org/officeDocument/2006/relationships/image" Target="../media/image178.png"/><Relationship Id="rId20"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173.png"/><Relationship Id="rId11" Type="http://schemas.openxmlformats.org/officeDocument/2006/relationships/customXml" Target="../ink/ink154.xml"/><Relationship Id="rId24" Type="http://schemas.openxmlformats.org/officeDocument/2006/relationships/image" Target="../media/image182.png"/><Relationship Id="rId5" Type="http://schemas.openxmlformats.org/officeDocument/2006/relationships/customXml" Target="../ink/ink151.xml"/><Relationship Id="rId15" Type="http://schemas.openxmlformats.org/officeDocument/2006/relationships/customXml" Target="../ink/ink156.xml"/><Relationship Id="rId23" Type="http://schemas.openxmlformats.org/officeDocument/2006/relationships/customXml" Target="../ink/ink160.xml"/><Relationship Id="rId10" Type="http://schemas.openxmlformats.org/officeDocument/2006/relationships/image" Target="../media/image175.png"/><Relationship Id="rId19" Type="http://schemas.openxmlformats.org/officeDocument/2006/relationships/customXml" Target="../ink/ink158.xml"/><Relationship Id="rId4" Type="http://schemas.openxmlformats.org/officeDocument/2006/relationships/image" Target="../media/image172.png"/><Relationship Id="rId9" Type="http://schemas.openxmlformats.org/officeDocument/2006/relationships/customXml" Target="../ink/ink153.xml"/><Relationship Id="rId14" Type="http://schemas.openxmlformats.org/officeDocument/2006/relationships/image" Target="../media/image177.png"/><Relationship Id="rId22" Type="http://schemas.openxmlformats.org/officeDocument/2006/relationships/image" Target="../media/image18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62.xml"/><Relationship Id="rId2" Type="http://schemas.openxmlformats.org/officeDocument/2006/relationships/image" Target="../media/image157.png"/><Relationship Id="rId1" Type="http://schemas.openxmlformats.org/officeDocument/2006/relationships/slideLayout" Target="../slideLayouts/slideLayout2.xml"/><Relationship Id="rId4" Type="http://schemas.openxmlformats.org/officeDocument/2006/relationships/image" Target="../media/image18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63.xml"/><Relationship Id="rId2" Type="http://schemas.openxmlformats.org/officeDocument/2006/relationships/image" Target="../media/image158.png"/><Relationship Id="rId1" Type="http://schemas.openxmlformats.org/officeDocument/2006/relationships/slideLayout" Target="../slideLayouts/slideLayout2.xml"/><Relationship Id="rId4" Type="http://schemas.openxmlformats.org/officeDocument/2006/relationships/image" Target="../media/image188.png"/></Relationships>
</file>

<file path=ppt/slides/_rels/slide31.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customXml" Target="../ink/ink16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16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166.xml"/><Relationship Id="rId2" Type="http://schemas.openxmlformats.org/officeDocument/2006/relationships/image" Target="../media/image159.gif"/><Relationship Id="rId1" Type="http://schemas.openxmlformats.org/officeDocument/2006/relationships/slideLayout" Target="../slideLayouts/slideLayout2.xml"/><Relationship Id="rId4" Type="http://schemas.openxmlformats.org/officeDocument/2006/relationships/image" Target="../media/image187.png"/></Relationships>
</file>

<file path=ppt/slides/_rels/slide36.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customXml" Target="../ink/ink16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customXml" Target="../ink/ink16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image" Target="../media/image19.png"/><Relationship Id="rId21" Type="http://schemas.openxmlformats.org/officeDocument/2006/relationships/customXml" Target="../ink/ink13.xml"/><Relationship Id="rId42" Type="http://schemas.openxmlformats.org/officeDocument/2006/relationships/image" Target="../media/image27.png"/><Relationship Id="rId47" Type="http://schemas.openxmlformats.org/officeDocument/2006/relationships/customXml" Target="../ink/ink26.xml"/><Relationship Id="rId63" Type="http://schemas.openxmlformats.org/officeDocument/2006/relationships/customXml" Target="../ink/ink34.xml"/><Relationship Id="rId68" Type="http://schemas.openxmlformats.org/officeDocument/2006/relationships/image" Target="../media/image40.png"/><Relationship Id="rId16" Type="http://schemas.openxmlformats.org/officeDocument/2006/relationships/image" Target="../media/image14.png"/><Relationship Id="rId11" Type="http://schemas.openxmlformats.org/officeDocument/2006/relationships/customXml" Target="../ink/ink8.xml"/><Relationship Id="rId24" Type="http://schemas.openxmlformats.org/officeDocument/2006/relationships/image" Target="../media/image18.png"/><Relationship Id="rId32" Type="http://schemas.openxmlformats.org/officeDocument/2006/relationships/image" Target="../media/image22.png"/><Relationship Id="rId37" Type="http://schemas.openxmlformats.org/officeDocument/2006/relationships/customXml" Target="../ink/ink21.xml"/><Relationship Id="rId40" Type="http://schemas.openxmlformats.org/officeDocument/2006/relationships/image" Target="../media/image26.png"/><Relationship Id="rId45" Type="http://schemas.openxmlformats.org/officeDocument/2006/relationships/customXml" Target="../ink/ink25.xml"/><Relationship Id="rId53" Type="http://schemas.openxmlformats.org/officeDocument/2006/relationships/customXml" Target="../ink/ink29.xml"/><Relationship Id="rId58" Type="http://schemas.openxmlformats.org/officeDocument/2006/relationships/image" Target="../media/image35.png"/><Relationship Id="rId66" Type="http://schemas.openxmlformats.org/officeDocument/2006/relationships/image" Target="../media/image39.png"/><Relationship Id="rId74" Type="http://schemas.openxmlformats.org/officeDocument/2006/relationships/image" Target="../media/image43.png"/><Relationship Id="rId79" Type="http://schemas.openxmlformats.org/officeDocument/2006/relationships/customXml" Target="../ink/ink42.xml"/><Relationship Id="rId5" Type="http://schemas.openxmlformats.org/officeDocument/2006/relationships/customXml" Target="../ink/ink5.xml"/><Relationship Id="rId61" Type="http://schemas.openxmlformats.org/officeDocument/2006/relationships/customXml" Target="../ink/ink33.xml"/><Relationship Id="rId19" Type="http://schemas.openxmlformats.org/officeDocument/2006/relationships/customXml" Target="../ink/ink12.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6.xml"/><Relationship Id="rId30" Type="http://schemas.openxmlformats.org/officeDocument/2006/relationships/image" Target="../media/image21.png"/><Relationship Id="rId35" Type="http://schemas.openxmlformats.org/officeDocument/2006/relationships/customXml" Target="../ink/ink20.xml"/><Relationship Id="rId43" Type="http://schemas.openxmlformats.org/officeDocument/2006/relationships/customXml" Target="../ink/ink24.xml"/><Relationship Id="rId48" Type="http://schemas.openxmlformats.org/officeDocument/2006/relationships/image" Target="../media/image30.png"/><Relationship Id="rId56" Type="http://schemas.openxmlformats.org/officeDocument/2006/relationships/image" Target="../media/image34.png"/><Relationship Id="rId64" Type="http://schemas.openxmlformats.org/officeDocument/2006/relationships/image" Target="../media/image38.png"/><Relationship Id="rId69" Type="http://schemas.openxmlformats.org/officeDocument/2006/relationships/customXml" Target="../ink/ink37.xml"/><Relationship Id="rId77" Type="http://schemas.openxmlformats.org/officeDocument/2006/relationships/customXml" Target="../ink/ink41.xml"/><Relationship Id="rId8" Type="http://schemas.openxmlformats.org/officeDocument/2006/relationships/image" Target="../media/image10.png"/><Relationship Id="rId51" Type="http://schemas.openxmlformats.org/officeDocument/2006/relationships/customXml" Target="../ink/ink28.xml"/><Relationship Id="rId72" Type="http://schemas.openxmlformats.org/officeDocument/2006/relationships/image" Target="../media/image42.png"/><Relationship Id="rId80" Type="http://schemas.openxmlformats.org/officeDocument/2006/relationships/image" Target="../media/image46.png"/><Relationship Id="rId3" Type="http://schemas.openxmlformats.org/officeDocument/2006/relationships/customXml" Target="../ink/ink4.xml"/><Relationship Id="rId12" Type="http://schemas.openxmlformats.org/officeDocument/2006/relationships/image" Target="../media/image12.png"/><Relationship Id="rId17" Type="http://schemas.openxmlformats.org/officeDocument/2006/relationships/customXml" Target="../ink/ink11.xml"/><Relationship Id="rId25" Type="http://schemas.openxmlformats.org/officeDocument/2006/relationships/customXml" Target="../ink/ink15.xml"/><Relationship Id="rId33" Type="http://schemas.openxmlformats.org/officeDocument/2006/relationships/customXml" Target="../ink/ink19.xml"/><Relationship Id="rId38" Type="http://schemas.openxmlformats.org/officeDocument/2006/relationships/image" Target="../media/image25.png"/><Relationship Id="rId46" Type="http://schemas.openxmlformats.org/officeDocument/2006/relationships/image" Target="../media/image29.png"/><Relationship Id="rId59" Type="http://schemas.openxmlformats.org/officeDocument/2006/relationships/customXml" Target="../ink/ink32.xml"/><Relationship Id="rId67" Type="http://schemas.openxmlformats.org/officeDocument/2006/relationships/customXml" Target="../ink/ink36.xml"/><Relationship Id="rId20" Type="http://schemas.openxmlformats.org/officeDocument/2006/relationships/image" Target="../media/image16.png"/><Relationship Id="rId41" Type="http://schemas.openxmlformats.org/officeDocument/2006/relationships/customXml" Target="../ink/ink23.xml"/><Relationship Id="rId54" Type="http://schemas.openxmlformats.org/officeDocument/2006/relationships/image" Target="../media/image33.png"/><Relationship Id="rId62" Type="http://schemas.openxmlformats.org/officeDocument/2006/relationships/image" Target="../media/image37.png"/><Relationship Id="rId70" Type="http://schemas.openxmlformats.org/officeDocument/2006/relationships/image" Target="../media/image41.png"/><Relationship Id="rId75"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9.png"/><Relationship Id="rId15" Type="http://schemas.openxmlformats.org/officeDocument/2006/relationships/customXml" Target="../ink/ink10.xml"/><Relationship Id="rId23" Type="http://schemas.openxmlformats.org/officeDocument/2006/relationships/customXml" Target="../ink/ink14.xml"/><Relationship Id="rId28"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customXml" Target="../ink/ink27.xml"/><Relationship Id="rId57" Type="http://schemas.openxmlformats.org/officeDocument/2006/relationships/customXml" Target="../ink/ink31.xml"/><Relationship Id="rId10" Type="http://schemas.openxmlformats.org/officeDocument/2006/relationships/image" Target="../media/image11.png"/><Relationship Id="rId31" Type="http://schemas.openxmlformats.org/officeDocument/2006/relationships/customXml" Target="../ink/ink18.xml"/><Relationship Id="rId44" Type="http://schemas.openxmlformats.org/officeDocument/2006/relationships/image" Target="../media/image28.png"/><Relationship Id="rId52" Type="http://schemas.openxmlformats.org/officeDocument/2006/relationships/image" Target="../media/image32.png"/><Relationship Id="rId60" Type="http://schemas.openxmlformats.org/officeDocument/2006/relationships/image" Target="../media/image36.png"/><Relationship Id="rId65" Type="http://schemas.openxmlformats.org/officeDocument/2006/relationships/customXml" Target="../ink/ink35.xml"/><Relationship Id="rId73" Type="http://schemas.openxmlformats.org/officeDocument/2006/relationships/customXml" Target="../ink/ink39.xml"/><Relationship Id="rId78" Type="http://schemas.openxmlformats.org/officeDocument/2006/relationships/image" Target="../media/image45.png"/><Relationship Id="rId4" Type="http://schemas.openxmlformats.org/officeDocument/2006/relationships/image" Target="../media/image8.png"/><Relationship Id="rId9" Type="http://schemas.openxmlformats.org/officeDocument/2006/relationships/customXml" Target="../ink/ink7.xml"/><Relationship Id="rId13" Type="http://schemas.openxmlformats.org/officeDocument/2006/relationships/customXml" Target="../ink/ink9.xml"/><Relationship Id="rId18" Type="http://schemas.openxmlformats.org/officeDocument/2006/relationships/image" Target="../media/image15.png"/><Relationship Id="rId39" Type="http://schemas.openxmlformats.org/officeDocument/2006/relationships/customXml" Target="../ink/ink22.xml"/><Relationship Id="rId34" Type="http://schemas.openxmlformats.org/officeDocument/2006/relationships/image" Target="../media/image23.png"/><Relationship Id="rId50" Type="http://schemas.openxmlformats.org/officeDocument/2006/relationships/image" Target="../media/image31.png"/><Relationship Id="rId55" Type="http://schemas.openxmlformats.org/officeDocument/2006/relationships/customXml" Target="../ink/ink30.xml"/><Relationship Id="rId76" Type="http://schemas.openxmlformats.org/officeDocument/2006/relationships/image" Target="../media/image44.png"/><Relationship Id="rId7" Type="http://schemas.openxmlformats.org/officeDocument/2006/relationships/customXml" Target="../ink/ink6.xml"/><Relationship Id="rId71" Type="http://schemas.openxmlformats.org/officeDocument/2006/relationships/customXml" Target="../ink/ink38.xml"/><Relationship Id="rId2" Type="http://schemas.openxmlformats.org/officeDocument/2006/relationships/image" Target="../media/image7.png"/><Relationship Id="rId29" Type="http://schemas.openxmlformats.org/officeDocument/2006/relationships/customXml" Target="../ink/ink17.xml"/></Relationships>
</file>

<file path=ppt/slides/_rels/slide5.xml.rels><?xml version="1.0" encoding="UTF-8" standalone="yes"?>
<Relationships xmlns="http://schemas.openxmlformats.org/package/2006/relationships"><Relationship Id="rId13" Type="http://schemas.openxmlformats.org/officeDocument/2006/relationships/customXml" Target="../ink/ink48.xml"/><Relationship Id="rId18" Type="http://schemas.openxmlformats.org/officeDocument/2006/relationships/image" Target="../media/image54.png"/><Relationship Id="rId26" Type="http://schemas.openxmlformats.org/officeDocument/2006/relationships/image" Target="../media/image58.png"/><Relationship Id="rId39" Type="http://schemas.openxmlformats.org/officeDocument/2006/relationships/customXml" Target="../ink/ink61.xml"/><Relationship Id="rId21" Type="http://schemas.openxmlformats.org/officeDocument/2006/relationships/customXml" Target="../ink/ink52.xml"/><Relationship Id="rId34" Type="http://schemas.openxmlformats.org/officeDocument/2006/relationships/image" Target="../media/image62.png"/><Relationship Id="rId42" Type="http://schemas.openxmlformats.org/officeDocument/2006/relationships/image" Target="../media/image66.png"/><Relationship Id="rId7" Type="http://schemas.openxmlformats.org/officeDocument/2006/relationships/customXml" Target="../ink/ink45.xml"/><Relationship Id="rId2" Type="http://schemas.openxmlformats.org/officeDocument/2006/relationships/notesSlide" Target="../notesSlides/notesSlide2.xml"/><Relationship Id="rId16" Type="http://schemas.openxmlformats.org/officeDocument/2006/relationships/image" Target="../media/image53.png"/><Relationship Id="rId29" Type="http://schemas.openxmlformats.org/officeDocument/2006/relationships/customXml" Target="../ink/ink56.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customXml" Target="../ink/ink47.xml"/><Relationship Id="rId24" Type="http://schemas.openxmlformats.org/officeDocument/2006/relationships/image" Target="../media/image57.png"/><Relationship Id="rId32" Type="http://schemas.openxmlformats.org/officeDocument/2006/relationships/image" Target="../media/image61.png"/><Relationship Id="rId37" Type="http://schemas.openxmlformats.org/officeDocument/2006/relationships/customXml" Target="../ink/ink60.xml"/><Relationship Id="rId40" Type="http://schemas.openxmlformats.org/officeDocument/2006/relationships/image" Target="../media/image65.png"/><Relationship Id="rId45" Type="http://schemas.openxmlformats.org/officeDocument/2006/relationships/customXml" Target="../ink/ink64.xml"/><Relationship Id="rId5" Type="http://schemas.openxmlformats.org/officeDocument/2006/relationships/customXml" Target="../ink/ink44.xml"/><Relationship Id="rId15" Type="http://schemas.openxmlformats.org/officeDocument/2006/relationships/customXml" Target="../ink/ink49.xml"/><Relationship Id="rId23" Type="http://schemas.openxmlformats.org/officeDocument/2006/relationships/customXml" Target="../ink/ink53.xml"/><Relationship Id="rId28" Type="http://schemas.openxmlformats.org/officeDocument/2006/relationships/image" Target="../media/image59.png"/><Relationship Id="rId36"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customXml" Target="../ink/ink51.xml"/><Relationship Id="rId31" Type="http://schemas.openxmlformats.org/officeDocument/2006/relationships/customXml" Target="../ink/ink57.xml"/><Relationship Id="rId44" Type="http://schemas.openxmlformats.org/officeDocument/2006/relationships/image" Target="../media/image67.png"/><Relationship Id="rId4" Type="http://schemas.openxmlformats.org/officeDocument/2006/relationships/image" Target="../media/image47.png"/><Relationship Id="rId9" Type="http://schemas.openxmlformats.org/officeDocument/2006/relationships/customXml" Target="../ink/ink46.xml"/><Relationship Id="rId14" Type="http://schemas.openxmlformats.org/officeDocument/2006/relationships/image" Target="../media/image52.png"/><Relationship Id="rId22" Type="http://schemas.openxmlformats.org/officeDocument/2006/relationships/image" Target="../media/image56.png"/><Relationship Id="rId27" Type="http://schemas.openxmlformats.org/officeDocument/2006/relationships/customXml" Target="../ink/ink55.xml"/><Relationship Id="rId30" Type="http://schemas.openxmlformats.org/officeDocument/2006/relationships/image" Target="../media/image60.png"/><Relationship Id="rId35" Type="http://schemas.openxmlformats.org/officeDocument/2006/relationships/customXml" Target="../ink/ink59.xml"/><Relationship Id="rId43" Type="http://schemas.openxmlformats.org/officeDocument/2006/relationships/customXml" Target="../ink/ink63.xml"/><Relationship Id="rId8" Type="http://schemas.openxmlformats.org/officeDocument/2006/relationships/image" Target="../media/image49.png"/><Relationship Id="rId3" Type="http://schemas.openxmlformats.org/officeDocument/2006/relationships/customXml" Target="../ink/ink43.xml"/><Relationship Id="rId12" Type="http://schemas.openxmlformats.org/officeDocument/2006/relationships/image" Target="../media/image51.png"/><Relationship Id="rId17" Type="http://schemas.openxmlformats.org/officeDocument/2006/relationships/customXml" Target="../ink/ink50.xml"/><Relationship Id="rId25" Type="http://schemas.openxmlformats.org/officeDocument/2006/relationships/customXml" Target="../ink/ink54.xml"/><Relationship Id="rId33" Type="http://schemas.openxmlformats.org/officeDocument/2006/relationships/customXml" Target="../ink/ink58.xml"/><Relationship Id="rId38" Type="http://schemas.openxmlformats.org/officeDocument/2006/relationships/image" Target="../media/image64.png"/><Relationship Id="rId46" Type="http://schemas.openxmlformats.org/officeDocument/2006/relationships/image" Target="../media/image68.png"/><Relationship Id="rId20" Type="http://schemas.openxmlformats.org/officeDocument/2006/relationships/image" Target="../media/image55.png"/><Relationship Id="rId41" Type="http://schemas.openxmlformats.org/officeDocument/2006/relationships/customXml" Target="../ink/ink62.xml"/></Relationships>
</file>

<file path=ppt/slides/_rels/slide6.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customXml" Target="../ink/ink67.xml"/><Relationship Id="rId26" Type="http://schemas.openxmlformats.org/officeDocument/2006/relationships/customXml" Target="../ink/ink71.xml"/><Relationship Id="rId21" Type="http://schemas.openxmlformats.org/officeDocument/2006/relationships/image" Target="../media/image78.png"/><Relationship Id="rId17" Type="http://schemas.openxmlformats.org/officeDocument/2006/relationships/image" Target="../media/image76.png"/><Relationship Id="rId25" Type="http://schemas.openxmlformats.org/officeDocument/2006/relationships/image" Target="../media/image80.png"/><Relationship Id="rId2" Type="http://schemas.openxmlformats.org/officeDocument/2006/relationships/customXml" Target="../ink/ink65.xml"/><Relationship Id="rId20" Type="http://schemas.openxmlformats.org/officeDocument/2006/relationships/customXml" Target="../ink/ink68.xml"/><Relationship Id="rId29" Type="http://schemas.openxmlformats.org/officeDocument/2006/relationships/image" Target="../media/image82.png"/><Relationship Id="rId1" Type="http://schemas.openxmlformats.org/officeDocument/2006/relationships/slideLayout" Target="../slideLayouts/slideLayout2.xml"/><Relationship Id="rId24" Type="http://schemas.openxmlformats.org/officeDocument/2006/relationships/customXml" Target="../ink/ink70.xml"/><Relationship Id="rId23" Type="http://schemas.openxmlformats.org/officeDocument/2006/relationships/image" Target="../media/image79.png"/><Relationship Id="rId28" Type="http://schemas.openxmlformats.org/officeDocument/2006/relationships/customXml" Target="../ink/ink72.xml"/><Relationship Id="rId19" Type="http://schemas.openxmlformats.org/officeDocument/2006/relationships/image" Target="../media/image77.png"/><Relationship Id="rId31" Type="http://schemas.openxmlformats.org/officeDocument/2006/relationships/image" Target="../media/image83.png"/><Relationship Id="rId14" Type="http://schemas.openxmlformats.org/officeDocument/2006/relationships/customXml" Target="../ink/ink66.xml"/><Relationship Id="rId22" Type="http://schemas.openxmlformats.org/officeDocument/2006/relationships/customXml" Target="../ink/ink69.xml"/><Relationship Id="rId27" Type="http://schemas.openxmlformats.org/officeDocument/2006/relationships/image" Target="../media/image81.png"/><Relationship Id="rId30" Type="http://schemas.openxmlformats.org/officeDocument/2006/relationships/customXml" Target="../ink/ink73.xml"/></Relationships>
</file>

<file path=ppt/slides/_rels/slide7.xml.rels><?xml version="1.0" encoding="UTF-8" standalone="yes"?>
<Relationships xmlns="http://schemas.openxmlformats.org/package/2006/relationships"><Relationship Id="rId8" Type="http://schemas.openxmlformats.org/officeDocument/2006/relationships/customXml" Target="../ink/ink77.xml"/><Relationship Id="rId3" Type="http://schemas.openxmlformats.org/officeDocument/2006/relationships/image" Target="../media/image84.png"/><Relationship Id="rId7" Type="http://schemas.openxmlformats.org/officeDocument/2006/relationships/image" Target="../media/image85.png"/><Relationship Id="rId2" Type="http://schemas.openxmlformats.org/officeDocument/2006/relationships/customXml" Target="../ink/ink74.xml"/><Relationship Id="rId1" Type="http://schemas.openxmlformats.org/officeDocument/2006/relationships/slideLayout" Target="../slideLayouts/slideLayout2.xml"/><Relationship Id="rId6" Type="http://schemas.openxmlformats.org/officeDocument/2006/relationships/customXml" Target="../ink/ink76.xml"/><Relationship Id="rId5" Type="http://schemas.openxmlformats.org/officeDocument/2006/relationships/image" Target="../media/image77.png"/><Relationship Id="rId4" Type="http://schemas.openxmlformats.org/officeDocument/2006/relationships/customXml" Target="../ink/ink75.xml"/><Relationship Id="rId9" Type="http://schemas.openxmlformats.org/officeDocument/2006/relationships/image" Target="../media/image8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75.png"/><Relationship Id="rId18" Type="http://schemas.openxmlformats.org/officeDocument/2006/relationships/customXml" Target="../ink/ink86.xml"/><Relationship Id="rId26" Type="http://schemas.openxmlformats.org/officeDocument/2006/relationships/customXml" Target="../ink/ink90.xml"/><Relationship Id="rId3" Type="http://schemas.openxmlformats.org/officeDocument/2006/relationships/image" Target="../media/image69.png"/><Relationship Id="rId21" Type="http://schemas.openxmlformats.org/officeDocument/2006/relationships/image" Target="../media/image90.png"/><Relationship Id="rId7" Type="http://schemas.openxmlformats.org/officeDocument/2006/relationships/image" Target="../media/image71.png"/><Relationship Id="rId12" Type="http://schemas.openxmlformats.org/officeDocument/2006/relationships/customXml" Target="../ink/ink83.xml"/><Relationship Id="rId17" Type="http://schemas.openxmlformats.org/officeDocument/2006/relationships/image" Target="../media/image88.png"/><Relationship Id="rId25" Type="http://schemas.openxmlformats.org/officeDocument/2006/relationships/image" Target="../media/image92.png"/><Relationship Id="rId33" Type="http://schemas.openxmlformats.org/officeDocument/2006/relationships/image" Target="../media/image96.png"/><Relationship Id="rId2" Type="http://schemas.openxmlformats.org/officeDocument/2006/relationships/customXml" Target="../ink/ink78.xml"/><Relationship Id="rId16" Type="http://schemas.openxmlformats.org/officeDocument/2006/relationships/customXml" Target="../ink/ink85.xml"/><Relationship Id="rId20" Type="http://schemas.openxmlformats.org/officeDocument/2006/relationships/customXml" Target="../ink/ink87.xml"/><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customXml" Target="../ink/ink80.xml"/><Relationship Id="rId11" Type="http://schemas.openxmlformats.org/officeDocument/2006/relationships/image" Target="../media/image73.png"/><Relationship Id="rId24" Type="http://schemas.openxmlformats.org/officeDocument/2006/relationships/customXml" Target="../ink/ink89.xml"/><Relationship Id="rId32" Type="http://schemas.openxmlformats.org/officeDocument/2006/relationships/customXml" Target="../ink/ink93.xml"/><Relationship Id="rId5" Type="http://schemas.openxmlformats.org/officeDocument/2006/relationships/image" Target="../media/image70.png"/><Relationship Id="rId15" Type="http://schemas.openxmlformats.org/officeDocument/2006/relationships/image" Target="../media/image87.png"/><Relationship Id="rId23" Type="http://schemas.openxmlformats.org/officeDocument/2006/relationships/image" Target="../media/image91.png"/><Relationship Id="rId28" Type="http://schemas.openxmlformats.org/officeDocument/2006/relationships/customXml" Target="../ink/ink91.xml"/><Relationship Id="rId10" Type="http://schemas.openxmlformats.org/officeDocument/2006/relationships/customXml" Target="../ink/ink82.xml"/><Relationship Id="rId19" Type="http://schemas.openxmlformats.org/officeDocument/2006/relationships/image" Target="../media/image89.png"/><Relationship Id="rId31" Type="http://schemas.openxmlformats.org/officeDocument/2006/relationships/image" Target="../media/image95.png"/><Relationship Id="rId4" Type="http://schemas.openxmlformats.org/officeDocument/2006/relationships/customXml" Target="../ink/ink79.xml"/><Relationship Id="rId9" Type="http://schemas.openxmlformats.org/officeDocument/2006/relationships/image" Target="../media/image72.png"/><Relationship Id="rId14" Type="http://schemas.openxmlformats.org/officeDocument/2006/relationships/customXml" Target="../ink/ink84.xml"/><Relationship Id="rId22" Type="http://schemas.openxmlformats.org/officeDocument/2006/relationships/customXml" Target="../ink/ink88.xml"/><Relationship Id="rId27" Type="http://schemas.openxmlformats.org/officeDocument/2006/relationships/image" Target="../media/image93.png"/><Relationship Id="rId30" Type="http://schemas.openxmlformats.org/officeDocument/2006/relationships/customXml" Target="../ink/ink92.xml"/><Relationship Id="rId8" Type="http://schemas.openxmlformats.org/officeDocument/2006/relationships/customXml" Target="../ink/ink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a:t>
            </a:fld>
            <a:endParaRPr lang="en-IN"/>
          </a:p>
        </p:txBody>
      </p:sp>
      <p:sp>
        <p:nvSpPr>
          <p:cNvPr id="3" name="Title 1"/>
          <p:cNvSpPr>
            <a:spLocks noGrp="1"/>
          </p:cNvSpPr>
          <p:nvPr>
            <p:ph type="title"/>
          </p:nvPr>
        </p:nvSpPr>
        <p:spPr>
          <a:xfrm>
            <a:off x="152400" y="152400"/>
            <a:ext cx="7620000" cy="609600"/>
          </a:xfrm>
        </p:spPr>
        <p:txBody>
          <a:bodyPr/>
          <a:lstStyle/>
          <a:p>
            <a:r>
              <a:rPr lang="en-IN" sz="3600" b="1" dirty="0"/>
              <a:t>VIEWS</a:t>
            </a:r>
          </a:p>
        </p:txBody>
      </p:sp>
      <p:sp>
        <p:nvSpPr>
          <p:cNvPr id="5" name="Rectangle 4"/>
          <p:cNvSpPr/>
          <p:nvPr/>
        </p:nvSpPr>
        <p:spPr>
          <a:xfrm>
            <a:off x="242807" y="838200"/>
            <a:ext cx="5091193" cy="570925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a:solidFill>
                  <a:schemeClr val="tx2"/>
                </a:solidFill>
              </a:rPr>
              <a:t>Views are also called </a:t>
            </a:r>
            <a:r>
              <a:rPr lang="en-IN" sz="2000" b="1" dirty="0">
                <a:solidFill>
                  <a:srgbClr val="C00000"/>
                </a:solidFill>
              </a:rPr>
              <a:t>VIRTUAL TABLES</a:t>
            </a:r>
          </a:p>
          <a:p>
            <a:pPr marL="342900" indent="-342900">
              <a:spcBef>
                <a:spcPts val="600"/>
              </a:spcBef>
              <a:buFont typeface="Wingdings" pitchFamily="2" charset="2"/>
              <a:buChar char="Ø"/>
            </a:pPr>
            <a:r>
              <a:rPr lang="en-IN" sz="2000" b="1" dirty="0">
                <a:solidFill>
                  <a:schemeClr val="tx2"/>
                </a:solidFill>
              </a:rPr>
              <a:t>They are created by selecting columns and rows from existing tables</a:t>
            </a:r>
          </a:p>
          <a:p>
            <a:pPr marL="342900" indent="-342900">
              <a:spcBef>
                <a:spcPts val="600"/>
              </a:spcBef>
              <a:buFont typeface="Wingdings" pitchFamily="2" charset="2"/>
              <a:buChar char="Ø"/>
            </a:pPr>
            <a:r>
              <a:rPr lang="en-IN" sz="2000" b="1" dirty="0">
                <a:solidFill>
                  <a:schemeClr val="tx2"/>
                </a:solidFill>
              </a:rPr>
              <a:t>Only the definition of a view is stored in the data dictionary, it does not actually exist as a separate table</a:t>
            </a:r>
          </a:p>
          <a:p>
            <a:pPr marL="342900" indent="-342900">
              <a:spcBef>
                <a:spcPts val="600"/>
              </a:spcBef>
              <a:buFont typeface="Wingdings" pitchFamily="2" charset="2"/>
              <a:buChar char="Ø"/>
            </a:pPr>
            <a:r>
              <a:rPr lang="en-IN" sz="2000" b="1" dirty="0">
                <a:solidFill>
                  <a:schemeClr val="tx2"/>
                </a:solidFill>
              </a:rPr>
              <a:t>A view is like looking at the table(s) on which it is created from a different angle and thinking about it as an actual table</a:t>
            </a:r>
          </a:p>
          <a:p>
            <a:pPr marL="342900" indent="-342900">
              <a:spcBef>
                <a:spcPts val="600"/>
              </a:spcBef>
              <a:buFont typeface="Wingdings" pitchFamily="2" charset="2"/>
              <a:buChar char="Ø"/>
            </a:pPr>
            <a:r>
              <a:rPr lang="en-IN" sz="2000" b="1" dirty="0">
                <a:solidFill>
                  <a:schemeClr val="tx2"/>
                </a:solidFill>
              </a:rPr>
              <a:t>To reduce REDUNDANT DATA to the minimum possible, Oracle allows the creation of an object called a VIEW </a:t>
            </a:r>
          </a:p>
          <a:p>
            <a:pPr lvl="1">
              <a:spcBef>
                <a:spcPts val="600"/>
              </a:spcBef>
            </a:pPr>
            <a:r>
              <a:rPr lang="en-IN" sz="2000" b="1" dirty="0">
                <a:solidFill>
                  <a:schemeClr val="tx2"/>
                </a:solidFill>
              </a:rPr>
              <a:t>For e.g. two different users may require information from the same table but all the columns/rows that they are going to use may not be the same. In such cases two views on the table could be created.</a:t>
            </a:r>
          </a:p>
        </p:txBody>
      </p:sp>
      <p:pic>
        <p:nvPicPr>
          <p:cNvPr id="3076" name="Picture 4" descr="Views through the window Wall Murals • Pixers® • We live to 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71600"/>
            <a:ext cx="2943225" cy="4267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31E52FF-0A07-478F-85DF-B4E4BAC352D9}"/>
                  </a:ext>
                </a:extLst>
              </p14:cNvPr>
              <p14:cNvContentPartPr/>
              <p14:nvPr/>
            </p14:nvContentPartPr>
            <p14:xfrm>
              <a:off x="654120" y="1149480"/>
              <a:ext cx="4845240" cy="5321520"/>
            </p14:xfrm>
          </p:contentPart>
        </mc:Choice>
        <mc:Fallback xmlns="">
          <p:pic>
            <p:nvPicPr>
              <p:cNvPr id="2" name="Ink 1">
                <a:extLst>
                  <a:ext uri="{FF2B5EF4-FFF2-40B4-BE49-F238E27FC236}">
                    <a16:creationId xmlns:a16="http://schemas.microsoft.com/office/drawing/2014/main" id="{631E52FF-0A07-478F-85DF-B4E4BAC352D9}"/>
                  </a:ext>
                </a:extLst>
              </p:cNvPr>
              <p:cNvPicPr/>
              <p:nvPr/>
            </p:nvPicPr>
            <p:blipFill>
              <a:blip r:embed="rId5"/>
              <a:stretch>
                <a:fillRect/>
              </a:stretch>
            </p:blipFill>
            <p:spPr>
              <a:xfrm>
                <a:off x="644760" y="1140120"/>
                <a:ext cx="4863960" cy="5340240"/>
              </a:xfrm>
              <a:prstGeom prst="rect">
                <a:avLst/>
              </a:prstGeom>
            </p:spPr>
          </p:pic>
        </mc:Fallback>
      </mc:AlternateContent>
    </p:spTree>
    <p:extLst>
      <p:ext uri="{BB962C8B-B14F-4D97-AF65-F5344CB8AC3E}">
        <p14:creationId xmlns:p14="http://schemas.microsoft.com/office/powerpoint/2010/main" val="22215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10</a:t>
            </a:fld>
            <a:endParaRPr lang="en-IN"/>
          </a:p>
        </p:txBody>
      </p:sp>
      <p:sp>
        <p:nvSpPr>
          <p:cNvPr id="5" name="Rectangle 4"/>
          <p:cNvSpPr/>
          <p:nvPr/>
        </p:nvSpPr>
        <p:spPr>
          <a:xfrm>
            <a:off x="242806" y="562947"/>
            <a:ext cx="7986793" cy="5786199"/>
          </a:xfrm>
          <a:prstGeom prst="rect">
            <a:avLst/>
          </a:prstGeom>
          <a:solidFill>
            <a:schemeClr val="accent1">
              <a:lumMod val="20000"/>
              <a:lumOff val="80000"/>
            </a:schemeClr>
          </a:solidFill>
          <a:ln w="28575">
            <a:solidFill>
              <a:schemeClr val="tx1"/>
            </a:solidFill>
          </a:ln>
        </p:spPr>
        <p:txBody>
          <a:bodyPr wrap="square">
            <a:spAutoFit/>
          </a:bodyPr>
          <a:lstStyle/>
          <a:p>
            <a:pPr lvl="1"/>
            <a:r>
              <a:rPr lang="en-IN" sz="2000" b="1" dirty="0">
                <a:solidFill>
                  <a:schemeClr val="accent6">
                    <a:lumMod val="50000"/>
                  </a:schemeClr>
                </a:solidFill>
              </a:rPr>
              <a:t>create or replace view v1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1200 </a:t>
            </a:r>
          </a:p>
          <a:p>
            <a:pPr lvl="1"/>
            <a:r>
              <a:rPr lang="en-IN" sz="2000" b="1" dirty="0">
                <a:solidFill>
                  <a:schemeClr val="accent6">
                    <a:lumMod val="50000"/>
                  </a:schemeClr>
                </a:solidFill>
              </a:rPr>
              <a:t>with check option;</a:t>
            </a:r>
          </a:p>
          <a:p>
            <a:pPr marL="342900" indent="-342900">
              <a:spcBef>
                <a:spcPts val="600"/>
              </a:spcBef>
              <a:buFont typeface="Wingdings" pitchFamily="2" charset="2"/>
              <a:buChar char="Ø"/>
            </a:pPr>
            <a:r>
              <a:rPr lang="en-IN" sz="2000" b="1" dirty="0">
                <a:solidFill>
                  <a:schemeClr val="tx2"/>
                </a:solidFill>
              </a:rPr>
              <a:t>The above is an updatable view (PK is included)</a:t>
            </a:r>
          </a:p>
          <a:p>
            <a:pPr marL="342900" indent="-342900">
              <a:spcBef>
                <a:spcPts val="600"/>
              </a:spcBef>
              <a:buFont typeface="Wingdings" pitchFamily="2" charset="2"/>
              <a:buChar char="Ø"/>
            </a:pPr>
            <a:r>
              <a:rPr lang="en-IN" sz="2000" b="1" dirty="0">
                <a:solidFill>
                  <a:schemeClr val="tx2"/>
                </a:solidFill>
              </a:rPr>
              <a:t>Every insert in view v1 will result in an insert in the </a:t>
            </a:r>
            <a:r>
              <a:rPr lang="en-IN" sz="2000" b="1" dirty="0" err="1">
                <a:solidFill>
                  <a:schemeClr val="tx2"/>
                </a:solidFill>
              </a:rPr>
              <a:t>emp</a:t>
            </a:r>
            <a:r>
              <a:rPr lang="en-IN" sz="2000" b="1" dirty="0">
                <a:solidFill>
                  <a:schemeClr val="tx2"/>
                </a:solidFill>
              </a:rPr>
              <a:t> table</a:t>
            </a:r>
          </a:p>
          <a:p>
            <a:pPr marL="342900" indent="-342900">
              <a:spcBef>
                <a:spcPts val="600"/>
              </a:spcBef>
              <a:buFont typeface="Wingdings" pitchFamily="2" charset="2"/>
              <a:buChar char="Ø"/>
            </a:pPr>
            <a:r>
              <a:rPr lang="en-IN" sz="2000" b="1" dirty="0">
                <a:solidFill>
                  <a:schemeClr val="tx2"/>
                </a:solidFill>
              </a:rPr>
              <a:t>‘with check option’ means the where condition is treated as a check constraint for the DMLs on this view</a:t>
            </a:r>
          </a:p>
          <a:p>
            <a:pPr lvl="1">
              <a:spcBef>
                <a:spcPts val="600"/>
              </a:spcBef>
            </a:pPr>
            <a:r>
              <a:rPr lang="en-IN" sz="2000" b="1" dirty="0">
                <a:solidFill>
                  <a:schemeClr val="accent6">
                    <a:lumMod val="50000"/>
                  </a:schemeClr>
                </a:solidFill>
              </a:rPr>
              <a:t>insert into v1 values (2323, ‘Jason’, 1500, null, 10); </a:t>
            </a:r>
          </a:p>
          <a:p>
            <a:pPr marL="342900" indent="-342900">
              <a:spcBef>
                <a:spcPts val="600"/>
              </a:spcBef>
              <a:buFont typeface="Wingdings" pitchFamily="2" charset="2"/>
              <a:buChar char="Ø"/>
            </a:pPr>
            <a:r>
              <a:rPr lang="en-IN" sz="2000" b="1" dirty="0">
                <a:solidFill>
                  <a:schemeClr val="tx2"/>
                </a:solidFill>
              </a:rPr>
              <a:t>This is executed and one row is added to the </a:t>
            </a:r>
            <a:r>
              <a:rPr lang="en-IN" sz="2000" b="1" dirty="0" err="1">
                <a:solidFill>
                  <a:srgbClr val="FF0000"/>
                </a:solidFill>
              </a:rPr>
              <a:t>emp</a:t>
            </a:r>
            <a:r>
              <a:rPr lang="en-IN" sz="2000" b="1" dirty="0">
                <a:solidFill>
                  <a:srgbClr val="FF0000"/>
                </a:solidFill>
              </a:rPr>
              <a:t> table</a:t>
            </a:r>
          </a:p>
          <a:p>
            <a:pPr marL="342900" indent="-342900">
              <a:spcBef>
                <a:spcPts val="600"/>
              </a:spcBef>
              <a:buFont typeface="Wingdings" pitchFamily="2" charset="2"/>
              <a:buChar char="Ø"/>
            </a:pPr>
            <a:r>
              <a:rPr lang="en-IN" sz="2000" b="1" dirty="0">
                <a:solidFill>
                  <a:schemeClr val="tx2"/>
                </a:solidFill>
              </a:rPr>
              <a:t>The row added will look as follows:</a:t>
            </a:r>
          </a:p>
          <a:p>
            <a:pPr marL="342900" indent="-342900">
              <a:spcBef>
                <a:spcPts val="600"/>
              </a:spcBef>
              <a:buFont typeface="Wingdings" pitchFamily="2" charset="2"/>
              <a:buChar char="Ø"/>
            </a:pPr>
            <a:endParaRPr lang="en-IN" sz="2000" b="1" dirty="0">
              <a:solidFill>
                <a:schemeClr val="tx2"/>
              </a:solidFill>
            </a:endParaRPr>
          </a:p>
          <a:p>
            <a:pPr marL="342900" indent="-342900">
              <a:spcBef>
                <a:spcPts val="600"/>
              </a:spcBef>
              <a:buFont typeface="Wingdings" pitchFamily="2" charset="2"/>
              <a:buChar char="Ø"/>
            </a:pPr>
            <a:endParaRPr lang="en-IN" sz="2000" b="1" dirty="0">
              <a:solidFill>
                <a:schemeClr val="tx2"/>
              </a:solidFill>
            </a:endParaRPr>
          </a:p>
          <a:p>
            <a:pPr marL="342900" indent="-342900">
              <a:spcBef>
                <a:spcPts val="600"/>
              </a:spcBef>
              <a:buFont typeface="Wingdings" pitchFamily="2" charset="2"/>
              <a:buChar char="Ø"/>
            </a:pPr>
            <a:endParaRPr lang="en-IN" sz="2000" b="1" dirty="0">
              <a:solidFill>
                <a:schemeClr val="tx2"/>
              </a:solidFill>
            </a:endParaRPr>
          </a:p>
          <a:p>
            <a:pPr marL="342900" indent="-342900">
              <a:spcBef>
                <a:spcPts val="600"/>
              </a:spcBef>
              <a:buFont typeface="Wingdings" pitchFamily="2" charset="2"/>
              <a:buChar char="Ø"/>
            </a:pPr>
            <a:r>
              <a:rPr lang="en-IN" sz="2000" b="1" dirty="0">
                <a:solidFill>
                  <a:schemeClr val="tx2"/>
                </a:solidFill>
              </a:rPr>
              <a:t>For columns not in the view, null values are added in the </a:t>
            </a:r>
            <a:r>
              <a:rPr lang="en-IN" sz="2000" b="1" dirty="0" err="1">
                <a:solidFill>
                  <a:schemeClr val="tx2"/>
                </a:solidFill>
              </a:rPr>
              <a:t>emp</a:t>
            </a:r>
            <a:r>
              <a:rPr lang="en-IN" sz="2000" b="1" dirty="0">
                <a:solidFill>
                  <a:schemeClr val="tx2"/>
                </a:solidFill>
              </a:rPr>
              <a:t> table</a:t>
            </a:r>
          </a:p>
        </p:txBody>
      </p:sp>
      <p:sp>
        <p:nvSpPr>
          <p:cNvPr id="6" name="Title 1"/>
          <p:cNvSpPr>
            <a:spLocks noGrp="1"/>
          </p:cNvSpPr>
          <p:nvPr>
            <p:ph type="title"/>
          </p:nvPr>
        </p:nvSpPr>
        <p:spPr>
          <a:xfrm>
            <a:off x="76200" y="31102"/>
            <a:ext cx="7620000" cy="609600"/>
          </a:xfrm>
        </p:spPr>
        <p:txBody>
          <a:bodyPr/>
          <a:lstStyle/>
          <a:p>
            <a:r>
              <a:rPr lang="en-IN" sz="3600" b="1" dirty="0"/>
              <a:t>VIEWS</a:t>
            </a:r>
          </a:p>
        </p:txBody>
      </p:sp>
      <p:graphicFrame>
        <p:nvGraphicFramePr>
          <p:cNvPr id="8" name="Table 7"/>
          <p:cNvGraphicFramePr>
            <a:graphicFrameLocks noGrp="1"/>
          </p:cNvGraphicFramePr>
          <p:nvPr>
            <p:extLst>
              <p:ext uri="{D42A27DB-BD31-4B8C-83A1-F6EECF244321}">
                <p14:modId xmlns:p14="http://schemas.microsoft.com/office/powerpoint/2010/main" val="3481086166"/>
              </p:ext>
            </p:extLst>
          </p:nvPr>
        </p:nvGraphicFramePr>
        <p:xfrm>
          <a:off x="609600" y="4876800"/>
          <a:ext cx="6934200" cy="900917"/>
        </p:xfrm>
        <a:graphic>
          <a:graphicData uri="http://schemas.openxmlformats.org/drawingml/2006/table">
            <a:tbl>
              <a:tblPr>
                <a:tableStyleId>{284E427A-3D55-4303-BF80-6455036E1DE7}</a:tableStyleId>
              </a:tblPr>
              <a:tblGrid>
                <a:gridCol w="866775">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866775">
                  <a:extLst>
                    <a:ext uri="{9D8B030D-6E8A-4147-A177-3AD203B41FA5}">
                      <a16:colId xmlns:a16="http://schemas.microsoft.com/office/drawing/2014/main" val="20002"/>
                    </a:ext>
                  </a:extLst>
                </a:gridCol>
                <a:gridCol w="662828">
                  <a:extLst>
                    <a:ext uri="{9D8B030D-6E8A-4147-A177-3AD203B41FA5}">
                      <a16:colId xmlns:a16="http://schemas.microsoft.com/office/drawing/2014/main" val="20003"/>
                    </a:ext>
                  </a:extLst>
                </a:gridCol>
                <a:gridCol w="1070722">
                  <a:extLst>
                    <a:ext uri="{9D8B030D-6E8A-4147-A177-3AD203B41FA5}">
                      <a16:colId xmlns:a16="http://schemas.microsoft.com/office/drawing/2014/main" val="20004"/>
                    </a:ext>
                  </a:extLst>
                </a:gridCol>
                <a:gridCol w="866775">
                  <a:extLst>
                    <a:ext uri="{9D8B030D-6E8A-4147-A177-3AD203B41FA5}">
                      <a16:colId xmlns:a16="http://schemas.microsoft.com/office/drawing/2014/main" val="20005"/>
                    </a:ext>
                  </a:extLst>
                </a:gridCol>
                <a:gridCol w="866775">
                  <a:extLst>
                    <a:ext uri="{9D8B030D-6E8A-4147-A177-3AD203B41FA5}">
                      <a16:colId xmlns:a16="http://schemas.microsoft.com/office/drawing/2014/main" val="20006"/>
                    </a:ext>
                  </a:extLst>
                </a:gridCol>
                <a:gridCol w="866775">
                  <a:extLst>
                    <a:ext uri="{9D8B030D-6E8A-4147-A177-3AD203B41FA5}">
                      <a16:colId xmlns:a16="http://schemas.microsoft.com/office/drawing/2014/main" val="20007"/>
                    </a:ext>
                  </a:extLst>
                </a:gridCol>
              </a:tblGrid>
              <a:tr h="437854">
                <a:tc>
                  <a:txBody>
                    <a:bodyPr/>
                    <a:lstStyle/>
                    <a:p>
                      <a:pPr fontAlgn="b"/>
                      <a:r>
                        <a:rPr lang="en-IN" sz="1600" b="1" dirty="0">
                          <a:effectLst/>
                        </a:rPr>
                        <a:t>EMPNO</a:t>
                      </a:r>
                      <a:endParaRPr lang="en-IN" sz="1600" b="1" dirty="0">
                        <a:solidFill>
                          <a:srgbClr val="000000"/>
                        </a:solidFill>
                        <a:effectLst/>
                      </a:endParaRPr>
                    </a:p>
                  </a:txBody>
                  <a:tcPr marL="60960" marR="60960" marT="60960" marB="60960" anchor="b"/>
                </a:tc>
                <a:tc>
                  <a:txBody>
                    <a:bodyPr/>
                    <a:lstStyle/>
                    <a:p>
                      <a:pPr fontAlgn="b"/>
                      <a:r>
                        <a:rPr lang="en-IN" sz="1600" b="1">
                          <a:effectLst/>
                        </a:rPr>
                        <a:t>ENAME</a:t>
                      </a:r>
                      <a:endParaRPr lang="en-IN" sz="1600" b="1">
                        <a:solidFill>
                          <a:srgbClr val="000000"/>
                        </a:solidFill>
                        <a:effectLst/>
                      </a:endParaRPr>
                    </a:p>
                  </a:txBody>
                  <a:tcPr marL="60960" marR="60960" marT="60960" marB="60960" anchor="b"/>
                </a:tc>
                <a:tc>
                  <a:txBody>
                    <a:bodyPr/>
                    <a:lstStyle/>
                    <a:p>
                      <a:pPr fontAlgn="b"/>
                      <a:r>
                        <a:rPr lang="en-IN" sz="1600" b="1" dirty="0">
                          <a:effectLst/>
                        </a:rPr>
                        <a:t>JOB</a:t>
                      </a:r>
                      <a:endParaRPr lang="en-IN" sz="1600" b="1" dirty="0">
                        <a:solidFill>
                          <a:srgbClr val="000000"/>
                        </a:solidFill>
                        <a:effectLst/>
                      </a:endParaRPr>
                    </a:p>
                  </a:txBody>
                  <a:tcPr marL="60960" marR="60960" marT="60960" marB="60960" anchor="b"/>
                </a:tc>
                <a:tc>
                  <a:txBody>
                    <a:bodyPr/>
                    <a:lstStyle/>
                    <a:p>
                      <a:pPr fontAlgn="b"/>
                      <a:r>
                        <a:rPr lang="en-IN" sz="1600" b="1">
                          <a:effectLst/>
                        </a:rPr>
                        <a:t>MGR</a:t>
                      </a:r>
                      <a:endParaRPr lang="en-IN" sz="1600" b="1">
                        <a:solidFill>
                          <a:srgbClr val="000000"/>
                        </a:solidFill>
                        <a:effectLst/>
                      </a:endParaRPr>
                    </a:p>
                  </a:txBody>
                  <a:tcPr marL="60960" marR="60960" marT="60960" marB="60960" anchor="b"/>
                </a:tc>
                <a:tc>
                  <a:txBody>
                    <a:bodyPr/>
                    <a:lstStyle/>
                    <a:p>
                      <a:pPr fontAlgn="b"/>
                      <a:r>
                        <a:rPr lang="en-IN" sz="1600" b="1">
                          <a:effectLst/>
                        </a:rPr>
                        <a:t>HIREDATE</a:t>
                      </a:r>
                      <a:endParaRPr lang="en-IN" sz="1600" b="1">
                        <a:solidFill>
                          <a:srgbClr val="000000"/>
                        </a:solidFill>
                        <a:effectLst/>
                      </a:endParaRPr>
                    </a:p>
                  </a:txBody>
                  <a:tcPr marL="60960" marR="60960" marT="60960" marB="60960" anchor="b"/>
                </a:tc>
                <a:tc>
                  <a:txBody>
                    <a:bodyPr/>
                    <a:lstStyle/>
                    <a:p>
                      <a:pPr fontAlgn="b"/>
                      <a:r>
                        <a:rPr lang="en-IN" sz="1600" b="1">
                          <a:effectLst/>
                        </a:rPr>
                        <a:t>SAL</a:t>
                      </a:r>
                      <a:endParaRPr lang="en-IN" sz="1600" b="1">
                        <a:solidFill>
                          <a:srgbClr val="000000"/>
                        </a:solidFill>
                        <a:effectLst/>
                      </a:endParaRPr>
                    </a:p>
                  </a:txBody>
                  <a:tcPr marL="60960" marR="60960" marT="60960" marB="60960" anchor="b"/>
                </a:tc>
                <a:tc>
                  <a:txBody>
                    <a:bodyPr/>
                    <a:lstStyle/>
                    <a:p>
                      <a:pPr fontAlgn="b"/>
                      <a:r>
                        <a:rPr lang="en-IN" sz="1600" b="1">
                          <a:effectLst/>
                        </a:rPr>
                        <a:t>COMM</a:t>
                      </a:r>
                      <a:endParaRPr lang="en-IN" sz="1600" b="1">
                        <a:solidFill>
                          <a:srgbClr val="000000"/>
                        </a:solidFill>
                        <a:effectLst/>
                      </a:endParaRPr>
                    </a:p>
                  </a:txBody>
                  <a:tcPr marL="60960" marR="60960" marT="60960" marB="60960" anchor="b"/>
                </a:tc>
                <a:tc>
                  <a:txBody>
                    <a:bodyPr/>
                    <a:lstStyle/>
                    <a:p>
                      <a:pPr fontAlgn="b"/>
                      <a:r>
                        <a:rPr lang="en-IN" sz="1600" b="1" dirty="0">
                          <a:effectLst/>
                        </a:rPr>
                        <a:t>DEPTNO</a:t>
                      </a:r>
                      <a:endParaRPr lang="en-IN" sz="16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463063">
                <a:tc>
                  <a:txBody>
                    <a:bodyPr/>
                    <a:lstStyle/>
                    <a:p>
                      <a:r>
                        <a:rPr lang="en-IN" sz="1600" dirty="0">
                          <a:effectLst/>
                        </a:rPr>
                        <a:t>2323</a:t>
                      </a:r>
                      <a:endParaRPr lang="en-IN" sz="1600" dirty="0">
                        <a:solidFill>
                          <a:srgbClr val="000000"/>
                        </a:solidFill>
                        <a:effectLst/>
                      </a:endParaRPr>
                    </a:p>
                  </a:txBody>
                  <a:tcPr marL="60960" marR="60960" marT="30480" marB="30480" anchor="ctr"/>
                </a:tc>
                <a:tc>
                  <a:txBody>
                    <a:bodyPr/>
                    <a:lstStyle/>
                    <a:p>
                      <a:r>
                        <a:rPr lang="en-IN" sz="1600" dirty="0">
                          <a:effectLst/>
                        </a:rPr>
                        <a:t>Jason</a:t>
                      </a:r>
                      <a:endParaRPr lang="en-IN" sz="1600" dirty="0">
                        <a:solidFill>
                          <a:srgbClr val="000000"/>
                        </a:solidFill>
                        <a:effectLst/>
                      </a:endParaRPr>
                    </a:p>
                  </a:txBody>
                  <a:tcPr marL="60960" marR="60960" marT="30480" marB="30480" anchor="ctr"/>
                </a:tc>
                <a:tc>
                  <a:txBody>
                    <a:bodyPr/>
                    <a:lstStyle/>
                    <a:p>
                      <a:r>
                        <a:rPr lang="en-IN" sz="1600" dirty="0">
                          <a:effectLst/>
                        </a:rPr>
                        <a:t>-</a:t>
                      </a:r>
                      <a:endParaRPr lang="en-IN" sz="1600" dirty="0">
                        <a:solidFill>
                          <a:srgbClr val="000000"/>
                        </a:solidFill>
                        <a:effectLst/>
                      </a:endParaRPr>
                    </a:p>
                  </a:txBody>
                  <a:tcPr marL="60960" marR="60960" marT="30480" marB="30480" anchor="ctr"/>
                </a:tc>
                <a:tc>
                  <a:txBody>
                    <a:bodyPr/>
                    <a:lstStyle/>
                    <a:p>
                      <a:r>
                        <a:rPr lang="en-IN" sz="1600" dirty="0">
                          <a:effectLst/>
                        </a:rPr>
                        <a:t>-</a:t>
                      </a:r>
                      <a:endParaRPr lang="en-IN" sz="1600" dirty="0">
                        <a:solidFill>
                          <a:srgbClr val="000000"/>
                        </a:solidFill>
                        <a:effectLst/>
                      </a:endParaRPr>
                    </a:p>
                  </a:txBody>
                  <a:tcPr marL="60960" marR="60960" marT="30480" marB="30480" anchor="ctr"/>
                </a:tc>
                <a:tc>
                  <a:txBody>
                    <a:bodyPr/>
                    <a:lstStyle/>
                    <a:p>
                      <a:r>
                        <a:rPr lang="en-IN" sz="1600" dirty="0">
                          <a:effectLst/>
                        </a:rPr>
                        <a:t>-</a:t>
                      </a:r>
                      <a:endParaRPr lang="en-IN" sz="1600" dirty="0">
                        <a:solidFill>
                          <a:srgbClr val="000000"/>
                        </a:solidFill>
                        <a:effectLst/>
                      </a:endParaRPr>
                    </a:p>
                  </a:txBody>
                  <a:tcPr marL="60960" marR="60960" marT="30480" marB="30480" anchor="ctr"/>
                </a:tc>
                <a:tc>
                  <a:txBody>
                    <a:bodyPr/>
                    <a:lstStyle/>
                    <a:p>
                      <a:r>
                        <a:rPr lang="en-IN" sz="1600" dirty="0">
                          <a:effectLst/>
                        </a:rPr>
                        <a:t>1500</a:t>
                      </a:r>
                      <a:endParaRPr lang="en-IN" sz="1600" dirty="0">
                        <a:solidFill>
                          <a:srgbClr val="000000"/>
                        </a:solidFill>
                        <a:effectLst/>
                      </a:endParaRPr>
                    </a:p>
                  </a:txBody>
                  <a:tcPr marL="60960" marR="60960" marT="30480" marB="30480" anchor="ctr"/>
                </a:tc>
                <a:tc>
                  <a:txBody>
                    <a:bodyPr/>
                    <a:lstStyle/>
                    <a:p>
                      <a:r>
                        <a:rPr lang="en-IN" sz="1600">
                          <a:effectLst/>
                        </a:rPr>
                        <a:t>- </a:t>
                      </a:r>
                      <a:endParaRPr lang="en-IN" sz="1600">
                        <a:solidFill>
                          <a:srgbClr val="000000"/>
                        </a:solidFill>
                        <a:effectLst/>
                      </a:endParaRPr>
                    </a:p>
                  </a:txBody>
                  <a:tcPr marL="60960" marR="60960" marT="30480" marB="30480" anchor="ctr"/>
                </a:tc>
                <a:tc>
                  <a:txBody>
                    <a:bodyPr/>
                    <a:lstStyle/>
                    <a:p>
                      <a:r>
                        <a:rPr lang="en-IN" sz="1600" dirty="0">
                          <a:effectLst/>
                        </a:rPr>
                        <a:t>10</a:t>
                      </a:r>
                      <a:endParaRPr lang="en-IN" sz="1600" dirty="0">
                        <a:solidFill>
                          <a:srgbClr val="000000"/>
                        </a:solidFill>
                        <a:effectLst/>
                      </a:endParaRPr>
                    </a:p>
                  </a:txBody>
                  <a:tcPr marL="60960" marR="60960" marT="30480" marB="30480" anchor="ctr"/>
                </a:tc>
                <a:extLst>
                  <a:ext uri="{0D108BD9-81ED-4DB2-BD59-A6C34878D82A}">
                    <a16:rowId xmlns:a16="http://schemas.microsoft.com/office/drawing/2014/main" val="1000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9789DED-8648-4C90-9115-C650D1F0AA75}"/>
                  </a:ext>
                </a:extLst>
              </p14:cNvPr>
              <p14:cNvContentPartPr/>
              <p14:nvPr/>
            </p14:nvContentPartPr>
            <p14:xfrm>
              <a:off x="914400" y="6165720"/>
              <a:ext cx="360" cy="360"/>
            </p14:xfrm>
          </p:contentPart>
        </mc:Choice>
        <mc:Fallback xmlns="">
          <p:pic>
            <p:nvPicPr>
              <p:cNvPr id="2" name="Ink 1">
                <a:extLst>
                  <a:ext uri="{FF2B5EF4-FFF2-40B4-BE49-F238E27FC236}">
                    <a16:creationId xmlns:a16="http://schemas.microsoft.com/office/drawing/2014/main" id="{79789DED-8648-4C90-9115-C650D1F0AA75}"/>
                  </a:ext>
                </a:extLst>
              </p:cNvPr>
              <p:cNvPicPr/>
              <p:nvPr/>
            </p:nvPicPr>
            <p:blipFill>
              <a:blip r:embed="rId3"/>
              <a:stretch>
                <a:fillRect/>
              </a:stretch>
            </p:blipFill>
            <p:spPr>
              <a:xfrm>
                <a:off x="898560" y="61023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0A23A87-D166-46CB-A517-134618F84144}"/>
                  </a:ext>
                </a:extLst>
              </p14:cNvPr>
              <p14:cNvContentPartPr/>
              <p14:nvPr/>
            </p14:nvContentPartPr>
            <p14:xfrm>
              <a:off x="127080" y="380880"/>
              <a:ext cx="520920" cy="559440"/>
            </p14:xfrm>
          </p:contentPart>
        </mc:Choice>
        <mc:Fallback xmlns="">
          <p:pic>
            <p:nvPicPr>
              <p:cNvPr id="3" name="Ink 2">
                <a:extLst>
                  <a:ext uri="{FF2B5EF4-FFF2-40B4-BE49-F238E27FC236}">
                    <a16:creationId xmlns:a16="http://schemas.microsoft.com/office/drawing/2014/main" id="{A0A23A87-D166-46CB-A517-134618F84144}"/>
                  </a:ext>
                </a:extLst>
              </p:cNvPr>
              <p:cNvPicPr/>
              <p:nvPr/>
            </p:nvPicPr>
            <p:blipFill>
              <a:blip r:embed="rId5"/>
              <a:stretch>
                <a:fillRect/>
              </a:stretch>
            </p:blipFill>
            <p:spPr>
              <a:xfrm>
                <a:off x="111240" y="317520"/>
                <a:ext cx="552240" cy="68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DC740B9-D163-4405-83E9-76999A33D449}"/>
                  </a:ext>
                </a:extLst>
              </p14:cNvPr>
              <p14:cNvContentPartPr/>
              <p14:nvPr/>
            </p14:nvContentPartPr>
            <p14:xfrm>
              <a:off x="216000" y="476280"/>
              <a:ext cx="711360" cy="495720"/>
            </p14:xfrm>
          </p:contentPart>
        </mc:Choice>
        <mc:Fallback xmlns="">
          <p:pic>
            <p:nvPicPr>
              <p:cNvPr id="7" name="Ink 6">
                <a:extLst>
                  <a:ext uri="{FF2B5EF4-FFF2-40B4-BE49-F238E27FC236}">
                    <a16:creationId xmlns:a16="http://schemas.microsoft.com/office/drawing/2014/main" id="{1DC740B9-D163-4405-83E9-76999A33D449}"/>
                  </a:ext>
                </a:extLst>
              </p:cNvPr>
              <p:cNvPicPr/>
              <p:nvPr/>
            </p:nvPicPr>
            <p:blipFill>
              <a:blip r:embed="rId7"/>
              <a:stretch>
                <a:fillRect/>
              </a:stretch>
            </p:blipFill>
            <p:spPr>
              <a:xfrm>
                <a:off x="200160" y="412920"/>
                <a:ext cx="74268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58C51708-706E-43F0-8C5D-1530889B8A1C}"/>
                  </a:ext>
                </a:extLst>
              </p14:cNvPr>
              <p14:cNvContentPartPr/>
              <p14:nvPr/>
            </p14:nvContentPartPr>
            <p14:xfrm>
              <a:off x="673200" y="2362320"/>
              <a:ext cx="4254840" cy="133560"/>
            </p14:xfrm>
          </p:contentPart>
        </mc:Choice>
        <mc:Fallback xmlns="">
          <p:pic>
            <p:nvPicPr>
              <p:cNvPr id="9" name="Ink 8">
                <a:extLst>
                  <a:ext uri="{FF2B5EF4-FFF2-40B4-BE49-F238E27FC236}">
                    <a16:creationId xmlns:a16="http://schemas.microsoft.com/office/drawing/2014/main" id="{58C51708-706E-43F0-8C5D-1530889B8A1C}"/>
                  </a:ext>
                </a:extLst>
              </p:cNvPr>
              <p:cNvPicPr/>
              <p:nvPr/>
            </p:nvPicPr>
            <p:blipFill>
              <a:blip r:embed="rId9"/>
              <a:stretch>
                <a:fillRect/>
              </a:stretch>
            </p:blipFill>
            <p:spPr>
              <a:xfrm>
                <a:off x="657360" y="2298960"/>
                <a:ext cx="42861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40F4142-0B95-49A0-A31D-BB9DD9DBB110}"/>
                  </a:ext>
                </a:extLst>
              </p14:cNvPr>
              <p14:cNvContentPartPr/>
              <p14:nvPr/>
            </p14:nvContentPartPr>
            <p14:xfrm>
              <a:off x="755640" y="3067200"/>
              <a:ext cx="4362840" cy="171720"/>
            </p14:xfrm>
          </p:contentPart>
        </mc:Choice>
        <mc:Fallback xmlns="">
          <p:pic>
            <p:nvPicPr>
              <p:cNvPr id="10" name="Ink 9">
                <a:extLst>
                  <a:ext uri="{FF2B5EF4-FFF2-40B4-BE49-F238E27FC236}">
                    <a16:creationId xmlns:a16="http://schemas.microsoft.com/office/drawing/2014/main" id="{240F4142-0B95-49A0-A31D-BB9DD9DBB110}"/>
                  </a:ext>
                </a:extLst>
              </p:cNvPr>
              <p:cNvPicPr/>
              <p:nvPr/>
            </p:nvPicPr>
            <p:blipFill>
              <a:blip r:embed="rId11"/>
              <a:stretch>
                <a:fillRect/>
              </a:stretch>
            </p:blipFill>
            <p:spPr>
              <a:xfrm>
                <a:off x="739800" y="3003840"/>
                <a:ext cx="43941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5EEDD8A-E022-414A-B2A1-E3206D9F9FD3}"/>
                  </a:ext>
                </a:extLst>
              </p14:cNvPr>
              <p14:cNvContentPartPr/>
              <p14:nvPr/>
            </p14:nvContentPartPr>
            <p14:xfrm>
              <a:off x="190440" y="1905120"/>
              <a:ext cx="616320" cy="4305600"/>
            </p14:xfrm>
          </p:contentPart>
        </mc:Choice>
        <mc:Fallback xmlns="">
          <p:pic>
            <p:nvPicPr>
              <p:cNvPr id="11" name="Ink 10">
                <a:extLst>
                  <a:ext uri="{FF2B5EF4-FFF2-40B4-BE49-F238E27FC236}">
                    <a16:creationId xmlns:a16="http://schemas.microsoft.com/office/drawing/2014/main" id="{75EEDD8A-E022-414A-B2A1-E3206D9F9FD3}"/>
                  </a:ext>
                </a:extLst>
              </p:cNvPr>
              <p:cNvPicPr/>
              <p:nvPr/>
            </p:nvPicPr>
            <p:blipFill>
              <a:blip r:embed="rId13"/>
              <a:stretch>
                <a:fillRect/>
              </a:stretch>
            </p:blipFill>
            <p:spPr>
              <a:xfrm>
                <a:off x="174600" y="1841760"/>
                <a:ext cx="647640" cy="4432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39640B81-E7B5-4260-A38C-04DF35EF4FE7}"/>
                  </a:ext>
                </a:extLst>
              </p14:cNvPr>
              <p14:cNvContentPartPr/>
              <p14:nvPr/>
            </p14:nvContentPartPr>
            <p14:xfrm>
              <a:off x="438120" y="1574640"/>
              <a:ext cx="2419560" cy="622800"/>
            </p14:xfrm>
          </p:contentPart>
        </mc:Choice>
        <mc:Fallback xmlns="">
          <p:pic>
            <p:nvPicPr>
              <p:cNvPr id="12" name="Ink 11">
                <a:extLst>
                  <a:ext uri="{FF2B5EF4-FFF2-40B4-BE49-F238E27FC236}">
                    <a16:creationId xmlns:a16="http://schemas.microsoft.com/office/drawing/2014/main" id="{39640B81-E7B5-4260-A38C-04DF35EF4FE7}"/>
                  </a:ext>
                </a:extLst>
              </p:cNvPr>
              <p:cNvPicPr/>
              <p:nvPr/>
            </p:nvPicPr>
            <p:blipFill>
              <a:blip r:embed="rId15"/>
              <a:stretch>
                <a:fillRect/>
              </a:stretch>
            </p:blipFill>
            <p:spPr>
              <a:xfrm>
                <a:off x="422280" y="1511280"/>
                <a:ext cx="2450880" cy="749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78E8BA62-1722-4EA9-888F-12DEF3293C26}"/>
                  </a:ext>
                </a:extLst>
              </p14:cNvPr>
              <p14:cNvContentPartPr/>
              <p14:nvPr/>
            </p14:nvContentPartPr>
            <p14:xfrm>
              <a:off x="1447920" y="977760"/>
              <a:ext cx="654120" cy="248040"/>
            </p14:xfrm>
          </p:contentPart>
        </mc:Choice>
        <mc:Fallback xmlns="">
          <p:pic>
            <p:nvPicPr>
              <p:cNvPr id="13" name="Ink 12">
                <a:extLst>
                  <a:ext uri="{FF2B5EF4-FFF2-40B4-BE49-F238E27FC236}">
                    <a16:creationId xmlns:a16="http://schemas.microsoft.com/office/drawing/2014/main" id="{78E8BA62-1722-4EA9-888F-12DEF3293C26}"/>
                  </a:ext>
                </a:extLst>
              </p:cNvPr>
              <p:cNvPicPr/>
              <p:nvPr/>
            </p:nvPicPr>
            <p:blipFill>
              <a:blip r:embed="rId17"/>
              <a:stretch>
                <a:fillRect/>
              </a:stretch>
            </p:blipFill>
            <p:spPr>
              <a:xfrm>
                <a:off x="1438560" y="968400"/>
                <a:ext cx="672840" cy="266760"/>
              </a:xfrm>
              <a:prstGeom prst="rect">
                <a:avLst/>
              </a:prstGeom>
            </p:spPr>
          </p:pic>
        </mc:Fallback>
      </mc:AlternateContent>
    </p:spTree>
    <p:extLst>
      <p:ext uri="{BB962C8B-B14F-4D97-AF65-F5344CB8AC3E}">
        <p14:creationId xmlns:p14="http://schemas.microsoft.com/office/powerpoint/2010/main" val="26902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11</a:t>
            </a:fld>
            <a:endParaRPr lang="en-IN"/>
          </a:p>
        </p:txBody>
      </p:sp>
      <p:sp>
        <p:nvSpPr>
          <p:cNvPr id="5" name="Rectangle 4"/>
          <p:cNvSpPr/>
          <p:nvPr/>
        </p:nvSpPr>
        <p:spPr>
          <a:xfrm>
            <a:off x="239696" y="228600"/>
            <a:ext cx="7986793" cy="6324808"/>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a:solidFill>
                  <a:schemeClr val="tx2"/>
                </a:solidFill>
              </a:rPr>
              <a:t>Suppose the following command is given, will it execute?</a:t>
            </a:r>
          </a:p>
          <a:p>
            <a:pPr lvl="1">
              <a:spcBef>
                <a:spcPts val="600"/>
              </a:spcBef>
            </a:pPr>
            <a:r>
              <a:rPr lang="en-IN" sz="2000" b="1" dirty="0">
                <a:solidFill>
                  <a:schemeClr val="accent6">
                    <a:lumMod val="50000"/>
                  </a:schemeClr>
                </a:solidFill>
              </a:rPr>
              <a:t>insert into v1 values (8888, ‘EMILY’, 1000, 200, 20); </a:t>
            </a:r>
          </a:p>
          <a:p>
            <a:pPr marL="342900" indent="-342900">
              <a:spcBef>
                <a:spcPts val="600"/>
              </a:spcBef>
              <a:buFont typeface="Wingdings" pitchFamily="2" charset="2"/>
              <a:buChar char="Ø"/>
            </a:pPr>
            <a:r>
              <a:rPr lang="en-IN" sz="2000" b="1" dirty="0">
                <a:solidFill>
                  <a:schemeClr val="tx2"/>
                </a:solidFill>
              </a:rPr>
              <a:t>This will not be executed as salary is 1000 and where condition says </a:t>
            </a:r>
            <a:r>
              <a:rPr lang="en-IN" sz="2000" b="1" dirty="0" err="1">
                <a:solidFill>
                  <a:schemeClr val="tx2"/>
                </a:solidFill>
              </a:rPr>
              <a:t>sal</a:t>
            </a:r>
            <a:r>
              <a:rPr lang="en-IN" sz="2000" b="1" dirty="0">
                <a:solidFill>
                  <a:schemeClr val="tx2"/>
                </a:solidFill>
              </a:rPr>
              <a:t> &gt; 1200 and there is with check option.</a:t>
            </a:r>
          </a:p>
          <a:p>
            <a:pPr marL="342900" indent="-342900">
              <a:spcBef>
                <a:spcPts val="600"/>
              </a:spcBef>
              <a:buFont typeface="Wingdings" pitchFamily="2" charset="2"/>
              <a:buChar char="Ø"/>
            </a:pPr>
            <a:r>
              <a:rPr lang="en-IN" sz="2000" b="1" dirty="0">
                <a:solidFill>
                  <a:schemeClr val="tx2"/>
                </a:solidFill>
              </a:rPr>
              <a:t>For the following view:</a:t>
            </a:r>
          </a:p>
          <a:p>
            <a:pPr lvl="1"/>
            <a:r>
              <a:rPr lang="en-IN" sz="2000" b="1" dirty="0">
                <a:solidFill>
                  <a:schemeClr val="accent6">
                    <a:lumMod val="50000"/>
                  </a:schemeClr>
                </a:solidFill>
              </a:rPr>
              <a:t>create or replace view v2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1200;</a:t>
            </a:r>
          </a:p>
          <a:p>
            <a:pPr marL="457200" lvl="2"/>
            <a:endParaRPr lang="en-IN" sz="2000" b="1" dirty="0">
              <a:solidFill>
                <a:schemeClr val="accent6">
                  <a:lumMod val="50000"/>
                </a:schemeClr>
              </a:solidFill>
            </a:endParaRPr>
          </a:p>
          <a:p>
            <a:pPr marL="457200" lvl="2"/>
            <a:r>
              <a:rPr lang="en-IN" sz="2000" b="1" dirty="0">
                <a:solidFill>
                  <a:schemeClr val="accent6">
                    <a:lumMod val="50000"/>
                  </a:schemeClr>
                </a:solidFill>
              </a:rPr>
              <a:t>insert into v2 values (8888, ‘EMILY’, 1000, 200, 20); </a:t>
            </a:r>
          </a:p>
          <a:p>
            <a:pPr marL="342900" lvl="1" indent="-342900">
              <a:spcBef>
                <a:spcPts val="600"/>
              </a:spcBef>
              <a:buFont typeface="Wingdings" pitchFamily="2" charset="2"/>
              <a:buChar char="Ø"/>
            </a:pPr>
            <a:r>
              <a:rPr lang="en-IN" sz="2000" b="1" dirty="0">
                <a:solidFill>
                  <a:schemeClr val="tx2"/>
                </a:solidFill>
              </a:rPr>
              <a:t>This will be executed as there is no ‘with check option’.</a:t>
            </a:r>
          </a:p>
          <a:p>
            <a:pPr marL="342900" lvl="1" indent="-342900">
              <a:spcBef>
                <a:spcPts val="600"/>
              </a:spcBef>
              <a:buFont typeface="Wingdings" pitchFamily="2" charset="2"/>
              <a:buChar char="Ø"/>
            </a:pPr>
            <a:endParaRPr lang="en-IN" sz="2000" b="1" dirty="0">
              <a:solidFill>
                <a:schemeClr val="tx2"/>
              </a:solidFill>
            </a:endParaRPr>
          </a:p>
          <a:p>
            <a:pPr marL="342900" lvl="1" indent="-342900">
              <a:spcBef>
                <a:spcPts val="600"/>
              </a:spcBef>
              <a:buFont typeface="Wingdings" pitchFamily="2" charset="2"/>
              <a:buChar char="Ø"/>
            </a:pPr>
            <a:endParaRPr lang="en-IN" sz="2000" b="1" dirty="0">
              <a:solidFill>
                <a:schemeClr val="tx2"/>
              </a:solidFill>
            </a:endParaRPr>
          </a:p>
          <a:p>
            <a:pPr lvl="1"/>
            <a:endParaRPr lang="en-IN" sz="2000" b="1" dirty="0">
              <a:solidFill>
                <a:schemeClr val="accent6">
                  <a:lumMod val="50000"/>
                </a:schemeClr>
              </a:solidFill>
            </a:endParaRPr>
          </a:p>
          <a:p>
            <a:pPr lvl="1"/>
            <a:r>
              <a:rPr lang="en-IN" sz="2000" b="1" dirty="0">
                <a:solidFill>
                  <a:schemeClr val="accent6">
                    <a:lumMod val="50000"/>
                  </a:schemeClr>
                </a:solidFill>
              </a:rPr>
              <a:t>select * from v2;</a:t>
            </a:r>
          </a:p>
          <a:p>
            <a:pPr marL="342900" indent="-342900">
              <a:buFont typeface="Wingdings" pitchFamily="2" charset="2"/>
              <a:buChar char="Ø"/>
            </a:pPr>
            <a:r>
              <a:rPr lang="en-IN" sz="2000" b="1" dirty="0">
                <a:solidFill>
                  <a:schemeClr val="tx2"/>
                </a:solidFill>
              </a:rPr>
              <a:t>Will the above row be displayed?</a:t>
            </a:r>
          </a:p>
          <a:p>
            <a:pPr marL="342900" indent="-342900">
              <a:buFont typeface="Wingdings" pitchFamily="2" charset="2"/>
              <a:buChar char="Ø"/>
            </a:pPr>
            <a:r>
              <a:rPr lang="en-IN" sz="2000" b="1" dirty="0">
                <a:solidFill>
                  <a:srgbClr val="FF0000"/>
                </a:solidFill>
              </a:rPr>
              <a:t>NO!!</a:t>
            </a:r>
          </a:p>
        </p:txBody>
      </p:sp>
      <p:graphicFrame>
        <p:nvGraphicFramePr>
          <p:cNvPr id="7" name="Table 6"/>
          <p:cNvGraphicFramePr>
            <a:graphicFrameLocks noGrp="1"/>
          </p:cNvGraphicFramePr>
          <p:nvPr>
            <p:extLst>
              <p:ext uri="{D42A27DB-BD31-4B8C-83A1-F6EECF244321}">
                <p14:modId xmlns:p14="http://schemas.microsoft.com/office/powerpoint/2010/main" val="1410523394"/>
              </p:ext>
            </p:extLst>
          </p:nvPr>
        </p:nvGraphicFramePr>
        <p:xfrm>
          <a:off x="685800" y="4267200"/>
          <a:ext cx="6934200" cy="900917"/>
        </p:xfrm>
        <a:graphic>
          <a:graphicData uri="http://schemas.openxmlformats.org/drawingml/2006/table">
            <a:tbl>
              <a:tblPr>
                <a:tableStyleId>{284E427A-3D55-4303-BF80-6455036E1DE7}</a:tableStyleId>
              </a:tblPr>
              <a:tblGrid>
                <a:gridCol w="866775">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866775">
                  <a:extLst>
                    <a:ext uri="{9D8B030D-6E8A-4147-A177-3AD203B41FA5}">
                      <a16:colId xmlns:a16="http://schemas.microsoft.com/office/drawing/2014/main" val="20002"/>
                    </a:ext>
                  </a:extLst>
                </a:gridCol>
                <a:gridCol w="662828">
                  <a:extLst>
                    <a:ext uri="{9D8B030D-6E8A-4147-A177-3AD203B41FA5}">
                      <a16:colId xmlns:a16="http://schemas.microsoft.com/office/drawing/2014/main" val="20003"/>
                    </a:ext>
                  </a:extLst>
                </a:gridCol>
                <a:gridCol w="1070722">
                  <a:extLst>
                    <a:ext uri="{9D8B030D-6E8A-4147-A177-3AD203B41FA5}">
                      <a16:colId xmlns:a16="http://schemas.microsoft.com/office/drawing/2014/main" val="20004"/>
                    </a:ext>
                  </a:extLst>
                </a:gridCol>
                <a:gridCol w="866775">
                  <a:extLst>
                    <a:ext uri="{9D8B030D-6E8A-4147-A177-3AD203B41FA5}">
                      <a16:colId xmlns:a16="http://schemas.microsoft.com/office/drawing/2014/main" val="20005"/>
                    </a:ext>
                  </a:extLst>
                </a:gridCol>
                <a:gridCol w="866775">
                  <a:extLst>
                    <a:ext uri="{9D8B030D-6E8A-4147-A177-3AD203B41FA5}">
                      <a16:colId xmlns:a16="http://schemas.microsoft.com/office/drawing/2014/main" val="20006"/>
                    </a:ext>
                  </a:extLst>
                </a:gridCol>
                <a:gridCol w="866775">
                  <a:extLst>
                    <a:ext uri="{9D8B030D-6E8A-4147-A177-3AD203B41FA5}">
                      <a16:colId xmlns:a16="http://schemas.microsoft.com/office/drawing/2014/main" val="20007"/>
                    </a:ext>
                  </a:extLst>
                </a:gridCol>
              </a:tblGrid>
              <a:tr h="437854">
                <a:tc>
                  <a:txBody>
                    <a:bodyPr/>
                    <a:lstStyle/>
                    <a:p>
                      <a:pPr fontAlgn="b"/>
                      <a:r>
                        <a:rPr lang="en-IN" sz="1600" b="1" dirty="0">
                          <a:effectLst/>
                        </a:rPr>
                        <a:t>EMPNO</a:t>
                      </a:r>
                      <a:endParaRPr lang="en-IN" sz="1600" b="1" dirty="0">
                        <a:solidFill>
                          <a:srgbClr val="000000"/>
                        </a:solidFill>
                        <a:effectLst/>
                      </a:endParaRPr>
                    </a:p>
                  </a:txBody>
                  <a:tcPr marL="60960" marR="60960" marT="60960" marB="60960" anchor="b"/>
                </a:tc>
                <a:tc>
                  <a:txBody>
                    <a:bodyPr/>
                    <a:lstStyle/>
                    <a:p>
                      <a:pPr fontAlgn="b"/>
                      <a:r>
                        <a:rPr lang="en-IN" sz="1600" b="1">
                          <a:effectLst/>
                        </a:rPr>
                        <a:t>ENAME</a:t>
                      </a:r>
                      <a:endParaRPr lang="en-IN" sz="1600" b="1">
                        <a:solidFill>
                          <a:srgbClr val="000000"/>
                        </a:solidFill>
                        <a:effectLst/>
                      </a:endParaRPr>
                    </a:p>
                  </a:txBody>
                  <a:tcPr marL="60960" marR="60960" marT="60960" marB="60960" anchor="b"/>
                </a:tc>
                <a:tc>
                  <a:txBody>
                    <a:bodyPr/>
                    <a:lstStyle/>
                    <a:p>
                      <a:pPr fontAlgn="b"/>
                      <a:r>
                        <a:rPr lang="en-IN" sz="1600" b="1" dirty="0">
                          <a:effectLst/>
                        </a:rPr>
                        <a:t>JOB</a:t>
                      </a:r>
                      <a:endParaRPr lang="en-IN" sz="1600" b="1" dirty="0">
                        <a:solidFill>
                          <a:srgbClr val="000000"/>
                        </a:solidFill>
                        <a:effectLst/>
                      </a:endParaRPr>
                    </a:p>
                  </a:txBody>
                  <a:tcPr marL="60960" marR="60960" marT="60960" marB="60960" anchor="b"/>
                </a:tc>
                <a:tc>
                  <a:txBody>
                    <a:bodyPr/>
                    <a:lstStyle/>
                    <a:p>
                      <a:pPr fontAlgn="b"/>
                      <a:r>
                        <a:rPr lang="en-IN" sz="1600" b="1">
                          <a:effectLst/>
                        </a:rPr>
                        <a:t>MGR</a:t>
                      </a:r>
                      <a:endParaRPr lang="en-IN" sz="1600" b="1">
                        <a:solidFill>
                          <a:srgbClr val="000000"/>
                        </a:solidFill>
                        <a:effectLst/>
                      </a:endParaRPr>
                    </a:p>
                  </a:txBody>
                  <a:tcPr marL="60960" marR="60960" marT="60960" marB="60960" anchor="b"/>
                </a:tc>
                <a:tc>
                  <a:txBody>
                    <a:bodyPr/>
                    <a:lstStyle/>
                    <a:p>
                      <a:pPr fontAlgn="b"/>
                      <a:r>
                        <a:rPr lang="en-IN" sz="1600" b="1">
                          <a:effectLst/>
                        </a:rPr>
                        <a:t>HIREDATE</a:t>
                      </a:r>
                      <a:endParaRPr lang="en-IN" sz="1600" b="1">
                        <a:solidFill>
                          <a:srgbClr val="000000"/>
                        </a:solidFill>
                        <a:effectLst/>
                      </a:endParaRPr>
                    </a:p>
                  </a:txBody>
                  <a:tcPr marL="60960" marR="60960" marT="60960" marB="60960" anchor="b"/>
                </a:tc>
                <a:tc>
                  <a:txBody>
                    <a:bodyPr/>
                    <a:lstStyle/>
                    <a:p>
                      <a:pPr fontAlgn="b"/>
                      <a:r>
                        <a:rPr lang="en-IN" sz="1600" b="1">
                          <a:effectLst/>
                        </a:rPr>
                        <a:t>SAL</a:t>
                      </a:r>
                      <a:endParaRPr lang="en-IN" sz="1600" b="1">
                        <a:solidFill>
                          <a:srgbClr val="000000"/>
                        </a:solidFill>
                        <a:effectLst/>
                      </a:endParaRPr>
                    </a:p>
                  </a:txBody>
                  <a:tcPr marL="60960" marR="60960" marT="60960" marB="60960" anchor="b"/>
                </a:tc>
                <a:tc>
                  <a:txBody>
                    <a:bodyPr/>
                    <a:lstStyle/>
                    <a:p>
                      <a:pPr fontAlgn="b"/>
                      <a:r>
                        <a:rPr lang="en-IN" sz="1600" b="1" dirty="0">
                          <a:effectLst/>
                        </a:rPr>
                        <a:t>COMM</a:t>
                      </a:r>
                      <a:endParaRPr lang="en-IN" sz="1600" b="1" dirty="0">
                        <a:solidFill>
                          <a:srgbClr val="000000"/>
                        </a:solidFill>
                        <a:effectLst/>
                      </a:endParaRPr>
                    </a:p>
                  </a:txBody>
                  <a:tcPr marL="60960" marR="60960" marT="60960" marB="60960" anchor="b"/>
                </a:tc>
                <a:tc>
                  <a:txBody>
                    <a:bodyPr/>
                    <a:lstStyle/>
                    <a:p>
                      <a:pPr fontAlgn="b"/>
                      <a:r>
                        <a:rPr lang="en-IN" sz="1600" b="1" dirty="0">
                          <a:effectLst/>
                        </a:rPr>
                        <a:t>DEPTNO</a:t>
                      </a:r>
                      <a:endParaRPr lang="en-IN" sz="16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463063">
                <a:tc>
                  <a:txBody>
                    <a:bodyPr/>
                    <a:lstStyle/>
                    <a:p>
                      <a:r>
                        <a:rPr lang="en-IN" sz="1600" dirty="0">
                          <a:effectLst/>
                        </a:rPr>
                        <a:t>8888</a:t>
                      </a:r>
                      <a:endParaRPr lang="en-IN" sz="1600" dirty="0">
                        <a:solidFill>
                          <a:srgbClr val="000000"/>
                        </a:solidFill>
                        <a:effectLst/>
                      </a:endParaRPr>
                    </a:p>
                  </a:txBody>
                  <a:tcPr marL="60960" marR="60960" marT="30480" marB="30480" anchor="ctr"/>
                </a:tc>
                <a:tc>
                  <a:txBody>
                    <a:bodyPr/>
                    <a:lstStyle/>
                    <a:p>
                      <a:r>
                        <a:rPr lang="en-IN" sz="1600" dirty="0">
                          <a:effectLst/>
                        </a:rPr>
                        <a:t>EMILY</a:t>
                      </a:r>
                      <a:endParaRPr lang="en-IN" sz="1600" dirty="0">
                        <a:solidFill>
                          <a:srgbClr val="000000"/>
                        </a:solidFill>
                        <a:effectLst/>
                      </a:endParaRPr>
                    </a:p>
                  </a:txBody>
                  <a:tcPr marL="60960" marR="60960" marT="30480" marB="30480" anchor="ctr"/>
                </a:tc>
                <a:tc>
                  <a:txBody>
                    <a:bodyPr/>
                    <a:lstStyle/>
                    <a:p>
                      <a:r>
                        <a:rPr lang="en-IN" sz="1600" dirty="0">
                          <a:effectLst/>
                        </a:rPr>
                        <a:t>-</a:t>
                      </a:r>
                      <a:endParaRPr lang="en-IN" sz="1600" dirty="0">
                        <a:solidFill>
                          <a:srgbClr val="000000"/>
                        </a:solidFill>
                        <a:effectLst/>
                      </a:endParaRPr>
                    </a:p>
                  </a:txBody>
                  <a:tcPr marL="60960" marR="60960" marT="30480" marB="30480" anchor="ctr"/>
                </a:tc>
                <a:tc>
                  <a:txBody>
                    <a:bodyPr/>
                    <a:lstStyle/>
                    <a:p>
                      <a:r>
                        <a:rPr lang="en-IN" sz="1600" dirty="0">
                          <a:effectLst/>
                        </a:rPr>
                        <a:t>-</a:t>
                      </a:r>
                      <a:endParaRPr lang="en-IN" sz="1600" dirty="0">
                        <a:solidFill>
                          <a:srgbClr val="000000"/>
                        </a:solidFill>
                        <a:effectLst/>
                      </a:endParaRPr>
                    </a:p>
                  </a:txBody>
                  <a:tcPr marL="60960" marR="60960" marT="30480" marB="30480" anchor="ctr"/>
                </a:tc>
                <a:tc>
                  <a:txBody>
                    <a:bodyPr/>
                    <a:lstStyle/>
                    <a:p>
                      <a:r>
                        <a:rPr lang="en-IN" sz="1600" dirty="0">
                          <a:effectLst/>
                        </a:rPr>
                        <a:t>-</a:t>
                      </a:r>
                      <a:endParaRPr lang="en-IN" sz="1600" dirty="0">
                        <a:solidFill>
                          <a:srgbClr val="000000"/>
                        </a:solidFill>
                        <a:effectLst/>
                      </a:endParaRPr>
                    </a:p>
                  </a:txBody>
                  <a:tcPr marL="60960" marR="60960" marT="30480" marB="30480" anchor="ctr"/>
                </a:tc>
                <a:tc>
                  <a:txBody>
                    <a:bodyPr/>
                    <a:lstStyle/>
                    <a:p>
                      <a:r>
                        <a:rPr lang="en-IN" sz="1600" dirty="0">
                          <a:effectLst/>
                        </a:rPr>
                        <a:t>1000</a:t>
                      </a:r>
                      <a:endParaRPr lang="en-IN" sz="1600" dirty="0">
                        <a:solidFill>
                          <a:srgbClr val="000000"/>
                        </a:solidFill>
                        <a:effectLst/>
                      </a:endParaRPr>
                    </a:p>
                  </a:txBody>
                  <a:tcPr marL="60960" marR="60960" marT="30480" marB="30480" anchor="ctr"/>
                </a:tc>
                <a:tc>
                  <a:txBody>
                    <a:bodyPr/>
                    <a:lstStyle/>
                    <a:p>
                      <a:r>
                        <a:rPr lang="en-IN" sz="1600" dirty="0">
                          <a:effectLst/>
                        </a:rPr>
                        <a:t>200</a:t>
                      </a:r>
                      <a:endParaRPr lang="en-IN" sz="1600" dirty="0">
                        <a:solidFill>
                          <a:srgbClr val="000000"/>
                        </a:solidFill>
                        <a:effectLst/>
                      </a:endParaRPr>
                    </a:p>
                  </a:txBody>
                  <a:tcPr marL="60960" marR="60960" marT="30480" marB="30480" anchor="ctr"/>
                </a:tc>
                <a:tc>
                  <a:txBody>
                    <a:bodyPr/>
                    <a:lstStyle/>
                    <a:p>
                      <a:r>
                        <a:rPr lang="en-IN" sz="1600" dirty="0">
                          <a:effectLst/>
                        </a:rPr>
                        <a:t>20</a:t>
                      </a:r>
                      <a:endParaRPr lang="en-IN" sz="1600" dirty="0">
                        <a:solidFill>
                          <a:srgbClr val="000000"/>
                        </a:solidFill>
                        <a:effectLst/>
                      </a:endParaRPr>
                    </a:p>
                  </a:txBody>
                  <a:tcPr marL="60960" marR="60960" marT="30480" marB="30480" anchor="ctr"/>
                </a:tc>
                <a:extLst>
                  <a:ext uri="{0D108BD9-81ED-4DB2-BD59-A6C34878D82A}">
                    <a16:rowId xmlns:a16="http://schemas.microsoft.com/office/drawing/2014/main" val="1000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7F27D21-249A-4D94-B2DE-0282ADC1843E}"/>
                  </a:ext>
                </a:extLst>
              </p14:cNvPr>
              <p14:cNvContentPartPr/>
              <p14:nvPr/>
            </p14:nvContentPartPr>
            <p14:xfrm>
              <a:off x="3003480" y="787320"/>
              <a:ext cx="628920" cy="32040"/>
            </p14:xfrm>
          </p:contentPart>
        </mc:Choice>
        <mc:Fallback xmlns="">
          <p:pic>
            <p:nvPicPr>
              <p:cNvPr id="2" name="Ink 1">
                <a:extLst>
                  <a:ext uri="{FF2B5EF4-FFF2-40B4-BE49-F238E27FC236}">
                    <a16:creationId xmlns:a16="http://schemas.microsoft.com/office/drawing/2014/main" id="{87F27D21-249A-4D94-B2DE-0282ADC1843E}"/>
                  </a:ext>
                </a:extLst>
              </p:cNvPr>
              <p:cNvPicPr/>
              <p:nvPr/>
            </p:nvPicPr>
            <p:blipFill>
              <a:blip r:embed="rId3"/>
              <a:stretch>
                <a:fillRect/>
              </a:stretch>
            </p:blipFill>
            <p:spPr>
              <a:xfrm>
                <a:off x="2987640" y="723960"/>
                <a:ext cx="6602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603E49C-C14D-4738-B2F1-0022DDDB53E1}"/>
                  </a:ext>
                </a:extLst>
              </p14:cNvPr>
              <p14:cNvContentPartPr/>
              <p14:nvPr/>
            </p14:nvContentPartPr>
            <p14:xfrm>
              <a:off x="3803760" y="781200"/>
              <a:ext cx="540000" cy="19080"/>
            </p14:xfrm>
          </p:contentPart>
        </mc:Choice>
        <mc:Fallback xmlns="">
          <p:pic>
            <p:nvPicPr>
              <p:cNvPr id="3" name="Ink 2">
                <a:extLst>
                  <a:ext uri="{FF2B5EF4-FFF2-40B4-BE49-F238E27FC236}">
                    <a16:creationId xmlns:a16="http://schemas.microsoft.com/office/drawing/2014/main" id="{6603E49C-C14D-4738-B2F1-0022DDDB53E1}"/>
                  </a:ext>
                </a:extLst>
              </p:cNvPr>
              <p:cNvPicPr/>
              <p:nvPr/>
            </p:nvPicPr>
            <p:blipFill>
              <a:blip r:embed="rId5"/>
              <a:stretch>
                <a:fillRect/>
              </a:stretch>
            </p:blipFill>
            <p:spPr>
              <a:xfrm>
                <a:off x="3787920" y="717840"/>
                <a:ext cx="5713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7C11BC8-8116-4895-9EFA-51C12206C712}"/>
                  </a:ext>
                </a:extLst>
              </p14:cNvPr>
              <p14:cNvContentPartPr/>
              <p14:nvPr/>
            </p14:nvContentPartPr>
            <p14:xfrm>
              <a:off x="4641840" y="768240"/>
              <a:ext cx="572040" cy="38520"/>
            </p14:xfrm>
          </p:contentPart>
        </mc:Choice>
        <mc:Fallback xmlns="">
          <p:pic>
            <p:nvPicPr>
              <p:cNvPr id="6" name="Ink 5">
                <a:extLst>
                  <a:ext uri="{FF2B5EF4-FFF2-40B4-BE49-F238E27FC236}">
                    <a16:creationId xmlns:a16="http://schemas.microsoft.com/office/drawing/2014/main" id="{87C11BC8-8116-4895-9EFA-51C12206C712}"/>
                  </a:ext>
                </a:extLst>
              </p:cNvPr>
              <p:cNvPicPr/>
              <p:nvPr/>
            </p:nvPicPr>
            <p:blipFill>
              <a:blip r:embed="rId7"/>
              <a:stretch>
                <a:fillRect/>
              </a:stretch>
            </p:blipFill>
            <p:spPr>
              <a:xfrm>
                <a:off x="4626000" y="704880"/>
                <a:ext cx="6033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5685A07-A5CA-451B-BBF4-50829E452F09}"/>
                  </a:ext>
                </a:extLst>
              </p14:cNvPr>
              <p14:cNvContentPartPr/>
              <p14:nvPr/>
            </p14:nvContentPartPr>
            <p14:xfrm>
              <a:off x="5359320" y="799920"/>
              <a:ext cx="717840" cy="89280"/>
            </p14:xfrm>
          </p:contentPart>
        </mc:Choice>
        <mc:Fallback xmlns="">
          <p:pic>
            <p:nvPicPr>
              <p:cNvPr id="8" name="Ink 7">
                <a:extLst>
                  <a:ext uri="{FF2B5EF4-FFF2-40B4-BE49-F238E27FC236}">
                    <a16:creationId xmlns:a16="http://schemas.microsoft.com/office/drawing/2014/main" id="{A5685A07-A5CA-451B-BBF4-50829E452F09}"/>
                  </a:ext>
                </a:extLst>
              </p:cNvPr>
              <p:cNvPicPr/>
              <p:nvPr/>
            </p:nvPicPr>
            <p:blipFill>
              <a:blip r:embed="rId9"/>
              <a:stretch>
                <a:fillRect/>
              </a:stretch>
            </p:blipFill>
            <p:spPr>
              <a:xfrm>
                <a:off x="5343480" y="736560"/>
                <a:ext cx="749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46C160D-27FA-4BB5-9F8F-6AED232EAEF5}"/>
                  </a:ext>
                </a:extLst>
              </p14:cNvPr>
              <p14:cNvContentPartPr/>
              <p14:nvPr/>
            </p14:nvContentPartPr>
            <p14:xfrm>
              <a:off x="685800" y="1708200"/>
              <a:ext cx="2426040" cy="362160"/>
            </p14:xfrm>
          </p:contentPart>
        </mc:Choice>
        <mc:Fallback xmlns="">
          <p:pic>
            <p:nvPicPr>
              <p:cNvPr id="9" name="Ink 8">
                <a:extLst>
                  <a:ext uri="{FF2B5EF4-FFF2-40B4-BE49-F238E27FC236}">
                    <a16:creationId xmlns:a16="http://schemas.microsoft.com/office/drawing/2014/main" id="{F46C160D-27FA-4BB5-9F8F-6AED232EAEF5}"/>
                  </a:ext>
                </a:extLst>
              </p:cNvPr>
              <p:cNvPicPr/>
              <p:nvPr/>
            </p:nvPicPr>
            <p:blipFill>
              <a:blip r:embed="rId11"/>
              <a:stretch>
                <a:fillRect/>
              </a:stretch>
            </p:blipFill>
            <p:spPr>
              <a:xfrm>
                <a:off x="669960" y="1644840"/>
                <a:ext cx="24573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CFBFBC24-21A8-4829-94AF-54752D43E8E4}"/>
                  </a:ext>
                </a:extLst>
              </p14:cNvPr>
              <p14:cNvContentPartPr/>
              <p14:nvPr/>
            </p14:nvContentPartPr>
            <p14:xfrm>
              <a:off x="361800" y="2108160"/>
              <a:ext cx="330840" cy="2140200"/>
            </p14:xfrm>
          </p:contentPart>
        </mc:Choice>
        <mc:Fallback xmlns="">
          <p:pic>
            <p:nvPicPr>
              <p:cNvPr id="10" name="Ink 9">
                <a:extLst>
                  <a:ext uri="{FF2B5EF4-FFF2-40B4-BE49-F238E27FC236}">
                    <a16:creationId xmlns:a16="http://schemas.microsoft.com/office/drawing/2014/main" id="{CFBFBC24-21A8-4829-94AF-54752D43E8E4}"/>
                  </a:ext>
                </a:extLst>
              </p:cNvPr>
              <p:cNvPicPr/>
              <p:nvPr/>
            </p:nvPicPr>
            <p:blipFill>
              <a:blip r:embed="rId13"/>
              <a:stretch>
                <a:fillRect/>
              </a:stretch>
            </p:blipFill>
            <p:spPr>
              <a:xfrm>
                <a:off x="345960" y="2044800"/>
                <a:ext cx="362160" cy="226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886D6AB-776C-4D9A-99D2-D1AD86EE76C7}"/>
                  </a:ext>
                </a:extLst>
              </p14:cNvPr>
              <p14:cNvContentPartPr/>
              <p14:nvPr/>
            </p14:nvContentPartPr>
            <p14:xfrm>
              <a:off x="266760" y="5511960"/>
              <a:ext cx="3549960" cy="1067040"/>
            </p14:xfrm>
          </p:contentPart>
        </mc:Choice>
        <mc:Fallback xmlns="">
          <p:pic>
            <p:nvPicPr>
              <p:cNvPr id="11" name="Ink 10">
                <a:extLst>
                  <a:ext uri="{FF2B5EF4-FFF2-40B4-BE49-F238E27FC236}">
                    <a16:creationId xmlns:a16="http://schemas.microsoft.com/office/drawing/2014/main" id="{2886D6AB-776C-4D9A-99D2-D1AD86EE76C7}"/>
                  </a:ext>
                </a:extLst>
              </p:cNvPr>
              <p:cNvPicPr/>
              <p:nvPr/>
            </p:nvPicPr>
            <p:blipFill>
              <a:blip r:embed="rId15"/>
              <a:stretch>
                <a:fillRect/>
              </a:stretch>
            </p:blipFill>
            <p:spPr>
              <a:xfrm>
                <a:off x="250920" y="5448600"/>
                <a:ext cx="3581280" cy="1193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22D2D1CA-23E6-4792-BF84-8D4AC5D51FEC}"/>
                  </a:ext>
                </a:extLst>
              </p14:cNvPr>
              <p14:cNvContentPartPr/>
              <p14:nvPr/>
            </p14:nvContentPartPr>
            <p14:xfrm>
              <a:off x="1504800" y="3022560"/>
              <a:ext cx="1391040" cy="222480"/>
            </p14:xfrm>
          </p:contentPart>
        </mc:Choice>
        <mc:Fallback xmlns="">
          <p:pic>
            <p:nvPicPr>
              <p:cNvPr id="12" name="Ink 11">
                <a:extLst>
                  <a:ext uri="{FF2B5EF4-FFF2-40B4-BE49-F238E27FC236}">
                    <a16:creationId xmlns:a16="http://schemas.microsoft.com/office/drawing/2014/main" id="{22D2D1CA-23E6-4792-BF84-8D4AC5D51FEC}"/>
                  </a:ext>
                </a:extLst>
              </p:cNvPr>
              <p:cNvPicPr/>
              <p:nvPr/>
            </p:nvPicPr>
            <p:blipFill>
              <a:blip r:embed="rId17"/>
              <a:stretch>
                <a:fillRect/>
              </a:stretch>
            </p:blipFill>
            <p:spPr>
              <a:xfrm>
                <a:off x="1488960" y="2959200"/>
                <a:ext cx="142236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4E9116D9-E8C1-441E-BA31-833A30FCF216}"/>
                  </a:ext>
                </a:extLst>
              </p14:cNvPr>
              <p14:cNvContentPartPr/>
              <p14:nvPr/>
            </p14:nvContentPartPr>
            <p14:xfrm>
              <a:off x="806400" y="4076640"/>
              <a:ext cx="360" cy="360"/>
            </p14:xfrm>
          </p:contentPart>
        </mc:Choice>
        <mc:Fallback xmlns="">
          <p:pic>
            <p:nvPicPr>
              <p:cNvPr id="13" name="Ink 12">
                <a:extLst>
                  <a:ext uri="{FF2B5EF4-FFF2-40B4-BE49-F238E27FC236}">
                    <a16:creationId xmlns:a16="http://schemas.microsoft.com/office/drawing/2014/main" id="{4E9116D9-E8C1-441E-BA31-833A30FCF216}"/>
                  </a:ext>
                </a:extLst>
              </p:cNvPr>
              <p:cNvPicPr/>
              <p:nvPr/>
            </p:nvPicPr>
            <p:blipFill>
              <a:blip r:embed="rId19"/>
              <a:stretch>
                <a:fillRect/>
              </a:stretch>
            </p:blipFill>
            <p:spPr>
              <a:xfrm>
                <a:off x="790560" y="40132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25FCEC8-5447-4006-B15F-1A76D3195CD8}"/>
                  </a:ext>
                </a:extLst>
              </p14:cNvPr>
              <p14:cNvContentPartPr/>
              <p14:nvPr/>
            </p14:nvContentPartPr>
            <p14:xfrm>
              <a:off x="806400" y="4038480"/>
              <a:ext cx="5378760" cy="45000"/>
            </p14:xfrm>
          </p:contentPart>
        </mc:Choice>
        <mc:Fallback xmlns="">
          <p:pic>
            <p:nvPicPr>
              <p:cNvPr id="14" name="Ink 13">
                <a:extLst>
                  <a:ext uri="{FF2B5EF4-FFF2-40B4-BE49-F238E27FC236}">
                    <a16:creationId xmlns:a16="http://schemas.microsoft.com/office/drawing/2014/main" id="{925FCEC8-5447-4006-B15F-1A76D3195CD8}"/>
                  </a:ext>
                </a:extLst>
              </p:cNvPr>
              <p:cNvPicPr/>
              <p:nvPr/>
            </p:nvPicPr>
            <p:blipFill>
              <a:blip r:embed="rId21"/>
              <a:stretch>
                <a:fillRect/>
              </a:stretch>
            </p:blipFill>
            <p:spPr>
              <a:xfrm>
                <a:off x="790560" y="3975120"/>
                <a:ext cx="54100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0C376AEA-C77F-4E44-A287-A41A99A0811B}"/>
                  </a:ext>
                </a:extLst>
              </p14:cNvPr>
              <p14:cNvContentPartPr/>
              <p14:nvPr/>
            </p14:nvContentPartPr>
            <p14:xfrm>
              <a:off x="260280" y="5537160"/>
              <a:ext cx="4121640" cy="483120"/>
            </p14:xfrm>
          </p:contentPart>
        </mc:Choice>
        <mc:Fallback xmlns="">
          <p:pic>
            <p:nvPicPr>
              <p:cNvPr id="15" name="Ink 14">
                <a:extLst>
                  <a:ext uri="{FF2B5EF4-FFF2-40B4-BE49-F238E27FC236}">
                    <a16:creationId xmlns:a16="http://schemas.microsoft.com/office/drawing/2014/main" id="{0C376AEA-C77F-4E44-A287-A41A99A0811B}"/>
                  </a:ext>
                </a:extLst>
              </p:cNvPr>
              <p:cNvPicPr/>
              <p:nvPr/>
            </p:nvPicPr>
            <p:blipFill>
              <a:blip r:embed="rId23"/>
              <a:stretch>
                <a:fillRect/>
              </a:stretch>
            </p:blipFill>
            <p:spPr>
              <a:xfrm>
                <a:off x="244440" y="5473800"/>
                <a:ext cx="415296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6206D2F3-3077-4E27-9BFE-EE72E661285C}"/>
                  </a:ext>
                </a:extLst>
              </p14:cNvPr>
              <p14:cNvContentPartPr/>
              <p14:nvPr/>
            </p14:nvContentPartPr>
            <p14:xfrm>
              <a:off x="5041800" y="4908600"/>
              <a:ext cx="622800" cy="63720"/>
            </p14:xfrm>
          </p:contentPart>
        </mc:Choice>
        <mc:Fallback xmlns="">
          <p:pic>
            <p:nvPicPr>
              <p:cNvPr id="16" name="Ink 15">
                <a:extLst>
                  <a:ext uri="{FF2B5EF4-FFF2-40B4-BE49-F238E27FC236}">
                    <a16:creationId xmlns:a16="http://schemas.microsoft.com/office/drawing/2014/main" id="{6206D2F3-3077-4E27-9BFE-EE72E661285C}"/>
                  </a:ext>
                </a:extLst>
              </p:cNvPr>
              <p:cNvPicPr/>
              <p:nvPr/>
            </p:nvPicPr>
            <p:blipFill>
              <a:blip r:embed="rId25"/>
              <a:stretch>
                <a:fillRect/>
              </a:stretch>
            </p:blipFill>
            <p:spPr>
              <a:xfrm>
                <a:off x="5025960" y="4845240"/>
                <a:ext cx="654120" cy="190440"/>
              </a:xfrm>
              <a:prstGeom prst="rect">
                <a:avLst/>
              </a:prstGeom>
            </p:spPr>
          </p:pic>
        </mc:Fallback>
      </mc:AlternateContent>
    </p:spTree>
    <p:extLst>
      <p:ext uri="{BB962C8B-B14F-4D97-AF65-F5344CB8AC3E}">
        <p14:creationId xmlns:p14="http://schemas.microsoft.com/office/powerpoint/2010/main" val="136670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12</a:t>
            </a:fld>
            <a:endParaRPr lang="en-IN"/>
          </a:p>
        </p:txBody>
      </p:sp>
      <p:sp>
        <p:nvSpPr>
          <p:cNvPr id="5" name="Rectangle 4"/>
          <p:cNvSpPr/>
          <p:nvPr/>
        </p:nvSpPr>
        <p:spPr>
          <a:xfrm>
            <a:off x="269243" y="183178"/>
            <a:ext cx="7986793" cy="6324808"/>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a:solidFill>
                  <a:schemeClr val="tx2"/>
                </a:solidFill>
              </a:rPr>
              <a:t>For the following views:</a:t>
            </a:r>
          </a:p>
          <a:p>
            <a:pPr lvl="1"/>
            <a:r>
              <a:rPr lang="en-IN" sz="2000" b="1" dirty="0">
                <a:solidFill>
                  <a:schemeClr val="accent6">
                    <a:lumMod val="50000"/>
                  </a:schemeClr>
                </a:solidFill>
              </a:rPr>
              <a:t>create or replace view v1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1200;</a:t>
            </a:r>
          </a:p>
          <a:p>
            <a:pPr lvl="1"/>
            <a:endParaRPr lang="en-IN" sz="2000" b="1" dirty="0">
              <a:solidFill>
                <a:schemeClr val="accent6">
                  <a:lumMod val="50000"/>
                </a:schemeClr>
              </a:solidFill>
            </a:endParaRPr>
          </a:p>
          <a:p>
            <a:pPr lvl="1"/>
            <a:r>
              <a:rPr lang="en-IN" sz="2000" b="1" dirty="0">
                <a:solidFill>
                  <a:schemeClr val="accent6">
                    <a:lumMod val="50000"/>
                  </a:schemeClr>
                </a:solidFill>
              </a:rPr>
              <a:t>create or replace view v2 as </a:t>
            </a:r>
          </a:p>
          <a:p>
            <a:pPr lvl="1"/>
            <a:r>
              <a:rPr lang="en-IN" sz="2000" b="1" dirty="0">
                <a:solidFill>
                  <a:schemeClr val="accent6">
                    <a:lumMod val="50000"/>
                  </a:schemeClr>
                </a:solidFill>
              </a:rPr>
              <a:t>select * from v1</a:t>
            </a:r>
          </a:p>
          <a:p>
            <a:pPr lvl="1"/>
            <a:r>
              <a:rPr lang="en-IN" sz="2000" b="1" dirty="0">
                <a:solidFill>
                  <a:schemeClr val="accent6">
                    <a:lumMod val="50000"/>
                  </a:schemeClr>
                </a:solidFill>
              </a:rPr>
              <a:t>where </a:t>
            </a:r>
            <a:r>
              <a:rPr lang="en-IN" sz="2000" b="1" dirty="0" err="1">
                <a:solidFill>
                  <a:schemeClr val="accent6">
                    <a:lumMod val="50000"/>
                  </a:schemeClr>
                </a:solidFill>
              </a:rPr>
              <a:t>deptno</a:t>
            </a:r>
            <a:r>
              <a:rPr lang="en-IN" sz="2000" b="1" dirty="0">
                <a:solidFill>
                  <a:schemeClr val="accent6">
                    <a:lumMod val="50000"/>
                  </a:schemeClr>
                </a:solidFill>
              </a:rPr>
              <a:t> = 10</a:t>
            </a:r>
          </a:p>
          <a:p>
            <a:pPr lvl="1"/>
            <a:r>
              <a:rPr lang="en-IN" sz="2000" b="1" dirty="0">
                <a:solidFill>
                  <a:schemeClr val="accent6">
                    <a:lumMod val="50000"/>
                  </a:schemeClr>
                </a:solidFill>
              </a:rPr>
              <a:t>with check option;</a:t>
            </a:r>
          </a:p>
          <a:p>
            <a:pPr marL="342900" lvl="1" indent="-342900">
              <a:spcBef>
                <a:spcPts val="600"/>
              </a:spcBef>
              <a:buFont typeface="Wingdings" pitchFamily="2" charset="2"/>
              <a:buChar char="Ø"/>
            </a:pPr>
            <a:r>
              <a:rPr lang="en-IN" sz="2000" b="1" dirty="0">
                <a:solidFill>
                  <a:schemeClr val="tx2"/>
                </a:solidFill>
              </a:rPr>
              <a:t>View v2 will have two check constraints on it.</a:t>
            </a:r>
          </a:p>
          <a:p>
            <a:pPr marL="342900" lvl="1" indent="-342900">
              <a:spcBef>
                <a:spcPts val="600"/>
              </a:spcBef>
              <a:buFont typeface="Wingdings" pitchFamily="2" charset="2"/>
              <a:buChar char="Ø"/>
            </a:pPr>
            <a:r>
              <a:rPr lang="en-IN" sz="2000" b="1" dirty="0">
                <a:solidFill>
                  <a:schemeClr val="tx2"/>
                </a:solidFill>
              </a:rPr>
              <a:t>with check option(</a:t>
            </a:r>
            <a:r>
              <a:rPr lang="en-IN" sz="2000" b="1" dirty="0" err="1">
                <a:solidFill>
                  <a:schemeClr val="tx2"/>
                </a:solidFill>
              </a:rPr>
              <a:t>w.c.o</a:t>
            </a:r>
            <a:r>
              <a:rPr lang="en-IN" sz="2000" b="1" dirty="0">
                <a:solidFill>
                  <a:schemeClr val="tx2"/>
                </a:solidFill>
              </a:rPr>
              <a:t>.) creates a cascading effect which means if a view has </a:t>
            </a:r>
            <a:r>
              <a:rPr lang="en-IN" sz="2000" b="1" dirty="0" err="1">
                <a:solidFill>
                  <a:schemeClr val="tx2"/>
                </a:solidFill>
              </a:rPr>
              <a:t>w.c.o</a:t>
            </a:r>
            <a:r>
              <a:rPr lang="en-IN" sz="2000" b="1" dirty="0">
                <a:solidFill>
                  <a:schemeClr val="tx2"/>
                </a:solidFill>
              </a:rPr>
              <a:t>. then it inherits all where conditions of the tables/views on which it is created.</a:t>
            </a: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1000, 200, 20);    </a:t>
            </a: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1000, 200, 10);  </a:t>
            </a: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2000, 200, 10);    </a:t>
            </a:r>
            <a:endParaRPr lang="en-IN" sz="2000" b="1" dirty="0">
              <a:solidFill>
                <a:schemeClr val="tx2"/>
              </a:solidFill>
            </a:endParaRP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2000, 200, 20);   </a:t>
            </a:r>
            <a:endParaRPr lang="en-IN" sz="2000" b="1" dirty="0">
              <a:solidFill>
                <a:schemeClr val="tx2"/>
              </a:solidFill>
            </a:endParaRPr>
          </a:p>
        </p:txBody>
      </p:sp>
      <p:pic>
        <p:nvPicPr>
          <p:cNvPr id="1028"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8516" y="4724400"/>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568" y="5181600"/>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567" y="6093005"/>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1568" y="5547859"/>
            <a:ext cx="511751" cy="3904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ECDD949-8504-4013-934A-F65E48C9C8B5}"/>
                  </a:ext>
                </a:extLst>
              </p14:cNvPr>
              <p14:cNvContentPartPr/>
              <p14:nvPr/>
            </p14:nvContentPartPr>
            <p14:xfrm>
              <a:off x="2692440" y="3848040"/>
              <a:ext cx="571680" cy="64080"/>
            </p14:xfrm>
          </p:contentPart>
        </mc:Choice>
        <mc:Fallback xmlns="">
          <p:pic>
            <p:nvPicPr>
              <p:cNvPr id="2" name="Ink 1">
                <a:extLst>
                  <a:ext uri="{FF2B5EF4-FFF2-40B4-BE49-F238E27FC236}">
                    <a16:creationId xmlns:a16="http://schemas.microsoft.com/office/drawing/2014/main" id="{0ECDD949-8504-4013-934A-F65E48C9C8B5}"/>
                  </a:ext>
                </a:extLst>
              </p:cNvPr>
              <p:cNvPicPr/>
              <p:nvPr/>
            </p:nvPicPr>
            <p:blipFill>
              <a:blip r:embed="rId5"/>
              <a:stretch>
                <a:fillRect/>
              </a:stretch>
            </p:blipFill>
            <p:spPr>
              <a:xfrm>
                <a:off x="2676600" y="3784680"/>
                <a:ext cx="6030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05F624A-17E6-423F-A965-9606C0A9361D}"/>
                  </a:ext>
                </a:extLst>
              </p14:cNvPr>
              <p14:cNvContentPartPr/>
              <p14:nvPr/>
            </p14:nvContentPartPr>
            <p14:xfrm>
              <a:off x="4425840" y="3867120"/>
              <a:ext cx="3296160" cy="108360"/>
            </p14:xfrm>
          </p:contentPart>
        </mc:Choice>
        <mc:Fallback xmlns="">
          <p:pic>
            <p:nvPicPr>
              <p:cNvPr id="3" name="Ink 2">
                <a:extLst>
                  <a:ext uri="{FF2B5EF4-FFF2-40B4-BE49-F238E27FC236}">
                    <a16:creationId xmlns:a16="http://schemas.microsoft.com/office/drawing/2014/main" id="{F05F624A-17E6-423F-A965-9606C0A9361D}"/>
                  </a:ext>
                </a:extLst>
              </p:cNvPr>
              <p:cNvPicPr/>
              <p:nvPr/>
            </p:nvPicPr>
            <p:blipFill>
              <a:blip r:embed="rId7"/>
              <a:stretch>
                <a:fillRect/>
              </a:stretch>
            </p:blipFill>
            <p:spPr>
              <a:xfrm>
                <a:off x="4410000" y="3803760"/>
                <a:ext cx="33274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55D1926-0687-445E-AF15-D9C0D8BC24C0}"/>
                  </a:ext>
                </a:extLst>
              </p14:cNvPr>
              <p14:cNvContentPartPr/>
              <p14:nvPr/>
            </p14:nvContentPartPr>
            <p14:xfrm>
              <a:off x="1778040" y="4089240"/>
              <a:ext cx="5010480" cy="153000"/>
            </p14:xfrm>
          </p:contentPart>
        </mc:Choice>
        <mc:Fallback xmlns="">
          <p:pic>
            <p:nvPicPr>
              <p:cNvPr id="6" name="Ink 5">
                <a:extLst>
                  <a:ext uri="{FF2B5EF4-FFF2-40B4-BE49-F238E27FC236}">
                    <a16:creationId xmlns:a16="http://schemas.microsoft.com/office/drawing/2014/main" id="{855D1926-0687-445E-AF15-D9C0D8BC24C0}"/>
                  </a:ext>
                </a:extLst>
              </p:cNvPr>
              <p:cNvPicPr/>
              <p:nvPr/>
            </p:nvPicPr>
            <p:blipFill>
              <a:blip r:embed="rId9"/>
              <a:stretch>
                <a:fillRect/>
              </a:stretch>
            </p:blipFill>
            <p:spPr>
              <a:xfrm>
                <a:off x="1762200" y="4025880"/>
                <a:ext cx="50418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B513A592-1870-4B22-AA6E-F6A6B267511C}"/>
                  </a:ext>
                </a:extLst>
              </p14:cNvPr>
              <p14:cNvContentPartPr/>
              <p14:nvPr/>
            </p14:nvContentPartPr>
            <p14:xfrm>
              <a:off x="755640" y="4438800"/>
              <a:ext cx="3810240" cy="146160"/>
            </p14:xfrm>
          </p:contentPart>
        </mc:Choice>
        <mc:Fallback xmlns="">
          <p:pic>
            <p:nvPicPr>
              <p:cNvPr id="7" name="Ink 6">
                <a:extLst>
                  <a:ext uri="{FF2B5EF4-FFF2-40B4-BE49-F238E27FC236}">
                    <a16:creationId xmlns:a16="http://schemas.microsoft.com/office/drawing/2014/main" id="{B513A592-1870-4B22-AA6E-F6A6B267511C}"/>
                  </a:ext>
                </a:extLst>
              </p:cNvPr>
              <p:cNvPicPr/>
              <p:nvPr/>
            </p:nvPicPr>
            <p:blipFill>
              <a:blip r:embed="rId11"/>
              <a:stretch>
                <a:fillRect/>
              </a:stretch>
            </p:blipFill>
            <p:spPr>
              <a:xfrm>
                <a:off x="739800" y="4375440"/>
                <a:ext cx="38415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71EC8DDC-55FB-4D51-9425-478F8C5304B2}"/>
                  </a:ext>
                </a:extLst>
              </p14:cNvPr>
              <p14:cNvContentPartPr/>
              <p14:nvPr/>
            </p14:nvContentPartPr>
            <p14:xfrm>
              <a:off x="5607000" y="4807080"/>
              <a:ext cx="267120" cy="203400"/>
            </p14:xfrm>
          </p:contentPart>
        </mc:Choice>
        <mc:Fallback xmlns="">
          <p:pic>
            <p:nvPicPr>
              <p:cNvPr id="8" name="Ink 7">
                <a:extLst>
                  <a:ext uri="{FF2B5EF4-FFF2-40B4-BE49-F238E27FC236}">
                    <a16:creationId xmlns:a16="http://schemas.microsoft.com/office/drawing/2014/main" id="{71EC8DDC-55FB-4D51-9425-478F8C5304B2}"/>
                  </a:ext>
                </a:extLst>
              </p:cNvPr>
              <p:cNvPicPr/>
              <p:nvPr/>
            </p:nvPicPr>
            <p:blipFill>
              <a:blip r:embed="rId13"/>
              <a:stretch>
                <a:fillRect/>
              </a:stretch>
            </p:blipFill>
            <p:spPr>
              <a:xfrm>
                <a:off x="5591160" y="4743720"/>
                <a:ext cx="29844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87608F5A-8366-4BC5-ADA7-5720E5F6B502}"/>
                  </a:ext>
                </a:extLst>
              </p14:cNvPr>
              <p14:cNvContentPartPr/>
              <p14:nvPr/>
            </p14:nvContentPartPr>
            <p14:xfrm>
              <a:off x="4444920" y="5315040"/>
              <a:ext cx="616320" cy="108360"/>
            </p14:xfrm>
          </p:contentPart>
        </mc:Choice>
        <mc:Fallback xmlns="">
          <p:pic>
            <p:nvPicPr>
              <p:cNvPr id="11" name="Ink 10">
                <a:extLst>
                  <a:ext uri="{FF2B5EF4-FFF2-40B4-BE49-F238E27FC236}">
                    <a16:creationId xmlns:a16="http://schemas.microsoft.com/office/drawing/2014/main" id="{87608F5A-8366-4BC5-ADA7-5720E5F6B502}"/>
                  </a:ext>
                </a:extLst>
              </p:cNvPr>
              <p:cNvPicPr/>
              <p:nvPr/>
            </p:nvPicPr>
            <p:blipFill>
              <a:blip r:embed="rId15"/>
              <a:stretch>
                <a:fillRect/>
              </a:stretch>
            </p:blipFill>
            <p:spPr>
              <a:xfrm>
                <a:off x="4429080" y="5251680"/>
                <a:ext cx="6476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367F84E8-8538-474A-A9D3-5544AB37F85F}"/>
                  </a:ext>
                </a:extLst>
              </p14:cNvPr>
              <p14:cNvContentPartPr/>
              <p14:nvPr/>
            </p14:nvContentPartPr>
            <p14:xfrm>
              <a:off x="4495680" y="4851360"/>
              <a:ext cx="641880" cy="108360"/>
            </p14:xfrm>
          </p:contentPart>
        </mc:Choice>
        <mc:Fallback xmlns="">
          <p:pic>
            <p:nvPicPr>
              <p:cNvPr id="12" name="Ink 11">
                <a:extLst>
                  <a:ext uri="{FF2B5EF4-FFF2-40B4-BE49-F238E27FC236}">
                    <a16:creationId xmlns:a16="http://schemas.microsoft.com/office/drawing/2014/main" id="{367F84E8-8538-474A-A9D3-5544AB37F85F}"/>
                  </a:ext>
                </a:extLst>
              </p:cNvPr>
              <p:cNvPicPr/>
              <p:nvPr/>
            </p:nvPicPr>
            <p:blipFill>
              <a:blip r:embed="rId17"/>
              <a:stretch>
                <a:fillRect/>
              </a:stretch>
            </p:blipFill>
            <p:spPr>
              <a:xfrm>
                <a:off x="4479840" y="4788000"/>
                <a:ext cx="6732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F2690FA1-826F-4AC4-B08A-2AF5E6763BB1}"/>
                  </a:ext>
                </a:extLst>
              </p14:cNvPr>
              <p14:cNvContentPartPr/>
              <p14:nvPr/>
            </p14:nvContentPartPr>
            <p14:xfrm>
              <a:off x="4464000" y="5969160"/>
              <a:ext cx="489240" cy="360"/>
            </p14:xfrm>
          </p:contentPart>
        </mc:Choice>
        <mc:Fallback xmlns="">
          <p:pic>
            <p:nvPicPr>
              <p:cNvPr id="13" name="Ink 12">
                <a:extLst>
                  <a:ext uri="{FF2B5EF4-FFF2-40B4-BE49-F238E27FC236}">
                    <a16:creationId xmlns:a16="http://schemas.microsoft.com/office/drawing/2014/main" id="{F2690FA1-826F-4AC4-B08A-2AF5E6763BB1}"/>
                  </a:ext>
                </a:extLst>
              </p:cNvPr>
              <p:cNvPicPr/>
              <p:nvPr/>
            </p:nvPicPr>
            <p:blipFill>
              <a:blip r:embed="rId19"/>
              <a:stretch>
                <a:fillRect/>
              </a:stretch>
            </p:blipFill>
            <p:spPr>
              <a:xfrm>
                <a:off x="4448160" y="5905800"/>
                <a:ext cx="5205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6E534712-A79B-49D3-88E4-CDDD6E605C14}"/>
                  </a:ext>
                </a:extLst>
              </p14:cNvPr>
              <p14:cNvContentPartPr/>
              <p14:nvPr/>
            </p14:nvContentPartPr>
            <p14:xfrm>
              <a:off x="5657760" y="5956200"/>
              <a:ext cx="279720" cy="6840"/>
            </p14:xfrm>
          </p:contentPart>
        </mc:Choice>
        <mc:Fallback xmlns="">
          <p:pic>
            <p:nvPicPr>
              <p:cNvPr id="14" name="Ink 13">
                <a:extLst>
                  <a:ext uri="{FF2B5EF4-FFF2-40B4-BE49-F238E27FC236}">
                    <a16:creationId xmlns:a16="http://schemas.microsoft.com/office/drawing/2014/main" id="{6E534712-A79B-49D3-88E4-CDDD6E605C14}"/>
                  </a:ext>
                </a:extLst>
              </p:cNvPr>
              <p:cNvPicPr/>
              <p:nvPr/>
            </p:nvPicPr>
            <p:blipFill>
              <a:blip r:embed="rId21"/>
              <a:stretch>
                <a:fillRect/>
              </a:stretch>
            </p:blipFill>
            <p:spPr>
              <a:xfrm>
                <a:off x="5641920" y="5892840"/>
                <a:ext cx="311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7C21EF1-B6AB-4396-8166-8A50F8F5A025}"/>
                  </a:ext>
                </a:extLst>
              </p14:cNvPr>
              <p14:cNvContentPartPr/>
              <p14:nvPr/>
            </p14:nvContentPartPr>
            <p14:xfrm>
              <a:off x="4464000" y="6432480"/>
              <a:ext cx="749880" cy="25920"/>
            </p14:xfrm>
          </p:contentPart>
        </mc:Choice>
        <mc:Fallback xmlns="">
          <p:pic>
            <p:nvPicPr>
              <p:cNvPr id="15" name="Ink 14">
                <a:extLst>
                  <a:ext uri="{FF2B5EF4-FFF2-40B4-BE49-F238E27FC236}">
                    <a16:creationId xmlns:a16="http://schemas.microsoft.com/office/drawing/2014/main" id="{67C21EF1-B6AB-4396-8166-8A50F8F5A025}"/>
                  </a:ext>
                </a:extLst>
              </p:cNvPr>
              <p:cNvPicPr/>
              <p:nvPr/>
            </p:nvPicPr>
            <p:blipFill>
              <a:blip r:embed="rId23"/>
              <a:stretch>
                <a:fillRect/>
              </a:stretch>
            </p:blipFill>
            <p:spPr>
              <a:xfrm>
                <a:off x="4448160" y="6369120"/>
                <a:ext cx="7812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8D86A2D9-F2D6-4E45-ACA1-855B7FE54045}"/>
                  </a:ext>
                </a:extLst>
              </p14:cNvPr>
              <p14:cNvContentPartPr/>
              <p14:nvPr/>
            </p14:nvContentPartPr>
            <p14:xfrm>
              <a:off x="5626080" y="6178680"/>
              <a:ext cx="228960" cy="203400"/>
            </p14:xfrm>
          </p:contentPart>
        </mc:Choice>
        <mc:Fallback xmlns="">
          <p:pic>
            <p:nvPicPr>
              <p:cNvPr id="16" name="Ink 15">
                <a:extLst>
                  <a:ext uri="{FF2B5EF4-FFF2-40B4-BE49-F238E27FC236}">
                    <a16:creationId xmlns:a16="http://schemas.microsoft.com/office/drawing/2014/main" id="{8D86A2D9-F2D6-4E45-ACA1-855B7FE54045}"/>
                  </a:ext>
                </a:extLst>
              </p:cNvPr>
              <p:cNvPicPr/>
              <p:nvPr/>
            </p:nvPicPr>
            <p:blipFill>
              <a:blip r:embed="rId25"/>
              <a:stretch>
                <a:fillRect/>
              </a:stretch>
            </p:blipFill>
            <p:spPr>
              <a:xfrm>
                <a:off x="5610240" y="6115320"/>
                <a:ext cx="260280" cy="330120"/>
              </a:xfrm>
              <a:prstGeom prst="rect">
                <a:avLst/>
              </a:prstGeom>
            </p:spPr>
          </p:pic>
        </mc:Fallback>
      </mc:AlternateContent>
    </p:spTree>
    <p:extLst>
      <p:ext uri="{BB962C8B-B14F-4D97-AF65-F5344CB8AC3E}">
        <p14:creationId xmlns:p14="http://schemas.microsoft.com/office/powerpoint/2010/main" val="285171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13</a:t>
            </a:fld>
            <a:endParaRPr lang="en-IN"/>
          </a:p>
        </p:txBody>
      </p:sp>
      <p:sp>
        <p:nvSpPr>
          <p:cNvPr id="5" name="Rectangle 4"/>
          <p:cNvSpPr/>
          <p:nvPr/>
        </p:nvSpPr>
        <p:spPr>
          <a:xfrm>
            <a:off x="269243" y="183178"/>
            <a:ext cx="7986793" cy="6093976"/>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a:solidFill>
                  <a:schemeClr val="tx2"/>
                </a:solidFill>
              </a:rPr>
              <a:t>For the following views:</a:t>
            </a:r>
          </a:p>
          <a:p>
            <a:pPr lvl="1"/>
            <a:r>
              <a:rPr lang="en-IN" sz="2000" b="1" dirty="0">
                <a:solidFill>
                  <a:schemeClr val="accent6">
                    <a:lumMod val="50000"/>
                  </a:schemeClr>
                </a:solidFill>
              </a:rPr>
              <a:t>create or replace view v1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1200</a:t>
            </a:r>
          </a:p>
          <a:p>
            <a:pPr lvl="1"/>
            <a:r>
              <a:rPr lang="en-IN" sz="2000" b="1" dirty="0">
                <a:solidFill>
                  <a:schemeClr val="accent6">
                    <a:lumMod val="50000"/>
                  </a:schemeClr>
                </a:solidFill>
              </a:rPr>
              <a:t>with check option;</a:t>
            </a:r>
          </a:p>
          <a:p>
            <a:pPr lvl="1"/>
            <a:endParaRPr lang="en-IN" sz="2000" b="1" dirty="0">
              <a:solidFill>
                <a:schemeClr val="accent6">
                  <a:lumMod val="50000"/>
                </a:schemeClr>
              </a:solidFill>
            </a:endParaRPr>
          </a:p>
          <a:p>
            <a:pPr lvl="1"/>
            <a:r>
              <a:rPr lang="en-IN" sz="2000" b="1" dirty="0">
                <a:solidFill>
                  <a:schemeClr val="accent6">
                    <a:lumMod val="50000"/>
                  </a:schemeClr>
                </a:solidFill>
              </a:rPr>
              <a:t>create or replace view v2 as </a:t>
            </a:r>
          </a:p>
          <a:p>
            <a:pPr lvl="1"/>
            <a:r>
              <a:rPr lang="en-IN" sz="2000" b="1" dirty="0">
                <a:solidFill>
                  <a:schemeClr val="accent6">
                    <a:lumMod val="50000"/>
                  </a:schemeClr>
                </a:solidFill>
              </a:rPr>
              <a:t>select * from v1</a:t>
            </a:r>
          </a:p>
          <a:p>
            <a:pPr lvl="1"/>
            <a:r>
              <a:rPr lang="en-IN" sz="2000" b="1" dirty="0">
                <a:solidFill>
                  <a:schemeClr val="accent6">
                    <a:lumMod val="50000"/>
                  </a:schemeClr>
                </a:solidFill>
              </a:rPr>
              <a:t>where </a:t>
            </a:r>
            <a:r>
              <a:rPr lang="en-IN" sz="2000" b="1" dirty="0" err="1">
                <a:solidFill>
                  <a:schemeClr val="accent6">
                    <a:lumMod val="50000"/>
                  </a:schemeClr>
                </a:solidFill>
              </a:rPr>
              <a:t>deptno</a:t>
            </a:r>
            <a:r>
              <a:rPr lang="en-IN" sz="2000" b="1" dirty="0">
                <a:solidFill>
                  <a:schemeClr val="accent6">
                    <a:lumMod val="50000"/>
                  </a:schemeClr>
                </a:solidFill>
              </a:rPr>
              <a:t> = 10;</a:t>
            </a:r>
          </a:p>
          <a:p>
            <a:pPr marL="342900" lvl="1" indent="-342900">
              <a:spcBef>
                <a:spcPts val="600"/>
              </a:spcBef>
              <a:buFont typeface="Wingdings" pitchFamily="2" charset="2"/>
              <a:buChar char="Ø"/>
            </a:pPr>
            <a:r>
              <a:rPr lang="en-IN" sz="2000" b="1" dirty="0">
                <a:solidFill>
                  <a:schemeClr val="tx2"/>
                </a:solidFill>
              </a:rPr>
              <a:t>View v2 will have only one check constraint (</a:t>
            </a:r>
            <a:r>
              <a:rPr lang="en-IN" sz="2000" b="1" dirty="0" err="1">
                <a:solidFill>
                  <a:schemeClr val="tx2"/>
                </a:solidFill>
              </a:rPr>
              <a:t>sal</a:t>
            </a:r>
            <a:r>
              <a:rPr lang="en-IN" sz="2000" b="1" dirty="0">
                <a:solidFill>
                  <a:schemeClr val="tx2"/>
                </a:solidFill>
              </a:rPr>
              <a:t> &gt; 1200).</a:t>
            </a:r>
          </a:p>
          <a:p>
            <a:pPr marL="342900" lvl="1" indent="-342900">
              <a:spcBef>
                <a:spcPts val="600"/>
              </a:spcBef>
              <a:buFont typeface="Wingdings" pitchFamily="2" charset="2"/>
              <a:buChar char="Ø"/>
            </a:pPr>
            <a:r>
              <a:rPr lang="en-IN" sz="2000" b="1" dirty="0">
                <a:solidFill>
                  <a:schemeClr val="tx2"/>
                </a:solidFill>
              </a:rPr>
              <a:t>If parent view has </a:t>
            </a:r>
            <a:r>
              <a:rPr lang="en-IN" sz="2000" b="1" dirty="0" err="1">
                <a:solidFill>
                  <a:schemeClr val="tx2"/>
                </a:solidFill>
              </a:rPr>
              <a:t>w.c.o</a:t>
            </a:r>
            <a:r>
              <a:rPr lang="en-IN" sz="2000" b="1" dirty="0">
                <a:solidFill>
                  <a:schemeClr val="tx2"/>
                </a:solidFill>
              </a:rPr>
              <a:t>., it is inherited by every child view.</a:t>
            </a:r>
          </a:p>
          <a:p>
            <a:pPr marL="342900" lvl="1" indent="-342900">
              <a:spcBef>
                <a:spcPts val="600"/>
              </a:spcBef>
              <a:buFont typeface="Wingdings" pitchFamily="2" charset="2"/>
              <a:buChar char="Ø"/>
            </a:pPr>
            <a:endParaRPr lang="en-IN" sz="2000" b="1" dirty="0">
              <a:solidFill>
                <a:schemeClr val="tx2"/>
              </a:solidFill>
            </a:endParaRP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1000, 200, 20);    </a:t>
            </a: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1000, 200, 10);  </a:t>
            </a: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2000, 200, 10);    </a:t>
            </a:r>
            <a:endParaRPr lang="en-IN" sz="2000" b="1" dirty="0">
              <a:solidFill>
                <a:schemeClr val="tx2"/>
              </a:solidFill>
            </a:endParaRP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2000, 200, 20);   </a:t>
            </a:r>
            <a:endParaRPr lang="en-IN" sz="2000" b="1" dirty="0">
              <a:solidFill>
                <a:schemeClr val="tx2"/>
              </a:solidFill>
            </a:endParaRPr>
          </a:p>
        </p:txBody>
      </p:sp>
      <p:pic>
        <p:nvPicPr>
          <p:cNvPr id="1028"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1153" y="4571884"/>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0362" y="4953000"/>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0362" y="5343494"/>
            <a:ext cx="511751" cy="3904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155" y="5803968"/>
            <a:ext cx="511751" cy="3904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43F3103-CF8D-4EAE-83DF-20D20DDEA1DE}"/>
                  </a:ext>
                </a:extLst>
              </p14:cNvPr>
              <p14:cNvContentPartPr/>
              <p14:nvPr/>
            </p14:nvContentPartPr>
            <p14:xfrm>
              <a:off x="5435640" y="3416400"/>
              <a:ext cx="1073520" cy="140040"/>
            </p14:xfrm>
          </p:contentPart>
        </mc:Choice>
        <mc:Fallback xmlns="">
          <p:pic>
            <p:nvPicPr>
              <p:cNvPr id="2" name="Ink 1">
                <a:extLst>
                  <a:ext uri="{FF2B5EF4-FFF2-40B4-BE49-F238E27FC236}">
                    <a16:creationId xmlns:a16="http://schemas.microsoft.com/office/drawing/2014/main" id="{D43F3103-CF8D-4EAE-83DF-20D20DDEA1DE}"/>
                  </a:ext>
                </a:extLst>
              </p:cNvPr>
              <p:cNvPicPr/>
              <p:nvPr/>
            </p:nvPicPr>
            <p:blipFill>
              <a:blip r:embed="rId5"/>
              <a:stretch>
                <a:fillRect/>
              </a:stretch>
            </p:blipFill>
            <p:spPr>
              <a:xfrm>
                <a:off x="5419800" y="3353040"/>
                <a:ext cx="11048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12511D49-7EF9-459D-A39A-1F78C913BD21}"/>
                  </a:ext>
                </a:extLst>
              </p14:cNvPr>
              <p14:cNvContentPartPr/>
              <p14:nvPr/>
            </p14:nvContentPartPr>
            <p14:xfrm>
              <a:off x="3067200" y="3193920"/>
              <a:ext cx="209880" cy="184680"/>
            </p14:xfrm>
          </p:contentPart>
        </mc:Choice>
        <mc:Fallback xmlns="">
          <p:pic>
            <p:nvPicPr>
              <p:cNvPr id="3" name="Ink 2">
                <a:extLst>
                  <a:ext uri="{FF2B5EF4-FFF2-40B4-BE49-F238E27FC236}">
                    <a16:creationId xmlns:a16="http://schemas.microsoft.com/office/drawing/2014/main" id="{12511D49-7EF9-459D-A39A-1F78C913BD21}"/>
                  </a:ext>
                </a:extLst>
              </p:cNvPr>
              <p:cNvPicPr/>
              <p:nvPr/>
            </p:nvPicPr>
            <p:blipFill>
              <a:blip r:embed="rId7"/>
              <a:stretch>
                <a:fillRect/>
              </a:stretch>
            </p:blipFill>
            <p:spPr>
              <a:xfrm>
                <a:off x="3051360" y="3130560"/>
                <a:ext cx="2412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D75E0E10-0CA0-4024-97C0-815D2AA29098}"/>
                  </a:ext>
                </a:extLst>
              </p14:cNvPr>
              <p14:cNvContentPartPr/>
              <p14:nvPr/>
            </p14:nvContentPartPr>
            <p14:xfrm>
              <a:off x="3346560" y="3162240"/>
              <a:ext cx="120960" cy="216360"/>
            </p14:xfrm>
          </p:contentPart>
        </mc:Choice>
        <mc:Fallback xmlns="">
          <p:pic>
            <p:nvPicPr>
              <p:cNvPr id="6" name="Ink 5">
                <a:extLst>
                  <a:ext uri="{FF2B5EF4-FFF2-40B4-BE49-F238E27FC236}">
                    <a16:creationId xmlns:a16="http://schemas.microsoft.com/office/drawing/2014/main" id="{D75E0E10-0CA0-4024-97C0-815D2AA29098}"/>
                  </a:ext>
                </a:extLst>
              </p:cNvPr>
              <p:cNvPicPr/>
              <p:nvPr/>
            </p:nvPicPr>
            <p:blipFill>
              <a:blip r:embed="rId9"/>
              <a:stretch>
                <a:fillRect/>
              </a:stretch>
            </p:blipFill>
            <p:spPr>
              <a:xfrm>
                <a:off x="3330720" y="3098880"/>
                <a:ext cx="152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6C1D777-8975-414C-9339-D3B219813BFB}"/>
                  </a:ext>
                </a:extLst>
              </p14:cNvPr>
              <p14:cNvContentPartPr/>
              <p14:nvPr/>
            </p14:nvContentPartPr>
            <p14:xfrm>
              <a:off x="3537000" y="3092400"/>
              <a:ext cx="184320" cy="203760"/>
            </p14:xfrm>
          </p:contentPart>
        </mc:Choice>
        <mc:Fallback xmlns="">
          <p:pic>
            <p:nvPicPr>
              <p:cNvPr id="7" name="Ink 6">
                <a:extLst>
                  <a:ext uri="{FF2B5EF4-FFF2-40B4-BE49-F238E27FC236}">
                    <a16:creationId xmlns:a16="http://schemas.microsoft.com/office/drawing/2014/main" id="{46C1D777-8975-414C-9339-D3B219813BFB}"/>
                  </a:ext>
                </a:extLst>
              </p:cNvPr>
              <p:cNvPicPr/>
              <p:nvPr/>
            </p:nvPicPr>
            <p:blipFill>
              <a:blip r:embed="rId11"/>
              <a:stretch>
                <a:fillRect/>
              </a:stretch>
            </p:blipFill>
            <p:spPr>
              <a:xfrm>
                <a:off x="3521160" y="3029040"/>
                <a:ext cx="2156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0C6D96D-A1AE-4685-A47D-BA06D6F19996}"/>
                  </a:ext>
                </a:extLst>
              </p14:cNvPr>
              <p14:cNvContentPartPr/>
              <p14:nvPr/>
            </p14:nvContentPartPr>
            <p14:xfrm>
              <a:off x="3943440" y="3092400"/>
              <a:ext cx="70200" cy="203760"/>
            </p14:xfrm>
          </p:contentPart>
        </mc:Choice>
        <mc:Fallback xmlns="">
          <p:pic>
            <p:nvPicPr>
              <p:cNvPr id="10" name="Ink 9">
                <a:extLst>
                  <a:ext uri="{FF2B5EF4-FFF2-40B4-BE49-F238E27FC236}">
                    <a16:creationId xmlns:a16="http://schemas.microsoft.com/office/drawing/2014/main" id="{E0C6D96D-A1AE-4685-A47D-BA06D6F19996}"/>
                  </a:ext>
                </a:extLst>
              </p:cNvPr>
              <p:cNvPicPr/>
              <p:nvPr/>
            </p:nvPicPr>
            <p:blipFill>
              <a:blip r:embed="rId13"/>
              <a:stretch>
                <a:fillRect/>
              </a:stretch>
            </p:blipFill>
            <p:spPr>
              <a:xfrm>
                <a:off x="3927600" y="3029040"/>
                <a:ext cx="10152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A873564C-2F06-4093-9BC3-063AE16F8D99}"/>
                  </a:ext>
                </a:extLst>
              </p14:cNvPr>
              <p14:cNvContentPartPr/>
              <p14:nvPr/>
            </p14:nvContentPartPr>
            <p14:xfrm>
              <a:off x="3867120" y="2990880"/>
              <a:ext cx="360" cy="360"/>
            </p14:xfrm>
          </p:contentPart>
        </mc:Choice>
        <mc:Fallback xmlns="">
          <p:pic>
            <p:nvPicPr>
              <p:cNvPr id="11" name="Ink 10">
                <a:extLst>
                  <a:ext uri="{FF2B5EF4-FFF2-40B4-BE49-F238E27FC236}">
                    <a16:creationId xmlns:a16="http://schemas.microsoft.com/office/drawing/2014/main" id="{A873564C-2F06-4093-9BC3-063AE16F8D99}"/>
                  </a:ext>
                </a:extLst>
              </p:cNvPr>
              <p:cNvPicPr/>
              <p:nvPr/>
            </p:nvPicPr>
            <p:blipFill>
              <a:blip r:embed="rId15"/>
              <a:stretch>
                <a:fillRect/>
              </a:stretch>
            </p:blipFill>
            <p:spPr>
              <a:xfrm>
                <a:off x="3851280" y="292752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1D058EE-10A4-4A22-8683-4DD33E4B471F}"/>
                  </a:ext>
                </a:extLst>
              </p14:cNvPr>
              <p14:cNvContentPartPr/>
              <p14:nvPr/>
            </p14:nvContentPartPr>
            <p14:xfrm>
              <a:off x="4191120" y="2990880"/>
              <a:ext cx="171720" cy="228960"/>
            </p14:xfrm>
          </p:contentPart>
        </mc:Choice>
        <mc:Fallback xmlns="">
          <p:pic>
            <p:nvPicPr>
              <p:cNvPr id="12" name="Ink 11">
                <a:extLst>
                  <a:ext uri="{FF2B5EF4-FFF2-40B4-BE49-F238E27FC236}">
                    <a16:creationId xmlns:a16="http://schemas.microsoft.com/office/drawing/2014/main" id="{F1D058EE-10A4-4A22-8683-4DD33E4B471F}"/>
                  </a:ext>
                </a:extLst>
              </p:cNvPr>
              <p:cNvPicPr/>
              <p:nvPr/>
            </p:nvPicPr>
            <p:blipFill>
              <a:blip r:embed="rId17"/>
              <a:stretch>
                <a:fillRect/>
              </a:stretch>
            </p:blipFill>
            <p:spPr>
              <a:xfrm>
                <a:off x="4175280" y="2927520"/>
                <a:ext cx="20304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98349AF6-7F44-4373-A8DB-1D7073BA8501}"/>
                  </a:ext>
                </a:extLst>
              </p14:cNvPr>
              <p14:cNvContentPartPr/>
              <p14:nvPr/>
            </p14:nvContentPartPr>
            <p14:xfrm>
              <a:off x="4394160" y="2679840"/>
              <a:ext cx="552960" cy="387720"/>
            </p14:xfrm>
          </p:contentPart>
        </mc:Choice>
        <mc:Fallback xmlns="">
          <p:pic>
            <p:nvPicPr>
              <p:cNvPr id="13" name="Ink 12">
                <a:extLst>
                  <a:ext uri="{FF2B5EF4-FFF2-40B4-BE49-F238E27FC236}">
                    <a16:creationId xmlns:a16="http://schemas.microsoft.com/office/drawing/2014/main" id="{98349AF6-7F44-4373-A8DB-1D7073BA8501}"/>
                  </a:ext>
                </a:extLst>
              </p:cNvPr>
              <p:cNvPicPr/>
              <p:nvPr/>
            </p:nvPicPr>
            <p:blipFill>
              <a:blip r:embed="rId19"/>
              <a:stretch>
                <a:fillRect/>
              </a:stretch>
            </p:blipFill>
            <p:spPr>
              <a:xfrm>
                <a:off x="4378320" y="2616480"/>
                <a:ext cx="58428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44164E47-9C3A-4D88-926D-8B62624CC64E}"/>
                  </a:ext>
                </a:extLst>
              </p14:cNvPr>
              <p14:cNvContentPartPr/>
              <p14:nvPr/>
            </p14:nvContentPartPr>
            <p14:xfrm>
              <a:off x="4889520" y="2241720"/>
              <a:ext cx="368640" cy="520920"/>
            </p14:xfrm>
          </p:contentPart>
        </mc:Choice>
        <mc:Fallback xmlns="">
          <p:pic>
            <p:nvPicPr>
              <p:cNvPr id="14" name="Ink 13">
                <a:extLst>
                  <a:ext uri="{FF2B5EF4-FFF2-40B4-BE49-F238E27FC236}">
                    <a16:creationId xmlns:a16="http://schemas.microsoft.com/office/drawing/2014/main" id="{44164E47-9C3A-4D88-926D-8B62624CC64E}"/>
                  </a:ext>
                </a:extLst>
              </p:cNvPr>
              <p:cNvPicPr/>
              <p:nvPr/>
            </p:nvPicPr>
            <p:blipFill>
              <a:blip r:embed="rId21"/>
              <a:stretch>
                <a:fillRect/>
              </a:stretch>
            </p:blipFill>
            <p:spPr>
              <a:xfrm>
                <a:off x="4873680" y="2178360"/>
                <a:ext cx="399960" cy="647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AD80C082-AD14-4180-A4C9-AB3DAE2E3F9A}"/>
                  </a:ext>
                </a:extLst>
              </p14:cNvPr>
              <p14:cNvContentPartPr/>
              <p14:nvPr/>
            </p14:nvContentPartPr>
            <p14:xfrm>
              <a:off x="5003640" y="2298600"/>
              <a:ext cx="235440" cy="241920"/>
            </p14:xfrm>
          </p:contentPart>
        </mc:Choice>
        <mc:Fallback xmlns="">
          <p:pic>
            <p:nvPicPr>
              <p:cNvPr id="15" name="Ink 14">
                <a:extLst>
                  <a:ext uri="{FF2B5EF4-FFF2-40B4-BE49-F238E27FC236}">
                    <a16:creationId xmlns:a16="http://schemas.microsoft.com/office/drawing/2014/main" id="{AD80C082-AD14-4180-A4C9-AB3DAE2E3F9A}"/>
                  </a:ext>
                </a:extLst>
              </p:cNvPr>
              <p:cNvPicPr/>
              <p:nvPr/>
            </p:nvPicPr>
            <p:blipFill>
              <a:blip r:embed="rId23"/>
              <a:stretch>
                <a:fillRect/>
              </a:stretch>
            </p:blipFill>
            <p:spPr>
              <a:xfrm>
                <a:off x="4987800" y="2235240"/>
                <a:ext cx="26676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CDE84668-D0D4-4785-9A9F-63E376ED00D6}"/>
                  </a:ext>
                </a:extLst>
              </p14:cNvPr>
              <p14:cNvContentPartPr/>
              <p14:nvPr/>
            </p14:nvContentPartPr>
            <p14:xfrm>
              <a:off x="4508640" y="4622760"/>
              <a:ext cx="520920" cy="51120"/>
            </p14:xfrm>
          </p:contentPart>
        </mc:Choice>
        <mc:Fallback xmlns="">
          <p:pic>
            <p:nvPicPr>
              <p:cNvPr id="16" name="Ink 15">
                <a:extLst>
                  <a:ext uri="{FF2B5EF4-FFF2-40B4-BE49-F238E27FC236}">
                    <a16:creationId xmlns:a16="http://schemas.microsoft.com/office/drawing/2014/main" id="{CDE84668-D0D4-4785-9A9F-63E376ED00D6}"/>
                  </a:ext>
                </a:extLst>
              </p:cNvPr>
              <p:cNvPicPr/>
              <p:nvPr/>
            </p:nvPicPr>
            <p:blipFill>
              <a:blip r:embed="rId25"/>
              <a:stretch>
                <a:fillRect/>
              </a:stretch>
            </p:blipFill>
            <p:spPr>
              <a:xfrm>
                <a:off x="4492800" y="4559400"/>
                <a:ext cx="5522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9394A38-7DEC-4F71-BFDE-33B4523C5A64}"/>
                  </a:ext>
                </a:extLst>
              </p14:cNvPr>
              <p14:cNvContentPartPr/>
              <p14:nvPr/>
            </p14:nvContentPartPr>
            <p14:xfrm>
              <a:off x="4495680" y="5099040"/>
              <a:ext cx="502200" cy="25920"/>
            </p14:xfrm>
          </p:contentPart>
        </mc:Choice>
        <mc:Fallback xmlns="">
          <p:pic>
            <p:nvPicPr>
              <p:cNvPr id="17" name="Ink 16">
                <a:extLst>
                  <a:ext uri="{FF2B5EF4-FFF2-40B4-BE49-F238E27FC236}">
                    <a16:creationId xmlns:a16="http://schemas.microsoft.com/office/drawing/2014/main" id="{E9394A38-7DEC-4F71-BFDE-33B4523C5A64}"/>
                  </a:ext>
                </a:extLst>
              </p:cNvPr>
              <p:cNvPicPr/>
              <p:nvPr/>
            </p:nvPicPr>
            <p:blipFill>
              <a:blip r:embed="rId27"/>
              <a:stretch>
                <a:fillRect/>
              </a:stretch>
            </p:blipFill>
            <p:spPr>
              <a:xfrm>
                <a:off x="4479840" y="5035680"/>
                <a:ext cx="5335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75904406-BBF3-461C-865E-29F0A6712A25}"/>
                  </a:ext>
                </a:extLst>
              </p14:cNvPr>
              <p14:cNvContentPartPr/>
              <p14:nvPr/>
            </p14:nvContentPartPr>
            <p14:xfrm>
              <a:off x="4470480" y="5746680"/>
              <a:ext cx="552600" cy="19440"/>
            </p14:xfrm>
          </p:contentPart>
        </mc:Choice>
        <mc:Fallback xmlns="">
          <p:pic>
            <p:nvPicPr>
              <p:cNvPr id="18" name="Ink 17">
                <a:extLst>
                  <a:ext uri="{FF2B5EF4-FFF2-40B4-BE49-F238E27FC236}">
                    <a16:creationId xmlns:a16="http://schemas.microsoft.com/office/drawing/2014/main" id="{75904406-BBF3-461C-865E-29F0A6712A25}"/>
                  </a:ext>
                </a:extLst>
              </p:cNvPr>
              <p:cNvPicPr/>
              <p:nvPr/>
            </p:nvPicPr>
            <p:blipFill>
              <a:blip r:embed="rId29"/>
              <a:stretch>
                <a:fillRect/>
              </a:stretch>
            </p:blipFill>
            <p:spPr>
              <a:xfrm>
                <a:off x="4454640" y="5683320"/>
                <a:ext cx="5839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A9C04A94-FC4C-4BBE-9E8F-391E62E288B5}"/>
                  </a:ext>
                </a:extLst>
              </p14:cNvPr>
              <p14:cNvContentPartPr/>
              <p14:nvPr/>
            </p14:nvContentPartPr>
            <p14:xfrm>
              <a:off x="5568840" y="5759280"/>
              <a:ext cx="336960" cy="38520"/>
            </p14:xfrm>
          </p:contentPart>
        </mc:Choice>
        <mc:Fallback xmlns="">
          <p:pic>
            <p:nvPicPr>
              <p:cNvPr id="19" name="Ink 18">
                <a:extLst>
                  <a:ext uri="{FF2B5EF4-FFF2-40B4-BE49-F238E27FC236}">
                    <a16:creationId xmlns:a16="http://schemas.microsoft.com/office/drawing/2014/main" id="{A9C04A94-FC4C-4BBE-9E8F-391E62E288B5}"/>
                  </a:ext>
                </a:extLst>
              </p:cNvPr>
              <p:cNvPicPr/>
              <p:nvPr/>
            </p:nvPicPr>
            <p:blipFill>
              <a:blip r:embed="rId31"/>
              <a:stretch>
                <a:fillRect/>
              </a:stretch>
            </p:blipFill>
            <p:spPr>
              <a:xfrm>
                <a:off x="5553000" y="5695920"/>
                <a:ext cx="3682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32C4247-34AB-4F7C-983B-199EFBBBB9AA}"/>
                  </a:ext>
                </a:extLst>
              </p14:cNvPr>
              <p14:cNvContentPartPr/>
              <p14:nvPr/>
            </p14:nvContentPartPr>
            <p14:xfrm>
              <a:off x="4502160" y="6184800"/>
              <a:ext cx="432000" cy="13320"/>
            </p14:xfrm>
          </p:contentPart>
        </mc:Choice>
        <mc:Fallback xmlns="">
          <p:pic>
            <p:nvPicPr>
              <p:cNvPr id="20" name="Ink 19">
                <a:extLst>
                  <a:ext uri="{FF2B5EF4-FFF2-40B4-BE49-F238E27FC236}">
                    <a16:creationId xmlns:a16="http://schemas.microsoft.com/office/drawing/2014/main" id="{A32C4247-34AB-4F7C-983B-199EFBBBB9AA}"/>
                  </a:ext>
                </a:extLst>
              </p:cNvPr>
              <p:cNvPicPr/>
              <p:nvPr/>
            </p:nvPicPr>
            <p:blipFill>
              <a:blip r:embed="rId33"/>
              <a:stretch>
                <a:fillRect/>
              </a:stretch>
            </p:blipFill>
            <p:spPr>
              <a:xfrm>
                <a:off x="4486320" y="6121440"/>
                <a:ext cx="4633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F059647B-7B0D-4AD4-9330-AB730DD01058}"/>
                  </a:ext>
                </a:extLst>
              </p14:cNvPr>
              <p14:cNvContentPartPr/>
              <p14:nvPr/>
            </p14:nvContentPartPr>
            <p14:xfrm>
              <a:off x="5670720" y="6121440"/>
              <a:ext cx="171720" cy="6840"/>
            </p14:xfrm>
          </p:contentPart>
        </mc:Choice>
        <mc:Fallback xmlns="">
          <p:pic>
            <p:nvPicPr>
              <p:cNvPr id="21" name="Ink 20">
                <a:extLst>
                  <a:ext uri="{FF2B5EF4-FFF2-40B4-BE49-F238E27FC236}">
                    <a16:creationId xmlns:a16="http://schemas.microsoft.com/office/drawing/2014/main" id="{F059647B-7B0D-4AD4-9330-AB730DD01058}"/>
                  </a:ext>
                </a:extLst>
              </p:cNvPr>
              <p:cNvPicPr/>
              <p:nvPr/>
            </p:nvPicPr>
            <p:blipFill>
              <a:blip r:embed="rId35"/>
              <a:stretch>
                <a:fillRect/>
              </a:stretch>
            </p:blipFill>
            <p:spPr>
              <a:xfrm>
                <a:off x="5654880" y="6058080"/>
                <a:ext cx="203040" cy="133560"/>
              </a:xfrm>
              <a:prstGeom prst="rect">
                <a:avLst/>
              </a:prstGeom>
            </p:spPr>
          </p:pic>
        </mc:Fallback>
      </mc:AlternateContent>
    </p:spTree>
    <p:extLst>
      <p:ext uri="{BB962C8B-B14F-4D97-AF65-F5344CB8AC3E}">
        <p14:creationId xmlns:p14="http://schemas.microsoft.com/office/powerpoint/2010/main" val="315081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14</a:t>
            </a:fld>
            <a:endParaRPr lang="en-IN"/>
          </a:p>
        </p:txBody>
      </p:sp>
      <p:sp>
        <p:nvSpPr>
          <p:cNvPr id="5" name="Rectangle 4"/>
          <p:cNvSpPr/>
          <p:nvPr/>
        </p:nvSpPr>
        <p:spPr>
          <a:xfrm>
            <a:off x="269243" y="183178"/>
            <a:ext cx="7986793" cy="784830"/>
          </a:xfrm>
          <a:prstGeom prst="rect">
            <a:avLst/>
          </a:prstGeom>
          <a:solidFill>
            <a:schemeClr val="accent1">
              <a:lumMod val="20000"/>
              <a:lumOff val="80000"/>
            </a:schemeClr>
          </a:solidFill>
          <a:ln w="28575">
            <a:solidFill>
              <a:schemeClr val="tx1"/>
            </a:solidFill>
          </a:ln>
        </p:spPr>
        <p:txBody>
          <a:bodyPr wrap="square">
            <a:spAutoFit/>
          </a:bodyPr>
          <a:lstStyle/>
          <a:p>
            <a:pPr marL="0" lvl="1">
              <a:spcBef>
                <a:spcPts val="600"/>
              </a:spcBef>
            </a:pPr>
            <a:r>
              <a:rPr lang="en-IN" sz="2000" b="1" dirty="0">
                <a:solidFill>
                  <a:schemeClr val="bg2">
                    <a:lumMod val="25000"/>
                  </a:schemeClr>
                </a:solidFill>
              </a:rPr>
              <a:t>select * from v1;</a:t>
            </a:r>
          </a:p>
          <a:p>
            <a:pPr marL="0" lvl="1">
              <a:spcBef>
                <a:spcPts val="600"/>
              </a:spcBef>
            </a:pPr>
            <a:r>
              <a:rPr lang="en-IN" sz="2000" b="1" dirty="0">
                <a:solidFill>
                  <a:schemeClr val="bg2">
                    <a:lumMod val="25000"/>
                  </a:schemeClr>
                </a:solidFill>
              </a:rPr>
              <a:t>select * from v2;</a:t>
            </a:r>
          </a:p>
        </p:txBody>
      </p:sp>
      <p:graphicFrame>
        <p:nvGraphicFramePr>
          <p:cNvPr id="6" name="Table 5"/>
          <p:cNvGraphicFramePr>
            <a:graphicFrameLocks noGrp="1"/>
          </p:cNvGraphicFramePr>
          <p:nvPr>
            <p:extLst>
              <p:ext uri="{D42A27DB-BD31-4B8C-83A1-F6EECF244321}">
                <p14:modId xmlns:p14="http://schemas.microsoft.com/office/powerpoint/2010/main" val="1608524331"/>
              </p:ext>
            </p:extLst>
          </p:nvPr>
        </p:nvGraphicFramePr>
        <p:xfrm>
          <a:off x="152400" y="1371600"/>
          <a:ext cx="4572000" cy="4419600"/>
        </p:xfrm>
        <a:graphic>
          <a:graphicData uri="http://schemas.openxmlformats.org/drawingml/2006/table">
            <a:tbl>
              <a:tblPr>
                <a:tableStyleId>{35758FB7-9AC5-4552-8A53-C91805E547FA}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358666">
                <a:tc>
                  <a:txBody>
                    <a:bodyPr/>
                    <a:lstStyle/>
                    <a:p>
                      <a:pPr fontAlgn="b"/>
                      <a:r>
                        <a:rPr lang="en-IN" dirty="0">
                          <a:effectLst/>
                        </a:rPr>
                        <a:t>EMPNO</a:t>
                      </a:r>
                      <a:endParaRPr lang="en-IN" b="1" dirty="0">
                        <a:solidFill>
                          <a:srgbClr val="000000"/>
                        </a:solidFill>
                        <a:effectLst/>
                      </a:endParaRPr>
                    </a:p>
                  </a:txBody>
                  <a:tcPr marL="60960" marR="60960" marT="60960" marB="60960" anchor="b"/>
                </a:tc>
                <a:tc>
                  <a:txBody>
                    <a:bodyPr/>
                    <a:lstStyle/>
                    <a:p>
                      <a:pPr fontAlgn="b"/>
                      <a:r>
                        <a:rPr lang="en-IN">
                          <a:effectLst/>
                        </a:rPr>
                        <a:t>ENAME</a:t>
                      </a:r>
                      <a:endParaRPr lang="en-IN" b="1">
                        <a:solidFill>
                          <a:srgbClr val="000000"/>
                        </a:solidFill>
                        <a:effectLst/>
                      </a:endParaRPr>
                    </a:p>
                  </a:txBody>
                  <a:tcPr marL="60960" marR="60960" marT="60960" marB="60960" anchor="b"/>
                </a:tc>
                <a:tc>
                  <a:txBody>
                    <a:bodyPr/>
                    <a:lstStyle/>
                    <a:p>
                      <a:pPr fontAlgn="b"/>
                      <a:r>
                        <a:rPr lang="en-IN">
                          <a:effectLst/>
                        </a:rPr>
                        <a:t>SAL</a:t>
                      </a:r>
                      <a:endParaRPr lang="en-IN" b="1">
                        <a:solidFill>
                          <a:srgbClr val="000000"/>
                        </a:solidFill>
                        <a:effectLst/>
                      </a:endParaRPr>
                    </a:p>
                  </a:txBody>
                  <a:tcPr marL="60960" marR="60960" marT="60960" marB="60960" anchor="b"/>
                </a:tc>
                <a:tc>
                  <a:txBody>
                    <a:bodyPr/>
                    <a:lstStyle/>
                    <a:p>
                      <a:pPr fontAlgn="b"/>
                      <a:r>
                        <a:rPr lang="en-IN">
                          <a:effectLst/>
                        </a:rPr>
                        <a:t>COMM</a:t>
                      </a:r>
                      <a:endParaRPr lang="en-IN" b="1">
                        <a:solidFill>
                          <a:srgbClr val="000000"/>
                        </a:solidFill>
                        <a:effectLst/>
                      </a:endParaRPr>
                    </a:p>
                  </a:txBody>
                  <a:tcPr marL="60960" marR="60960" marT="60960" marB="60960" anchor="b"/>
                </a:tc>
                <a:tc>
                  <a:txBody>
                    <a:bodyPr/>
                    <a:lstStyle/>
                    <a:p>
                      <a:pPr fontAlgn="b"/>
                      <a:r>
                        <a:rPr lang="en-IN">
                          <a:effectLst/>
                        </a:rPr>
                        <a:t>DEPTNO</a:t>
                      </a:r>
                      <a:endParaRPr lang="en-IN" b="1">
                        <a:solidFill>
                          <a:srgbClr val="000000"/>
                        </a:solidFill>
                        <a:effectLst/>
                      </a:endParaRPr>
                    </a:p>
                  </a:txBody>
                  <a:tcPr marL="60960" marR="60960" marT="60960" marB="60960" anchor="b"/>
                </a:tc>
                <a:extLst>
                  <a:ext uri="{0D108BD9-81ED-4DB2-BD59-A6C34878D82A}">
                    <a16:rowId xmlns:a16="http://schemas.microsoft.com/office/drawing/2014/main" val="10000"/>
                  </a:ext>
                </a:extLst>
              </a:tr>
              <a:tr h="303486">
                <a:tc>
                  <a:txBody>
                    <a:bodyPr/>
                    <a:lstStyle/>
                    <a:p>
                      <a:r>
                        <a:rPr lang="en-IN">
                          <a:effectLst/>
                        </a:rPr>
                        <a:t>7839</a:t>
                      </a:r>
                      <a:endParaRPr lang="en-IN">
                        <a:solidFill>
                          <a:srgbClr val="000000"/>
                        </a:solidFill>
                        <a:effectLst/>
                      </a:endParaRPr>
                    </a:p>
                  </a:txBody>
                  <a:tcPr marL="60960" marR="60960" marT="30480" marB="30480" anchor="ctr"/>
                </a:tc>
                <a:tc>
                  <a:txBody>
                    <a:bodyPr/>
                    <a:lstStyle/>
                    <a:p>
                      <a:r>
                        <a:rPr lang="en-IN">
                          <a:effectLst/>
                        </a:rPr>
                        <a:t>KING</a:t>
                      </a:r>
                      <a:endParaRPr lang="en-IN">
                        <a:solidFill>
                          <a:srgbClr val="000000"/>
                        </a:solidFill>
                        <a:effectLst/>
                      </a:endParaRPr>
                    </a:p>
                  </a:txBody>
                  <a:tcPr marL="60960" marR="60960" marT="30480" marB="30480" anchor="ctr"/>
                </a:tc>
                <a:tc>
                  <a:txBody>
                    <a:bodyPr/>
                    <a:lstStyle/>
                    <a:p>
                      <a:r>
                        <a:rPr lang="en-IN" dirty="0">
                          <a:effectLst/>
                        </a:rPr>
                        <a:t>5000</a:t>
                      </a:r>
                      <a:endParaRPr lang="en-IN" dirty="0">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1"/>
                  </a:ext>
                </a:extLst>
              </a:tr>
              <a:tr h="303486">
                <a:tc>
                  <a:txBody>
                    <a:bodyPr/>
                    <a:lstStyle/>
                    <a:p>
                      <a:r>
                        <a:rPr lang="en-IN">
                          <a:effectLst/>
                        </a:rPr>
                        <a:t>7698</a:t>
                      </a:r>
                      <a:endParaRPr lang="en-IN">
                        <a:solidFill>
                          <a:srgbClr val="000000"/>
                        </a:solidFill>
                        <a:effectLst/>
                      </a:endParaRPr>
                    </a:p>
                  </a:txBody>
                  <a:tcPr marL="60960" marR="60960" marT="30480" marB="30480" anchor="ctr"/>
                </a:tc>
                <a:tc>
                  <a:txBody>
                    <a:bodyPr/>
                    <a:lstStyle/>
                    <a:p>
                      <a:r>
                        <a:rPr lang="en-IN">
                          <a:effectLst/>
                        </a:rPr>
                        <a:t>BLAKE</a:t>
                      </a:r>
                      <a:endParaRPr lang="en-IN">
                        <a:solidFill>
                          <a:srgbClr val="000000"/>
                        </a:solidFill>
                        <a:effectLst/>
                      </a:endParaRPr>
                    </a:p>
                  </a:txBody>
                  <a:tcPr marL="60960" marR="60960" marT="30480" marB="30480" anchor="ctr"/>
                </a:tc>
                <a:tc>
                  <a:txBody>
                    <a:bodyPr/>
                    <a:lstStyle/>
                    <a:p>
                      <a:r>
                        <a:rPr lang="en-IN">
                          <a:effectLst/>
                        </a:rPr>
                        <a:t>2850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2"/>
                  </a:ext>
                </a:extLst>
              </a:tr>
              <a:tr h="303486">
                <a:tc>
                  <a:txBody>
                    <a:bodyPr/>
                    <a:lstStyle/>
                    <a:p>
                      <a:r>
                        <a:rPr lang="en-IN">
                          <a:effectLst/>
                        </a:rPr>
                        <a:t>7782</a:t>
                      </a:r>
                      <a:endParaRPr lang="en-IN">
                        <a:solidFill>
                          <a:srgbClr val="000000"/>
                        </a:solidFill>
                        <a:effectLst/>
                      </a:endParaRPr>
                    </a:p>
                  </a:txBody>
                  <a:tcPr marL="60960" marR="60960" marT="30480" marB="30480" anchor="ctr"/>
                </a:tc>
                <a:tc>
                  <a:txBody>
                    <a:bodyPr/>
                    <a:lstStyle/>
                    <a:p>
                      <a:r>
                        <a:rPr lang="en-IN">
                          <a:effectLst/>
                        </a:rPr>
                        <a:t>CLARK</a:t>
                      </a:r>
                      <a:endParaRPr lang="en-IN">
                        <a:solidFill>
                          <a:srgbClr val="000000"/>
                        </a:solidFill>
                        <a:effectLst/>
                      </a:endParaRPr>
                    </a:p>
                  </a:txBody>
                  <a:tcPr marL="60960" marR="60960" marT="30480" marB="30480" anchor="ctr"/>
                </a:tc>
                <a:tc>
                  <a:txBody>
                    <a:bodyPr/>
                    <a:lstStyle/>
                    <a:p>
                      <a:r>
                        <a:rPr lang="en-IN" dirty="0">
                          <a:effectLst/>
                        </a:rPr>
                        <a:t>2450</a:t>
                      </a:r>
                      <a:endParaRPr lang="en-IN" dirty="0">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3"/>
                  </a:ext>
                </a:extLst>
              </a:tr>
              <a:tr h="303486">
                <a:tc>
                  <a:txBody>
                    <a:bodyPr/>
                    <a:lstStyle/>
                    <a:p>
                      <a:r>
                        <a:rPr lang="en-IN">
                          <a:effectLst/>
                        </a:rPr>
                        <a:t>7566</a:t>
                      </a:r>
                      <a:endParaRPr lang="en-IN">
                        <a:solidFill>
                          <a:srgbClr val="000000"/>
                        </a:solidFill>
                        <a:effectLst/>
                      </a:endParaRPr>
                    </a:p>
                  </a:txBody>
                  <a:tcPr marL="60960" marR="60960" marT="30480" marB="30480" anchor="ctr"/>
                </a:tc>
                <a:tc>
                  <a:txBody>
                    <a:bodyPr/>
                    <a:lstStyle/>
                    <a:p>
                      <a:r>
                        <a:rPr lang="en-IN">
                          <a:effectLst/>
                        </a:rPr>
                        <a:t>JONES</a:t>
                      </a:r>
                      <a:endParaRPr lang="en-IN">
                        <a:solidFill>
                          <a:srgbClr val="000000"/>
                        </a:solidFill>
                        <a:effectLst/>
                      </a:endParaRPr>
                    </a:p>
                  </a:txBody>
                  <a:tcPr marL="60960" marR="60960" marT="30480" marB="30480" anchor="ctr"/>
                </a:tc>
                <a:tc>
                  <a:txBody>
                    <a:bodyPr/>
                    <a:lstStyle/>
                    <a:p>
                      <a:r>
                        <a:rPr lang="en-IN">
                          <a:effectLst/>
                        </a:rPr>
                        <a:t>2975</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20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4"/>
                  </a:ext>
                </a:extLst>
              </a:tr>
              <a:tr h="303486">
                <a:tc>
                  <a:txBody>
                    <a:bodyPr/>
                    <a:lstStyle/>
                    <a:p>
                      <a:r>
                        <a:rPr lang="en-IN">
                          <a:effectLst/>
                        </a:rPr>
                        <a:t>7788</a:t>
                      </a:r>
                      <a:endParaRPr lang="en-IN">
                        <a:solidFill>
                          <a:srgbClr val="000000"/>
                        </a:solidFill>
                        <a:effectLst/>
                      </a:endParaRPr>
                    </a:p>
                  </a:txBody>
                  <a:tcPr marL="60960" marR="60960" marT="30480" marB="30480" anchor="ctr"/>
                </a:tc>
                <a:tc>
                  <a:txBody>
                    <a:bodyPr/>
                    <a:lstStyle/>
                    <a:p>
                      <a:r>
                        <a:rPr lang="en-IN">
                          <a:effectLst/>
                        </a:rPr>
                        <a:t>SCOTT</a:t>
                      </a:r>
                      <a:endParaRPr lang="en-IN">
                        <a:solidFill>
                          <a:srgbClr val="000000"/>
                        </a:solidFill>
                        <a:effectLst/>
                      </a:endParaRPr>
                    </a:p>
                  </a:txBody>
                  <a:tcPr marL="60960" marR="60960" marT="30480" marB="30480" anchor="ctr"/>
                </a:tc>
                <a:tc>
                  <a:txBody>
                    <a:bodyPr/>
                    <a:lstStyle/>
                    <a:p>
                      <a:r>
                        <a:rPr lang="en-IN">
                          <a:effectLst/>
                        </a:rPr>
                        <a:t>3000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20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5"/>
                  </a:ext>
                </a:extLst>
              </a:tr>
              <a:tr h="303486">
                <a:tc>
                  <a:txBody>
                    <a:bodyPr/>
                    <a:lstStyle/>
                    <a:p>
                      <a:r>
                        <a:rPr lang="en-IN">
                          <a:effectLst/>
                        </a:rPr>
                        <a:t>7902</a:t>
                      </a:r>
                      <a:endParaRPr lang="en-IN">
                        <a:solidFill>
                          <a:srgbClr val="000000"/>
                        </a:solidFill>
                        <a:effectLst/>
                      </a:endParaRPr>
                    </a:p>
                  </a:txBody>
                  <a:tcPr marL="60960" marR="60960" marT="30480" marB="30480" anchor="ctr"/>
                </a:tc>
                <a:tc>
                  <a:txBody>
                    <a:bodyPr/>
                    <a:lstStyle/>
                    <a:p>
                      <a:r>
                        <a:rPr lang="en-IN">
                          <a:effectLst/>
                        </a:rPr>
                        <a:t>FORD</a:t>
                      </a:r>
                      <a:endParaRPr lang="en-IN">
                        <a:solidFill>
                          <a:srgbClr val="000000"/>
                        </a:solidFill>
                        <a:effectLst/>
                      </a:endParaRPr>
                    </a:p>
                  </a:txBody>
                  <a:tcPr marL="60960" marR="60960" marT="30480" marB="30480" anchor="ctr"/>
                </a:tc>
                <a:tc>
                  <a:txBody>
                    <a:bodyPr/>
                    <a:lstStyle/>
                    <a:p>
                      <a:r>
                        <a:rPr lang="en-IN">
                          <a:effectLst/>
                        </a:rPr>
                        <a:t>3000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20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6"/>
                  </a:ext>
                </a:extLst>
              </a:tr>
              <a:tr h="303486">
                <a:tc>
                  <a:txBody>
                    <a:bodyPr/>
                    <a:lstStyle/>
                    <a:p>
                      <a:r>
                        <a:rPr lang="en-IN">
                          <a:effectLst/>
                        </a:rPr>
                        <a:t>7499</a:t>
                      </a:r>
                      <a:endParaRPr lang="en-IN">
                        <a:solidFill>
                          <a:srgbClr val="000000"/>
                        </a:solidFill>
                        <a:effectLst/>
                      </a:endParaRPr>
                    </a:p>
                  </a:txBody>
                  <a:tcPr marL="60960" marR="60960" marT="30480" marB="30480" anchor="ctr"/>
                </a:tc>
                <a:tc>
                  <a:txBody>
                    <a:bodyPr/>
                    <a:lstStyle/>
                    <a:p>
                      <a:r>
                        <a:rPr lang="en-IN">
                          <a:effectLst/>
                        </a:rPr>
                        <a:t>ALLEN</a:t>
                      </a:r>
                      <a:endParaRPr lang="en-IN">
                        <a:solidFill>
                          <a:srgbClr val="000000"/>
                        </a:solidFill>
                        <a:effectLst/>
                      </a:endParaRPr>
                    </a:p>
                  </a:txBody>
                  <a:tcPr marL="60960" marR="60960" marT="30480" marB="30480" anchor="ctr"/>
                </a:tc>
                <a:tc>
                  <a:txBody>
                    <a:bodyPr/>
                    <a:lstStyle/>
                    <a:p>
                      <a:r>
                        <a:rPr lang="en-IN">
                          <a:effectLst/>
                        </a:rPr>
                        <a:t>1600</a:t>
                      </a:r>
                      <a:endParaRPr lang="en-IN">
                        <a:solidFill>
                          <a:srgbClr val="000000"/>
                        </a:solidFill>
                        <a:effectLst/>
                      </a:endParaRPr>
                    </a:p>
                  </a:txBody>
                  <a:tcPr marL="60960" marR="60960" marT="30480" marB="30480" anchor="ctr"/>
                </a:tc>
                <a:tc>
                  <a:txBody>
                    <a:bodyPr/>
                    <a:lstStyle/>
                    <a:p>
                      <a:r>
                        <a:rPr lang="en-IN">
                          <a:effectLst/>
                        </a:rPr>
                        <a:t>300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7"/>
                  </a:ext>
                </a:extLst>
              </a:tr>
              <a:tr h="303486">
                <a:tc>
                  <a:txBody>
                    <a:bodyPr/>
                    <a:lstStyle/>
                    <a:p>
                      <a:r>
                        <a:rPr lang="en-IN">
                          <a:effectLst/>
                        </a:rPr>
                        <a:t>7521</a:t>
                      </a:r>
                      <a:endParaRPr lang="en-IN">
                        <a:solidFill>
                          <a:srgbClr val="000000"/>
                        </a:solidFill>
                        <a:effectLst/>
                      </a:endParaRPr>
                    </a:p>
                  </a:txBody>
                  <a:tcPr marL="60960" marR="60960" marT="30480" marB="30480" anchor="ctr"/>
                </a:tc>
                <a:tc>
                  <a:txBody>
                    <a:bodyPr/>
                    <a:lstStyle/>
                    <a:p>
                      <a:r>
                        <a:rPr lang="en-IN">
                          <a:effectLst/>
                        </a:rPr>
                        <a:t>WARD</a:t>
                      </a:r>
                      <a:endParaRPr lang="en-IN">
                        <a:solidFill>
                          <a:srgbClr val="000000"/>
                        </a:solidFill>
                        <a:effectLst/>
                      </a:endParaRPr>
                    </a:p>
                  </a:txBody>
                  <a:tcPr marL="60960" marR="60960" marT="30480" marB="30480" anchor="ctr"/>
                </a:tc>
                <a:tc>
                  <a:txBody>
                    <a:bodyPr/>
                    <a:lstStyle/>
                    <a:p>
                      <a:r>
                        <a:rPr lang="en-IN">
                          <a:effectLst/>
                        </a:rPr>
                        <a:t>1250</a:t>
                      </a:r>
                      <a:endParaRPr lang="en-IN">
                        <a:solidFill>
                          <a:srgbClr val="000000"/>
                        </a:solidFill>
                        <a:effectLst/>
                      </a:endParaRPr>
                    </a:p>
                  </a:txBody>
                  <a:tcPr marL="60960" marR="60960" marT="30480" marB="30480" anchor="ctr"/>
                </a:tc>
                <a:tc>
                  <a:txBody>
                    <a:bodyPr/>
                    <a:lstStyle/>
                    <a:p>
                      <a:r>
                        <a:rPr lang="en-IN">
                          <a:effectLst/>
                        </a:rPr>
                        <a:t>500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8"/>
                  </a:ext>
                </a:extLst>
              </a:tr>
              <a:tr h="303486">
                <a:tc>
                  <a:txBody>
                    <a:bodyPr/>
                    <a:lstStyle/>
                    <a:p>
                      <a:r>
                        <a:rPr lang="en-IN">
                          <a:effectLst/>
                        </a:rPr>
                        <a:t>7654</a:t>
                      </a:r>
                      <a:endParaRPr lang="en-IN">
                        <a:solidFill>
                          <a:srgbClr val="000000"/>
                        </a:solidFill>
                        <a:effectLst/>
                      </a:endParaRPr>
                    </a:p>
                  </a:txBody>
                  <a:tcPr marL="60960" marR="60960" marT="30480" marB="30480" anchor="ctr"/>
                </a:tc>
                <a:tc>
                  <a:txBody>
                    <a:bodyPr/>
                    <a:lstStyle/>
                    <a:p>
                      <a:r>
                        <a:rPr lang="en-IN">
                          <a:effectLst/>
                        </a:rPr>
                        <a:t>MARTIN</a:t>
                      </a:r>
                      <a:endParaRPr lang="en-IN">
                        <a:solidFill>
                          <a:srgbClr val="000000"/>
                        </a:solidFill>
                        <a:effectLst/>
                      </a:endParaRPr>
                    </a:p>
                  </a:txBody>
                  <a:tcPr marL="60960" marR="60960" marT="30480" marB="30480" anchor="ctr"/>
                </a:tc>
                <a:tc>
                  <a:txBody>
                    <a:bodyPr/>
                    <a:lstStyle/>
                    <a:p>
                      <a:r>
                        <a:rPr lang="en-IN">
                          <a:effectLst/>
                        </a:rPr>
                        <a:t>1250</a:t>
                      </a:r>
                      <a:endParaRPr lang="en-IN">
                        <a:solidFill>
                          <a:srgbClr val="000000"/>
                        </a:solidFill>
                        <a:effectLst/>
                      </a:endParaRPr>
                    </a:p>
                  </a:txBody>
                  <a:tcPr marL="60960" marR="60960" marT="30480" marB="30480" anchor="ctr"/>
                </a:tc>
                <a:tc>
                  <a:txBody>
                    <a:bodyPr/>
                    <a:lstStyle/>
                    <a:p>
                      <a:r>
                        <a:rPr lang="en-IN">
                          <a:effectLst/>
                        </a:rPr>
                        <a:t>1400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9"/>
                  </a:ext>
                </a:extLst>
              </a:tr>
              <a:tr h="303486">
                <a:tc>
                  <a:txBody>
                    <a:bodyPr/>
                    <a:lstStyle/>
                    <a:p>
                      <a:r>
                        <a:rPr lang="en-IN">
                          <a:effectLst/>
                        </a:rPr>
                        <a:t>7844</a:t>
                      </a:r>
                      <a:endParaRPr lang="en-IN">
                        <a:solidFill>
                          <a:srgbClr val="000000"/>
                        </a:solidFill>
                        <a:effectLst/>
                      </a:endParaRPr>
                    </a:p>
                  </a:txBody>
                  <a:tcPr marL="60960" marR="60960" marT="30480" marB="30480" anchor="ctr"/>
                </a:tc>
                <a:tc>
                  <a:txBody>
                    <a:bodyPr/>
                    <a:lstStyle/>
                    <a:p>
                      <a:r>
                        <a:rPr lang="en-IN">
                          <a:effectLst/>
                        </a:rPr>
                        <a:t>TURNER</a:t>
                      </a:r>
                      <a:endParaRPr lang="en-IN">
                        <a:solidFill>
                          <a:srgbClr val="000000"/>
                        </a:solidFill>
                        <a:effectLst/>
                      </a:endParaRPr>
                    </a:p>
                  </a:txBody>
                  <a:tcPr marL="60960" marR="60960" marT="30480" marB="30480" anchor="ctr"/>
                </a:tc>
                <a:tc>
                  <a:txBody>
                    <a:bodyPr/>
                    <a:lstStyle/>
                    <a:p>
                      <a:r>
                        <a:rPr lang="en-IN">
                          <a:effectLst/>
                        </a:rPr>
                        <a:t>1500</a:t>
                      </a:r>
                      <a:endParaRPr lang="en-IN">
                        <a:solidFill>
                          <a:srgbClr val="000000"/>
                        </a:solidFill>
                        <a:effectLst/>
                      </a:endParaRPr>
                    </a:p>
                  </a:txBody>
                  <a:tcPr marL="60960" marR="60960" marT="30480" marB="30480" anchor="ctr"/>
                </a:tc>
                <a:tc>
                  <a:txBody>
                    <a:bodyPr/>
                    <a:lstStyle/>
                    <a:p>
                      <a:r>
                        <a:rPr lang="en-IN">
                          <a:effectLst/>
                        </a:rPr>
                        <a:t>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10"/>
                  </a:ext>
                </a:extLst>
              </a:tr>
              <a:tr h="303486">
                <a:tc>
                  <a:txBody>
                    <a:bodyPr/>
                    <a:lstStyle/>
                    <a:p>
                      <a:r>
                        <a:rPr lang="en-IN">
                          <a:effectLst/>
                        </a:rPr>
                        <a:t>7934</a:t>
                      </a:r>
                      <a:endParaRPr lang="en-IN">
                        <a:solidFill>
                          <a:srgbClr val="000000"/>
                        </a:solidFill>
                        <a:effectLst/>
                      </a:endParaRPr>
                    </a:p>
                  </a:txBody>
                  <a:tcPr marL="60960" marR="60960" marT="30480" marB="30480" anchor="ctr"/>
                </a:tc>
                <a:tc>
                  <a:txBody>
                    <a:bodyPr/>
                    <a:lstStyle/>
                    <a:p>
                      <a:r>
                        <a:rPr lang="en-IN">
                          <a:effectLst/>
                        </a:rPr>
                        <a:t>MILLER</a:t>
                      </a:r>
                      <a:endParaRPr lang="en-IN">
                        <a:solidFill>
                          <a:srgbClr val="000000"/>
                        </a:solidFill>
                        <a:effectLst/>
                      </a:endParaRPr>
                    </a:p>
                  </a:txBody>
                  <a:tcPr marL="60960" marR="60960" marT="30480" marB="30480" anchor="ctr"/>
                </a:tc>
                <a:tc>
                  <a:txBody>
                    <a:bodyPr/>
                    <a:lstStyle/>
                    <a:p>
                      <a:r>
                        <a:rPr lang="en-IN">
                          <a:effectLst/>
                        </a:rPr>
                        <a:t>1300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11"/>
                  </a:ext>
                </a:extLst>
              </a:tr>
              <a:tr h="303486">
                <a:tc>
                  <a:txBody>
                    <a:bodyPr/>
                    <a:lstStyle/>
                    <a:p>
                      <a:r>
                        <a:rPr lang="en-IN">
                          <a:effectLst/>
                        </a:rPr>
                        <a:t>8888</a:t>
                      </a:r>
                      <a:endParaRPr lang="en-IN">
                        <a:solidFill>
                          <a:srgbClr val="000000"/>
                        </a:solidFill>
                        <a:effectLst/>
                      </a:endParaRPr>
                    </a:p>
                  </a:txBody>
                  <a:tcPr marL="60960" marR="60960" marT="30480" marB="30480" anchor="ctr"/>
                </a:tc>
                <a:tc>
                  <a:txBody>
                    <a:bodyPr/>
                    <a:lstStyle/>
                    <a:p>
                      <a:r>
                        <a:rPr lang="en-IN">
                          <a:effectLst/>
                        </a:rPr>
                        <a:t>EMILY</a:t>
                      </a:r>
                      <a:endParaRPr lang="en-IN">
                        <a:solidFill>
                          <a:srgbClr val="000000"/>
                        </a:solidFill>
                        <a:effectLst/>
                      </a:endParaRPr>
                    </a:p>
                  </a:txBody>
                  <a:tcPr marL="60960" marR="60960" marT="30480" marB="30480" anchor="ctr"/>
                </a:tc>
                <a:tc>
                  <a:txBody>
                    <a:bodyPr/>
                    <a:lstStyle/>
                    <a:p>
                      <a:r>
                        <a:rPr lang="en-IN">
                          <a:effectLst/>
                        </a:rPr>
                        <a:t>2000</a:t>
                      </a:r>
                      <a:endParaRPr lang="en-IN">
                        <a:solidFill>
                          <a:srgbClr val="000000"/>
                        </a:solidFill>
                        <a:effectLst/>
                      </a:endParaRPr>
                    </a:p>
                  </a:txBody>
                  <a:tcPr marL="60960" marR="60960" marT="30480" marB="30480" anchor="ctr"/>
                </a:tc>
                <a:tc>
                  <a:txBody>
                    <a:bodyPr/>
                    <a:lstStyle/>
                    <a:p>
                      <a:r>
                        <a:rPr lang="en-IN">
                          <a:effectLst/>
                        </a:rPr>
                        <a:t>200</a:t>
                      </a:r>
                      <a:endParaRPr lang="en-IN">
                        <a:solidFill>
                          <a:srgbClr val="000000"/>
                        </a:solidFill>
                        <a:effectLst/>
                      </a:endParaRPr>
                    </a:p>
                  </a:txBody>
                  <a:tcPr marL="60960" marR="60960" marT="30480" marB="30480" anchor="ctr"/>
                </a:tc>
                <a:tc>
                  <a:txBody>
                    <a:bodyPr/>
                    <a:lstStyle/>
                    <a:p>
                      <a:r>
                        <a:rPr lang="en-IN" dirty="0">
                          <a:effectLst/>
                        </a:rPr>
                        <a:t>20</a:t>
                      </a:r>
                      <a:endParaRPr lang="en-IN" dirty="0">
                        <a:solidFill>
                          <a:srgbClr val="000000"/>
                        </a:solidFill>
                        <a:effectLst/>
                      </a:endParaRPr>
                    </a:p>
                  </a:txBody>
                  <a:tcPr marL="60960" marR="60960" marT="30480" marB="30480" anchor="ctr"/>
                </a:tc>
                <a:extLst>
                  <a:ext uri="{0D108BD9-81ED-4DB2-BD59-A6C34878D82A}">
                    <a16:rowId xmlns:a16="http://schemas.microsoft.com/office/drawing/2014/main" val="100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33168995"/>
              </p:ext>
            </p:extLst>
          </p:nvPr>
        </p:nvGraphicFramePr>
        <p:xfrm>
          <a:off x="4800600" y="2590800"/>
          <a:ext cx="3581400" cy="1862056"/>
        </p:xfrm>
        <a:graphic>
          <a:graphicData uri="http://schemas.openxmlformats.org/drawingml/2006/table">
            <a:tbl>
              <a:tblPr>
                <a:tableStyleId>{08FB837D-C827-4EFA-A057-4D05807E0F7C}</a:tableStyleId>
              </a:tblPr>
              <a:tblGrid>
                <a:gridCol w="716280">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716280">
                  <a:extLst>
                    <a:ext uri="{9D8B030D-6E8A-4147-A177-3AD203B41FA5}">
                      <a16:colId xmlns:a16="http://schemas.microsoft.com/office/drawing/2014/main" val="20002"/>
                    </a:ext>
                  </a:extLst>
                </a:gridCol>
                <a:gridCol w="67056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81000">
                <a:tc>
                  <a:txBody>
                    <a:bodyPr/>
                    <a:lstStyle/>
                    <a:p>
                      <a:pPr fontAlgn="b"/>
                      <a:r>
                        <a:rPr lang="en-IN" sz="1400"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a:effectLst/>
                        </a:rPr>
                        <a:t>ENAME</a:t>
                      </a:r>
                      <a:endParaRPr lang="en-IN" sz="1400" b="1">
                        <a:solidFill>
                          <a:srgbClr val="000000"/>
                        </a:solidFill>
                        <a:effectLst/>
                      </a:endParaRPr>
                    </a:p>
                  </a:txBody>
                  <a:tcPr marL="60960" marR="60960" marT="60960" marB="60960" anchor="b"/>
                </a:tc>
                <a:tc>
                  <a:txBody>
                    <a:bodyPr/>
                    <a:lstStyle/>
                    <a:p>
                      <a:pPr fontAlgn="b"/>
                      <a:r>
                        <a:rPr lang="en-IN" sz="1400" dirty="0">
                          <a:effectLst/>
                        </a:rPr>
                        <a:t>SAL</a:t>
                      </a:r>
                      <a:endParaRPr lang="en-IN" sz="1400" b="1" dirty="0">
                        <a:solidFill>
                          <a:srgbClr val="000000"/>
                        </a:solidFill>
                        <a:effectLst/>
                      </a:endParaRPr>
                    </a:p>
                  </a:txBody>
                  <a:tcPr marL="60960" marR="60960" marT="60960" marB="60960" anchor="b"/>
                </a:tc>
                <a:tc>
                  <a:txBody>
                    <a:bodyPr/>
                    <a:lstStyle/>
                    <a:p>
                      <a:pPr fontAlgn="b"/>
                      <a:r>
                        <a:rPr lang="en-IN" sz="1400">
                          <a:effectLst/>
                        </a:rPr>
                        <a:t>COMM</a:t>
                      </a:r>
                      <a:endParaRPr lang="en-IN" sz="1400" b="1">
                        <a:solidFill>
                          <a:srgbClr val="000000"/>
                        </a:solidFill>
                        <a:effectLst/>
                      </a:endParaRPr>
                    </a:p>
                  </a:txBody>
                  <a:tcPr marL="60960" marR="60960" marT="60960" marB="60960" anchor="b"/>
                </a:tc>
                <a:tc>
                  <a:txBody>
                    <a:bodyPr/>
                    <a:lstStyle/>
                    <a:p>
                      <a:pPr fontAlgn="b"/>
                      <a:r>
                        <a:rPr lang="en-IN" sz="1400">
                          <a:effectLst/>
                        </a:rPr>
                        <a:t>DEPTNO</a:t>
                      </a:r>
                      <a:endParaRPr lang="en-IN" sz="1400" b="1">
                        <a:solidFill>
                          <a:srgbClr val="000000"/>
                        </a:solidFill>
                        <a:effectLst/>
                      </a:endParaRPr>
                    </a:p>
                  </a:txBody>
                  <a:tcPr marL="60960" marR="60960" marT="60960" marB="60960" anchor="b"/>
                </a:tc>
                <a:extLst>
                  <a:ext uri="{0D108BD9-81ED-4DB2-BD59-A6C34878D82A}">
                    <a16:rowId xmlns:a16="http://schemas.microsoft.com/office/drawing/2014/main" val="10000"/>
                  </a:ext>
                </a:extLst>
              </a:tr>
              <a:tr h="381000">
                <a:tc>
                  <a:txBody>
                    <a:bodyPr/>
                    <a:lstStyle/>
                    <a:p>
                      <a:r>
                        <a:rPr lang="en-IN" sz="1400">
                          <a:effectLst/>
                        </a:rPr>
                        <a:t>7839</a:t>
                      </a:r>
                      <a:endParaRPr lang="en-IN" sz="1400">
                        <a:solidFill>
                          <a:srgbClr val="000000"/>
                        </a:solidFill>
                        <a:effectLst/>
                      </a:endParaRPr>
                    </a:p>
                  </a:txBody>
                  <a:tcPr marL="60960" marR="60960" marT="30480" marB="30480" anchor="ctr"/>
                </a:tc>
                <a:tc>
                  <a:txBody>
                    <a:bodyPr/>
                    <a:lstStyle/>
                    <a:p>
                      <a:r>
                        <a:rPr lang="en-IN" sz="1400">
                          <a:effectLst/>
                        </a:rPr>
                        <a:t>KING</a:t>
                      </a:r>
                      <a:endParaRPr lang="en-IN" sz="1400">
                        <a:solidFill>
                          <a:srgbClr val="000000"/>
                        </a:solidFill>
                        <a:effectLst/>
                      </a:endParaRPr>
                    </a:p>
                  </a:txBody>
                  <a:tcPr marL="60960" marR="60960" marT="30480" marB="30480" anchor="ctr"/>
                </a:tc>
                <a:tc>
                  <a:txBody>
                    <a:bodyPr/>
                    <a:lstStyle/>
                    <a:p>
                      <a:r>
                        <a:rPr lang="en-IN" sz="1400">
                          <a:effectLst/>
                        </a:rPr>
                        <a:t>5000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10</a:t>
                      </a:r>
                      <a:endParaRPr lang="en-IN" sz="1400">
                        <a:solidFill>
                          <a:srgbClr val="000000"/>
                        </a:solidFill>
                        <a:effectLst/>
                      </a:endParaRPr>
                    </a:p>
                  </a:txBody>
                  <a:tcPr marL="60960" marR="60960" marT="30480" marB="30480" anchor="ctr"/>
                </a:tc>
                <a:extLst>
                  <a:ext uri="{0D108BD9-81ED-4DB2-BD59-A6C34878D82A}">
                    <a16:rowId xmlns:a16="http://schemas.microsoft.com/office/drawing/2014/main" val="10001"/>
                  </a:ext>
                </a:extLst>
              </a:tr>
              <a:tr h="550028">
                <a:tc>
                  <a:txBody>
                    <a:bodyPr/>
                    <a:lstStyle/>
                    <a:p>
                      <a:r>
                        <a:rPr lang="en-IN" sz="1400">
                          <a:effectLst/>
                        </a:rPr>
                        <a:t>7782</a:t>
                      </a:r>
                      <a:endParaRPr lang="en-IN" sz="1400">
                        <a:solidFill>
                          <a:srgbClr val="000000"/>
                        </a:solidFill>
                        <a:effectLst/>
                      </a:endParaRPr>
                    </a:p>
                  </a:txBody>
                  <a:tcPr marL="60960" marR="60960" marT="30480" marB="30480" anchor="ctr"/>
                </a:tc>
                <a:tc>
                  <a:txBody>
                    <a:bodyPr/>
                    <a:lstStyle/>
                    <a:p>
                      <a:r>
                        <a:rPr lang="en-IN" sz="1400">
                          <a:effectLst/>
                        </a:rPr>
                        <a:t>CLARK</a:t>
                      </a:r>
                      <a:endParaRPr lang="en-IN" sz="1400">
                        <a:solidFill>
                          <a:srgbClr val="000000"/>
                        </a:solidFill>
                        <a:effectLst/>
                      </a:endParaRPr>
                    </a:p>
                  </a:txBody>
                  <a:tcPr marL="60960" marR="60960" marT="30480" marB="30480" anchor="ctr"/>
                </a:tc>
                <a:tc>
                  <a:txBody>
                    <a:bodyPr/>
                    <a:lstStyle/>
                    <a:p>
                      <a:r>
                        <a:rPr lang="en-IN" sz="1400" dirty="0">
                          <a:effectLst/>
                        </a:rPr>
                        <a:t>2450</a:t>
                      </a:r>
                      <a:endParaRPr lang="en-IN" sz="1400" dirty="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10</a:t>
                      </a:r>
                      <a:endParaRPr lang="en-IN" sz="1400">
                        <a:solidFill>
                          <a:srgbClr val="000000"/>
                        </a:solidFill>
                        <a:effectLst/>
                      </a:endParaRPr>
                    </a:p>
                  </a:txBody>
                  <a:tcPr marL="60960" marR="60960" marT="30480" marB="30480" anchor="ctr"/>
                </a:tc>
                <a:extLst>
                  <a:ext uri="{0D108BD9-81ED-4DB2-BD59-A6C34878D82A}">
                    <a16:rowId xmlns:a16="http://schemas.microsoft.com/office/drawing/2014/main" val="10002"/>
                  </a:ext>
                </a:extLst>
              </a:tr>
              <a:tr h="550028">
                <a:tc>
                  <a:txBody>
                    <a:bodyPr/>
                    <a:lstStyle/>
                    <a:p>
                      <a:r>
                        <a:rPr lang="en-IN" sz="1400" dirty="0">
                          <a:effectLst/>
                        </a:rPr>
                        <a:t>7934</a:t>
                      </a:r>
                      <a:endParaRPr lang="en-IN" sz="1400" dirty="0">
                        <a:solidFill>
                          <a:srgbClr val="000000"/>
                        </a:solidFill>
                        <a:effectLst/>
                      </a:endParaRPr>
                    </a:p>
                  </a:txBody>
                  <a:tcPr marL="60960" marR="60960" marT="30480" marB="30480" anchor="ctr"/>
                </a:tc>
                <a:tc>
                  <a:txBody>
                    <a:bodyPr/>
                    <a:lstStyle/>
                    <a:p>
                      <a:r>
                        <a:rPr lang="en-IN" sz="1400">
                          <a:effectLst/>
                        </a:rPr>
                        <a:t>MILLER</a:t>
                      </a:r>
                      <a:endParaRPr lang="en-IN" sz="1400">
                        <a:solidFill>
                          <a:srgbClr val="000000"/>
                        </a:solidFill>
                        <a:effectLst/>
                      </a:endParaRPr>
                    </a:p>
                  </a:txBody>
                  <a:tcPr marL="60960" marR="60960" marT="30480" marB="30480" anchor="ctr"/>
                </a:tc>
                <a:tc>
                  <a:txBody>
                    <a:bodyPr/>
                    <a:lstStyle/>
                    <a:p>
                      <a:r>
                        <a:rPr lang="en-IN" sz="1400">
                          <a:effectLst/>
                        </a:rPr>
                        <a:t>1300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10</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916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15</a:t>
            </a:fld>
            <a:endParaRPr lang="en-IN"/>
          </a:p>
        </p:txBody>
      </p:sp>
      <p:sp>
        <p:nvSpPr>
          <p:cNvPr id="5" name="Rectangle 4"/>
          <p:cNvSpPr/>
          <p:nvPr/>
        </p:nvSpPr>
        <p:spPr>
          <a:xfrm>
            <a:off x="152401" y="228600"/>
            <a:ext cx="3124200" cy="6555641"/>
          </a:xfrm>
          <a:prstGeom prst="rect">
            <a:avLst/>
          </a:prstGeom>
          <a:solidFill>
            <a:schemeClr val="tx2">
              <a:lumMod val="20000"/>
              <a:lumOff val="80000"/>
            </a:schemeClr>
          </a:solidFill>
          <a:ln w="12700">
            <a:solidFill>
              <a:schemeClr val="tx1"/>
            </a:solidFill>
          </a:ln>
        </p:spPr>
        <p:txBody>
          <a:bodyPr wrap="square">
            <a:spAutoFit/>
          </a:bodyPr>
          <a:lstStyle/>
          <a:p>
            <a:r>
              <a:rPr lang="en-IN" sz="2000" b="1" dirty="0">
                <a:solidFill>
                  <a:schemeClr val="accent6">
                    <a:lumMod val="50000"/>
                  </a:schemeClr>
                </a:solidFill>
              </a:rPr>
              <a:t>create or replace view v2 as </a:t>
            </a:r>
          </a:p>
          <a:p>
            <a:r>
              <a:rPr lang="en-IN" sz="2000" b="1" dirty="0">
                <a:solidFill>
                  <a:schemeClr val="accent6">
                    <a:lumMod val="50000"/>
                  </a:schemeClr>
                </a:solidFill>
              </a:rPr>
              <a:t>select * from v1</a:t>
            </a:r>
          </a:p>
          <a:p>
            <a:r>
              <a:rPr lang="en-IN" sz="2000" b="1" dirty="0">
                <a:solidFill>
                  <a:schemeClr val="accent6">
                    <a:lumMod val="50000"/>
                  </a:schemeClr>
                </a:solidFill>
              </a:rPr>
              <a:t>where </a:t>
            </a:r>
            <a:r>
              <a:rPr lang="en-IN" sz="2000" b="1" dirty="0" err="1">
                <a:solidFill>
                  <a:schemeClr val="accent6">
                    <a:lumMod val="50000"/>
                  </a:schemeClr>
                </a:solidFill>
              </a:rPr>
              <a:t>deptno</a:t>
            </a:r>
            <a:r>
              <a:rPr lang="en-IN" sz="2000" b="1" dirty="0">
                <a:solidFill>
                  <a:schemeClr val="accent6">
                    <a:lumMod val="50000"/>
                  </a:schemeClr>
                </a:solidFill>
              </a:rPr>
              <a:t> = 10;</a:t>
            </a:r>
          </a:p>
          <a:p>
            <a:endParaRPr lang="en-IN" sz="2000" b="1" dirty="0">
              <a:solidFill>
                <a:schemeClr val="accent6">
                  <a:lumMod val="50000"/>
                </a:schemeClr>
              </a:solidFill>
            </a:endParaRPr>
          </a:p>
          <a:p>
            <a:r>
              <a:rPr lang="en-IN" sz="2000" b="1" dirty="0">
                <a:solidFill>
                  <a:schemeClr val="accent6">
                    <a:lumMod val="50000"/>
                  </a:schemeClr>
                </a:solidFill>
              </a:rPr>
              <a:t>select * from v2;</a:t>
            </a:r>
          </a:p>
          <a:p>
            <a:endParaRPr lang="en-IN" sz="2000" b="1" dirty="0">
              <a:solidFill>
                <a:schemeClr val="accent6">
                  <a:lumMod val="50000"/>
                </a:schemeClr>
              </a:solidFill>
            </a:endParaRPr>
          </a:p>
          <a:p>
            <a:r>
              <a:rPr lang="en-IN" sz="2000" b="1" dirty="0">
                <a:solidFill>
                  <a:schemeClr val="accent6">
                    <a:lumMod val="50000"/>
                  </a:schemeClr>
                </a:solidFill>
              </a:rPr>
              <a:t>insert into v2 values (8888, ‘EMILY’, 2000, 200, 20);  </a:t>
            </a:r>
            <a:endParaRPr lang="en-IN" sz="2000" b="1" dirty="0">
              <a:solidFill>
                <a:schemeClr val="tx2"/>
              </a:solidFill>
            </a:endParaRPr>
          </a:p>
          <a:p>
            <a:pPr marL="342900" indent="-342900">
              <a:buFont typeface="Wingdings" pitchFamily="2" charset="2"/>
              <a:buChar char="Ø"/>
            </a:pPr>
            <a:r>
              <a:rPr lang="en-IN" sz="2000" b="1" dirty="0">
                <a:solidFill>
                  <a:schemeClr val="tx2"/>
                </a:solidFill>
              </a:rPr>
              <a:t> Row inserted</a:t>
            </a:r>
          </a:p>
          <a:p>
            <a:r>
              <a:rPr lang="en-IN" sz="2000" b="1" dirty="0">
                <a:solidFill>
                  <a:schemeClr val="accent6">
                    <a:lumMod val="50000"/>
                  </a:schemeClr>
                </a:solidFill>
              </a:rPr>
              <a:t>select * from v2;</a:t>
            </a:r>
          </a:p>
          <a:p>
            <a:endParaRPr lang="en-IN" sz="2000" b="1" dirty="0">
              <a:solidFill>
                <a:schemeClr val="accent6">
                  <a:lumMod val="50000"/>
                </a:schemeClr>
              </a:solidFill>
            </a:endParaRPr>
          </a:p>
          <a:p>
            <a:r>
              <a:rPr lang="en-IN" sz="2000" b="1" dirty="0">
                <a:solidFill>
                  <a:schemeClr val="accent6">
                    <a:lumMod val="50000"/>
                  </a:schemeClr>
                </a:solidFill>
              </a:rPr>
              <a:t>select * from </a:t>
            </a:r>
            <a:r>
              <a:rPr lang="en-IN" sz="2000" b="1" dirty="0" err="1">
                <a:solidFill>
                  <a:schemeClr val="accent6">
                    <a:lumMod val="50000"/>
                  </a:schemeClr>
                </a:solidFill>
              </a:rPr>
              <a:t>emp</a:t>
            </a:r>
            <a:r>
              <a:rPr lang="en-IN" sz="2000" b="1" dirty="0">
                <a:solidFill>
                  <a:schemeClr val="accent6">
                    <a:lumMod val="50000"/>
                  </a:schemeClr>
                </a:solidFill>
              </a:rPr>
              <a:t>;</a:t>
            </a:r>
          </a:p>
          <a:p>
            <a:endParaRPr lang="en-IN" sz="2000" b="1" dirty="0">
              <a:solidFill>
                <a:schemeClr val="accent6">
                  <a:lumMod val="50000"/>
                </a:schemeClr>
              </a:solidFill>
            </a:endParaRPr>
          </a:p>
          <a:p>
            <a:pPr marL="342900" indent="-342900">
              <a:buFont typeface="Wingdings" pitchFamily="2" charset="2"/>
              <a:buChar char="Ø"/>
            </a:pPr>
            <a:r>
              <a:rPr lang="en-IN" sz="2000" b="1" dirty="0">
                <a:solidFill>
                  <a:schemeClr val="tx2"/>
                </a:solidFill>
              </a:rPr>
              <a:t>Row was inserted in the table </a:t>
            </a:r>
            <a:r>
              <a:rPr lang="en-IN" sz="2000" b="1" dirty="0" err="1">
                <a:solidFill>
                  <a:schemeClr val="tx2"/>
                </a:solidFill>
              </a:rPr>
              <a:t>emp</a:t>
            </a:r>
            <a:endParaRPr lang="en-IN" sz="2000" b="1" dirty="0">
              <a:solidFill>
                <a:schemeClr val="tx2"/>
              </a:solidFill>
            </a:endParaRPr>
          </a:p>
          <a:p>
            <a:pPr marL="342900" indent="-342900">
              <a:buFont typeface="Wingdings" pitchFamily="2" charset="2"/>
              <a:buChar char="Ø"/>
            </a:pPr>
            <a:endParaRPr lang="en-IN" sz="2000" b="1" dirty="0">
              <a:solidFill>
                <a:schemeClr val="tx2"/>
              </a:solidFill>
            </a:endParaRPr>
          </a:p>
          <a:p>
            <a:pPr marL="342900" indent="-342900">
              <a:buFont typeface="Wingdings" pitchFamily="2" charset="2"/>
              <a:buChar char="Ø"/>
            </a:pPr>
            <a:r>
              <a:rPr lang="en-IN" sz="2000" b="1" dirty="0">
                <a:solidFill>
                  <a:schemeClr val="tx2"/>
                </a:solidFill>
              </a:rPr>
              <a:t>View v2 allowed insertion of row but the row is not part of the view because of where condition</a:t>
            </a:r>
          </a:p>
        </p:txBody>
      </p:sp>
      <p:graphicFrame>
        <p:nvGraphicFramePr>
          <p:cNvPr id="2" name="Table 1"/>
          <p:cNvGraphicFramePr>
            <a:graphicFrameLocks noGrp="1"/>
          </p:cNvGraphicFramePr>
          <p:nvPr>
            <p:extLst>
              <p:ext uri="{D42A27DB-BD31-4B8C-83A1-F6EECF244321}">
                <p14:modId xmlns:p14="http://schemas.microsoft.com/office/powerpoint/2010/main" val="1477720699"/>
              </p:ext>
            </p:extLst>
          </p:nvPr>
        </p:nvGraphicFramePr>
        <p:xfrm>
          <a:off x="4170888" y="457200"/>
          <a:ext cx="4119360" cy="1036320"/>
        </p:xfrm>
        <a:graphic>
          <a:graphicData uri="http://schemas.openxmlformats.org/drawingml/2006/table">
            <a:tbl>
              <a:tblPr>
                <a:tableStyleId>{08FB837D-C827-4EFA-A057-4D05807E0F7C}</a:tableStyleId>
              </a:tblPr>
              <a:tblGrid>
                <a:gridCol w="823872">
                  <a:extLst>
                    <a:ext uri="{9D8B030D-6E8A-4147-A177-3AD203B41FA5}">
                      <a16:colId xmlns:a16="http://schemas.microsoft.com/office/drawing/2014/main" val="20000"/>
                    </a:ext>
                  </a:extLst>
                </a:gridCol>
                <a:gridCol w="823872">
                  <a:extLst>
                    <a:ext uri="{9D8B030D-6E8A-4147-A177-3AD203B41FA5}">
                      <a16:colId xmlns:a16="http://schemas.microsoft.com/office/drawing/2014/main" val="20001"/>
                    </a:ext>
                  </a:extLst>
                </a:gridCol>
                <a:gridCol w="823872">
                  <a:extLst>
                    <a:ext uri="{9D8B030D-6E8A-4147-A177-3AD203B41FA5}">
                      <a16:colId xmlns:a16="http://schemas.microsoft.com/office/drawing/2014/main" val="20002"/>
                    </a:ext>
                  </a:extLst>
                </a:gridCol>
                <a:gridCol w="823872">
                  <a:extLst>
                    <a:ext uri="{9D8B030D-6E8A-4147-A177-3AD203B41FA5}">
                      <a16:colId xmlns:a16="http://schemas.microsoft.com/office/drawing/2014/main" val="20003"/>
                    </a:ext>
                  </a:extLst>
                </a:gridCol>
                <a:gridCol w="823872">
                  <a:extLst>
                    <a:ext uri="{9D8B030D-6E8A-4147-A177-3AD203B41FA5}">
                      <a16:colId xmlns:a16="http://schemas.microsoft.com/office/drawing/2014/main" val="20004"/>
                    </a:ext>
                  </a:extLst>
                </a:gridCol>
              </a:tblGrid>
              <a:tr h="251460">
                <a:tc>
                  <a:txBody>
                    <a:bodyPr/>
                    <a:lstStyle/>
                    <a:p>
                      <a:pPr fontAlgn="b"/>
                      <a:r>
                        <a:rPr lang="en-IN" sz="1200" dirty="0">
                          <a:effectLst/>
                        </a:rPr>
                        <a:t>EMPNO</a:t>
                      </a:r>
                      <a:endParaRPr lang="en-IN" sz="1200" b="1" dirty="0">
                        <a:solidFill>
                          <a:srgbClr val="000000"/>
                        </a:solidFill>
                        <a:effectLst/>
                      </a:endParaRPr>
                    </a:p>
                  </a:txBody>
                  <a:tcPr marL="60960" marR="60960" marT="60960" marB="60960" anchor="b"/>
                </a:tc>
                <a:tc>
                  <a:txBody>
                    <a:bodyPr/>
                    <a:lstStyle/>
                    <a:p>
                      <a:pPr fontAlgn="b"/>
                      <a:r>
                        <a:rPr lang="en-IN" sz="1200">
                          <a:effectLst/>
                        </a:rPr>
                        <a:t>ENAME</a:t>
                      </a:r>
                      <a:endParaRPr lang="en-IN" sz="1200" b="1">
                        <a:solidFill>
                          <a:srgbClr val="000000"/>
                        </a:solidFill>
                        <a:effectLst/>
                      </a:endParaRPr>
                    </a:p>
                  </a:txBody>
                  <a:tcPr marL="60960" marR="60960" marT="60960" marB="60960" anchor="b"/>
                </a:tc>
                <a:tc>
                  <a:txBody>
                    <a:bodyPr/>
                    <a:lstStyle/>
                    <a:p>
                      <a:pPr fontAlgn="b"/>
                      <a:r>
                        <a:rPr lang="en-IN" sz="1200" dirty="0">
                          <a:effectLst/>
                        </a:rPr>
                        <a:t>SAL</a:t>
                      </a:r>
                      <a:endParaRPr lang="en-IN" sz="1200" b="1" dirty="0">
                        <a:solidFill>
                          <a:srgbClr val="000000"/>
                        </a:solidFill>
                        <a:effectLst/>
                      </a:endParaRPr>
                    </a:p>
                  </a:txBody>
                  <a:tcPr marL="60960" marR="60960" marT="60960" marB="60960" anchor="b"/>
                </a:tc>
                <a:tc>
                  <a:txBody>
                    <a:bodyPr/>
                    <a:lstStyle/>
                    <a:p>
                      <a:pPr fontAlgn="b"/>
                      <a:r>
                        <a:rPr lang="en-IN" sz="1200">
                          <a:effectLst/>
                        </a:rPr>
                        <a:t>COMM</a:t>
                      </a:r>
                      <a:endParaRPr lang="en-IN" sz="1200" b="1">
                        <a:solidFill>
                          <a:srgbClr val="000000"/>
                        </a:solidFill>
                        <a:effectLst/>
                      </a:endParaRPr>
                    </a:p>
                  </a:txBody>
                  <a:tcPr marL="60960" marR="60960" marT="60960" marB="60960" anchor="b"/>
                </a:tc>
                <a:tc>
                  <a:txBody>
                    <a:bodyPr/>
                    <a:lstStyle/>
                    <a:p>
                      <a:pPr fontAlgn="b"/>
                      <a:r>
                        <a:rPr lang="en-IN" sz="1200" dirty="0">
                          <a:effectLst/>
                        </a:rPr>
                        <a:t>DEPTNO</a:t>
                      </a:r>
                      <a:endParaRPr lang="en-IN" sz="12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195580">
                <a:tc>
                  <a:txBody>
                    <a:bodyPr/>
                    <a:lstStyle/>
                    <a:p>
                      <a:r>
                        <a:rPr lang="en-IN" sz="1200">
                          <a:effectLst/>
                        </a:rPr>
                        <a:t>7839</a:t>
                      </a:r>
                      <a:endParaRPr lang="en-IN" sz="1200">
                        <a:solidFill>
                          <a:srgbClr val="000000"/>
                        </a:solidFill>
                        <a:effectLst/>
                      </a:endParaRPr>
                    </a:p>
                  </a:txBody>
                  <a:tcPr marL="60960" marR="60960" marT="30480" marB="30480" anchor="ctr"/>
                </a:tc>
                <a:tc>
                  <a:txBody>
                    <a:bodyPr/>
                    <a:lstStyle/>
                    <a:p>
                      <a:r>
                        <a:rPr lang="en-IN" sz="1200">
                          <a:effectLst/>
                        </a:rPr>
                        <a:t>KING</a:t>
                      </a:r>
                      <a:endParaRPr lang="en-IN" sz="1200">
                        <a:solidFill>
                          <a:srgbClr val="000000"/>
                        </a:solidFill>
                        <a:effectLst/>
                      </a:endParaRPr>
                    </a:p>
                  </a:txBody>
                  <a:tcPr marL="60960" marR="60960" marT="30480" marB="30480" anchor="ctr"/>
                </a:tc>
                <a:tc>
                  <a:txBody>
                    <a:bodyPr/>
                    <a:lstStyle/>
                    <a:p>
                      <a:r>
                        <a:rPr lang="en-IN" sz="1200">
                          <a:effectLst/>
                        </a:rPr>
                        <a:t>5000</a:t>
                      </a:r>
                      <a:endParaRPr lang="en-IN" sz="1200">
                        <a:solidFill>
                          <a:srgbClr val="000000"/>
                        </a:solidFill>
                        <a:effectLst/>
                      </a:endParaRPr>
                    </a:p>
                  </a:txBody>
                  <a:tcPr marL="60960" marR="60960" marT="30480" marB="30480" anchor="ctr"/>
                </a:tc>
                <a:tc>
                  <a:txBody>
                    <a:bodyPr/>
                    <a:lstStyle/>
                    <a:p>
                      <a:r>
                        <a:rPr lang="en-IN" sz="1200">
                          <a:effectLst/>
                        </a:rPr>
                        <a:t>- </a:t>
                      </a:r>
                      <a:endParaRPr lang="en-IN" sz="1200">
                        <a:solidFill>
                          <a:srgbClr val="000000"/>
                        </a:solidFill>
                        <a:effectLst/>
                      </a:endParaRPr>
                    </a:p>
                  </a:txBody>
                  <a:tcPr marL="60960" marR="60960" marT="30480" marB="30480" anchor="ctr"/>
                </a:tc>
                <a:tc>
                  <a:txBody>
                    <a:bodyPr/>
                    <a:lstStyle/>
                    <a:p>
                      <a:r>
                        <a:rPr lang="en-IN" sz="1200">
                          <a:effectLst/>
                        </a:rPr>
                        <a:t>10</a:t>
                      </a:r>
                      <a:endParaRPr lang="en-IN" sz="1200">
                        <a:solidFill>
                          <a:srgbClr val="000000"/>
                        </a:solidFill>
                        <a:effectLst/>
                      </a:endParaRPr>
                    </a:p>
                  </a:txBody>
                  <a:tcPr marL="60960" marR="60960" marT="30480" marB="30480" anchor="ctr"/>
                </a:tc>
                <a:extLst>
                  <a:ext uri="{0D108BD9-81ED-4DB2-BD59-A6C34878D82A}">
                    <a16:rowId xmlns:a16="http://schemas.microsoft.com/office/drawing/2014/main" val="10001"/>
                  </a:ext>
                </a:extLst>
              </a:tr>
              <a:tr h="195580">
                <a:tc>
                  <a:txBody>
                    <a:bodyPr/>
                    <a:lstStyle/>
                    <a:p>
                      <a:r>
                        <a:rPr lang="en-IN" sz="1200">
                          <a:effectLst/>
                        </a:rPr>
                        <a:t>7782</a:t>
                      </a:r>
                      <a:endParaRPr lang="en-IN" sz="1200">
                        <a:solidFill>
                          <a:srgbClr val="000000"/>
                        </a:solidFill>
                        <a:effectLst/>
                      </a:endParaRPr>
                    </a:p>
                  </a:txBody>
                  <a:tcPr marL="60960" marR="60960" marT="30480" marB="30480" anchor="ctr"/>
                </a:tc>
                <a:tc>
                  <a:txBody>
                    <a:bodyPr/>
                    <a:lstStyle/>
                    <a:p>
                      <a:r>
                        <a:rPr lang="en-IN" sz="1200">
                          <a:effectLst/>
                        </a:rPr>
                        <a:t>CLARK</a:t>
                      </a:r>
                      <a:endParaRPr lang="en-IN" sz="1200">
                        <a:solidFill>
                          <a:srgbClr val="000000"/>
                        </a:solidFill>
                        <a:effectLst/>
                      </a:endParaRPr>
                    </a:p>
                  </a:txBody>
                  <a:tcPr marL="60960" marR="60960" marT="30480" marB="30480" anchor="ctr"/>
                </a:tc>
                <a:tc>
                  <a:txBody>
                    <a:bodyPr/>
                    <a:lstStyle/>
                    <a:p>
                      <a:r>
                        <a:rPr lang="en-IN" sz="1200">
                          <a:effectLst/>
                        </a:rPr>
                        <a:t>2450</a:t>
                      </a:r>
                      <a:endParaRPr lang="en-IN" sz="1200">
                        <a:solidFill>
                          <a:srgbClr val="000000"/>
                        </a:solidFill>
                        <a:effectLst/>
                      </a:endParaRPr>
                    </a:p>
                  </a:txBody>
                  <a:tcPr marL="60960" marR="60960" marT="30480" marB="30480" anchor="ctr"/>
                </a:tc>
                <a:tc>
                  <a:txBody>
                    <a:bodyPr/>
                    <a:lstStyle/>
                    <a:p>
                      <a:r>
                        <a:rPr lang="en-IN" sz="1200">
                          <a:effectLst/>
                        </a:rPr>
                        <a:t>- </a:t>
                      </a:r>
                      <a:endParaRPr lang="en-IN" sz="1200">
                        <a:solidFill>
                          <a:srgbClr val="000000"/>
                        </a:solidFill>
                        <a:effectLst/>
                      </a:endParaRPr>
                    </a:p>
                  </a:txBody>
                  <a:tcPr marL="60960" marR="60960" marT="30480" marB="30480" anchor="ctr"/>
                </a:tc>
                <a:tc>
                  <a:txBody>
                    <a:bodyPr/>
                    <a:lstStyle/>
                    <a:p>
                      <a:r>
                        <a:rPr lang="en-IN" sz="1200">
                          <a:effectLst/>
                        </a:rPr>
                        <a:t>10</a:t>
                      </a:r>
                      <a:endParaRPr lang="en-IN" sz="1200">
                        <a:solidFill>
                          <a:srgbClr val="000000"/>
                        </a:solidFill>
                        <a:effectLst/>
                      </a:endParaRPr>
                    </a:p>
                  </a:txBody>
                  <a:tcPr marL="60960" marR="60960" marT="30480" marB="30480" anchor="ctr"/>
                </a:tc>
                <a:extLst>
                  <a:ext uri="{0D108BD9-81ED-4DB2-BD59-A6C34878D82A}">
                    <a16:rowId xmlns:a16="http://schemas.microsoft.com/office/drawing/2014/main" val="10002"/>
                  </a:ext>
                </a:extLst>
              </a:tr>
              <a:tr h="195580">
                <a:tc>
                  <a:txBody>
                    <a:bodyPr/>
                    <a:lstStyle/>
                    <a:p>
                      <a:r>
                        <a:rPr lang="en-IN" sz="1200">
                          <a:effectLst/>
                        </a:rPr>
                        <a:t>7934</a:t>
                      </a:r>
                      <a:endParaRPr lang="en-IN" sz="1200">
                        <a:solidFill>
                          <a:srgbClr val="000000"/>
                        </a:solidFill>
                        <a:effectLst/>
                      </a:endParaRPr>
                    </a:p>
                  </a:txBody>
                  <a:tcPr marL="60960" marR="60960" marT="30480" marB="30480" anchor="ctr"/>
                </a:tc>
                <a:tc>
                  <a:txBody>
                    <a:bodyPr/>
                    <a:lstStyle/>
                    <a:p>
                      <a:r>
                        <a:rPr lang="en-IN" sz="1200">
                          <a:effectLst/>
                        </a:rPr>
                        <a:t>MILLER</a:t>
                      </a:r>
                      <a:endParaRPr lang="en-IN" sz="1200">
                        <a:solidFill>
                          <a:srgbClr val="000000"/>
                        </a:solidFill>
                        <a:effectLst/>
                      </a:endParaRPr>
                    </a:p>
                  </a:txBody>
                  <a:tcPr marL="60960" marR="60960" marT="30480" marB="30480" anchor="ctr"/>
                </a:tc>
                <a:tc>
                  <a:txBody>
                    <a:bodyPr/>
                    <a:lstStyle/>
                    <a:p>
                      <a:r>
                        <a:rPr lang="en-IN" sz="1200" dirty="0">
                          <a:effectLst/>
                        </a:rPr>
                        <a:t>1300</a:t>
                      </a:r>
                      <a:endParaRPr lang="en-IN" sz="1200" dirty="0">
                        <a:solidFill>
                          <a:srgbClr val="000000"/>
                        </a:solidFill>
                        <a:effectLst/>
                      </a:endParaRPr>
                    </a:p>
                  </a:txBody>
                  <a:tcPr marL="60960" marR="60960" marT="30480" marB="30480" anchor="ctr"/>
                </a:tc>
                <a:tc>
                  <a:txBody>
                    <a:bodyPr/>
                    <a:lstStyle/>
                    <a:p>
                      <a:r>
                        <a:rPr lang="en-IN" sz="1200">
                          <a:effectLst/>
                        </a:rPr>
                        <a:t>- </a:t>
                      </a:r>
                      <a:endParaRPr lang="en-IN" sz="1200">
                        <a:solidFill>
                          <a:srgbClr val="000000"/>
                        </a:solidFill>
                        <a:effectLst/>
                      </a:endParaRPr>
                    </a:p>
                  </a:txBody>
                  <a:tcPr marL="60960" marR="60960" marT="30480" marB="30480" anchor="ctr"/>
                </a:tc>
                <a:tc>
                  <a:txBody>
                    <a:bodyPr/>
                    <a:lstStyle/>
                    <a:p>
                      <a:r>
                        <a:rPr lang="en-IN" sz="1200" dirty="0">
                          <a:effectLst/>
                        </a:rPr>
                        <a:t>10</a:t>
                      </a:r>
                      <a:endParaRPr lang="en-IN" sz="1200" dirty="0">
                        <a:solidFill>
                          <a:srgbClr val="000000"/>
                        </a:solidFill>
                        <a:effectLst/>
                      </a:endParaRPr>
                    </a:p>
                  </a:txBody>
                  <a:tcPr marL="60960" marR="60960" marT="30480" marB="30480" anchor="ct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25846112"/>
              </p:ext>
            </p:extLst>
          </p:nvPr>
        </p:nvGraphicFramePr>
        <p:xfrm>
          <a:off x="3352800" y="1905000"/>
          <a:ext cx="5029203" cy="4480694"/>
        </p:xfrm>
        <a:graphic>
          <a:graphicData uri="http://schemas.openxmlformats.org/drawingml/2006/table">
            <a:tbl>
              <a:tblPr>
                <a:tableStyleId>{35758FB7-9AC5-4552-8A53-C91805E547FA}</a:tableStyleId>
              </a:tblPr>
              <a:tblGrid>
                <a:gridCol w="670563">
                  <a:extLst>
                    <a:ext uri="{9D8B030D-6E8A-4147-A177-3AD203B41FA5}">
                      <a16:colId xmlns:a16="http://schemas.microsoft.com/office/drawing/2014/main" val="20000"/>
                    </a:ext>
                  </a:extLst>
                </a:gridCol>
                <a:gridCol w="62484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599">
                  <a:extLst>
                    <a:ext uri="{9D8B030D-6E8A-4147-A177-3AD203B41FA5}">
                      <a16:colId xmlns:a16="http://schemas.microsoft.com/office/drawing/2014/main" val="20007"/>
                    </a:ext>
                  </a:extLst>
                </a:gridCol>
              </a:tblGrid>
              <a:tr h="304916">
                <a:tc>
                  <a:txBody>
                    <a:bodyPr/>
                    <a:lstStyle/>
                    <a:p>
                      <a:pPr fontAlgn="b"/>
                      <a:r>
                        <a:rPr lang="en-IN" sz="1200" dirty="0">
                          <a:effectLst/>
                        </a:rPr>
                        <a:t>EMPNO</a:t>
                      </a:r>
                      <a:endParaRPr lang="en-IN" sz="1200" b="1" dirty="0">
                        <a:solidFill>
                          <a:srgbClr val="000000"/>
                        </a:solidFill>
                        <a:effectLst/>
                      </a:endParaRPr>
                    </a:p>
                  </a:txBody>
                  <a:tcPr marL="30675" marR="30675" marT="30675" marB="30675" anchor="b"/>
                </a:tc>
                <a:tc>
                  <a:txBody>
                    <a:bodyPr/>
                    <a:lstStyle/>
                    <a:p>
                      <a:pPr fontAlgn="b"/>
                      <a:r>
                        <a:rPr lang="en-IN" sz="1200">
                          <a:effectLst/>
                        </a:rPr>
                        <a:t>ENAME</a:t>
                      </a:r>
                      <a:endParaRPr lang="en-IN" sz="1200" b="1">
                        <a:solidFill>
                          <a:srgbClr val="000000"/>
                        </a:solidFill>
                        <a:effectLst/>
                      </a:endParaRPr>
                    </a:p>
                  </a:txBody>
                  <a:tcPr marL="30675" marR="30675" marT="30675" marB="30675" anchor="b"/>
                </a:tc>
                <a:tc>
                  <a:txBody>
                    <a:bodyPr/>
                    <a:lstStyle/>
                    <a:p>
                      <a:pPr fontAlgn="b"/>
                      <a:r>
                        <a:rPr lang="en-IN" sz="1200">
                          <a:effectLst/>
                        </a:rPr>
                        <a:t>JOB</a:t>
                      </a:r>
                      <a:endParaRPr lang="en-IN" sz="1200" b="1">
                        <a:solidFill>
                          <a:srgbClr val="000000"/>
                        </a:solidFill>
                        <a:effectLst/>
                      </a:endParaRPr>
                    </a:p>
                  </a:txBody>
                  <a:tcPr marL="30675" marR="30675" marT="30675" marB="30675" anchor="b"/>
                </a:tc>
                <a:tc>
                  <a:txBody>
                    <a:bodyPr/>
                    <a:lstStyle/>
                    <a:p>
                      <a:pPr fontAlgn="b"/>
                      <a:r>
                        <a:rPr lang="en-IN" sz="1200" dirty="0">
                          <a:effectLst/>
                        </a:rPr>
                        <a:t>MGR</a:t>
                      </a:r>
                      <a:endParaRPr lang="en-IN" sz="1200" b="1" dirty="0">
                        <a:solidFill>
                          <a:srgbClr val="000000"/>
                        </a:solidFill>
                        <a:effectLst/>
                      </a:endParaRPr>
                    </a:p>
                  </a:txBody>
                  <a:tcPr marL="30675" marR="30675" marT="30675" marB="30675" anchor="b"/>
                </a:tc>
                <a:tc>
                  <a:txBody>
                    <a:bodyPr/>
                    <a:lstStyle/>
                    <a:p>
                      <a:pPr fontAlgn="b"/>
                      <a:r>
                        <a:rPr lang="en-IN" sz="1200">
                          <a:effectLst/>
                        </a:rPr>
                        <a:t>HIREDATE</a:t>
                      </a:r>
                      <a:endParaRPr lang="en-IN" sz="1200" b="1">
                        <a:solidFill>
                          <a:srgbClr val="000000"/>
                        </a:solidFill>
                        <a:effectLst/>
                      </a:endParaRPr>
                    </a:p>
                  </a:txBody>
                  <a:tcPr marL="30675" marR="30675" marT="30675" marB="30675" anchor="b"/>
                </a:tc>
                <a:tc>
                  <a:txBody>
                    <a:bodyPr/>
                    <a:lstStyle/>
                    <a:p>
                      <a:pPr fontAlgn="b"/>
                      <a:r>
                        <a:rPr lang="en-IN" sz="1200">
                          <a:effectLst/>
                        </a:rPr>
                        <a:t>SAL</a:t>
                      </a:r>
                      <a:endParaRPr lang="en-IN" sz="1200" b="1">
                        <a:solidFill>
                          <a:srgbClr val="000000"/>
                        </a:solidFill>
                        <a:effectLst/>
                      </a:endParaRPr>
                    </a:p>
                  </a:txBody>
                  <a:tcPr marL="30675" marR="30675" marT="30675" marB="30675" anchor="b"/>
                </a:tc>
                <a:tc>
                  <a:txBody>
                    <a:bodyPr/>
                    <a:lstStyle/>
                    <a:p>
                      <a:pPr fontAlgn="b"/>
                      <a:r>
                        <a:rPr lang="en-IN" sz="1200">
                          <a:effectLst/>
                        </a:rPr>
                        <a:t>COMM</a:t>
                      </a:r>
                      <a:endParaRPr lang="en-IN" sz="1200" b="1">
                        <a:solidFill>
                          <a:srgbClr val="000000"/>
                        </a:solidFill>
                        <a:effectLst/>
                      </a:endParaRPr>
                    </a:p>
                  </a:txBody>
                  <a:tcPr marL="30675" marR="30675" marT="30675" marB="30675" anchor="b"/>
                </a:tc>
                <a:tc>
                  <a:txBody>
                    <a:bodyPr/>
                    <a:lstStyle/>
                    <a:p>
                      <a:pPr fontAlgn="b"/>
                      <a:r>
                        <a:rPr lang="en-IN" sz="1200">
                          <a:effectLst/>
                        </a:rPr>
                        <a:t>DEPTNO</a:t>
                      </a:r>
                      <a:endParaRPr lang="en-IN" sz="1200" b="1">
                        <a:solidFill>
                          <a:srgbClr val="000000"/>
                        </a:solidFill>
                        <a:effectLst/>
                      </a:endParaRPr>
                    </a:p>
                  </a:txBody>
                  <a:tcPr marL="30675" marR="30675" marT="30675" marB="30675" anchor="b"/>
                </a:tc>
                <a:extLst>
                  <a:ext uri="{0D108BD9-81ED-4DB2-BD59-A6C34878D82A}">
                    <a16:rowId xmlns:a16="http://schemas.microsoft.com/office/drawing/2014/main" val="10000"/>
                  </a:ext>
                </a:extLst>
              </a:tr>
              <a:tr h="283016">
                <a:tc>
                  <a:txBody>
                    <a:bodyPr/>
                    <a:lstStyle/>
                    <a:p>
                      <a:r>
                        <a:rPr lang="en-IN" sz="1200" dirty="0">
                          <a:effectLst/>
                        </a:rPr>
                        <a:t>7839</a:t>
                      </a:r>
                      <a:endParaRPr lang="en-IN" sz="1200" dirty="0">
                        <a:solidFill>
                          <a:srgbClr val="000000"/>
                        </a:solidFill>
                        <a:effectLst/>
                      </a:endParaRPr>
                    </a:p>
                  </a:txBody>
                  <a:tcPr marL="30675" marR="30675" marT="15337" marB="15337" anchor="ctr"/>
                </a:tc>
                <a:tc>
                  <a:txBody>
                    <a:bodyPr/>
                    <a:lstStyle/>
                    <a:p>
                      <a:r>
                        <a:rPr lang="en-IN" sz="1200" dirty="0">
                          <a:effectLst/>
                        </a:rPr>
                        <a:t>KING</a:t>
                      </a:r>
                      <a:endParaRPr lang="en-IN" sz="1200" dirty="0">
                        <a:solidFill>
                          <a:srgbClr val="000000"/>
                        </a:solidFill>
                        <a:effectLst/>
                      </a:endParaRPr>
                    </a:p>
                  </a:txBody>
                  <a:tcPr marL="30675" marR="30675" marT="15337" marB="15337" anchor="ctr"/>
                </a:tc>
                <a:tc>
                  <a:txBody>
                    <a:bodyPr/>
                    <a:lstStyle/>
                    <a:p>
                      <a:r>
                        <a:rPr lang="en-IN" sz="1200" dirty="0">
                          <a:effectLst/>
                        </a:rPr>
                        <a:t>PRESIDENT</a:t>
                      </a:r>
                      <a:endParaRPr lang="en-IN" sz="1200" dirty="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17-NOV-81</a:t>
                      </a:r>
                      <a:endParaRPr lang="en-IN" sz="1200">
                        <a:solidFill>
                          <a:srgbClr val="000000"/>
                        </a:solidFill>
                        <a:effectLst/>
                      </a:endParaRPr>
                    </a:p>
                  </a:txBody>
                  <a:tcPr marL="30675" marR="30675" marT="15337" marB="15337" anchor="ctr"/>
                </a:tc>
                <a:tc>
                  <a:txBody>
                    <a:bodyPr/>
                    <a:lstStyle/>
                    <a:p>
                      <a:r>
                        <a:rPr lang="en-IN" sz="1200">
                          <a:effectLst/>
                        </a:rPr>
                        <a:t>5000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10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1"/>
                  </a:ext>
                </a:extLst>
              </a:tr>
              <a:tr h="283016">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BLAKE</a:t>
                      </a:r>
                      <a:endParaRPr lang="en-IN" sz="1200">
                        <a:solidFill>
                          <a:srgbClr val="000000"/>
                        </a:solidFill>
                        <a:effectLst/>
                      </a:endParaRPr>
                    </a:p>
                  </a:txBody>
                  <a:tcPr marL="30675" marR="30675" marT="15337" marB="15337" anchor="ctr"/>
                </a:tc>
                <a:tc>
                  <a:txBody>
                    <a:bodyPr/>
                    <a:lstStyle/>
                    <a:p>
                      <a:r>
                        <a:rPr lang="en-IN" sz="1200">
                          <a:effectLst/>
                        </a:rPr>
                        <a:t>MANAGER</a:t>
                      </a:r>
                      <a:endParaRPr lang="en-IN" sz="1200">
                        <a:solidFill>
                          <a:srgbClr val="000000"/>
                        </a:solidFill>
                        <a:effectLst/>
                      </a:endParaRPr>
                    </a:p>
                  </a:txBody>
                  <a:tcPr marL="30675" marR="30675" marT="15337" marB="15337" anchor="ctr"/>
                </a:tc>
                <a:tc>
                  <a:txBody>
                    <a:bodyPr/>
                    <a:lstStyle/>
                    <a:p>
                      <a:r>
                        <a:rPr lang="en-IN" sz="1200">
                          <a:effectLst/>
                        </a:rPr>
                        <a:t>7839</a:t>
                      </a:r>
                      <a:endParaRPr lang="en-IN" sz="1200">
                        <a:solidFill>
                          <a:srgbClr val="000000"/>
                        </a:solidFill>
                        <a:effectLst/>
                      </a:endParaRPr>
                    </a:p>
                  </a:txBody>
                  <a:tcPr marL="30675" marR="30675" marT="15337" marB="15337" anchor="ctr"/>
                </a:tc>
                <a:tc>
                  <a:txBody>
                    <a:bodyPr/>
                    <a:lstStyle/>
                    <a:p>
                      <a:r>
                        <a:rPr lang="en-IN" sz="1200">
                          <a:effectLst/>
                        </a:rPr>
                        <a:t>01-MAY-81</a:t>
                      </a:r>
                      <a:endParaRPr lang="en-IN" sz="1200">
                        <a:solidFill>
                          <a:srgbClr val="000000"/>
                        </a:solidFill>
                        <a:effectLst/>
                      </a:endParaRPr>
                    </a:p>
                  </a:txBody>
                  <a:tcPr marL="30675" marR="30675" marT="15337" marB="15337" anchor="ctr"/>
                </a:tc>
                <a:tc>
                  <a:txBody>
                    <a:bodyPr/>
                    <a:lstStyle/>
                    <a:p>
                      <a:r>
                        <a:rPr lang="en-IN" sz="1200">
                          <a:effectLst/>
                        </a:rPr>
                        <a:t>2850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2"/>
                  </a:ext>
                </a:extLst>
              </a:tr>
              <a:tr h="283016">
                <a:tc>
                  <a:txBody>
                    <a:bodyPr/>
                    <a:lstStyle/>
                    <a:p>
                      <a:r>
                        <a:rPr lang="en-IN" sz="1200">
                          <a:effectLst/>
                        </a:rPr>
                        <a:t>7782</a:t>
                      </a:r>
                      <a:endParaRPr lang="en-IN" sz="1200">
                        <a:solidFill>
                          <a:srgbClr val="000000"/>
                        </a:solidFill>
                        <a:effectLst/>
                      </a:endParaRPr>
                    </a:p>
                  </a:txBody>
                  <a:tcPr marL="30675" marR="30675" marT="15337" marB="15337" anchor="ctr"/>
                </a:tc>
                <a:tc>
                  <a:txBody>
                    <a:bodyPr/>
                    <a:lstStyle/>
                    <a:p>
                      <a:r>
                        <a:rPr lang="en-IN" sz="1200">
                          <a:effectLst/>
                        </a:rPr>
                        <a:t>CLARK</a:t>
                      </a:r>
                      <a:endParaRPr lang="en-IN" sz="1200">
                        <a:solidFill>
                          <a:srgbClr val="000000"/>
                        </a:solidFill>
                        <a:effectLst/>
                      </a:endParaRPr>
                    </a:p>
                  </a:txBody>
                  <a:tcPr marL="30675" marR="30675" marT="15337" marB="15337" anchor="ctr"/>
                </a:tc>
                <a:tc>
                  <a:txBody>
                    <a:bodyPr/>
                    <a:lstStyle/>
                    <a:p>
                      <a:r>
                        <a:rPr lang="en-IN" sz="1200">
                          <a:effectLst/>
                        </a:rPr>
                        <a:t>MANAGER</a:t>
                      </a:r>
                      <a:endParaRPr lang="en-IN" sz="1200">
                        <a:solidFill>
                          <a:srgbClr val="000000"/>
                        </a:solidFill>
                        <a:effectLst/>
                      </a:endParaRPr>
                    </a:p>
                  </a:txBody>
                  <a:tcPr marL="30675" marR="30675" marT="15337" marB="15337" anchor="ctr"/>
                </a:tc>
                <a:tc>
                  <a:txBody>
                    <a:bodyPr/>
                    <a:lstStyle/>
                    <a:p>
                      <a:r>
                        <a:rPr lang="en-IN" sz="1200">
                          <a:effectLst/>
                        </a:rPr>
                        <a:t>7839</a:t>
                      </a:r>
                      <a:endParaRPr lang="en-IN" sz="1200">
                        <a:solidFill>
                          <a:srgbClr val="000000"/>
                        </a:solidFill>
                        <a:effectLst/>
                      </a:endParaRPr>
                    </a:p>
                  </a:txBody>
                  <a:tcPr marL="30675" marR="30675" marT="15337" marB="15337" anchor="ctr"/>
                </a:tc>
                <a:tc>
                  <a:txBody>
                    <a:bodyPr/>
                    <a:lstStyle/>
                    <a:p>
                      <a:r>
                        <a:rPr lang="en-IN" sz="1200">
                          <a:effectLst/>
                        </a:rPr>
                        <a:t>09-JUN-81</a:t>
                      </a:r>
                      <a:endParaRPr lang="en-IN" sz="1200">
                        <a:solidFill>
                          <a:srgbClr val="000000"/>
                        </a:solidFill>
                        <a:effectLst/>
                      </a:endParaRPr>
                    </a:p>
                  </a:txBody>
                  <a:tcPr marL="30675" marR="30675" marT="15337" marB="15337" anchor="ctr"/>
                </a:tc>
                <a:tc>
                  <a:txBody>
                    <a:bodyPr/>
                    <a:lstStyle/>
                    <a:p>
                      <a:r>
                        <a:rPr lang="en-IN" sz="1200">
                          <a:effectLst/>
                        </a:rPr>
                        <a:t>2450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10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3"/>
                  </a:ext>
                </a:extLst>
              </a:tr>
              <a:tr h="283016">
                <a:tc>
                  <a:txBody>
                    <a:bodyPr/>
                    <a:lstStyle/>
                    <a:p>
                      <a:r>
                        <a:rPr lang="en-IN" sz="1200">
                          <a:effectLst/>
                        </a:rPr>
                        <a:t>7566</a:t>
                      </a:r>
                      <a:endParaRPr lang="en-IN" sz="1200">
                        <a:solidFill>
                          <a:srgbClr val="000000"/>
                        </a:solidFill>
                        <a:effectLst/>
                      </a:endParaRPr>
                    </a:p>
                  </a:txBody>
                  <a:tcPr marL="30675" marR="30675" marT="15337" marB="15337" anchor="ctr"/>
                </a:tc>
                <a:tc>
                  <a:txBody>
                    <a:bodyPr/>
                    <a:lstStyle/>
                    <a:p>
                      <a:r>
                        <a:rPr lang="en-IN" sz="1200">
                          <a:effectLst/>
                        </a:rPr>
                        <a:t>JONES</a:t>
                      </a:r>
                      <a:endParaRPr lang="en-IN" sz="1200">
                        <a:solidFill>
                          <a:srgbClr val="000000"/>
                        </a:solidFill>
                        <a:effectLst/>
                      </a:endParaRPr>
                    </a:p>
                  </a:txBody>
                  <a:tcPr marL="30675" marR="30675" marT="15337" marB="15337" anchor="ctr"/>
                </a:tc>
                <a:tc>
                  <a:txBody>
                    <a:bodyPr/>
                    <a:lstStyle/>
                    <a:p>
                      <a:r>
                        <a:rPr lang="en-IN" sz="1200">
                          <a:effectLst/>
                        </a:rPr>
                        <a:t>MANAGER</a:t>
                      </a:r>
                      <a:endParaRPr lang="en-IN" sz="1200">
                        <a:solidFill>
                          <a:srgbClr val="000000"/>
                        </a:solidFill>
                        <a:effectLst/>
                      </a:endParaRPr>
                    </a:p>
                  </a:txBody>
                  <a:tcPr marL="30675" marR="30675" marT="15337" marB="15337" anchor="ctr"/>
                </a:tc>
                <a:tc>
                  <a:txBody>
                    <a:bodyPr/>
                    <a:lstStyle/>
                    <a:p>
                      <a:r>
                        <a:rPr lang="en-IN" sz="1200">
                          <a:effectLst/>
                        </a:rPr>
                        <a:t>7839</a:t>
                      </a:r>
                      <a:endParaRPr lang="en-IN" sz="1200">
                        <a:solidFill>
                          <a:srgbClr val="000000"/>
                        </a:solidFill>
                        <a:effectLst/>
                      </a:endParaRPr>
                    </a:p>
                  </a:txBody>
                  <a:tcPr marL="30675" marR="30675" marT="15337" marB="15337" anchor="ctr"/>
                </a:tc>
                <a:tc>
                  <a:txBody>
                    <a:bodyPr/>
                    <a:lstStyle/>
                    <a:p>
                      <a:r>
                        <a:rPr lang="en-IN" sz="1200">
                          <a:effectLst/>
                        </a:rPr>
                        <a:t>02-APR-81</a:t>
                      </a:r>
                      <a:endParaRPr lang="en-IN" sz="1200">
                        <a:solidFill>
                          <a:srgbClr val="000000"/>
                        </a:solidFill>
                        <a:effectLst/>
                      </a:endParaRPr>
                    </a:p>
                  </a:txBody>
                  <a:tcPr marL="30675" marR="30675" marT="15337" marB="15337" anchor="ctr"/>
                </a:tc>
                <a:tc>
                  <a:txBody>
                    <a:bodyPr/>
                    <a:lstStyle/>
                    <a:p>
                      <a:r>
                        <a:rPr lang="en-IN" sz="1200">
                          <a:effectLst/>
                        </a:rPr>
                        <a:t>2975</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4"/>
                  </a:ext>
                </a:extLst>
              </a:tr>
              <a:tr h="283016">
                <a:tc>
                  <a:txBody>
                    <a:bodyPr/>
                    <a:lstStyle/>
                    <a:p>
                      <a:r>
                        <a:rPr lang="en-IN" sz="1200">
                          <a:effectLst/>
                        </a:rPr>
                        <a:t>7788</a:t>
                      </a:r>
                      <a:endParaRPr lang="en-IN" sz="1200">
                        <a:solidFill>
                          <a:srgbClr val="000000"/>
                        </a:solidFill>
                        <a:effectLst/>
                      </a:endParaRPr>
                    </a:p>
                  </a:txBody>
                  <a:tcPr marL="30675" marR="30675" marT="15337" marB="15337" anchor="ctr"/>
                </a:tc>
                <a:tc>
                  <a:txBody>
                    <a:bodyPr/>
                    <a:lstStyle/>
                    <a:p>
                      <a:r>
                        <a:rPr lang="en-IN" sz="1200">
                          <a:effectLst/>
                        </a:rPr>
                        <a:t>SCOTT</a:t>
                      </a:r>
                      <a:endParaRPr lang="en-IN" sz="1200">
                        <a:solidFill>
                          <a:srgbClr val="000000"/>
                        </a:solidFill>
                        <a:effectLst/>
                      </a:endParaRPr>
                    </a:p>
                  </a:txBody>
                  <a:tcPr marL="30675" marR="30675" marT="15337" marB="15337" anchor="ctr"/>
                </a:tc>
                <a:tc>
                  <a:txBody>
                    <a:bodyPr/>
                    <a:lstStyle/>
                    <a:p>
                      <a:r>
                        <a:rPr lang="en-IN" sz="1200">
                          <a:effectLst/>
                        </a:rPr>
                        <a:t>ANALYST</a:t>
                      </a:r>
                      <a:endParaRPr lang="en-IN" sz="1200">
                        <a:solidFill>
                          <a:srgbClr val="000000"/>
                        </a:solidFill>
                        <a:effectLst/>
                      </a:endParaRPr>
                    </a:p>
                  </a:txBody>
                  <a:tcPr marL="30675" marR="30675" marT="15337" marB="15337" anchor="ctr"/>
                </a:tc>
                <a:tc>
                  <a:txBody>
                    <a:bodyPr/>
                    <a:lstStyle/>
                    <a:p>
                      <a:r>
                        <a:rPr lang="en-IN" sz="1200">
                          <a:effectLst/>
                        </a:rPr>
                        <a:t>7566</a:t>
                      </a:r>
                      <a:endParaRPr lang="en-IN" sz="1200">
                        <a:solidFill>
                          <a:srgbClr val="000000"/>
                        </a:solidFill>
                        <a:effectLst/>
                      </a:endParaRPr>
                    </a:p>
                  </a:txBody>
                  <a:tcPr marL="30675" marR="30675" marT="15337" marB="15337" anchor="ctr"/>
                </a:tc>
                <a:tc>
                  <a:txBody>
                    <a:bodyPr/>
                    <a:lstStyle/>
                    <a:p>
                      <a:r>
                        <a:rPr lang="en-IN" sz="1200">
                          <a:effectLst/>
                        </a:rPr>
                        <a:t>19-APR-87</a:t>
                      </a:r>
                      <a:endParaRPr lang="en-IN" sz="1200">
                        <a:solidFill>
                          <a:srgbClr val="000000"/>
                        </a:solidFill>
                        <a:effectLst/>
                      </a:endParaRPr>
                    </a:p>
                  </a:txBody>
                  <a:tcPr marL="30675" marR="30675" marT="15337" marB="15337" anchor="ctr"/>
                </a:tc>
                <a:tc>
                  <a:txBody>
                    <a:bodyPr/>
                    <a:lstStyle/>
                    <a:p>
                      <a:r>
                        <a:rPr lang="en-IN" sz="1200">
                          <a:effectLst/>
                        </a:rPr>
                        <a:t>3000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5"/>
                  </a:ext>
                </a:extLst>
              </a:tr>
              <a:tr h="283016">
                <a:tc>
                  <a:txBody>
                    <a:bodyPr/>
                    <a:lstStyle/>
                    <a:p>
                      <a:r>
                        <a:rPr lang="en-IN" sz="1200">
                          <a:effectLst/>
                        </a:rPr>
                        <a:t>7902</a:t>
                      </a:r>
                      <a:endParaRPr lang="en-IN" sz="1200">
                        <a:solidFill>
                          <a:srgbClr val="000000"/>
                        </a:solidFill>
                        <a:effectLst/>
                      </a:endParaRPr>
                    </a:p>
                  </a:txBody>
                  <a:tcPr marL="30675" marR="30675" marT="15337" marB="15337" anchor="ctr"/>
                </a:tc>
                <a:tc>
                  <a:txBody>
                    <a:bodyPr/>
                    <a:lstStyle/>
                    <a:p>
                      <a:r>
                        <a:rPr lang="en-IN" sz="1200">
                          <a:effectLst/>
                        </a:rPr>
                        <a:t>FORD</a:t>
                      </a:r>
                      <a:endParaRPr lang="en-IN" sz="1200">
                        <a:solidFill>
                          <a:srgbClr val="000000"/>
                        </a:solidFill>
                        <a:effectLst/>
                      </a:endParaRPr>
                    </a:p>
                  </a:txBody>
                  <a:tcPr marL="30675" marR="30675" marT="15337" marB="15337" anchor="ctr"/>
                </a:tc>
                <a:tc>
                  <a:txBody>
                    <a:bodyPr/>
                    <a:lstStyle/>
                    <a:p>
                      <a:r>
                        <a:rPr lang="en-IN" sz="1200">
                          <a:effectLst/>
                        </a:rPr>
                        <a:t>ANALYST</a:t>
                      </a:r>
                      <a:endParaRPr lang="en-IN" sz="1200">
                        <a:solidFill>
                          <a:srgbClr val="000000"/>
                        </a:solidFill>
                        <a:effectLst/>
                      </a:endParaRPr>
                    </a:p>
                  </a:txBody>
                  <a:tcPr marL="30675" marR="30675" marT="15337" marB="15337" anchor="ctr"/>
                </a:tc>
                <a:tc>
                  <a:txBody>
                    <a:bodyPr/>
                    <a:lstStyle/>
                    <a:p>
                      <a:r>
                        <a:rPr lang="en-IN" sz="1200">
                          <a:effectLst/>
                        </a:rPr>
                        <a:t>7566</a:t>
                      </a:r>
                      <a:endParaRPr lang="en-IN" sz="1200">
                        <a:solidFill>
                          <a:srgbClr val="000000"/>
                        </a:solidFill>
                        <a:effectLst/>
                      </a:endParaRPr>
                    </a:p>
                  </a:txBody>
                  <a:tcPr marL="30675" marR="30675" marT="15337" marB="15337" anchor="ctr"/>
                </a:tc>
                <a:tc>
                  <a:txBody>
                    <a:bodyPr/>
                    <a:lstStyle/>
                    <a:p>
                      <a:r>
                        <a:rPr lang="en-IN" sz="1200">
                          <a:effectLst/>
                        </a:rPr>
                        <a:t>03-DEC-81</a:t>
                      </a:r>
                      <a:endParaRPr lang="en-IN" sz="1200">
                        <a:solidFill>
                          <a:srgbClr val="000000"/>
                        </a:solidFill>
                        <a:effectLst/>
                      </a:endParaRPr>
                    </a:p>
                  </a:txBody>
                  <a:tcPr marL="30675" marR="30675" marT="15337" marB="15337" anchor="ctr"/>
                </a:tc>
                <a:tc>
                  <a:txBody>
                    <a:bodyPr/>
                    <a:lstStyle/>
                    <a:p>
                      <a:r>
                        <a:rPr lang="en-IN" sz="1200">
                          <a:effectLst/>
                        </a:rPr>
                        <a:t>3000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6"/>
                  </a:ext>
                </a:extLst>
              </a:tr>
              <a:tr h="283016">
                <a:tc>
                  <a:txBody>
                    <a:bodyPr/>
                    <a:lstStyle/>
                    <a:p>
                      <a:r>
                        <a:rPr lang="en-IN" sz="1200">
                          <a:effectLst/>
                        </a:rPr>
                        <a:t>7369</a:t>
                      </a:r>
                      <a:endParaRPr lang="en-IN" sz="1200">
                        <a:solidFill>
                          <a:srgbClr val="000000"/>
                        </a:solidFill>
                        <a:effectLst/>
                      </a:endParaRPr>
                    </a:p>
                  </a:txBody>
                  <a:tcPr marL="30675" marR="30675" marT="15337" marB="15337" anchor="ctr"/>
                </a:tc>
                <a:tc>
                  <a:txBody>
                    <a:bodyPr/>
                    <a:lstStyle/>
                    <a:p>
                      <a:r>
                        <a:rPr lang="en-IN" sz="1200">
                          <a:effectLst/>
                        </a:rPr>
                        <a:t>SMITH</a:t>
                      </a:r>
                      <a:endParaRPr lang="en-IN" sz="1200">
                        <a:solidFill>
                          <a:srgbClr val="000000"/>
                        </a:solidFill>
                        <a:effectLst/>
                      </a:endParaRPr>
                    </a:p>
                  </a:txBody>
                  <a:tcPr marL="30675" marR="30675" marT="15337" marB="15337" anchor="ctr"/>
                </a:tc>
                <a:tc>
                  <a:txBody>
                    <a:bodyPr/>
                    <a:lstStyle/>
                    <a:p>
                      <a:r>
                        <a:rPr lang="en-IN" sz="1200">
                          <a:effectLst/>
                        </a:rPr>
                        <a:t>CLERK</a:t>
                      </a:r>
                      <a:endParaRPr lang="en-IN" sz="1200">
                        <a:solidFill>
                          <a:srgbClr val="000000"/>
                        </a:solidFill>
                        <a:effectLst/>
                      </a:endParaRPr>
                    </a:p>
                  </a:txBody>
                  <a:tcPr marL="30675" marR="30675" marT="15337" marB="15337" anchor="ctr"/>
                </a:tc>
                <a:tc>
                  <a:txBody>
                    <a:bodyPr/>
                    <a:lstStyle/>
                    <a:p>
                      <a:r>
                        <a:rPr lang="en-IN" sz="1200">
                          <a:effectLst/>
                        </a:rPr>
                        <a:t>7902</a:t>
                      </a:r>
                      <a:endParaRPr lang="en-IN" sz="1200">
                        <a:solidFill>
                          <a:srgbClr val="000000"/>
                        </a:solidFill>
                        <a:effectLst/>
                      </a:endParaRPr>
                    </a:p>
                  </a:txBody>
                  <a:tcPr marL="30675" marR="30675" marT="15337" marB="15337" anchor="ctr"/>
                </a:tc>
                <a:tc>
                  <a:txBody>
                    <a:bodyPr/>
                    <a:lstStyle/>
                    <a:p>
                      <a:r>
                        <a:rPr lang="en-IN" sz="1200">
                          <a:effectLst/>
                        </a:rPr>
                        <a:t>17-DEC-80</a:t>
                      </a:r>
                      <a:endParaRPr lang="en-IN" sz="1200">
                        <a:solidFill>
                          <a:srgbClr val="000000"/>
                        </a:solidFill>
                        <a:effectLst/>
                      </a:endParaRPr>
                    </a:p>
                  </a:txBody>
                  <a:tcPr marL="30675" marR="30675" marT="15337" marB="15337" anchor="ctr"/>
                </a:tc>
                <a:tc>
                  <a:txBody>
                    <a:bodyPr/>
                    <a:lstStyle/>
                    <a:p>
                      <a:r>
                        <a:rPr lang="en-IN" sz="1200">
                          <a:effectLst/>
                        </a:rPr>
                        <a:t>800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7"/>
                  </a:ext>
                </a:extLst>
              </a:tr>
              <a:tr h="283016">
                <a:tc>
                  <a:txBody>
                    <a:bodyPr/>
                    <a:lstStyle/>
                    <a:p>
                      <a:r>
                        <a:rPr lang="en-IN" sz="1200">
                          <a:effectLst/>
                        </a:rPr>
                        <a:t>7499</a:t>
                      </a:r>
                      <a:endParaRPr lang="en-IN" sz="1200">
                        <a:solidFill>
                          <a:srgbClr val="000000"/>
                        </a:solidFill>
                        <a:effectLst/>
                      </a:endParaRPr>
                    </a:p>
                  </a:txBody>
                  <a:tcPr marL="30675" marR="30675" marT="15337" marB="15337" anchor="ctr"/>
                </a:tc>
                <a:tc>
                  <a:txBody>
                    <a:bodyPr/>
                    <a:lstStyle/>
                    <a:p>
                      <a:r>
                        <a:rPr lang="en-IN" sz="1200">
                          <a:effectLst/>
                        </a:rPr>
                        <a:t>ALLEN</a:t>
                      </a:r>
                      <a:endParaRPr lang="en-IN" sz="1200">
                        <a:solidFill>
                          <a:srgbClr val="000000"/>
                        </a:solidFill>
                        <a:effectLst/>
                      </a:endParaRPr>
                    </a:p>
                  </a:txBody>
                  <a:tcPr marL="30675" marR="30675" marT="15337" marB="15337" anchor="ctr"/>
                </a:tc>
                <a:tc>
                  <a:txBody>
                    <a:bodyPr/>
                    <a:lstStyle/>
                    <a:p>
                      <a:r>
                        <a:rPr lang="en-IN" sz="1200">
                          <a:effectLst/>
                        </a:rPr>
                        <a:t>SALESMAN</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20-FEB-81</a:t>
                      </a:r>
                      <a:endParaRPr lang="en-IN" sz="1200">
                        <a:solidFill>
                          <a:srgbClr val="000000"/>
                        </a:solidFill>
                        <a:effectLst/>
                      </a:endParaRPr>
                    </a:p>
                  </a:txBody>
                  <a:tcPr marL="30675" marR="30675" marT="15337" marB="15337" anchor="ctr"/>
                </a:tc>
                <a:tc>
                  <a:txBody>
                    <a:bodyPr/>
                    <a:lstStyle/>
                    <a:p>
                      <a:r>
                        <a:rPr lang="en-IN" sz="1200">
                          <a:effectLst/>
                        </a:rPr>
                        <a:t>1600</a:t>
                      </a:r>
                      <a:endParaRPr lang="en-IN" sz="1200">
                        <a:solidFill>
                          <a:srgbClr val="000000"/>
                        </a:solidFill>
                        <a:effectLst/>
                      </a:endParaRPr>
                    </a:p>
                  </a:txBody>
                  <a:tcPr marL="30675" marR="30675" marT="15337" marB="15337" anchor="ctr"/>
                </a:tc>
                <a:tc>
                  <a:txBody>
                    <a:bodyPr/>
                    <a:lstStyle/>
                    <a:p>
                      <a:r>
                        <a:rPr lang="en-IN" sz="1200">
                          <a:effectLst/>
                        </a:rPr>
                        <a:t>300</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8"/>
                  </a:ext>
                </a:extLst>
              </a:tr>
              <a:tr h="283016">
                <a:tc>
                  <a:txBody>
                    <a:bodyPr/>
                    <a:lstStyle/>
                    <a:p>
                      <a:r>
                        <a:rPr lang="en-IN" sz="1200">
                          <a:effectLst/>
                        </a:rPr>
                        <a:t>7521</a:t>
                      </a:r>
                      <a:endParaRPr lang="en-IN" sz="1200">
                        <a:solidFill>
                          <a:srgbClr val="000000"/>
                        </a:solidFill>
                        <a:effectLst/>
                      </a:endParaRPr>
                    </a:p>
                  </a:txBody>
                  <a:tcPr marL="30675" marR="30675" marT="15337" marB="15337" anchor="ctr"/>
                </a:tc>
                <a:tc>
                  <a:txBody>
                    <a:bodyPr/>
                    <a:lstStyle/>
                    <a:p>
                      <a:r>
                        <a:rPr lang="en-IN" sz="1200">
                          <a:effectLst/>
                        </a:rPr>
                        <a:t>WARD</a:t>
                      </a:r>
                      <a:endParaRPr lang="en-IN" sz="1200">
                        <a:solidFill>
                          <a:srgbClr val="000000"/>
                        </a:solidFill>
                        <a:effectLst/>
                      </a:endParaRPr>
                    </a:p>
                  </a:txBody>
                  <a:tcPr marL="30675" marR="30675" marT="15337" marB="15337" anchor="ctr"/>
                </a:tc>
                <a:tc>
                  <a:txBody>
                    <a:bodyPr/>
                    <a:lstStyle/>
                    <a:p>
                      <a:r>
                        <a:rPr lang="en-IN" sz="1200">
                          <a:effectLst/>
                        </a:rPr>
                        <a:t>SALESMAN</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22-FEB-81</a:t>
                      </a:r>
                      <a:endParaRPr lang="en-IN" sz="1200">
                        <a:solidFill>
                          <a:srgbClr val="000000"/>
                        </a:solidFill>
                        <a:effectLst/>
                      </a:endParaRPr>
                    </a:p>
                  </a:txBody>
                  <a:tcPr marL="30675" marR="30675" marT="15337" marB="15337" anchor="ctr"/>
                </a:tc>
                <a:tc>
                  <a:txBody>
                    <a:bodyPr/>
                    <a:lstStyle/>
                    <a:p>
                      <a:r>
                        <a:rPr lang="en-IN" sz="1200">
                          <a:effectLst/>
                        </a:rPr>
                        <a:t>1250</a:t>
                      </a:r>
                      <a:endParaRPr lang="en-IN" sz="1200">
                        <a:solidFill>
                          <a:srgbClr val="000000"/>
                        </a:solidFill>
                        <a:effectLst/>
                      </a:endParaRPr>
                    </a:p>
                  </a:txBody>
                  <a:tcPr marL="30675" marR="30675" marT="15337" marB="15337" anchor="ctr"/>
                </a:tc>
                <a:tc>
                  <a:txBody>
                    <a:bodyPr/>
                    <a:lstStyle/>
                    <a:p>
                      <a:r>
                        <a:rPr lang="en-IN" sz="1200">
                          <a:effectLst/>
                        </a:rPr>
                        <a:t>500</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09"/>
                  </a:ext>
                </a:extLst>
              </a:tr>
              <a:tr h="283016">
                <a:tc>
                  <a:txBody>
                    <a:bodyPr/>
                    <a:lstStyle/>
                    <a:p>
                      <a:r>
                        <a:rPr lang="en-IN" sz="1200">
                          <a:effectLst/>
                        </a:rPr>
                        <a:t>7654</a:t>
                      </a:r>
                      <a:endParaRPr lang="en-IN" sz="1200">
                        <a:solidFill>
                          <a:srgbClr val="000000"/>
                        </a:solidFill>
                        <a:effectLst/>
                      </a:endParaRPr>
                    </a:p>
                  </a:txBody>
                  <a:tcPr marL="30675" marR="30675" marT="15337" marB="15337" anchor="ctr"/>
                </a:tc>
                <a:tc>
                  <a:txBody>
                    <a:bodyPr/>
                    <a:lstStyle/>
                    <a:p>
                      <a:r>
                        <a:rPr lang="en-IN" sz="1200">
                          <a:effectLst/>
                        </a:rPr>
                        <a:t>MARTIN</a:t>
                      </a:r>
                      <a:endParaRPr lang="en-IN" sz="1200">
                        <a:solidFill>
                          <a:srgbClr val="000000"/>
                        </a:solidFill>
                        <a:effectLst/>
                      </a:endParaRPr>
                    </a:p>
                  </a:txBody>
                  <a:tcPr marL="30675" marR="30675" marT="15337" marB="15337" anchor="ctr"/>
                </a:tc>
                <a:tc>
                  <a:txBody>
                    <a:bodyPr/>
                    <a:lstStyle/>
                    <a:p>
                      <a:r>
                        <a:rPr lang="en-IN" sz="1200">
                          <a:effectLst/>
                        </a:rPr>
                        <a:t>SALESMAN</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28-SEP-81</a:t>
                      </a:r>
                      <a:endParaRPr lang="en-IN" sz="1200">
                        <a:solidFill>
                          <a:srgbClr val="000000"/>
                        </a:solidFill>
                        <a:effectLst/>
                      </a:endParaRPr>
                    </a:p>
                  </a:txBody>
                  <a:tcPr marL="30675" marR="30675" marT="15337" marB="15337" anchor="ctr"/>
                </a:tc>
                <a:tc>
                  <a:txBody>
                    <a:bodyPr/>
                    <a:lstStyle/>
                    <a:p>
                      <a:r>
                        <a:rPr lang="en-IN" sz="1200">
                          <a:effectLst/>
                        </a:rPr>
                        <a:t>1250</a:t>
                      </a:r>
                      <a:endParaRPr lang="en-IN" sz="1200">
                        <a:solidFill>
                          <a:srgbClr val="000000"/>
                        </a:solidFill>
                        <a:effectLst/>
                      </a:endParaRPr>
                    </a:p>
                  </a:txBody>
                  <a:tcPr marL="30675" marR="30675" marT="15337" marB="15337" anchor="ctr"/>
                </a:tc>
                <a:tc>
                  <a:txBody>
                    <a:bodyPr/>
                    <a:lstStyle/>
                    <a:p>
                      <a:r>
                        <a:rPr lang="en-IN" sz="1200">
                          <a:effectLst/>
                        </a:rPr>
                        <a:t>1400</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10"/>
                  </a:ext>
                </a:extLst>
              </a:tr>
              <a:tr h="283016">
                <a:tc>
                  <a:txBody>
                    <a:bodyPr/>
                    <a:lstStyle/>
                    <a:p>
                      <a:r>
                        <a:rPr lang="en-IN" sz="1200">
                          <a:effectLst/>
                        </a:rPr>
                        <a:t>7844</a:t>
                      </a:r>
                      <a:endParaRPr lang="en-IN" sz="1200">
                        <a:solidFill>
                          <a:srgbClr val="000000"/>
                        </a:solidFill>
                        <a:effectLst/>
                      </a:endParaRPr>
                    </a:p>
                  </a:txBody>
                  <a:tcPr marL="30675" marR="30675" marT="15337" marB="15337" anchor="ctr"/>
                </a:tc>
                <a:tc>
                  <a:txBody>
                    <a:bodyPr/>
                    <a:lstStyle/>
                    <a:p>
                      <a:r>
                        <a:rPr lang="en-IN" sz="1200">
                          <a:effectLst/>
                        </a:rPr>
                        <a:t>TURNER</a:t>
                      </a:r>
                      <a:endParaRPr lang="en-IN" sz="1200">
                        <a:solidFill>
                          <a:srgbClr val="000000"/>
                        </a:solidFill>
                        <a:effectLst/>
                      </a:endParaRPr>
                    </a:p>
                  </a:txBody>
                  <a:tcPr marL="30675" marR="30675" marT="15337" marB="15337" anchor="ctr"/>
                </a:tc>
                <a:tc>
                  <a:txBody>
                    <a:bodyPr/>
                    <a:lstStyle/>
                    <a:p>
                      <a:r>
                        <a:rPr lang="en-IN" sz="1200">
                          <a:effectLst/>
                        </a:rPr>
                        <a:t>SALESMAN</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08-SEP-81</a:t>
                      </a:r>
                      <a:endParaRPr lang="en-IN" sz="1200">
                        <a:solidFill>
                          <a:srgbClr val="000000"/>
                        </a:solidFill>
                        <a:effectLst/>
                      </a:endParaRPr>
                    </a:p>
                  </a:txBody>
                  <a:tcPr marL="30675" marR="30675" marT="15337" marB="15337" anchor="ctr"/>
                </a:tc>
                <a:tc>
                  <a:txBody>
                    <a:bodyPr/>
                    <a:lstStyle/>
                    <a:p>
                      <a:r>
                        <a:rPr lang="en-IN" sz="1200">
                          <a:effectLst/>
                        </a:rPr>
                        <a:t>1500</a:t>
                      </a:r>
                      <a:endParaRPr lang="en-IN" sz="1200">
                        <a:solidFill>
                          <a:srgbClr val="000000"/>
                        </a:solidFill>
                        <a:effectLst/>
                      </a:endParaRPr>
                    </a:p>
                  </a:txBody>
                  <a:tcPr marL="30675" marR="30675" marT="15337" marB="15337" anchor="ctr"/>
                </a:tc>
                <a:tc>
                  <a:txBody>
                    <a:bodyPr/>
                    <a:lstStyle/>
                    <a:p>
                      <a:r>
                        <a:rPr lang="en-IN" sz="1200">
                          <a:effectLst/>
                        </a:rPr>
                        <a:t>0</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11"/>
                  </a:ext>
                </a:extLst>
              </a:tr>
              <a:tr h="283016">
                <a:tc>
                  <a:txBody>
                    <a:bodyPr/>
                    <a:lstStyle/>
                    <a:p>
                      <a:r>
                        <a:rPr lang="en-IN" sz="1200">
                          <a:effectLst/>
                        </a:rPr>
                        <a:t>7876</a:t>
                      </a:r>
                      <a:endParaRPr lang="en-IN" sz="1200">
                        <a:solidFill>
                          <a:srgbClr val="000000"/>
                        </a:solidFill>
                        <a:effectLst/>
                      </a:endParaRPr>
                    </a:p>
                  </a:txBody>
                  <a:tcPr marL="30675" marR="30675" marT="15337" marB="15337" anchor="ctr"/>
                </a:tc>
                <a:tc>
                  <a:txBody>
                    <a:bodyPr/>
                    <a:lstStyle/>
                    <a:p>
                      <a:r>
                        <a:rPr lang="en-IN" sz="1200">
                          <a:effectLst/>
                        </a:rPr>
                        <a:t>ADAMS</a:t>
                      </a:r>
                      <a:endParaRPr lang="en-IN" sz="1200">
                        <a:solidFill>
                          <a:srgbClr val="000000"/>
                        </a:solidFill>
                        <a:effectLst/>
                      </a:endParaRPr>
                    </a:p>
                  </a:txBody>
                  <a:tcPr marL="30675" marR="30675" marT="15337" marB="15337" anchor="ctr"/>
                </a:tc>
                <a:tc>
                  <a:txBody>
                    <a:bodyPr/>
                    <a:lstStyle/>
                    <a:p>
                      <a:r>
                        <a:rPr lang="en-IN" sz="1200">
                          <a:effectLst/>
                        </a:rPr>
                        <a:t>CLERK</a:t>
                      </a:r>
                      <a:endParaRPr lang="en-IN" sz="1200">
                        <a:solidFill>
                          <a:srgbClr val="000000"/>
                        </a:solidFill>
                        <a:effectLst/>
                      </a:endParaRPr>
                    </a:p>
                  </a:txBody>
                  <a:tcPr marL="30675" marR="30675" marT="15337" marB="15337" anchor="ctr"/>
                </a:tc>
                <a:tc>
                  <a:txBody>
                    <a:bodyPr/>
                    <a:lstStyle/>
                    <a:p>
                      <a:r>
                        <a:rPr lang="en-IN" sz="1200">
                          <a:effectLst/>
                        </a:rPr>
                        <a:t>7788</a:t>
                      </a:r>
                      <a:endParaRPr lang="en-IN" sz="1200">
                        <a:solidFill>
                          <a:srgbClr val="000000"/>
                        </a:solidFill>
                        <a:effectLst/>
                      </a:endParaRPr>
                    </a:p>
                  </a:txBody>
                  <a:tcPr marL="30675" marR="30675" marT="15337" marB="15337" anchor="ctr"/>
                </a:tc>
                <a:tc>
                  <a:txBody>
                    <a:bodyPr/>
                    <a:lstStyle/>
                    <a:p>
                      <a:r>
                        <a:rPr lang="en-IN" sz="1200">
                          <a:effectLst/>
                        </a:rPr>
                        <a:t>23-MAY-87</a:t>
                      </a:r>
                      <a:endParaRPr lang="en-IN" sz="1200">
                        <a:solidFill>
                          <a:srgbClr val="000000"/>
                        </a:solidFill>
                        <a:effectLst/>
                      </a:endParaRPr>
                    </a:p>
                  </a:txBody>
                  <a:tcPr marL="30675" marR="30675" marT="15337" marB="15337" anchor="ctr"/>
                </a:tc>
                <a:tc>
                  <a:txBody>
                    <a:bodyPr/>
                    <a:lstStyle/>
                    <a:p>
                      <a:r>
                        <a:rPr lang="en-IN" sz="1200">
                          <a:effectLst/>
                        </a:rPr>
                        <a:t>1100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12"/>
                  </a:ext>
                </a:extLst>
              </a:tr>
              <a:tr h="283016">
                <a:tc>
                  <a:txBody>
                    <a:bodyPr/>
                    <a:lstStyle/>
                    <a:p>
                      <a:r>
                        <a:rPr lang="en-IN" sz="1200">
                          <a:effectLst/>
                        </a:rPr>
                        <a:t>7900</a:t>
                      </a:r>
                      <a:endParaRPr lang="en-IN" sz="1200">
                        <a:solidFill>
                          <a:srgbClr val="000000"/>
                        </a:solidFill>
                        <a:effectLst/>
                      </a:endParaRPr>
                    </a:p>
                  </a:txBody>
                  <a:tcPr marL="30675" marR="30675" marT="15337" marB="15337" anchor="ctr"/>
                </a:tc>
                <a:tc>
                  <a:txBody>
                    <a:bodyPr/>
                    <a:lstStyle/>
                    <a:p>
                      <a:r>
                        <a:rPr lang="en-IN" sz="1200">
                          <a:effectLst/>
                        </a:rPr>
                        <a:t>JAMES</a:t>
                      </a:r>
                      <a:endParaRPr lang="en-IN" sz="1200">
                        <a:solidFill>
                          <a:srgbClr val="000000"/>
                        </a:solidFill>
                        <a:effectLst/>
                      </a:endParaRPr>
                    </a:p>
                  </a:txBody>
                  <a:tcPr marL="30675" marR="30675" marT="15337" marB="15337" anchor="ctr"/>
                </a:tc>
                <a:tc>
                  <a:txBody>
                    <a:bodyPr/>
                    <a:lstStyle/>
                    <a:p>
                      <a:r>
                        <a:rPr lang="en-IN" sz="1200">
                          <a:effectLst/>
                        </a:rPr>
                        <a:t>CLERK</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03-DEC-81</a:t>
                      </a:r>
                      <a:endParaRPr lang="en-IN" sz="1200">
                        <a:solidFill>
                          <a:srgbClr val="000000"/>
                        </a:solidFill>
                        <a:effectLst/>
                      </a:endParaRPr>
                    </a:p>
                  </a:txBody>
                  <a:tcPr marL="30675" marR="30675" marT="15337" marB="15337" anchor="ctr"/>
                </a:tc>
                <a:tc>
                  <a:txBody>
                    <a:bodyPr/>
                    <a:lstStyle/>
                    <a:p>
                      <a:r>
                        <a:rPr lang="en-IN" sz="1200">
                          <a:effectLst/>
                        </a:rPr>
                        <a:t>950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13"/>
                  </a:ext>
                </a:extLst>
              </a:tr>
              <a:tr h="283016">
                <a:tc>
                  <a:txBody>
                    <a:bodyPr/>
                    <a:lstStyle/>
                    <a:p>
                      <a:r>
                        <a:rPr lang="en-IN" sz="1200">
                          <a:effectLst/>
                        </a:rPr>
                        <a:t>7934</a:t>
                      </a:r>
                      <a:endParaRPr lang="en-IN" sz="1200">
                        <a:solidFill>
                          <a:srgbClr val="000000"/>
                        </a:solidFill>
                        <a:effectLst/>
                      </a:endParaRPr>
                    </a:p>
                  </a:txBody>
                  <a:tcPr marL="30675" marR="30675" marT="15337" marB="15337" anchor="ctr"/>
                </a:tc>
                <a:tc>
                  <a:txBody>
                    <a:bodyPr/>
                    <a:lstStyle/>
                    <a:p>
                      <a:r>
                        <a:rPr lang="en-IN" sz="1200">
                          <a:effectLst/>
                        </a:rPr>
                        <a:t>MILLER</a:t>
                      </a:r>
                      <a:endParaRPr lang="en-IN" sz="1200">
                        <a:solidFill>
                          <a:srgbClr val="000000"/>
                        </a:solidFill>
                        <a:effectLst/>
                      </a:endParaRPr>
                    </a:p>
                  </a:txBody>
                  <a:tcPr marL="30675" marR="30675" marT="15337" marB="15337" anchor="ctr"/>
                </a:tc>
                <a:tc>
                  <a:txBody>
                    <a:bodyPr/>
                    <a:lstStyle/>
                    <a:p>
                      <a:r>
                        <a:rPr lang="en-IN" sz="1200">
                          <a:effectLst/>
                        </a:rPr>
                        <a:t>CLERK</a:t>
                      </a:r>
                      <a:endParaRPr lang="en-IN" sz="1200">
                        <a:solidFill>
                          <a:srgbClr val="000000"/>
                        </a:solidFill>
                        <a:effectLst/>
                      </a:endParaRPr>
                    </a:p>
                  </a:txBody>
                  <a:tcPr marL="30675" marR="30675" marT="15337" marB="15337" anchor="ctr"/>
                </a:tc>
                <a:tc>
                  <a:txBody>
                    <a:bodyPr/>
                    <a:lstStyle/>
                    <a:p>
                      <a:r>
                        <a:rPr lang="en-IN" sz="1200">
                          <a:effectLst/>
                        </a:rPr>
                        <a:t>7782</a:t>
                      </a:r>
                      <a:endParaRPr lang="en-IN" sz="1200">
                        <a:solidFill>
                          <a:srgbClr val="000000"/>
                        </a:solidFill>
                        <a:effectLst/>
                      </a:endParaRPr>
                    </a:p>
                  </a:txBody>
                  <a:tcPr marL="30675" marR="30675" marT="15337" marB="15337" anchor="ctr"/>
                </a:tc>
                <a:tc>
                  <a:txBody>
                    <a:bodyPr/>
                    <a:lstStyle/>
                    <a:p>
                      <a:r>
                        <a:rPr lang="en-IN" sz="1200">
                          <a:effectLst/>
                        </a:rPr>
                        <a:t>23-JAN-82</a:t>
                      </a:r>
                      <a:endParaRPr lang="en-IN" sz="1200">
                        <a:solidFill>
                          <a:srgbClr val="000000"/>
                        </a:solidFill>
                        <a:effectLst/>
                      </a:endParaRPr>
                    </a:p>
                  </a:txBody>
                  <a:tcPr marL="30675" marR="30675" marT="15337" marB="15337" anchor="ctr"/>
                </a:tc>
                <a:tc>
                  <a:txBody>
                    <a:bodyPr/>
                    <a:lstStyle/>
                    <a:p>
                      <a:r>
                        <a:rPr lang="en-IN" sz="1200">
                          <a:effectLst/>
                        </a:rPr>
                        <a:t>1300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10</a:t>
                      </a:r>
                      <a:endParaRPr lang="en-IN" sz="1200">
                        <a:solidFill>
                          <a:srgbClr val="000000"/>
                        </a:solidFill>
                        <a:effectLst/>
                      </a:endParaRPr>
                    </a:p>
                  </a:txBody>
                  <a:tcPr marL="30675" marR="30675" marT="15337" marB="15337" anchor="ctr"/>
                </a:tc>
                <a:extLst>
                  <a:ext uri="{0D108BD9-81ED-4DB2-BD59-A6C34878D82A}">
                    <a16:rowId xmlns:a16="http://schemas.microsoft.com/office/drawing/2014/main" val="10014"/>
                  </a:ext>
                </a:extLst>
              </a:tr>
              <a:tr h="152457">
                <a:tc>
                  <a:txBody>
                    <a:bodyPr/>
                    <a:lstStyle/>
                    <a:p>
                      <a:r>
                        <a:rPr lang="en-IN" sz="1200">
                          <a:effectLst/>
                        </a:rPr>
                        <a:t>8888</a:t>
                      </a:r>
                      <a:endParaRPr lang="en-IN" sz="1200">
                        <a:solidFill>
                          <a:srgbClr val="000000"/>
                        </a:solidFill>
                        <a:effectLst/>
                      </a:endParaRPr>
                    </a:p>
                  </a:txBody>
                  <a:tcPr marL="30675" marR="30675" marT="15337" marB="15337" anchor="ctr"/>
                </a:tc>
                <a:tc>
                  <a:txBody>
                    <a:bodyPr/>
                    <a:lstStyle/>
                    <a:p>
                      <a:r>
                        <a:rPr lang="en-IN" sz="1200">
                          <a:effectLst/>
                        </a:rPr>
                        <a:t>EMILY</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2000</a:t>
                      </a:r>
                      <a:endParaRPr lang="en-IN" sz="1200">
                        <a:solidFill>
                          <a:srgbClr val="000000"/>
                        </a:solidFill>
                        <a:effectLst/>
                      </a:endParaRPr>
                    </a:p>
                  </a:txBody>
                  <a:tcPr marL="30675" marR="30675" marT="15337" marB="15337" anchor="ctr"/>
                </a:tc>
                <a:tc>
                  <a:txBody>
                    <a:bodyPr/>
                    <a:lstStyle/>
                    <a:p>
                      <a:r>
                        <a:rPr lang="en-IN" sz="1200">
                          <a:effectLst/>
                        </a:rPr>
                        <a:t>200</a:t>
                      </a:r>
                      <a:endParaRPr lang="en-IN" sz="1200">
                        <a:solidFill>
                          <a:srgbClr val="000000"/>
                        </a:solidFill>
                        <a:effectLst/>
                      </a:endParaRPr>
                    </a:p>
                  </a:txBody>
                  <a:tcPr marL="30675" marR="30675" marT="15337" marB="15337" anchor="ctr"/>
                </a:tc>
                <a:tc>
                  <a:txBody>
                    <a:bodyPr/>
                    <a:lstStyle/>
                    <a:p>
                      <a:r>
                        <a:rPr lang="en-IN" sz="1200" dirty="0">
                          <a:effectLst/>
                        </a:rPr>
                        <a:t>20</a:t>
                      </a:r>
                      <a:endParaRPr lang="en-IN" sz="1200" dirty="0">
                        <a:solidFill>
                          <a:srgbClr val="000000"/>
                        </a:solidFill>
                        <a:effectLst/>
                      </a:endParaRPr>
                    </a:p>
                  </a:txBody>
                  <a:tcPr marL="30675" marR="30675" marT="15337" marB="15337" anchor="ctr"/>
                </a:tc>
                <a:extLst>
                  <a:ext uri="{0D108BD9-81ED-4DB2-BD59-A6C34878D82A}">
                    <a16:rowId xmlns:a16="http://schemas.microsoft.com/office/drawing/2014/main" val="1001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711EF92-24E1-404A-AE53-021A7A3C581F}"/>
                  </a:ext>
                </a:extLst>
              </p14:cNvPr>
              <p14:cNvContentPartPr/>
              <p14:nvPr/>
            </p14:nvContentPartPr>
            <p14:xfrm>
              <a:off x="3378240" y="6242040"/>
              <a:ext cx="4515120" cy="70200"/>
            </p14:xfrm>
          </p:contentPart>
        </mc:Choice>
        <mc:Fallback xmlns="">
          <p:pic>
            <p:nvPicPr>
              <p:cNvPr id="6" name="Ink 5">
                <a:extLst>
                  <a:ext uri="{FF2B5EF4-FFF2-40B4-BE49-F238E27FC236}">
                    <a16:creationId xmlns:a16="http://schemas.microsoft.com/office/drawing/2014/main" id="{D711EF92-24E1-404A-AE53-021A7A3C581F}"/>
                  </a:ext>
                </a:extLst>
              </p:cNvPr>
              <p:cNvPicPr/>
              <p:nvPr/>
            </p:nvPicPr>
            <p:blipFill>
              <a:blip r:embed="rId3"/>
              <a:stretch>
                <a:fillRect/>
              </a:stretch>
            </p:blipFill>
            <p:spPr>
              <a:xfrm>
                <a:off x="3362400" y="6178680"/>
                <a:ext cx="45464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9E42C9A-363F-4256-B77C-2FA0ED392396}"/>
                  </a:ext>
                </a:extLst>
              </p14:cNvPr>
              <p14:cNvContentPartPr/>
              <p14:nvPr/>
            </p14:nvContentPartPr>
            <p14:xfrm>
              <a:off x="216000" y="5207040"/>
              <a:ext cx="324000" cy="1619640"/>
            </p14:xfrm>
          </p:contentPart>
        </mc:Choice>
        <mc:Fallback xmlns="">
          <p:pic>
            <p:nvPicPr>
              <p:cNvPr id="7" name="Ink 6">
                <a:extLst>
                  <a:ext uri="{FF2B5EF4-FFF2-40B4-BE49-F238E27FC236}">
                    <a16:creationId xmlns:a16="http://schemas.microsoft.com/office/drawing/2014/main" id="{99E42C9A-363F-4256-B77C-2FA0ED392396}"/>
                  </a:ext>
                </a:extLst>
              </p:cNvPr>
              <p:cNvPicPr/>
              <p:nvPr/>
            </p:nvPicPr>
            <p:blipFill>
              <a:blip r:embed="rId5"/>
              <a:stretch>
                <a:fillRect/>
              </a:stretch>
            </p:blipFill>
            <p:spPr>
              <a:xfrm>
                <a:off x="200160" y="5143680"/>
                <a:ext cx="355320" cy="174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D56F8A1-2120-4AED-AC79-975758CC56D8}"/>
                  </a:ext>
                </a:extLst>
              </p14:cNvPr>
              <p14:cNvContentPartPr/>
              <p14:nvPr/>
            </p14:nvContentPartPr>
            <p14:xfrm>
              <a:off x="584280" y="5410080"/>
              <a:ext cx="2686320" cy="1041840"/>
            </p14:xfrm>
          </p:contentPart>
        </mc:Choice>
        <mc:Fallback xmlns="">
          <p:pic>
            <p:nvPicPr>
              <p:cNvPr id="8" name="Ink 7">
                <a:extLst>
                  <a:ext uri="{FF2B5EF4-FFF2-40B4-BE49-F238E27FC236}">
                    <a16:creationId xmlns:a16="http://schemas.microsoft.com/office/drawing/2014/main" id="{8D56F8A1-2120-4AED-AC79-975758CC56D8}"/>
                  </a:ext>
                </a:extLst>
              </p:cNvPr>
              <p:cNvPicPr/>
              <p:nvPr/>
            </p:nvPicPr>
            <p:blipFill>
              <a:blip r:embed="rId7"/>
              <a:stretch>
                <a:fillRect/>
              </a:stretch>
            </p:blipFill>
            <p:spPr>
              <a:xfrm>
                <a:off x="574920" y="5400720"/>
                <a:ext cx="2705040" cy="1060560"/>
              </a:xfrm>
              <a:prstGeom prst="rect">
                <a:avLst/>
              </a:prstGeom>
            </p:spPr>
          </p:pic>
        </mc:Fallback>
      </mc:AlternateContent>
    </p:spTree>
    <p:extLst>
      <p:ext uri="{BB962C8B-B14F-4D97-AF65-F5344CB8AC3E}">
        <p14:creationId xmlns:p14="http://schemas.microsoft.com/office/powerpoint/2010/main" val="65240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16</a:t>
            </a:fld>
            <a:endParaRPr lang="en-IN"/>
          </a:p>
        </p:txBody>
      </p:sp>
      <p:sp>
        <p:nvSpPr>
          <p:cNvPr id="5" name="Rectangle 4"/>
          <p:cNvSpPr/>
          <p:nvPr/>
        </p:nvSpPr>
        <p:spPr>
          <a:xfrm>
            <a:off x="269243" y="183178"/>
            <a:ext cx="7986793" cy="1938992"/>
          </a:xfrm>
          <a:prstGeom prst="rect">
            <a:avLst/>
          </a:prstGeom>
          <a:solidFill>
            <a:schemeClr val="accent1">
              <a:lumMod val="20000"/>
              <a:lumOff val="80000"/>
            </a:schemeClr>
          </a:solidFill>
          <a:ln w="28575">
            <a:solidFill>
              <a:schemeClr val="tx1"/>
            </a:solidFill>
          </a:ln>
        </p:spPr>
        <p:txBody>
          <a:bodyPr wrap="square">
            <a:spAutoFit/>
          </a:bodyPr>
          <a:lstStyle/>
          <a:p>
            <a:pPr marL="0" lvl="1">
              <a:spcBef>
                <a:spcPts val="600"/>
              </a:spcBef>
            </a:pPr>
            <a:r>
              <a:rPr lang="en-IN" sz="2000" b="1" dirty="0">
                <a:solidFill>
                  <a:schemeClr val="tx2"/>
                </a:solidFill>
              </a:rPr>
              <a:t>1. </a:t>
            </a:r>
            <a:r>
              <a:rPr lang="en-IN" sz="2000" b="1" dirty="0" err="1">
                <a:solidFill>
                  <a:schemeClr val="tx2"/>
                </a:solidFill>
              </a:rPr>
              <a:t>emp</a:t>
            </a:r>
            <a:r>
              <a:rPr lang="en-IN" sz="2000" b="1" dirty="0">
                <a:solidFill>
                  <a:schemeClr val="tx2"/>
                </a:solidFill>
              </a:rPr>
              <a:t> (</a:t>
            </a:r>
            <a:r>
              <a:rPr lang="en-IN" sz="2000" b="1" dirty="0" err="1">
                <a:solidFill>
                  <a:schemeClr val="tx2"/>
                </a:solidFill>
              </a:rPr>
              <a:t>empno</a:t>
            </a:r>
            <a:r>
              <a:rPr lang="en-IN" sz="2000" b="1" dirty="0">
                <a:solidFill>
                  <a:schemeClr val="tx2"/>
                </a:solidFill>
              </a:rPr>
              <a:t>, job, </a:t>
            </a:r>
            <a:r>
              <a:rPr lang="en-IN" sz="2000" b="1" dirty="0" err="1">
                <a:solidFill>
                  <a:schemeClr val="tx2"/>
                </a:solidFill>
              </a:rPr>
              <a:t>sal</a:t>
            </a:r>
            <a:r>
              <a:rPr lang="en-IN" sz="2000" b="1" dirty="0">
                <a:solidFill>
                  <a:schemeClr val="tx2"/>
                </a:solidFill>
              </a:rPr>
              <a:t>, </a:t>
            </a:r>
            <a:r>
              <a:rPr lang="en-IN" sz="2000" b="1" dirty="0" err="1">
                <a:solidFill>
                  <a:schemeClr val="tx2"/>
                </a:solidFill>
              </a:rPr>
              <a:t>comm</a:t>
            </a:r>
            <a:r>
              <a:rPr lang="en-IN" sz="2000" b="1" dirty="0">
                <a:solidFill>
                  <a:schemeClr val="tx2"/>
                </a:solidFill>
              </a:rPr>
              <a:t>, </a:t>
            </a:r>
            <a:r>
              <a:rPr lang="en-IN" sz="2000" b="1" dirty="0" err="1">
                <a:solidFill>
                  <a:schemeClr val="tx2"/>
                </a:solidFill>
              </a:rPr>
              <a:t>deptno</a:t>
            </a:r>
            <a:r>
              <a:rPr lang="en-IN" sz="2000" b="1" dirty="0">
                <a:solidFill>
                  <a:schemeClr val="tx2"/>
                </a:solidFill>
              </a:rPr>
              <a:t>)</a:t>
            </a:r>
          </a:p>
          <a:p>
            <a:pPr marL="0" lvl="1">
              <a:spcBef>
                <a:spcPts val="600"/>
              </a:spcBef>
            </a:pPr>
            <a:r>
              <a:rPr lang="en-IN" sz="2000" b="1" dirty="0">
                <a:solidFill>
                  <a:schemeClr val="tx2"/>
                </a:solidFill>
              </a:rPr>
              <a:t>2. </a:t>
            </a:r>
            <a:r>
              <a:rPr lang="en-IN" sz="2000" b="1" dirty="0">
                <a:solidFill>
                  <a:schemeClr val="accent3">
                    <a:lumMod val="75000"/>
                  </a:schemeClr>
                </a:solidFill>
              </a:rPr>
              <a:t>v1</a:t>
            </a:r>
            <a:r>
              <a:rPr lang="en-IN" sz="2000" b="1" dirty="0">
                <a:solidFill>
                  <a:schemeClr val="tx2"/>
                </a:solidFill>
              </a:rPr>
              <a:t> on </a:t>
            </a:r>
            <a:r>
              <a:rPr lang="en-IN" sz="2000" b="1" dirty="0" err="1">
                <a:solidFill>
                  <a:schemeClr val="tx2"/>
                </a:solidFill>
              </a:rPr>
              <a:t>emp</a:t>
            </a:r>
            <a:r>
              <a:rPr lang="en-IN" sz="2000" b="1" dirty="0">
                <a:solidFill>
                  <a:schemeClr val="tx2"/>
                </a:solidFill>
              </a:rPr>
              <a:t> where </a:t>
            </a:r>
            <a:r>
              <a:rPr lang="en-IN" sz="2000" b="1" dirty="0" err="1">
                <a:solidFill>
                  <a:schemeClr val="accent3">
                    <a:lumMod val="75000"/>
                  </a:schemeClr>
                </a:solidFill>
              </a:rPr>
              <a:t>sal</a:t>
            </a:r>
            <a:r>
              <a:rPr lang="en-IN" sz="2000" b="1" dirty="0">
                <a:solidFill>
                  <a:schemeClr val="accent3">
                    <a:lumMod val="75000"/>
                  </a:schemeClr>
                </a:solidFill>
              </a:rPr>
              <a:t> &gt; 1200</a:t>
            </a:r>
          </a:p>
          <a:p>
            <a:pPr marL="0" lvl="1">
              <a:spcBef>
                <a:spcPts val="600"/>
              </a:spcBef>
            </a:pPr>
            <a:r>
              <a:rPr lang="en-IN" sz="2000" b="1" dirty="0">
                <a:solidFill>
                  <a:schemeClr val="tx2"/>
                </a:solidFill>
              </a:rPr>
              <a:t>3. </a:t>
            </a:r>
            <a:r>
              <a:rPr lang="en-IN" sz="2000" b="1" dirty="0">
                <a:solidFill>
                  <a:schemeClr val="accent2">
                    <a:lumMod val="75000"/>
                  </a:schemeClr>
                </a:solidFill>
              </a:rPr>
              <a:t>v2</a:t>
            </a:r>
            <a:r>
              <a:rPr lang="en-IN" sz="2000" b="1" dirty="0">
                <a:solidFill>
                  <a:schemeClr val="tx2"/>
                </a:solidFill>
              </a:rPr>
              <a:t> on v1 where </a:t>
            </a:r>
            <a:r>
              <a:rPr lang="en-IN" sz="2000" b="1" dirty="0" err="1">
                <a:solidFill>
                  <a:schemeClr val="accent2">
                    <a:lumMod val="75000"/>
                  </a:schemeClr>
                </a:solidFill>
              </a:rPr>
              <a:t>deptno</a:t>
            </a:r>
            <a:r>
              <a:rPr lang="en-IN" sz="2000" b="1" dirty="0">
                <a:solidFill>
                  <a:schemeClr val="accent2">
                    <a:lumMod val="75000"/>
                  </a:schemeClr>
                </a:solidFill>
              </a:rPr>
              <a:t> in (10, 20) </a:t>
            </a:r>
            <a:r>
              <a:rPr lang="en-IN" sz="2000" b="1" dirty="0" err="1">
                <a:solidFill>
                  <a:schemeClr val="accent2">
                    <a:lumMod val="75000"/>
                  </a:schemeClr>
                </a:solidFill>
              </a:rPr>
              <a:t>w.c.o</a:t>
            </a:r>
            <a:r>
              <a:rPr lang="en-IN" sz="2000" b="1" dirty="0">
                <a:solidFill>
                  <a:schemeClr val="accent2">
                    <a:lumMod val="75000"/>
                  </a:schemeClr>
                </a:solidFill>
              </a:rPr>
              <a:t>.</a:t>
            </a:r>
          </a:p>
          <a:p>
            <a:pPr marL="0" lvl="1">
              <a:spcBef>
                <a:spcPts val="600"/>
              </a:spcBef>
            </a:pPr>
            <a:r>
              <a:rPr lang="en-IN" sz="2000" b="1" dirty="0">
                <a:solidFill>
                  <a:schemeClr val="tx2"/>
                </a:solidFill>
              </a:rPr>
              <a:t>4. </a:t>
            </a:r>
            <a:r>
              <a:rPr lang="en-IN" sz="2000" b="1" dirty="0">
                <a:solidFill>
                  <a:schemeClr val="accent6">
                    <a:lumMod val="75000"/>
                  </a:schemeClr>
                </a:solidFill>
              </a:rPr>
              <a:t>v3</a:t>
            </a:r>
            <a:r>
              <a:rPr lang="en-IN" sz="2000" b="1" dirty="0">
                <a:solidFill>
                  <a:schemeClr val="tx2"/>
                </a:solidFill>
              </a:rPr>
              <a:t> on v2 where </a:t>
            </a:r>
            <a:r>
              <a:rPr lang="en-IN" sz="2000" b="1" dirty="0" err="1">
                <a:solidFill>
                  <a:schemeClr val="accent6">
                    <a:lumMod val="75000"/>
                  </a:schemeClr>
                </a:solidFill>
              </a:rPr>
              <a:t>comm</a:t>
            </a:r>
            <a:r>
              <a:rPr lang="en-IN" sz="2000" b="1" dirty="0">
                <a:solidFill>
                  <a:schemeClr val="accent6">
                    <a:lumMod val="75000"/>
                  </a:schemeClr>
                </a:solidFill>
              </a:rPr>
              <a:t> is null</a:t>
            </a:r>
          </a:p>
          <a:p>
            <a:pPr marL="0" lvl="1">
              <a:spcBef>
                <a:spcPts val="600"/>
              </a:spcBef>
            </a:pPr>
            <a:r>
              <a:rPr lang="en-IN" sz="2000" b="1" dirty="0">
                <a:solidFill>
                  <a:schemeClr val="tx2"/>
                </a:solidFill>
              </a:rPr>
              <a:t>5. </a:t>
            </a:r>
            <a:r>
              <a:rPr lang="en-IN" sz="2000" b="1" dirty="0">
                <a:solidFill>
                  <a:schemeClr val="bg2">
                    <a:lumMod val="25000"/>
                  </a:schemeClr>
                </a:solidFill>
              </a:rPr>
              <a:t>v4</a:t>
            </a:r>
            <a:r>
              <a:rPr lang="en-IN" sz="2000" b="1" dirty="0">
                <a:solidFill>
                  <a:schemeClr val="tx2"/>
                </a:solidFill>
              </a:rPr>
              <a:t> on v3 where </a:t>
            </a:r>
            <a:r>
              <a:rPr lang="en-IN" sz="2000" b="1" dirty="0">
                <a:solidFill>
                  <a:schemeClr val="bg2">
                    <a:lumMod val="25000"/>
                  </a:schemeClr>
                </a:solidFill>
              </a:rPr>
              <a:t>job = ‘MANAGER’ </a:t>
            </a:r>
            <a:r>
              <a:rPr lang="en-IN" sz="2000" b="1" dirty="0" err="1">
                <a:solidFill>
                  <a:schemeClr val="bg2">
                    <a:lumMod val="25000"/>
                  </a:schemeClr>
                </a:solidFill>
              </a:rPr>
              <a:t>w.c.o</a:t>
            </a:r>
            <a:r>
              <a:rPr lang="en-IN" sz="2000" b="1" dirty="0">
                <a:solidFill>
                  <a:schemeClr val="bg2">
                    <a:lumMod val="25000"/>
                  </a:schemeClr>
                </a:solidFill>
              </a:rPr>
              <a:t>.</a:t>
            </a:r>
          </a:p>
        </p:txBody>
      </p:sp>
      <p:pic>
        <p:nvPicPr>
          <p:cNvPr id="1028"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2391771"/>
            <a:ext cx="386615" cy="2142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4860" y="3352800"/>
            <a:ext cx="693576" cy="3904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3908" y="2329183"/>
            <a:ext cx="6203092" cy="4093428"/>
          </a:xfrm>
          <a:prstGeom prst="rect">
            <a:avLst/>
          </a:prstGeom>
          <a:solidFill>
            <a:schemeClr val="accent5">
              <a:lumMod val="20000"/>
              <a:lumOff val="80000"/>
            </a:schemeClr>
          </a:solidFill>
          <a:ln w="28575">
            <a:solidFill>
              <a:schemeClr val="tx1"/>
            </a:solidFill>
          </a:ln>
        </p:spPr>
        <p:txBody>
          <a:bodyPr wrap="square">
            <a:spAutoFit/>
          </a:bodyPr>
          <a:lstStyle/>
          <a:p>
            <a:pPr lvl="1" indent="-457200">
              <a:spcBef>
                <a:spcPts val="1000"/>
              </a:spcBef>
              <a:spcAft>
                <a:spcPts val="600"/>
              </a:spcAft>
              <a:buFont typeface="+mj-lt"/>
              <a:buAutoNum type="arabicPeriod"/>
            </a:pPr>
            <a:r>
              <a:rPr lang="en-IN" sz="2000" b="1" dirty="0">
                <a:solidFill>
                  <a:schemeClr val="accent6">
                    <a:lumMod val="50000"/>
                  </a:schemeClr>
                </a:solidFill>
              </a:rPr>
              <a:t>insert into v2 values (8888, ’CLERK’, 1000, 200, 20);    </a:t>
            </a:r>
          </a:p>
          <a:p>
            <a:pPr lvl="1" indent="-457200">
              <a:spcBef>
                <a:spcPts val="1000"/>
              </a:spcBef>
              <a:spcAft>
                <a:spcPts val="600"/>
              </a:spcAft>
              <a:buFont typeface="+mj-lt"/>
              <a:buAutoNum type="arabicPeriod"/>
            </a:pPr>
            <a:r>
              <a:rPr lang="en-IN" sz="2000" b="1" dirty="0">
                <a:solidFill>
                  <a:schemeClr val="accent6">
                    <a:lumMod val="50000"/>
                  </a:schemeClr>
                </a:solidFill>
              </a:rPr>
              <a:t>insert into v3 values (8888, ‘CLERK’, 1000, 50, 10);  </a:t>
            </a:r>
          </a:p>
          <a:p>
            <a:pPr lvl="1" indent="-457200">
              <a:spcBef>
                <a:spcPts val="1000"/>
              </a:spcBef>
              <a:spcAft>
                <a:spcPts val="600"/>
              </a:spcAft>
              <a:buFont typeface="+mj-lt"/>
              <a:buAutoNum type="arabicPeriod"/>
            </a:pPr>
            <a:r>
              <a:rPr lang="en-IN" sz="2000" b="1" dirty="0">
                <a:solidFill>
                  <a:schemeClr val="accent6">
                    <a:lumMod val="50000"/>
                  </a:schemeClr>
                </a:solidFill>
              </a:rPr>
              <a:t>insert into v3 values (8888, ‘CLERK’, 2000, 100, 10);    </a:t>
            </a:r>
            <a:endParaRPr lang="en-IN" sz="2000" b="1" dirty="0">
              <a:solidFill>
                <a:schemeClr val="tx2"/>
              </a:solidFill>
            </a:endParaRPr>
          </a:p>
          <a:p>
            <a:pPr lvl="1" indent="-457200">
              <a:spcBef>
                <a:spcPts val="1000"/>
              </a:spcBef>
              <a:spcAft>
                <a:spcPts val="600"/>
              </a:spcAft>
              <a:buFont typeface="+mj-lt"/>
              <a:buAutoNum type="arabicPeriod"/>
            </a:pPr>
            <a:r>
              <a:rPr lang="en-IN" sz="2000" b="1" dirty="0">
                <a:solidFill>
                  <a:schemeClr val="accent6">
                    <a:lumMod val="50000"/>
                  </a:schemeClr>
                </a:solidFill>
              </a:rPr>
              <a:t>insert into v3 values (8888, ‘CLERK’, 2000, 200, 30); </a:t>
            </a:r>
          </a:p>
          <a:p>
            <a:pPr lvl="1" indent="-457200">
              <a:buFont typeface="+mj-lt"/>
              <a:buAutoNum type="arabicPeriod"/>
            </a:pPr>
            <a:r>
              <a:rPr lang="en-IN" sz="2000" b="1" dirty="0">
                <a:solidFill>
                  <a:schemeClr val="accent6">
                    <a:lumMod val="50000"/>
                  </a:schemeClr>
                </a:solidFill>
              </a:rPr>
              <a:t>insert into v4 values (8888, ‘MANAGER’ , 3000, null, 20);  </a:t>
            </a:r>
          </a:p>
          <a:p>
            <a:pPr marL="457200" lvl="2"/>
            <a:r>
              <a:rPr lang="en-IN" sz="2000" b="1" dirty="0">
                <a:solidFill>
                  <a:srgbClr val="FF0000"/>
                </a:solidFill>
              </a:rPr>
              <a:t>(v4 inherits all conditions)   </a:t>
            </a:r>
          </a:p>
          <a:p>
            <a:pPr lvl="1" indent="-457200">
              <a:spcBef>
                <a:spcPts val="600"/>
              </a:spcBef>
              <a:spcAft>
                <a:spcPts val="600"/>
              </a:spcAft>
              <a:buFont typeface="+mj-lt"/>
              <a:buAutoNum type="arabicPeriod"/>
            </a:pPr>
            <a:r>
              <a:rPr lang="en-IN" sz="2000" b="1" dirty="0">
                <a:solidFill>
                  <a:schemeClr val="accent6">
                    <a:lumMod val="50000"/>
                  </a:schemeClr>
                </a:solidFill>
              </a:rPr>
              <a:t>insert into v4 values (8888, ‘MANAGER’ , 3000, 50, 20); </a:t>
            </a:r>
          </a:p>
          <a:p>
            <a:pPr lvl="1" indent="-457200">
              <a:spcBef>
                <a:spcPts val="600"/>
              </a:spcBef>
              <a:spcAft>
                <a:spcPts val="600"/>
              </a:spcAft>
              <a:buFont typeface="+mj-lt"/>
              <a:buAutoNum type="arabicPeriod"/>
            </a:pPr>
            <a:r>
              <a:rPr lang="en-IN" sz="2000" b="1" dirty="0">
                <a:solidFill>
                  <a:schemeClr val="accent6">
                    <a:lumMod val="50000"/>
                  </a:schemeClr>
                </a:solidFill>
              </a:rPr>
              <a:t>insert into v1 values (8888, ’CLERK’, 800, 200, 20);         </a:t>
            </a:r>
            <a:endParaRPr lang="en-IN" sz="2000" b="1" dirty="0">
              <a:solidFill>
                <a:schemeClr val="tx2"/>
              </a:solidFill>
            </a:endParaRPr>
          </a:p>
        </p:txBody>
      </p:sp>
      <p:sp>
        <p:nvSpPr>
          <p:cNvPr id="3" name="TextBox 2"/>
          <p:cNvSpPr txBox="1"/>
          <p:nvPr/>
        </p:nvSpPr>
        <p:spPr>
          <a:xfrm>
            <a:off x="7170576" y="2313540"/>
            <a:ext cx="1127232"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dirty="0" err="1"/>
              <a:t>sal</a:t>
            </a:r>
            <a:r>
              <a:rPr lang="en-IN" dirty="0"/>
              <a:t> &lt; 1200</a:t>
            </a:r>
          </a:p>
        </p:txBody>
      </p:sp>
      <p:sp>
        <p:nvSpPr>
          <p:cNvPr id="10" name="TextBox 9"/>
          <p:cNvSpPr txBox="1"/>
          <p:nvPr/>
        </p:nvSpPr>
        <p:spPr>
          <a:xfrm>
            <a:off x="7175241" y="2905648"/>
            <a:ext cx="1127232"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dirty="0" err="1"/>
              <a:t>sal</a:t>
            </a:r>
            <a:r>
              <a:rPr lang="en-IN" dirty="0"/>
              <a:t> &lt; 1200</a:t>
            </a:r>
          </a:p>
        </p:txBody>
      </p:sp>
      <p:sp>
        <p:nvSpPr>
          <p:cNvPr id="12" name="TextBox 11"/>
          <p:cNvSpPr txBox="1"/>
          <p:nvPr/>
        </p:nvSpPr>
        <p:spPr>
          <a:xfrm>
            <a:off x="7188631" y="3865789"/>
            <a:ext cx="1212768"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dirty="0" err="1"/>
              <a:t>deptno</a:t>
            </a:r>
            <a:r>
              <a:rPr lang="en-IN" dirty="0"/>
              <a:t>=30</a:t>
            </a:r>
          </a:p>
        </p:txBody>
      </p:sp>
      <p:pic>
        <p:nvPicPr>
          <p:cNvPr id="14"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0480" y="2944277"/>
            <a:ext cx="386615" cy="2142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8577" y="3970859"/>
            <a:ext cx="386615" cy="2142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5055" y="4360186"/>
            <a:ext cx="693576" cy="39049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188631" y="4934142"/>
            <a:ext cx="888569" cy="923330"/>
          </a:xfrm>
          <a:prstGeom prst="rect">
            <a:avLst/>
          </a:prstGeom>
          <a:solidFill>
            <a:schemeClr val="accent2">
              <a:lumMod val="40000"/>
              <a:lumOff val="60000"/>
            </a:schemeClr>
          </a:solidFill>
          <a:ln w="12700">
            <a:solidFill>
              <a:schemeClr val="tx1"/>
            </a:solidFill>
          </a:ln>
        </p:spPr>
        <p:txBody>
          <a:bodyPr wrap="square" rtlCol="0">
            <a:spAutoFit/>
          </a:bodyPr>
          <a:lstStyle/>
          <a:p>
            <a:r>
              <a:rPr lang="en-IN" dirty="0" err="1"/>
              <a:t>comm</a:t>
            </a:r>
            <a:r>
              <a:rPr lang="en-IN" dirty="0"/>
              <a:t> should</a:t>
            </a:r>
          </a:p>
          <a:p>
            <a:r>
              <a:rPr lang="en-IN" dirty="0"/>
              <a:t>be null</a:t>
            </a:r>
          </a:p>
        </p:txBody>
      </p:sp>
      <p:pic>
        <p:nvPicPr>
          <p:cNvPr id="18"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8577" y="5210470"/>
            <a:ext cx="386615" cy="2142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4860" y="5882910"/>
            <a:ext cx="693576" cy="3904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D4214FE-72D3-4C2D-9314-18DEF66C67C4}"/>
                  </a:ext>
                </a:extLst>
              </p14:cNvPr>
              <p14:cNvContentPartPr/>
              <p14:nvPr/>
            </p14:nvContentPartPr>
            <p14:xfrm>
              <a:off x="2095560" y="1434960"/>
              <a:ext cx="3994560" cy="4921920"/>
            </p14:xfrm>
          </p:contentPart>
        </mc:Choice>
        <mc:Fallback xmlns="">
          <p:pic>
            <p:nvPicPr>
              <p:cNvPr id="6" name="Ink 5">
                <a:extLst>
                  <a:ext uri="{FF2B5EF4-FFF2-40B4-BE49-F238E27FC236}">
                    <a16:creationId xmlns:a16="http://schemas.microsoft.com/office/drawing/2014/main" id="{1D4214FE-72D3-4C2D-9314-18DEF66C67C4}"/>
                  </a:ext>
                </a:extLst>
              </p:cNvPr>
              <p:cNvPicPr/>
              <p:nvPr/>
            </p:nvPicPr>
            <p:blipFill>
              <a:blip r:embed="rId5"/>
              <a:stretch>
                <a:fillRect/>
              </a:stretch>
            </p:blipFill>
            <p:spPr>
              <a:xfrm>
                <a:off x="2086200" y="1425600"/>
                <a:ext cx="4013280" cy="4940640"/>
              </a:xfrm>
              <a:prstGeom prst="rect">
                <a:avLst/>
              </a:prstGeom>
            </p:spPr>
          </p:pic>
        </mc:Fallback>
      </mc:AlternateContent>
    </p:spTree>
    <p:extLst>
      <p:ext uri="{BB962C8B-B14F-4D97-AF65-F5344CB8AC3E}">
        <p14:creationId xmlns:p14="http://schemas.microsoft.com/office/powerpoint/2010/main" val="367183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2"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17</a:t>
            </a:fld>
            <a:endParaRPr lang="en-IN"/>
          </a:p>
        </p:txBody>
      </p:sp>
      <p:sp>
        <p:nvSpPr>
          <p:cNvPr id="3" name="Title 1"/>
          <p:cNvSpPr>
            <a:spLocks noGrp="1"/>
          </p:cNvSpPr>
          <p:nvPr>
            <p:ph type="title"/>
          </p:nvPr>
        </p:nvSpPr>
        <p:spPr>
          <a:xfrm>
            <a:off x="76200" y="183502"/>
            <a:ext cx="4953000" cy="609600"/>
          </a:xfrm>
        </p:spPr>
        <p:txBody>
          <a:bodyPr/>
          <a:lstStyle/>
          <a:p>
            <a:r>
              <a:rPr lang="en-IN" sz="3600" b="1" dirty="0"/>
              <a:t>READ-ONLY VIEWS</a:t>
            </a:r>
          </a:p>
        </p:txBody>
      </p:sp>
      <p:sp>
        <p:nvSpPr>
          <p:cNvPr id="5" name="Rectangle 4"/>
          <p:cNvSpPr/>
          <p:nvPr/>
        </p:nvSpPr>
        <p:spPr>
          <a:xfrm>
            <a:off x="381001" y="1219200"/>
            <a:ext cx="7467600" cy="5093702"/>
          </a:xfrm>
          <a:prstGeom prst="rect">
            <a:avLst/>
          </a:prstGeom>
          <a:solidFill>
            <a:schemeClr val="accent1">
              <a:lumMod val="20000"/>
              <a:lumOff val="80000"/>
            </a:schemeClr>
          </a:solidFill>
          <a:ln w="28575">
            <a:solidFill>
              <a:schemeClr val="tx1"/>
            </a:solidFill>
          </a:ln>
        </p:spPr>
        <p:txBody>
          <a:bodyPr wrap="square">
            <a:spAutoFit/>
          </a:bodyPr>
          <a:lstStyle/>
          <a:p>
            <a:pPr lvl="1"/>
            <a:r>
              <a:rPr lang="en-IN" sz="2000" b="1" dirty="0">
                <a:solidFill>
                  <a:schemeClr val="accent6">
                    <a:lumMod val="50000"/>
                  </a:schemeClr>
                </a:solidFill>
              </a:rPr>
              <a:t>create or replace view v1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1200</a:t>
            </a:r>
          </a:p>
          <a:p>
            <a:pPr lvl="1"/>
            <a:r>
              <a:rPr lang="en-IN" sz="2000" b="1" dirty="0">
                <a:solidFill>
                  <a:schemeClr val="accent6">
                    <a:lumMod val="50000"/>
                  </a:schemeClr>
                </a:solidFill>
              </a:rPr>
              <a:t>with read only;</a:t>
            </a:r>
          </a:p>
          <a:p>
            <a:pPr lvl="1"/>
            <a:endParaRPr lang="en-IN" sz="2000" b="1" dirty="0">
              <a:solidFill>
                <a:schemeClr val="accent6">
                  <a:lumMod val="50000"/>
                </a:schemeClr>
              </a:solidFill>
            </a:endParaRPr>
          </a:p>
          <a:p>
            <a:pPr marL="342900" indent="-342900">
              <a:spcBef>
                <a:spcPts val="600"/>
              </a:spcBef>
              <a:spcAft>
                <a:spcPts val="600"/>
              </a:spcAft>
              <a:buFont typeface="Wingdings" pitchFamily="2" charset="2"/>
              <a:buChar char="Ø"/>
            </a:pPr>
            <a:r>
              <a:rPr lang="en-IN" sz="2000" b="1" dirty="0">
                <a:solidFill>
                  <a:schemeClr val="tx2"/>
                </a:solidFill>
              </a:rPr>
              <a:t>A </a:t>
            </a:r>
            <a:r>
              <a:rPr lang="en-IN" sz="2000" b="1" dirty="0">
                <a:solidFill>
                  <a:schemeClr val="tx2"/>
                </a:solidFill>
                <a:highlight>
                  <a:srgbClr val="00FFFF"/>
                </a:highlight>
              </a:rPr>
              <a:t>read-only view is created</a:t>
            </a:r>
          </a:p>
          <a:p>
            <a:pPr marL="342900" indent="-342900">
              <a:spcBef>
                <a:spcPts val="600"/>
              </a:spcBef>
              <a:spcAft>
                <a:spcPts val="600"/>
              </a:spcAft>
              <a:buFont typeface="Wingdings" pitchFamily="2" charset="2"/>
              <a:buChar char="Ø"/>
            </a:pPr>
            <a:r>
              <a:rPr lang="en-IN" sz="2000" b="1" dirty="0">
                <a:solidFill>
                  <a:schemeClr val="tx2"/>
                </a:solidFill>
              </a:rPr>
              <a:t>Allows only SELECTs on this view</a:t>
            </a:r>
          </a:p>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No DMLs allowed therefore it’s a non-updatable view</a:t>
            </a:r>
          </a:p>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These views are created when in your application you do not want certain users to modify your data but want them to view the data</a:t>
            </a:r>
          </a:p>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Access rights are normally given on views and not tables in such applications </a:t>
            </a:r>
          </a:p>
        </p:txBody>
      </p:sp>
      <p:pic>
        <p:nvPicPr>
          <p:cNvPr id="4098" name="Picture 2" descr="How to fix a Read-Only drive in Windows | Scottie&amp;#39;s Tech.Inf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52400"/>
            <a:ext cx="2612571" cy="1371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5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18</a:t>
            </a:fld>
            <a:endParaRPr lang="en-IN"/>
          </a:p>
        </p:txBody>
      </p:sp>
      <p:pic>
        <p:nvPicPr>
          <p:cNvPr id="1026" name="Picture 2" descr="Data Independence in DBMS: Physical &amp;amp; Logical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428057"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76200" y="152400"/>
            <a:ext cx="7620000" cy="609600"/>
          </a:xfrm>
        </p:spPr>
        <p:txBody>
          <a:bodyPr/>
          <a:lstStyle/>
          <a:p>
            <a:r>
              <a:rPr lang="en-IN" sz="3600" b="1" dirty="0"/>
              <a:t>VIEWS and USERS</a:t>
            </a:r>
          </a:p>
        </p:txBody>
      </p:sp>
      <p:sp>
        <p:nvSpPr>
          <p:cNvPr id="2" name="TextBox 1"/>
          <p:cNvSpPr txBox="1"/>
          <p:nvPr/>
        </p:nvSpPr>
        <p:spPr>
          <a:xfrm>
            <a:off x="7543800" y="3418701"/>
            <a:ext cx="769378" cy="369332"/>
          </a:xfrm>
          <a:prstGeom prst="rect">
            <a:avLst/>
          </a:prstGeom>
          <a:solidFill>
            <a:schemeClr val="tx2">
              <a:lumMod val="20000"/>
              <a:lumOff val="80000"/>
            </a:schemeClr>
          </a:solidFill>
          <a:ln w="19050">
            <a:solidFill>
              <a:schemeClr val="tx1"/>
            </a:solidFill>
          </a:ln>
        </p:spPr>
        <p:txBody>
          <a:bodyPr wrap="none" rtlCol="0">
            <a:spAutoFit/>
          </a:bodyPr>
          <a:lstStyle/>
          <a:p>
            <a:r>
              <a:rPr lang="en-IN" dirty="0"/>
              <a:t>Tables</a:t>
            </a:r>
          </a:p>
        </p:txBody>
      </p:sp>
      <p:sp>
        <p:nvSpPr>
          <p:cNvPr id="3" name="Right Arrow 2"/>
          <p:cNvSpPr/>
          <p:nvPr/>
        </p:nvSpPr>
        <p:spPr>
          <a:xfrm>
            <a:off x="6858000" y="3511034"/>
            <a:ext cx="609600" cy="184666"/>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39CBE2E-0428-4FC8-815B-5483106870EC}"/>
                  </a:ext>
                </a:extLst>
              </p14:cNvPr>
              <p14:cNvContentPartPr/>
              <p14:nvPr/>
            </p14:nvContentPartPr>
            <p14:xfrm>
              <a:off x="781200" y="2076480"/>
              <a:ext cx="7506000" cy="3689640"/>
            </p14:xfrm>
          </p:contentPart>
        </mc:Choice>
        <mc:Fallback xmlns="">
          <p:pic>
            <p:nvPicPr>
              <p:cNvPr id="6" name="Ink 5">
                <a:extLst>
                  <a:ext uri="{FF2B5EF4-FFF2-40B4-BE49-F238E27FC236}">
                    <a16:creationId xmlns:a16="http://schemas.microsoft.com/office/drawing/2014/main" id="{939CBE2E-0428-4FC8-815B-5483106870EC}"/>
                  </a:ext>
                </a:extLst>
              </p:cNvPr>
              <p:cNvPicPr/>
              <p:nvPr/>
            </p:nvPicPr>
            <p:blipFill>
              <a:blip r:embed="rId4"/>
              <a:stretch>
                <a:fillRect/>
              </a:stretch>
            </p:blipFill>
            <p:spPr>
              <a:xfrm>
                <a:off x="771840" y="2067120"/>
                <a:ext cx="7524720" cy="3708360"/>
              </a:xfrm>
              <a:prstGeom prst="rect">
                <a:avLst/>
              </a:prstGeom>
            </p:spPr>
          </p:pic>
        </mc:Fallback>
      </mc:AlternateContent>
    </p:spTree>
    <p:extLst>
      <p:ext uri="{BB962C8B-B14F-4D97-AF65-F5344CB8AC3E}">
        <p14:creationId xmlns:p14="http://schemas.microsoft.com/office/powerpoint/2010/main" val="222155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19</a:t>
            </a:fld>
            <a:endParaRPr lang="en-IN"/>
          </a:p>
        </p:txBody>
      </p:sp>
      <p:sp>
        <p:nvSpPr>
          <p:cNvPr id="5" name="Rectangle 4"/>
          <p:cNvSpPr/>
          <p:nvPr/>
        </p:nvSpPr>
        <p:spPr>
          <a:xfrm>
            <a:off x="242805" y="1219200"/>
            <a:ext cx="7986793" cy="1323439"/>
          </a:xfrm>
          <a:prstGeom prst="rect">
            <a:avLst/>
          </a:prstGeom>
          <a:solidFill>
            <a:schemeClr val="accent1">
              <a:lumMod val="20000"/>
              <a:lumOff val="80000"/>
            </a:schemeClr>
          </a:solidFill>
          <a:ln w="28575">
            <a:solidFill>
              <a:schemeClr val="tx1"/>
            </a:solidFill>
          </a:ln>
        </p:spPr>
        <p:txBody>
          <a:bodyPr wrap="square">
            <a:spAutoFit/>
          </a:bodyPr>
          <a:lstStyle/>
          <a:p>
            <a:pPr lvl="1"/>
            <a:r>
              <a:rPr lang="en-IN" sz="2000" b="1" dirty="0">
                <a:solidFill>
                  <a:schemeClr val="accent6">
                    <a:lumMod val="50000"/>
                  </a:schemeClr>
                </a:solidFill>
              </a:rPr>
              <a:t>select </a:t>
            </a:r>
            <a:r>
              <a:rPr lang="en-IN" sz="2000" b="1" dirty="0" err="1">
                <a:solidFill>
                  <a:schemeClr val="accent6">
                    <a:lumMod val="50000"/>
                  </a:schemeClr>
                </a:solidFill>
              </a:rPr>
              <a:t>view_name</a:t>
            </a:r>
            <a:r>
              <a:rPr lang="en-IN" sz="2000" b="1" dirty="0">
                <a:solidFill>
                  <a:schemeClr val="accent6">
                    <a:lumMod val="50000"/>
                  </a:schemeClr>
                </a:solidFill>
              </a:rPr>
              <a:t>, text from </a:t>
            </a:r>
            <a:r>
              <a:rPr lang="en-IN" sz="2000" b="1" dirty="0" err="1">
                <a:solidFill>
                  <a:schemeClr val="accent6">
                    <a:lumMod val="50000"/>
                  </a:schemeClr>
                </a:solidFill>
              </a:rPr>
              <a:t>user_views</a:t>
            </a:r>
            <a:r>
              <a:rPr lang="en-IN" sz="2000" b="1" dirty="0">
                <a:solidFill>
                  <a:schemeClr val="accent6">
                    <a:lumMod val="50000"/>
                  </a:schemeClr>
                </a:solidFill>
              </a:rPr>
              <a:t>;</a:t>
            </a:r>
          </a:p>
          <a:p>
            <a:endParaRPr lang="en-IN" sz="2000" b="1" dirty="0">
              <a:solidFill>
                <a:schemeClr val="tx2"/>
              </a:solidFill>
            </a:endParaRPr>
          </a:p>
          <a:p>
            <a:r>
              <a:rPr lang="en-IN" sz="2000" b="1" dirty="0">
                <a:solidFill>
                  <a:schemeClr val="tx2"/>
                </a:solidFill>
              </a:rPr>
              <a:t>To remove a view:</a:t>
            </a:r>
          </a:p>
          <a:p>
            <a:pPr lvl="1"/>
            <a:r>
              <a:rPr lang="en-IN" sz="2000" b="1" dirty="0">
                <a:solidFill>
                  <a:schemeClr val="accent6">
                    <a:lumMod val="50000"/>
                  </a:schemeClr>
                </a:solidFill>
              </a:rPr>
              <a:t>drop view v1;</a:t>
            </a:r>
          </a:p>
        </p:txBody>
      </p:sp>
      <p:graphicFrame>
        <p:nvGraphicFramePr>
          <p:cNvPr id="6" name="Table 5"/>
          <p:cNvGraphicFramePr>
            <a:graphicFrameLocks noGrp="1"/>
          </p:cNvGraphicFramePr>
          <p:nvPr>
            <p:extLst>
              <p:ext uri="{D42A27DB-BD31-4B8C-83A1-F6EECF244321}">
                <p14:modId xmlns:p14="http://schemas.microsoft.com/office/powerpoint/2010/main" val="3325469962"/>
              </p:ext>
            </p:extLst>
          </p:nvPr>
        </p:nvGraphicFramePr>
        <p:xfrm>
          <a:off x="426201" y="3200400"/>
          <a:ext cx="7620000" cy="2072640"/>
        </p:xfrm>
        <a:graphic>
          <a:graphicData uri="http://schemas.openxmlformats.org/drawingml/2006/table">
            <a:tbl>
              <a:tblPr>
                <a:tableStyleId>{08FB837D-C827-4EFA-A057-4D05807E0F7C}</a:tableStyleId>
              </a:tblPr>
              <a:tblGrid>
                <a:gridCol w="2667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0">
                <a:tc>
                  <a:txBody>
                    <a:bodyPr/>
                    <a:lstStyle/>
                    <a:p>
                      <a:pPr fontAlgn="b"/>
                      <a:r>
                        <a:rPr lang="en-IN" sz="2000" b="1" dirty="0">
                          <a:effectLst/>
                        </a:rPr>
                        <a:t>VIEW_NAME</a:t>
                      </a:r>
                      <a:endParaRPr lang="en-IN" sz="2000" b="1" dirty="0">
                        <a:solidFill>
                          <a:srgbClr val="000000"/>
                        </a:solidFill>
                        <a:effectLst/>
                      </a:endParaRPr>
                    </a:p>
                  </a:txBody>
                  <a:tcPr marL="60960" marR="60960" marT="60960" marB="60960" anchor="b"/>
                </a:tc>
                <a:tc>
                  <a:txBody>
                    <a:bodyPr/>
                    <a:lstStyle/>
                    <a:p>
                      <a:pPr fontAlgn="b"/>
                      <a:r>
                        <a:rPr lang="en-IN" sz="2000" b="1" dirty="0">
                          <a:effectLst/>
                        </a:rPr>
                        <a:t>TEXT</a:t>
                      </a:r>
                      <a:endParaRPr lang="en-IN" sz="20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0">
                <a:tc>
                  <a:txBody>
                    <a:bodyPr/>
                    <a:lstStyle/>
                    <a:p>
                      <a:r>
                        <a:rPr lang="en-IN" sz="2000" dirty="0">
                          <a:effectLst/>
                        </a:rPr>
                        <a:t>V1</a:t>
                      </a:r>
                      <a:endParaRPr lang="en-IN" sz="2000" dirty="0">
                        <a:solidFill>
                          <a:srgbClr val="000000"/>
                        </a:solidFill>
                        <a:effectLst/>
                      </a:endParaRPr>
                    </a:p>
                  </a:txBody>
                  <a:tcPr marL="60960" marR="60960" marT="30480" marB="30480" anchor="ctr"/>
                </a:tc>
                <a:tc>
                  <a:txBody>
                    <a:bodyPr/>
                    <a:lstStyle/>
                    <a:p>
                      <a:r>
                        <a:rPr lang="en-IN" sz="2000" dirty="0">
                          <a:effectLst/>
                        </a:rPr>
                        <a:t>select </a:t>
                      </a:r>
                      <a:r>
                        <a:rPr lang="en-IN" sz="2000" dirty="0" err="1">
                          <a:effectLst/>
                        </a:rPr>
                        <a:t>empno</a:t>
                      </a:r>
                      <a:r>
                        <a:rPr lang="en-IN" sz="2000" dirty="0">
                          <a:effectLst/>
                        </a:rPr>
                        <a:t>, </a:t>
                      </a:r>
                      <a:r>
                        <a:rPr lang="en-IN" sz="2000" dirty="0" err="1">
                          <a:effectLst/>
                        </a:rPr>
                        <a:t>ename</a:t>
                      </a:r>
                      <a:r>
                        <a:rPr lang="en-IN" sz="2000" dirty="0">
                          <a:effectLst/>
                        </a:rPr>
                        <a:t>, </a:t>
                      </a:r>
                      <a:r>
                        <a:rPr lang="en-IN" sz="2000" dirty="0" err="1">
                          <a:effectLst/>
                        </a:rPr>
                        <a:t>sal</a:t>
                      </a:r>
                      <a:r>
                        <a:rPr lang="en-IN" sz="2000" dirty="0">
                          <a:effectLst/>
                        </a:rPr>
                        <a:t>, </a:t>
                      </a:r>
                      <a:r>
                        <a:rPr lang="en-IN" sz="2000" dirty="0" err="1">
                          <a:effectLst/>
                        </a:rPr>
                        <a:t>comm</a:t>
                      </a:r>
                      <a:r>
                        <a:rPr lang="en-IN" sz="2000" dirty="0">
                          <a:effectLst/>
                        </a:rPr>
                        <a:t>, </a:t>
                      </a:r>
                      <a:r>
                        <a:rPr lang="en-IN" sz="2000" dirty="0" err="1">
                          <a:effectLst/>
                        </a:rPr>
                        <a:t>deptno</a:t>
                      </a:r>
                      <a:r>
                        <a:rPr lang="en-IN" sz="2000" dirty="0">
                          <a:effectLst/>
                        </a:rPr>
                        <a:t> from </a:t>
                      </a:r>
                      <a:r>
                        <a:rPr lang="en-IN" sz="2000" dirty="0" err="1">
                          <a:effectLst/>
                        </a:rPr>
                        <a:t>emp</a:t>
                      </a:r>
                      <a:r>
                        <a:rPr lang="en-IN" sz="2000" dirty="0">
                          <a:effectLst/>
                        </a:rPr>
                        <a:t> where </a:t>
                      </a:r>
                      <a:r>
                        <a:rPr lang="en-IN" sz="2000" dirty="0" err="1">
                          <a:effectLst/>
                        </a:rPr>
                        <a:t>sal</a:t>
                      </a:r>
                      <a:r>
                        <a:rPr lang="en-IN" sz="2000" dirty="0">
                          <a:effectLst/>
                        </a:rPr>
                        <a:t> &gt; 1200</a:t>
                      </a:r>
                      <a:endParaRPr lang="en-IN" sz="2000" dirty="0">
                        <a:solidFill>
                          <a:srgbClr val="000000"/>
                        </a:solidFill>
                        <a:effectLst/>
                      </a:endParaRPr>
                    </a:p>
                  </a:txBody>
                  <a:tcPr marL="60960" marR="60960" marT="30480" marB="30480" anchor="ctr"/>
                </a:tc>
                <a:extLst>
                  <a:ext uri="{0D108BD9-81ED-4DB2-BD59-A6C34878D82A}">
                    <a16:rowId xmlns:a16="http://schemas.microsoft.com/office/drawing/2014/main" val="10001"/>
                  </a:ext>
                </a:extLst>
              </a:tr>
              <a:tr h="0">
                <a:tc>
                  <a:txBody>
                    <a:bodyPr/>
                    <a:lstStyle/>
                    <a:p>
                      <a:r>
                        <a:rPr lang="en-IN" sz="2000" dirty="0">
                          <a:effectLst/>
                        </a:rPr>
                        <a:t>V2</a:t>
                      </a:r>
                      <a:endParaRPr lang="en-IN" sz="2000" dirty="0">
                        <a:solidFill>
                          <a:srgbClr val="000000"/>
                        </a:solidFill>
                        <a:effectLst/>
                      </a:endParaRPr>
                    </a:p>
                  </a:txBody>
                  <a:tcPr marL="60960" marR="60960" marT="30480" marB="30480" anchor="ctr"/>
                </a:tc>
                <a:tc>
                  <a:txBody>
                    <a:bodyPr/>
                    <a:lstStyle/>
                    <a:p>
                      <a:r>
                        <a:rPr lang="en-IN" sz="2000" dirty="0">
                          <a:effectLst/>
                        </a:rPr>
                        <a:t>select "EMPNO","ENAME","SAL","COMM","DEPTNO" from v1 where </a:t>
                      </a:r>
                      <a:r>
                        <a:rPr lang="en-IN" sz="2000" dirty="0" err="1">
                          <a:effectLst/>
                        </a:rPr>
                        <a:t>deptno</a:t>
                      </a:r>
                      <a:r>
                        <a:rPr lang="en-IN" sz="2000" dirty="0">
                          <a:effectLst/>
                        </a:rPr>
                        <a:t> = 10 with check option</a:t>
                      </a:r>
                      <a:endParaRPr lang="en-IN" sz="2000" dirty="0">
                        <a:solidFill>
                          <a:srgbClr val="000000"/>
                        </a:solidFill>
                        <a:effectLst/>
                      </a:endParaRPr>
                    </a:p>
                  </a:txBody>
                  <a:tcPr marL="60960" marR="60960" marT="30480" marB="30480" anchor="ctr"/>
                </a:tc>
                <a:extLst>
                  <a:ext uri="{0D108BD9-81ED-4DB2-BD59-A6C34878D82A}">
                    <a16:rowId xmlns:a16="http://schemas.microsoft.com/office/drawing/2014/main" val="10002"/>
                  </a:ext>
                </a:extLst>
              </a:tr>
            </a:tbl>
          </a:graphicData>
        </a:graphic>
      </p:graphicFrame>
      <p:sp>
        <p:nvSpPr>
          <p:cNvPr id="7" name="Title 1"/>
          <p:cNvSpPr>
            <a:spLocks noGrp="1"/>
          </p:cNvSpPr>
          <p:nvPr>
            <p:ph type="title"/>
          </p:nvPr>
        </p:nvSpPr>
        <p:spPr>
          <a:xfrm>
            <a:off x="76200" y="152400"/>
            <a:ext cx="7620000" cy="609600"/>
          </a:xfrm>
        </p:spPr>
        <p:txBody>
          <a:bodyPr/>
          <a:lstStyle/>
          <a:p>
            <a:r>
              <a:rPr lang="en-IN" sz="3600" b="1" dirty="0"/>
              <a:t>Data Dictionary Table for VIEWs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FFC04B9-490D-4159-B57F-E62D027E203F}"/>
                  </a:ext>
                </a:extLst>
              </p14:cNvPr>
              <p14:cNvContentPartPr/>
              <p14:nvPr/>
            </p14:nvContentPartPr>
            <p14:xfrm>
              <a:off x="133200" y="1555920"/>
              <a:ext cx="5982120" cy="2705400"/>
            </p14:xfrm>
          </p:contentPart>
        </mc:Choice>
        <mc:Fallback xmlns="">
          <p:pic>
            <p:nvPicPr>
              <p:cNvPr id="2" name="Ink 1">
                <a:extLst>
                  <a:ext uri="{FF2B5EF4-FFF2-40B4-BE49-F238E27FC236}">
                    <a16:creationId xmlns:a16="http://schemas.microsoft.com/office/drawing/2014/main" id="{CFFC04B9-490D-4159-B57F-E62D027E203F}"/>
                  </a:ext>
                </a:extLst>
              </p:cNvPr>
              <p:cNvPicPr/>
              <p:nvPr/>
            </p:nvPicPr>
            <p:blipFill>
              <a:blip r:embed="rId3"/>
              <a:stretch>
                <a:fillRect/>
              </a:stretch>
            </p:blipFill>
            <p:spPr>
              <a:xfrm>
                <a:off x="123840" y="1546560"/>
                <a:ext cx="6000840" cy="2724120"/>
              </a:xfrm>
              <a:prstGeom prst="rect">
                <a:avLst/>
              </a:prstGeom>
            </p:spPr>
          </p:pic>
        </mc:Fallback>
      </mc:AlternateContent>
    </p:spTree>
    <p:extLst>
      <p:ext uri="{BB962C8B-B14F-4D97-AF65-F5344CB8AC3E}">
        <p14:creationId xmlns:p14="http://schemas.microsoft.com/office/powerpoint/2010/main" val="22215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a:t>
            </a:fld>
            <a:endParaRPr lang="en-IN"/>
          </a:p>
        </p:txBody>
      </p:sp>
      <p:pic>
        <p:nvPicPr>
          <p:cNvPr id="2054" name="Picture 6" descr="Views In SQL| Types Of Views In SQL Server - Shekh Ali&amp;#39;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659374" cy="4648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D7759FE-184B-423B-89B3-830A131A9ADB}"/>
                  </a:ext>
                </a:extLst>
              </p14:cNvPr>
              <p14:cNvContentPartPr/>
              <p14:nvPr/>
            </p14:nvContentPartPr>
            <p14:xfrm>
              <a:off x="749160" y="1225440"/>
              <a:ext cx="6395040" cy="2654640"/>
            </p14:xfrm>
          </p:contentPart>
        </mc:Choice>
        <mc:Fallback xmlns="">
          <p:pic>
            <p:nvPicPr>
              <p:cNvPr id="2" name="Ink 1">
                <a:extLst>
                  <a:ext uri="{FF2B5EF4-FFF2-40B4-BE49-F238E27FC236}">
                    <a16:creationId xmlns:a16="http://schemas.microsoft.com/office/drawing/2014/main" id="{2D7759FE-184B-423B-89B3-830A131A9ADB}"/>
                  </a:ext>
                </a:extLst>
              </p:cNvPr>
              <p:cNvPicPr/>
              <p:nvPr/>
            </p:nvPicPr>
            <p:blipFill>
              <a:blip r:embed="rId4"/>
              <a:stretch>
                <a:fillRect/>
              </a:stretch>
            </p:blipFill>
            <p:spPr>
              <a:xfrm>
                <a:off x="739800" y="1216080"/>
                <a:ext cx="6413760" cy="2673360"/>
              </a:xfrm>
              <a:prstGeom prst="rect">
                <a:avLst/>
              </a:prstGeom>
            </p:spPr>
          </p:pic>
        </mc:Fallback>
      </mc:AlternateContent>
    </p:spTree>
    <p:extLst>
      <p:ext uri="{BB962C8B-B14F-4D97-AF65-F5344CB8AC3E}">
        <p14:creationId xmlns:p14="http://schemas.microsoft.com/office/powerpoint/2010/main" val="2221555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20</a:t>
            </a:fld>
            <a:endParaRPr lang="en-IN"/>
          </a:p>
        </p:txBody>
      </p:sp>
      <p:sp>
        <p:nvSpPr>
          <p:cNvPr id="3" name="Rectangle 2"/>
          <p:cNvSpPr/>
          <p:nvPr/>
        </p:nvSpPr>
        <p:spPr>
          <a:xfrm>
            <a:off x="275462" y="838200"/>
            <a:ext cx="7986793" cy="5940088"/>
          </a:xfrm>
          <a:prstGeom prst="rect">
            <a:avLst/>
          </a:prstGeom>
          <a:solidFill>
            <a:schemeClr val="accent1">
              <a:lumMod val="20000"/>
              <a:lumOff val="80000"/>
            </a:schemeClr>
          </a:solidFill>
          <a:ln w="28575">
            <a:solidFill>
              <a:schemeClr val="tx1"/>
            </a:solidFill>
          </a:ln>
        </p:spPr>
        <p:txBody>
          <a:bodyPr wrap="square">
            <a:spAutoFit/>
          </a:bodyPr>
          <a:lstStyle/>
          <a:p>
            <a:pPr lvl="1"/>
            <a:r>
              <a:rPr lang="en-IN" sz="2000" b="1" dirty="0">
                <a:solidFill>
                  <a:schemeClr val="tx2"/>
                </a:solidFill>
              </a:rPr>
              <a:t>view v1</a:t>
            </a:r>
          </a:p>
          <a:p>
            <a:pPr lvl="1"/>
            <a:r>
              <a:rPr lang="en-IN" sz="2000" b="1" dirty="0">
                <a:solidFill>
                  <a:schemeClr val="tx2"/>
                </a:solidFill>
              </a:rPr>
              <a:t>view v2 on v1</a:t>
            </a:r>
          </a:p>
          <a:p>
            <a:pPr lvl="1"/>
            <a:r>
              <a:rPr lang="en-IN" sz="2000" b="1" dirty="0">
                <a:solidFill>
                  <a:schemeClr val="accent6">
                    <a:lumMod val="50000"/>
                  </a:schemeClr>
                </a:solidFill>
              </a:rPr>
              <a:t>drop view v1; </a:t>
            </a:r>
            <a:r>
              <a:rPr lang="en-IN" sz="2000" b="1" dirty="0">
                <a:solidFill>
                  <a:schemeClr val="tx2"/>
                </a:solidFill>
              </a:rPr>
              <a:t>– executes   </a:t>
            </a:r>
          </a:p>
          <a:p>
            <a:pPr lvl="1"/>
            <a:r>
              <a:rPr lang="en-IN" sz="2000" b="1" dirty="0">
                <a:solidFill>
                  <a:schemeClr val="accent6">
                    <a:lumMod val="50000"/>
                  </a:schemeClr>
                </a:solidFill>
              </a:rPr>
              <a:t>select * from v2 </a:t>
            </a:r>
          </a:p>
          <a:p>
            <a:pPr lvl="1"/>
            <a:r>
              <a:rPr lang="en-IN" sz="2000" b="1" dirty="0">
                <a:solidFill>
                  <a:schemeClr val="tx2"/>
                </a:solidFill>
              </a:rPr>
              <a:t>– error </a:t>
            </a:r>
            <a:r>
              <a:rPr lang="en-IN" sz="2000" b="1" dirty="0" err="1">
                <a:solidFill>
                  <a:schemeClr val="tx2"/>
                </a:solidFill>
              </a:rPr>
              <a:t>msg</a:t>
            </a:r>
            <a:r>
              <a:rPr lang="en-IN" sz="2000" b="1" dirty="0">
                <a:solidFill>
                  <a:schemeClr val="tx2"/>
                </a:solidFill>
              </a:rPr>
              <a:t>         (view v2 is not automatically removed)</a:t>
            </a:r>
          </a:p>
          <a:p>
            <a:pPr lvl="1"/>
            <a:endParaRPr lang="en-IN" sz="2000" b="1" dirty="0">
              <a:solidFill>
                <a:schemeClr val="accent6">
                  <a:lumMod val="50000"/>
                </a:schemeClr>
              </a:solidFill>
            </a:endParaRPr>
          </a:p>
          <a:p>
            <a:pPr lvl="1"/>
            <a:r>
              <a:rPr lang="en-IN" sz="2000" b="1" dirty="0">
                <a:solidFill>
                  <a:schemeClr val="accent6">
                    <a:lumMod val="50000"/>
                  </a:schemeClr>
                </a:solidFill>
              </a:rPr>
              <a:t>create or replace view </a:t>
            </a:r>
            <a:r>
              <a:rPr lang="en-IN" sz="2000" b="1" dirty="0" err="1">
                <a:solidFill>
                  <a:schemeClr val="accent6">
                    <a:lumMod val="50000"/>
                  </a:schemeClr>
                </a:solidFill>
              </a:rPr>
              <a:t>vtemp</a:t>
            </a:r>
            <a:r>
              <a:rPr lang="en-IN" sz="2000" b="1" dirty="0">
                <a:solidFill>
                  <a:schemeClr val="accent6">
                    <a:lumMod val="50000"/>
                  </a:schemeClr>
                </a:solidFill>
              </a:rPr>
              <a:t> as</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r>
              <a:rPr lang="en-IN" sz="2000" b="1" dirty="0" err="1">
                <a:solidFill>
                  <a:schemeClr val="accent6">
                    <a:lumMod val="50000"/>
                  </a:schemeClr>
                </a:solidFill>
              </a:rPr>
              <a:t>d.deptno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e, </a:t>
            </a:r>
            <a:r>
              <a:rPr lang="en-IN" sz="2000" b="1" dirty="0" err="1">
                <a:solidFill>
                  <a:schemeClr val="accent6">
                    <a:lumMod val="50000"/>
                  </a:schemeClr>
                </a:solidFill>
              </a:rPr>
              <a:t>dept</a:t>
            </a:r>
            <a:r>
              <a:rPr lang="en-IN" sz="2000" b="1" dirty="0">
                <a:solidFill>
                  <a:schemeClr val="accent6">
                    <a:lumMod val="50000"/>
                  </a:schemeClr>
                </a:solidFill>
              </a:rPr>
              <a:t> d</a:t>
            </a:r>
          </a:p>
          <a:p>
            <a:pPr lvl="1"/>
            <a:r>
              <a:rPr lang="en-IN" sz="2000" b="1" dirty="0">
                <a:solidFill>
                  <a:schemeClr val="accent6">
                    <a:lumMod val="50000"/>
                  </a:schemeClr>
                </a:solidFill>
              </a:rPr>
              <a:t>where </a:t>
            </a:r>
            <a:r>
              <a:rPr lang="en-IN" sz="2000" b="1" dirty="0" err="1">
                <a:solidFill>
                  <a:schemeClr val="accent6">
                    <a:lumMod val="50000"/>
                  </a:schemeClr>
                </a:solidFill>
              </a:rPr>
              <a:t>e.deptno</a:t>
            </a:r>
            <a:r>
              <a:rPr lang="en-IN" sz="2000" b="1" dirty="0">
                <a:solidFill>
                  <a:schemeClr val="accent6">
                    <a:lumMod val="50000"/>
                  </a:schemeClr>
                </a:solidFill>
              </a:rPr>
              <a:t> = </a:t>
            </a:r>
            <a:r>
              <a:rPr lang="en-IN" sz="2000" b="1" dirty="0" err="1">
                <a:solidFill>
                  <a:schemeClr val="accent6">
                    <a:lumMod val="50000"/>
                  </a:schemeClr>
                </a:solidFill>
              </a:rPr>
              <a:t>d.deptno</a:t>
            </a:r>
            <a:r>
              <a:rPr lang="en-IN" sz="2000" b="1" dirty="0">
                <a:solidFill>
                  <a:schemeClr val="accent6">
                    <a:lumMod val="50000"/>
                  </a:schemeClr>
                </a:solidFill>
              </a:rPr>
              <a:t>;</a:t>
            </a:r>
          </a:p>
          <a:p>
            <a:pPr lvl="1"/>
            <a:r>
              <a:rPr lang="en-IN" sz="2000" b="1" dirty="0">
                <a:solidFill>
                  <a:srgbClr val="FF0000"/>
                </a:solidFill>
              </a:rPr>
              <a:t>ORA-00957: duplicate column name  </a:t>
            </a:r>
            <a:r>
              <a:rPr lang="en-IN" sz="2000" dirty="0">
                <a:solidFill>
                  <a:schemeClr val="tx2"/>
                </a:solidFill>
              </a:rPr>
              <a:t>(error </a:t>
            </a:r>
            <a:r>
              <a:rPr lang="en-IN" sz="2000" dirty="0" err="1">
                <a:solidFill>
                  <a:schemeClr val="tx2"/>
                </a:solidFill>
              </a:rPr>
              <a:t>msg</a:t>
            </a:r>
            <a:r>
              <a:rPr lang="en-IN" sz="2000" dirty="0">
                <a:solidFill>
                  <a:schemeClr val="tx2"/>
                </a:solidFill>
              </a:rPr>
              <a:t>) why???</a:t>
            </a:r>
          </a:p>
          <a:p>
            <a:pPr lvl="1"/>
            <a:r>
              <a:rPr lang="en-IN" sz="2000" dirty="0">
                <a:solidFill>
                  <a:schemeClr val="tx2"/>
                </a:solidFill>
              </a:rPr>
              <a:t>In the view two columns with the same name </a:t>
            </a:r>
            <a:r>
              <a:rPr lang="en-IN" sz="2000" dirty="0" err="1">
                <a:solidFill>
                  <a:schemeClr val="tx2"/>
                </a:solidFill>
              </a:rPr>
              <a:t>deptno</a:t>
            </a:r>
            <a:r>
              <a:rPr lang="en-IN" sz="2000" dirty="0">
                <a:solidFill>
                  <a:schemeClr val="tx2"/>
                </a:solidFill>
              </a:rPr>
              <a:t> is getting created and hence the error </a:t>
            </a:r>
            <a:r>
              <a:rPr lang="en-IN" sz="2000" dirty="0" err="1">
                <a:solidFill>
                  <a:schemeClr val="tx2"/>
                </a:solidFill>
              </a:rPr>
              <a:t>msg</a:t>
            </a:r>
            <a:endParaRPr lang="en-IN" sz="2000" dirty="0">
              <a:solidFill>
                <a:schemeClr val="tx2"/>
              </a:solidFill>
            </a:endParaRPr>
          </a:p>
          <a:p>
            <a:pPr lvl="1"/>
            <a:endParaRPr lang="en-IN" sz="2000" b="1" dirty="0">
              <a:solidFill>
                <a:schemeClr val="tx2"/>
              </a:solidFill>
            </a:endParaRPr>
          </a:p>
          <a:p>
            <a:pPr lvl="1"/>
            <a:r>
              <a:rPr lang="en-IN" sz="2000" b="1" dirty="0">
                <a:solidFill>
                  <a:schemeClr val="accent6">
                    <a:lumMod val="50000"/>
                  </a:schemeClr>
                </a:solidFill>
              </a:rPr>
              <a:t>create or replace view </a:t>
            </a:r>
            <a:r>
              <a:rPr lang="en-IN" sz="2000" b="1" dirty="0" err="1">
                <a:solidFill>
                  <a:schemeClr val="accent6">
                    <a:lumMod val="50000"/>
                  </a:schemeClr>
                </a:solidFill>
              </a:rPr>
              <a:t>vtemp</a:t>
            </a:r>
            <a:r>
              <a:rPr lang="en-IN" sz="2000" b="1" dirty="0">
                <a:solidFill>
                  <a:schemeClr val="accent6">
                    <a:lumMod val="50000"/>
                  </a:schemeClr>
                </a:solidFill>
              </a:rPr>
              <a: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r>
              <a:rPr lang="en-IN" sz="2000" b="1" dirty="0" err="1">
                <a:solidFill>
                  <a:schemeClr val="accent6">
                    <a:lumMod val="50000"/>
                  </a:schemeClr>
                </a:solidFill>
              </a:rPr>
              <a:t>ddeptno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r>
              <a:rPr lang="en-IN" sz="2000" b="1" dirty="0">
                <a:solidFill>
                  <a:schemeClr val="accent6">
                    <a:lumMod val="50000"/>
                  </a:schemeClr>
                </a:solidFill>
              </a:rPr>
              <a:t>) as</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r>
              <a:rPr lang="en-IN" sz="2000" b="1" dirty="0" err="1">
                <a:solidFill>
                  <a:schemeClr val="accent6">
                    <a:lumMod val="50000"/>
                  </a:schemeClr>
                </a:solidFill>
              </a:rPr>
              <a:t>d.deptno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e, </a:t>
            </a:r>
            <a:r>
              <a:rPr lang="en-IN" sz="2000" b="1" dirty="0" err="1">
                <a:solidFill>
                  <a:schemeClr val="accent6">
                    <a:lumMod val="50000"/>
                  </a:schemeClr>
                </a:solidFill>
              </a:rPr>
              <a:t>dept</a:t>
            </a:r>
            <a:r>
              <a:rPr lang="en-IN" sz="2000" b="1" dirty="0">
                <a:solidFill>
                  <a:schemeClr val="accent6">
                    <a:lumMod val="50000"/>
                  </a:schemeClr>
                </a:solidFill>
              </a:rPr>
              <a:t> d</a:t>
            </a:r>
          </a:p>
          <a:p>
            <a:pPr lvl="1"/>
            <a:r>
              <a:rPr lang="en-IN" sz="2000" b="1" dirty="0">
                <a:solidFill>
                  <a:schemeClr val="accent6">
                    <a:lumMod val="50000"/>
                  </a:schemeClr>
                </a:solidFill>
              </a:rPr>
              <a:t>where </a:t>
            </a:r>
            <a:r>
              <a:rPr lang="en-IN" sz="2000" b="1" dirty="0" err="1">
                <a:solidFill>
                  <a:schemeClr val="accent6">
                    <a:lumMod val="50000"/>
                  </a:schemeClr>
                </a:solidFill>
              </a:rPr>
              <a:t>e.deptno</a:t>
            </a:r>
            <a:r>
              <a:rPr lang="en-IN" sz="2000" b="1" dirty="0">
                <a:solidFill>
                  <a:schemeClr val="accent6">
                    <a:lumMod val="50000"/>
                  </a:schemeClr>
                </a:solidFill>
              </a:rPr>
              <a:t> = </a:t>
            </a:r>
            <a:r>
              <a:rPr lang="en-IN" sz="2000" b="1" dirty="0" err="1">
                <a:solidFill>
                  <a:schemeClr val="accent6">
                    <a:lumMod val="50000"/>
                  </a:schemeClr>
                </a:solidFill>
              </a:rPr>
              <a:t>d.deptno</a:t>
            </a:r>
            <a:r>
              <a:rPr lang="en-IN" sz="2000" b="1" dirty="0">
                <a:solidFill>
                  <a:schemeClr val="accent6">
                    <a:lumMod val="50000"/>
                  </a:schemeClr>
                </a:solidFill>
              </a:rPr>
              <a:t>; </a:t>
            </a:r>
          </a:p>
        </p:txBody>
      </p:sp>
      <p:sp>
        <p:nvSpPr>
          <p:cNvPr id="5" name="Title 1"/>
          <p:cNvSpPr>
            <a:spLocks noGrp="1"/>
          </p:cNvSpPr>
          <p:nvPr>
            <p:ph type="title"/>
          </p:nvPr>
        </p:nvSpPr>
        <p:spPr>
          <a:xfrm>
            <a:off x="76199" y="183502"/>
            <a:ext cx="8186055" cy="609600"/>
          </a:xfrm>
        </p:spPr>
        <p:txBody>
          <a:bodyPr/>
          <a:lstStyle/>
          <a:p>
            <a:r>
              <a:rPr lang="en-IN" sz="3600" b="1" dirty="0"/>
              <a:t>Some more facts on VIEWS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6D4FA3A-2F00-4B4C-B1F7-4FB82E1FE5D3}"/>
                  </a:ext>
                </a:extLst>
              </p14:cNvPr>
              <p14:cNvContentPartPr/>
              <p14:nvPr/>
            </p14:nvContentPartPr>
            <p14:xfrm>
              <a:off x="946080" y="2286000"/>
              <a:ext cx="6814080" cy="3238920"/>
            </p14:xfrm>
          </p:contentPart>
        </mc:Choice>
        <mc:Fallback xmlns="">
          <p:pic>
            <p:nvPicPr>
              <p:cNvPr id="2" name="Ink 1">
                <a:extLst>
                  <a:ext uri="{FF2B5EF4-FFF2-40B4-BE49-F238E27FC236}">
                    <a16:creationId xmlns:a16="http://schemas.microsoft.com/office/drawing/2014/main" id="{76D4FA3A-2F00-4B4C-B1F7-4FB82E1FE5D3}"/>
                  </a:ext>
                </a:extLst>
              </p:cNvPr>
              <p:cNvPicPr/>
              <p:nvPr/>
            </p:nvPicPr>
            <p:blipFill>
              <a:blip r:embed="rId3"/>
              <a:stretch>
                <a:fillRect/>
              </a:stretch>
            </p:blipFill>
            <p:spPr>
              <a:xfrm>
                <a:off x="936720" y="2276640"/>
                <a:ext cx="6832800" cy="3257640"/>
              </a:xfrm>
              <a:prstGeom prst="rect">
                <a:avLst/>
              </a:prstGeom>
            </p:spPr>
          </p:pic>
        </mc:Fallback>
      </mc:AlternateContent>
    </p:spTree>
    <p:extLst>
      <p:ext uri="{BB962C8B-B14F-4D97-AF65-F5344CB8AC3E}">
        <p14:creationId xmlns:p14="http://schemas.microsoft.com/office/powerpoint/2010/main" val="22215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21</a:t>
            </a:fld>
            <a:endParaRPr lang="en-IN"/>
          </a:p>
        </p:txBody>
      </p:sp>
      <p:sp>
        <p:nvSpPr>
          <p:cNvPr id="3" name="Rectangle 2"/>
          <p:cNvSpPr/>
          <p:nvPr/>
        </p:nvSpPr>
        <p:spPr>
          <a:xfrm>
            <a:off x="241249" y="762000"/>
            <a:ext cx="7986793"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view </a:t>
            </a:r>
            <a:r>
              <a:rPr lang="en-IN" sz="2000" b="1" dirty="0" err="1">
                <a:solidFill>
                  <a:schemeClr val="tx2"/>
                </a:solidFill>
              </a:rPr>
              <a:t>vtemp</a:t>
            </a:r>
            <a:r>
              <a:rPr lang="en-IN" sz="2000" b="1" dirty="0">
                <a:solidFill>
                  <a:schemeClr val="tx2"/>
                </a:solidFill>
              </a:rPr>
              <a:t> (</a:t>
            </a:r>
            <a:r>
              <a:rPr lang="en-IN" sz="2000" b="1" dirty="0" err="1">
                <a:solidFill>
                  <a:schemeClr val="tx2"/>
                </a:solidFill>
              </a:rPr>
              <a:t>empno</a:t>
            </a:r>
            <a:r>
              <a:rPr lang="en-IN" sz="2000" b="1" dirty="0">
                <a:solidFill>
                  <a:schemeClr val="tx2"/>
                </a:solidFill>
              </a:rPr>
              <a:t>, </a:t>
            </a:r>
            <a:r>
              <a:rPr lang="en-IN" sz="2000" b="1" dirty="0" err="1">
                <a:solidFill>
                  <a:schemeClr val="tx2"/>
                </a:solidFill>
              </a:rPr>
              <a:t>ename</a:t>
            </a:r>
            <a:r>
              <a:rPr lang="en-IN" sz="2000" b="1" dirty="0">
                <a:solidFill>
                  <a:schemeClr val="tx2"/>
                </a:solidFill>
              </a:rPr>
              <a:t>, </a:t>
            </a:r>
            <a:r>
              <a:rPr lang="en-IN" sz="2000" b="1" dirty="0" err="1">
                <a:solidFill>
                  <a:schemeClr val="tx2"/>
                </a:solidFill>
              </a:rPr>
              <a:t>edeptno</a:t>
            </a:r>
            <a:r>
              <a:rPr lang="en-IN" sz="2000" b="1" dirty="0">
                <a:solidFill>
                  <a:schemeClr val="tx2"/>
                </a:solidFill>
              </a:rPr>
              <a:t>, </a:t>
            </a:r>
            <a:r>
              <a:rPr lang="en-IN" sz="2000" b="1" dirty="0" err="1">
                <a:solidFill>
                  <a:schemeClr val="tx2"/>
                </a:solidFill>
              </a:rPr>
              <a:t>ddeptno</a:t>
            </a:r>
            <a:r>
              <a:rPr lang="en-IN" sz="2000" b="1" dirty="0">
                <a:solidFill>
                  <a:schemeClr val="tx2"/>
                </a:solidFill>
              </a:rPr>
              <a:t>, </a:t>
            </a:r>
            <a:r>
              <a:rPr lang="en-IN" sz="2000" b="1" dirty="0" err="1">
                <a:solidFill>
                  <a:schemeClr val="tx2"/>
                </a:solidFill>
              </a:rPr>
              <a:t>dname</a:t>
            </a:r>
            <a:r>
              <a:rPr lang="en-IN" sz="2000" b="1" dirty="0">
                <a:solidFill>
                  <a:schemeClr val="tx2"/>
                </a:solidFill>
              </a:rPr>
              <a:t>, </a:t>
            </a:r>
            <a:r>
              <a:rPr lang="en-IN" sz="2000" b="1" dirty="0" err="1">
                <a:solidFill>
                  <a:schemeClr val="tx2"/>
                </a:solidFill>
              </a:rPr>
              <a:t>loc</a:t>
            </a:r>
            <a:r>
              <a:rPr lang="en-IN" sz="2000" b="1" dirty="0">
                <a:solidFill>
                  <a:schemeClr val="tx2"/>
                </a:solidFill>
              </a:rPr>
              <a:t>)</a:t>
            </a:r>
          </a:p>
          <a:p>
            <a:pPr lvl="1"/>
            <a:r>
              <a:rPr lang="en-IN" sz="2000" b="1" dirty="0">
                <a:solidFill>
                  <a:schemeClr val="accent6">
                    <a:lumMod val="50000"/>
                  </a:schemeClr>
                </a:solidFill>
              </a:rPr>
              <a:t>insert into </a:t>
            </a:r>
            <a:r>
              <a:rPr lang="en-IN" sz="2000" b="1" dirty="0" err="1">
                <a:solidFill>
                  <a:schemeClr val="accent6">
                    <a:lumMod val="50000"/>
                  </a:schemeClr>
                </a:solidFill>
              </a:rPr>
              <a:t>vtemp</a:t>
            </a:r>
            <a:r>
              <a:rPr lang="en-IN" sz="2000" b="1" dirty="0">
                <a:solidFill>
                  <a:schemeClr val="accent6">
                    <a:lumMod val="50000"/>
                  </a:schemeClr>
                </a:solidFill>
              </a:rPr>
              <a:t> values (2222, 'JONAS', 60, 60, 'HR', 'BOSTON');</a:t>
            </a:r>
          </a:p>
          <a:p>
            <a:pPr lvl="1"/>
            <a:r>
              <a:rPr lang="en-IN" sz="2000" b="1" dirty="0">
                <a:solidFill>
                  <a:schemeClr val="accent6">
                    <a:lumMod val="50000"/>
                  </a:schemeClr>
                </a:solidFill>
              </a:rPr>
              <a:t>insert into </a:t>
            </a:r>
            <a:r>
              <a:rPr lang="en-IN" sz="2000" b="1" dirty="0" err="1">
                <a:solidFill>
                  <a:schemeClr val="accent6">
                    <a:lumMod val="50000"/>
                  </a:schemeClr>
                </a:solidFill>
              </a:rPr>
              <a:t>vtemp</a:t>
            </a:r>
            <a:r>
              <a:rPr lang="en-IN" sz="2000" b="1" dirty="0">
                <a:solidFill>
                  <a:schemeClr val="accent6">
                    <a:lumMod val="50000"/>
                  </a:schemeClr>
                </a:solidFill>
              </a:rPr>
              <a:t> values (2222, 'JONAS', 30, 60, 'HR', 'BOSTON');</a:t>
            </a:r>
          </a:p>
          <a:p>
            <a:pPr lvl="1"/>
            <a:r>
              <a:rPr lang="en-IN" sz="2000" dirty="0">
                <a:solidFill>
                  <a:srgbClr val="FF0000"/>
                </a:solidFill>
              </a:rPr>
              <a:t>ORA-01776: cannot modify more than one base table through a join view </a:t>
            </a:r>
          </a:p>
          <a:p>
            <a:pPr lvl="1"/>
            <a:endParaRPr lang="en-IN" sz="2000" b="1" dirty="0">
              <a:solidFill>
                <a:schemeClr val="tx2"/>
              </a:solidFill>
            </a:endParaRPr>
          </a:p>
          <a:p>
            <a:pPr lvl="1"/>
            <a:r>
              <a:rPr lang="en-IN" sz="2000" b="1" dirty="0">
                <a:solidFill>
                  <a:schemeClr val="accent6">
                    <a:lumMod val="50000"/>
                  </a:schemeClr>
                </a:solidFill>
              </a:rPr>
              <a:t>insert into </a:t>
            </a:r>
            <a:r>
              <a:rPr lang="en-IN" sz="2000" b="1" dirty="0" err="1">
                <a:solidFill>
                  <a:schemeClr val="accent6">
                    <a:lumMod val="50000"/>
                  </a:schemeClr>
                </a:solidFill>
              </a:rPr>
              <a:t>vtemp</a:t>
            </a:r>
            <a:r>
              <a:rPr lang="en-IN" sz="2000" b="1" dirty="0">
                <a:solidFill>
                  <a:schemeClr val="accent6">
                    <a:lumMod val="50000"/>
                  </a:schemeClr>
                </a:solidFill>
              </a:rPr>
              <a: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p>
          <a:p>
            <a:pPr lvl="1"/>
            <a:r>
              <a:rPr lang="en-IN" sz="2000" b="1" dirty="0">
                <a:solidFill>
                  <a:schemeClr val="accent6">
                    <a:lumMod val="50000"/>
                  </a:schemeClr>
                </a:solidFill>
              </a:rPr>
              <a:t>values (2222, 'JONAS', 30)  	</a:t>
            </a:r>
            <a:r>
              <a:rPr lang="en-IN" sz="2000" b="1" dirty="0">
                <a:solidFill>
                  <a:schemeClr val="tx2"/>
                </a:solidFill>
              </a:rPr>
              <a:t>		- executes </a:t>
            </a:r>
          </a:p>
          <a:p>
            <a:pPr lvl="1"/>
            <a:endParaRPr lang="en-IN" sz="2000" b="1" dirty="0">
              <a:solidFill>
                <a:schemeClr val="tx2"/>
              </a:solidFill>
            </a:endParaRPr>
          </a:p>
          <a:p>
            <a:pPr lvl="1"/>
            <a:r>
              <a:rPr lang="en-IN" sz="2000" b="1" dirty="0">
                <a:solidFill>
                  <a:schemeClr val="accent6">
                    <a:lumMod val="50000"/>
                  </a:schemeClr>
                </a:solidFill>
              </a:rPr>
              <a:t>insert into </a:t>
            </a:r>
            <a:r>
              <a:rPr lang="en-IN" sz="2000" b="1" dirty="0" err="1">
                <a:solidFill>
                  <a:schemeClr val="accent6">
                    <a:lumMod val="50000"/>
                  </a:schemeClr>
                </a:solidFill>
              </a:rPr>
              <a:t>vtemp</a:t>
            </a:r>
            <a:r>
              <a:rPr lang="en-IN" sz="2000" b="1" dirty="0">
                <a:solidFill>
                  <a:schemeClr val="accent6">
                    <a:lumMod val="50000"/>
                  </a:schemeClr>
                </a:solidFill>
              </a:rPr>
              <a:t> (</a:t>
            </a:r>
            <a:r>
              <a:rPr lang="en-IN" sz="2000" b="1" dirty="0" err="1">
                <a:solidFill>
                  <a:schemeClr val="accent6">
                    <a:lumMod val="50000"/>
                  </a:schemeClr>
                </a:solidFill>
              </a:rPr>
              <a:t>ddeptno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r>
              <a:rPr lang="en-IN" sz="2000" b="1" dirty="0">
                <a:solidFill>
                  <a:schemeClr val="accent6">
                    <a:lumMod val="50000"/>
                  </a:schemeClr>
                </a:solidFill>
              </a:rPr>
              <a:t>) values (60, 'HR', 'BOSTON');</a:t>
            </a:r>
          </a:p>
          <a:p>
            <a:pPr lvl="1"/>
            <a:r>
              <a:rPr lang="en-IN" sz="2000" dirty="0">
                <a:solidFill>
                  <a:srgbClr val="FF0000"/>
                </a:solidFill>
              </a:rPr>
              <a:t>ORA-01779: cannot modify a column which maps to a non key-preserved table </a:t>
            </a:r>
            <a:endParaRPr lang="en-IN" sz="2000" b="1" dirty="0">
              <a:solidFill>
                <a:srgbClr val="FF0000"/>
              </a:solidFill>
            </a:endParaRPr>
          </a:p>
          <a:p>
            <a:pPr marL="342900" indent="-342900">
              <a:buFont typeface="Wingdings" pitchFamily="2" charset="2"/>
              <a:buChar char="Ø"/>
            </a:pPr>
            <a:r>
              <a:rPr lang="en-IN" sz="2000" b="1" dirty="0">
                <a:solidFill>
                  <a:schemeClr val="tx2"/>
                </a:solidFill>
              </a:rPr>
              <a:t>If you can assert that a given row in a table will appear at most once in the view -- that table is "key preserved" in the view.</a:t>
            </a:r>
          </a:p>
          <a:p>
            <a:pPr marL="342900" indent="-342900">
              <a:buFont typeface="Wingdings" pitchFamily="2" charset="2"/>
              <a:buChar char="Ø"/>
            </a:pPr>
            <a:r>
              <a:rPr lang="en-IN" sz="2000" b="1" dirty="0">
                <a:solidFill>
                  <a:schemeClr val="tx2"/>
                </a:solidFill>
              </a:rPr>
              <a:t>In the view </a:t>
            </a:r>
            <a:r>
              <a:rPr lang="en-IN" sz="2000" b="1" dirty="0" err="1">
                <a:solidFill>
                  <a:schemeClr val="tx2"/>
                </a:solidFill>
              </a:rPr>
              <a:t>vtemp</a:t>
            </a:r>
            <a:r>
              <a:rPr lang="en-IN" sz="2000" b="1" dirty="0">
                <a:solidFill>
                  <a:schemeClr val="tx2"/>
                </a:solidFill>
              </a:rPr>
              <a:t> every row of </a:t>
            </a:r>
            <a:r>
              <a:rPr lang="en-IN" sz="2000" b="1" dirty="0" err="1">
                <a:solidFill>
                  <a:schemeClr val="tx2"/>
                </a:solidFill>
              </a:rPr>
              <a:t>emp</a:t>
            </a:r>
            <a:r>
              <a:rPr lang="en-IN" sz="2000" b="1" dirty="0">
                <a:solidFill>
                  <a:schemeClr val="tx2"/>
                </a:solidFill>
              </a:rPr>
              <a:t> table appears at the most once</a:t>
            </a:r>
          </a:p>
          <a:p>
            <a:pPr marL="342900" indent="-342900">
              <a:buFont typeface="Wingdings" pitchFamily="2" charset="2"/>
              <a:buChar char="Ø"/>
            </a:pPr>
            <a:r>
              <a:rPr lang="en-IN" sz="2000" b="1" dirty="0">
                <a:solidFill>
                  <a:schemeClr val="tx2"/>
                </a:solidFill>
              </a:rPr>
              <a:t>For </a:t>
            </a:r>
            <a:r>
              <a:rPr lang="en-IN" sz="2000" b="1" dirty="0" err="1">
                <a:solidFill>
                  <a:schemeClr val="tx2"/>
                </a:solidFill>
              </a:rPr>
              <a:t>vtemp</a:t>
            </a:r>
            <a:r>
              <a:rPr lang="en-IN" sz="2000" b="1" dirty="0">
                <a:solidFill>
                  <a:schemeClr val="tx2"/>
                </a:solidFill>
              </a:rPr>
              <a:t>, </a:t>
            </a:r>
            <a:r>
              <a:rPr lang="en-IN" sz="2000" b="1" dirty="0" err="1">
                <a:solidFill>
                  <a:schemeClr val="tx2"/>
                </a:solidFill>
              </a:rPr>
              <a:t>empno</a:t>
            </a:r>
            <a:r>
              <a:rPr lang="en-IN" sz="2000" b="1" dirty="0">
                <a:solidFill>
                  <a:schemeClr val="tx2"/>
                </a:solidFill>
              </a:rPr>
              <a:t>(PK) is key-preserved and </a:t>
            </a:r>
            <a:r>
              <a:rPr lang="en-IN" sz="2000" b="1" dirty="0" err="1">
                <a:solidFill>
                  <a:schemeClr val="tx2"/>
                </a:solidFill>
              </a:rPr>
              <a:t>d.deptno</a:t>
            </a:r>
            <a:r>
              <a:rPr lang="en-IN" sz="2000" b="1" dirty="0">
                <a:solidFill>
                  <a:schemeClr val="tx2"/>
                </a:solidFill>
              </a:rPr>
              <a:t>(PK of </a:t>
            </a:r>
            <a:r>
              <a:rPr lang="en-IN" sz="2000" b="1" dirty="0" err="1">
                <a:solidFill>
                  <a:schemeClr val="tx2"/>
                </a:solidFill>
              </a:rPr>
              <a:t>dept</a:t>
            </a:r>
            <a:r>
              <a:rPr lang="en-IN" sz="2000" b="1" dirty="0">
                <a:solidFill>
                  <a:schemeClr val="tx2"/>
                </a:solidFill>
              </a:rPr>
              <a:t> table) is not. </a:t>
            </a:r>
          </a:p>
          <a:p>
            <a:pPr marL="342900" indent="-342900">
              <a:buFont typeface="Wingdings" pitchFamily="2" charset="2"/>
              <a:buChar char="Ø"/>
            </a:pPr>
            <a:r>
              <a:rPr lang="en-IN" sz="2000" b="1" dirty="0">
                <a:solidFill>
                  <a:schemeClr val="tx2"/>
                </a:solidFill>
              </a:rPr>
              <a:t>So if for the view </a:t>
            </a:r>
            <a:r>
              <a:rPr lang="en-IN" sz="2000" b="1" dirty="0" err="1">
                <a:solidFill>
                  <a:schemeClr val="tx2"/>
                </a:solidFill>
              </a:rPr>
              <a:t>vtemp</a:t>
            </a:r>
            <a:r>
              <a:rPr lang="en-IN" sz="2000" b="1" dirty="0">
                <a:solidFill>
                  <a:schemeClr val="tx2"/>
                </a:solidFill>
              </a:rPr>
              <a:t>, </a:t>
            </a:r>
            <a:r>
              <a:rPr lang="en-IN" sz="2000" b="1" dirty="0" err="1">
                <a:solidFill>
                  <a:schemeClr val="tx2"/>
                </a:solidFill>
              </a:rPr>
              <a:t>emp</a:t>
            </a:r>
            <a:r>
              <a:rPr lang="en-IN" sz="2000" b="1" dirty="0">
                <a:solidFill>
                  <a:schemeClr val="tx2"/>
                </a:solidFill>
              </a:rPr>
              <a:t> table is key-preserved and </a:t>
            </a:r>
            <a:r>
              <a:rPr lang="en-IN" sz="2000" b="1" dirty="0" err="1">
                <a:solidFill>
                  <a:schemeClr val="tx2"/>
                </a:solidFill>
              </a:rPr>
              <a:t>dept</a:t>
            </a:r>
            <a:r>
              <a:rPr lang="en-IN" sz="2000" b="1" dirty="0">
                <a:solidFill>
                  <a:schemeClr val="tx2"/>
                </a:solidFill>
              </a:rPr>
              <a:t> table is not i.e. it is non key-preserved table.</a:t>
            </a:r>
          </a:p>
        </p:txBody>
      </p:sp>
      <p:sp>
        <p:nvSpPr>
          <p:cNvPr id="5" name="Title 1"/>
          <p:cNvSpPr>
            <a:spLocks noGrp="1"/>
          </p:cNvSpPr>
          <p:nvPr>
            <p:ph type="title"/>
          </p:nvPr>
        </p:nvSpPr>
        <p:spPr>
          <a:xfrm>
            <a:off x="76199" y="183502"/>
            <a:ext cx="8186055" cy="609600"/>
          </a:xfrm>
        </p:spPr>
        <p:txBody>
          <a:bodyPr/>
          <a:lstStyle/>
          <a:p>
            <a:r>
              <a:rPr lang="en-IN" sz="3600" b="1" dirty="0"/>
              <a:t>Some more facts on VIEWS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3ED48C5-1E02-44C8-B5A1-BE5F92964EA5}"/>
                  </a:ext>
                </a:extLst>
              </p14:cNvPr>
              <p14:cNvContentPartPr/>
              <p14:nvPr/>
            </p14:nvContentPartPr>
            <p14:xfrm>
              <a:off x="1708200" y="31680"/>
              <a:ext cx="2229120" cy="400320"/>
            </p14:xfrm>
          </p:contentPart>
        </mc:Choice>
        <mc:Fallback xmlns="">
          <p:pic>
            <p:nvPicPr>
              <p:cNvPr id="2" name="Ink 1">
                <a:extLst>
                  <a:ext uri="{FF2B5EF4-FFF2-40B4-BE49-F238E27FC236}">
                    <a16:creationId xmlns:a16="http://schemas.microsoft.com/office/drawing/2014/main" id="{13ED48C5-1E02-44C8-B5A1-BE5F92964EA5}"/>
                  </a:ext>
                </a:extLst>
              </p:cNvPr>
              <p:cNvPicPr/>
              <p:nvPr/>
            </p:nvPicPr>
            <p:blipFill>
              <a:blip r:embed="rId3"/>
              <a:stretch>
                <a:fillRect/>
              </a:stretch>
            </p:blipFill>
            <p:spPr>
              <a:xfrm>
                <a:off x="1698840" y="22320"/>
                <a:ext cx="2247840" cy="419040"/>
              </a:xfrm>
              <a:prstGeom prst="rect">
                <a:avLst/>
              </a:prstGeom>
            </p:spPr>
          </p:pic>
        </mc:Fallback>
      </mc:AlternateContent>
    </p:spTree>
    <p:extLst>
      <p:ext uri="{BB962C8B-B14F-4D97-AF65-F5344CB8AC3E}">
        <p14:creationId xmlns:p14="http://schemas.microsoft.com/office/powerpoint/2010/main" val="390365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22</a:t>
            </a:fld>
            <a:endParaRPr lang="en-IN"/>
          </a:p>
        </p:txBody>
      </p:sp>
      <p:sp>
        <p:nvSpPr>
          <p:cNvPr id="3" name="Rectangle 2"/>
          <p:cNvSpPr/>
          <p:nvPr/>
        </p:nvSpPr>
        <p:spPr>
          <a:xfrm>
            <a:off x="261466" y="762000"/>
            <a:ext cx="7986793" cy="347787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dirty="0">
                <a:solidFill>
                  <a:schemeClr val="tx2"/>
                </a:solidFill>
              </a:rPr>
              <a:t>Oracle uses materialized views (also known as snapshots in prior releases) </a:t>
            </a:r>
            <a:r>
              <a:rPr lang="en-IN" sz="2000" b="1" dirty="0">
                <a:solidFill>
                  <a:schemeClr val="tx2"/>
                </a:solidFill>
                <a:highlight>
                  <a:srgbClr val="00FFFF"/>
                </a:highlight>
              </a:rPr>
              <a:t>to replicate in Distributed Databases and to cache expensive queries in a data warehouse environment</a:t>
            </a:r>
            <a:r>
              <a:rPr lang="en-IN" sz="2000" dirty="0">
                <a:solidFill>
                  <a:schemeClr val="tx2"/>
                </a:solidFill>
                <a:highlight>
                  <a:srgbClr val="00FFFF"/>
                </a:highlight>
              </a:rPr>
              <a:t>.</a:t>
            </a:r>
          </a:p>
          <a:p>
            <a:pPr marL="342900" indent="-342900">
              <a:buFont typeface="Wingdings" pitchFamily="2" charset="2"/>
              <a:buChar char="Ø"/>
            </a:pPr>
            <a:r>
              <a:rPr lang="en-IN" sz="2000" dirty="0">
                <a:solidFill>
                  <a:schemeClr val="tx2"/>
                </a:solidFill>
                <a:highlight>
                  <a:srgbClr val="00FFFF"/>
                </a:highlight>
              </a:rPr>
              <a:t>Definition of Materialized views is stored in databases</a:t>
            </a:r>
            <a:r>
              <a:rPr lang="en-IN" sz="2000" dirty="0">
                <a:solidFill>
                  <a:schemeClr val="tx2"/>
                </a:solidFill>
              </a:rPr>
              <a:t>.</a:t>
            </a:r>
          </a:p>
          <a:p>
            <a:pPr marL="342900" indent="-342900">
              <a:buFont typeface="Wingdings" pitchFamily="2" charset="2"/>
              <a:buChar char="Ø"/>
            </a:pPr>
            <a:r>
              <a:rPr lang="en-IN" sz="2000" dirty="0">
                <a:solidFill>
                  <a:schemeClr val="tx2"/>
                </a:solidFill>
              </a:rPr>
              <a:t>Materialized views are </a:t>
            </a:r>
            <a:r>
              <a:rPr lang="en-IN" sz="2000" b="1" dirty="0">
                <a:solidFill>
                  <a:schemeClr val="tx2"/>
                </a:solidFill>
                <a:highlight>
                  <a:srgbClr val="00FFFF"/>
                </a:highlight>
              </a:rPr>
              <a:t>useful in Data-warehousing concepts</a:t>
            </a:r>
            <a:r>
              <a:rPr lang="en-IN" sz="2000" dirty="0">
                <a:solidFill>
                  <a:schemeClr val="tx2"/>
                </a:solidFill>
              </a:rPr>
              <a:t>. When you create a Materialized view, Oracle Database creates one </a:t>
            </a:r>
            <a:r>
              <a:rPr lang="en-IN" sz="2000" dirty="0">
                <a:solidFill>
                  <a:schemeClr val="tx2"/>
                </a:solidFill>
                <a:highlight>
                  <a:srgbClr val="00FFFF"/>
                </a:highlight>
              </a:rPr>
              <a:t>internal table and at least one index</a:t>
            </a:r>
            <a:r>
              <a:rPr lang="en-IN" sz="2000" dirty="0">
                <a:solidFill>
                  <a:schemeClr val="tx2"/>
                </a:solidFill>
              </a:rPr>
              <a:t>, and may create one view, all in the schema of the materialized views.</a:t>
            </a:r>
          </a:p>
          <a:p>
            <a:pPr marL="342900" indent="-342900">
              <a:buFont typeface="Wingdings" pitchFamily="2" charset="2"/>
              <a:buChar char="Ø"/>
            </a:pPr>
            <a:endParaRPr lang="en-IN" sz="2000" dirty="0">
              <a:solidFill>
                <a:schemeClr val="tx2"/>
              </a:solidFill>
            </a:endParaRPr>
          </a:p>
          <a:p>
            <a:r>
              <a:rPr lang="en-IN" sz="2000" b="1" dirty="0">
                <a:solidFill>
                  <a:schemeClr val="accent6">
                    <a:lumMod val="50000"/>
                  </a:schemeClr>
                </a:solidFill>
              </a:rPr>
              <a:t>create materialized view </a:t>
            </a:r>
            <a:r>
              <a:rPr lang="en-IN" sz="2000" b="1" dirty="0" err="1">
                <a:solidFill>
                  <a:schemeClr val="accent6">
                    <a:lumMod val="50000"/>
                  </a:schemeClr>
                </a:solidFill>
              </a:rPr>
              <a:t>mview</a:t>
            </a:r>
            <a:r>
              <a:rPr lang="en-IN" sz="2000" b="1" dirty="0">
                <a:solidFill>
                  <a:schemeClr val="accent6">
                    <a:lumMod val="50000"/>
                  </a:schemeClr>
                </a:solidFill>
              </a:rPr>
              <a:t> </a:t>
            </a:r>
          </a:p>
          <a:p>
            <a:r>
              <a:rPr lang="en-IN" sz="2000" b="1" dirty="0">
                <a:solidFill>
                  <a:schemeClr val="accent6">
                    <a:lumMod val="50000"/>
                  </a:schemeClr>
                </a:solidFill>
              </a:rPr>
              <a:t>as 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job from </a:t>
            </a:r>
            <a:r>
              <a:rPr lang="en-IN" sz="2000" b="1" dirty="0" err="1">
                <a:solidFill>
                  <a:schemeClr val="accent6">
                    <a:lumMod val="50000"/>
                  </a:schemeClr>
                </a:solidFill>
              </a:rPr>
              <a:t>emp</a:t>
            </a:r>
            <a:r>
              <a:rPr lang="en-IN" sz="2000" b="1" dirty="0">
                <a:solidFill>
                  <a:schemeClr val="accent6">
                    <a:lumMod val="50000"/>
                  </a:schemeClr>
                </a:solidFill>
              </a:rPr>
              <a:t> where </a:t>
            </a:r>
            <a:r>
              <a:rPr lang="en-IN" sz="2000" b="1" dirty="0" err="1">
                <a:solidFill>
                  <a:schemeClr val="accent6">
                    <a:lumMod val="50000"/>
                  </a:schemeClr>
                </a:solidFill>
              </a:rPr>
              <a:t>deptno</a:t>
            </a:r>
            <a:r>
              <a:rPr lang="en-IN" sz="2000" b="1" dirty="0">
                <a:solidFill>
                  <a:schemeClr val="accent6">
                    <a:lumMod val="50000"/>
                  </a:schemeClr>
                </a:solidFill>
              </a:rPr>
              <a:t> in (10, 20);</a:t>
            </a:r>
          </a:p>
        </p:txBody>
      </p:sp>
      <p:pic>
        <p:nvPicPr>
          <p:cNvPr id="1026" name="Picture 2" descr="ORACLE-BASE - Materialized Views in Ora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29" y="4114800"/>
            <a:ext cx="6917293" cy="2667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51418" y="76200"/>
            <a:ext cx="8186055" cy="609600"/>
          </a:xfrm>
        </p:spPr>
        <p:txBody>
          <a:bodyPr/>
          <a:lstStyle/>
          <a:p>
            <a:r>
              <a:rPr lang="en-IN" sz="3600" b="1" dirty="0"/>
              <a:t>MATERIALIZED VIEWS</a:t>
            </a:r>
          </a:p>
        </p:txBody>
      </p:sp>
    </p:spTree>
    <p:extLst>
      <p:ext uri="{BB962C8B-B14F-4D97-AF65-F5344CB8AC3E}">
        <p14:creationId xmlns:p14="http://schemas.microsoft.com/office/powerpoint/2010/main" val="203974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23</a:t>
            </a:fld>
            <a:endParaRPr lang="en-IN"/>
          </a:p>
        </p:txBody>
      </p:sp>
      <p:sp>
        <p:nvSpPr>
          <p:cNvPr id="3" name="Rectangle 2"/>
          <p:cNvSpPr/>
          <p:nvPr/>
        </p:nvSpPr>
        <p:spPr>
          <a:xfrm>
            <a:off x="152400" y="990600"/>
            <a:ext cx="3534538" cy="501675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accent6">
                    <a:lumMod val="50000"/>
                  </a:schemeClr>
                </a:solidFill>
              </a:rPr>
              <a:t>create materialized view </a:t>
            </a:r>
            <a:r>
              <a:rPr lang="en-IN" sz="2000" b="1" dirty="0" err="1">
                <a:solidFill>
                  <a:schemeClr val="accent6">
                    <a:lumMod val="50000"/>
                  </a:schemeClr>
                </a:solidFill>
              </a:rPr>
              <a:t>mview</a:t>
            </a:r>
            <a:r>
              <a:rPr lang="en-IN" sz="2000" b="1" dirty="0">
                <a:solidFill>
                  <a:schemeClr val="accent6">
                    <a:lumMod val="50000"/>
                  </a:schemeClr>
                </a:solidFill>
              </a:rPr>
              <a:t> as 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job from </a:t>
            </a:r>
            <a:r>
              <a:rPr lang="en-IN" sz="2000" b="1" dirty="0" err="1">
                <a:solidFill>
                  <a:schemeClr val="accent6">
                    <a:lumMod val="50000"/>
                  </a:schemeClr>
                </a:solidFill>
              </a:rPr>
              <a:t>emp</a:t>
            </a:r>
            <a:r>
              <a:rPr lang="en-IN" sz="2000" b="1" dirty="0">
                <a:solidFill>
                  <a:schemeClr val="accent6">
                    <a:lumMod val="50000"/>
                  </a:schemeClr>
                </a:solidFill>
              </a:rPr>
              <a:t> where </a:t>
            </a:r>
            <a:r>
              <a:rPr lang="en-IN" sz="2000" b="1" dirty="0" err="1">
                <a:solidFill>
                  <a:schemeClr val="accent6">
                    <a:lumMod val="50000"/>
                  </a:schemeClr>
                </a:solidFill>
              </a:rPr>
              <a:t>deptno</a:t>
            </a:r>
            <a:r>
              <a:rPr lang="en-IN" sz="2000" b="1" dirty="0">
                <a:solidFill>
                  <a:schemeClr val="accent6">
                    <a:lumMod val="50000"/>
                  </a:schemeClr>
                </a:solidFill>
              </a:rPr>
              <a:t> in (10, 20);</a:t>
            </a:r>
          </a:p>
          <a:p>
            <a:endParaRPr lang="en-IN" sz="2000" b="1" dirty="0">
              <a:solidFill>
                <a:schemeClr val="accent6">
                  <a:lumMod val="50000"/>
                </a:schemeClr>
              </a:solidFill>
            </a:endParaRPr>
          </a:p>
          <a:p>
            <a:r>
              <a:rPr lang="en-IN" sz="2000" b="1" dirty="0">
                <a:solidFill>
                  <a:schemeClr val="accent6">
                    <a:lumMod val="50000"/>
                  </a:schemeClr>
                </a:solidFill>
              </a:rPr>
              <a:t>select * from </a:t>
            </a:r>
            <a:r>
              <a:rPr lang="en-IN" sz="2000" b="1" dirty="0" err="1">
                <a:solidFill>
                  <a:schemeClr val="accent6">
                    <a:lumMod val="50000"/>
                  </a:schemeClr>
                </a:solidFill>
              </a:rPr>
              <a:t>user_views</a:t>
            </a:r>
            <a:r>
              <a:rPr lang="en-IN" sz="2000" b="1" dirty="0">
                <a:solidFill>
                  <a:schemeClr val="accent6">
                    <a:lumMod val="50000"/>
                  </a:schemeClr>
                </a:solidFill>
              </a:rPr>
              <a:t>;</a:t>
            </a:r>
          </a:p>
          <a:p>
            <a:endParaRPr lang="en-IN" sz="2000" b="1" dirty="0">
              <a:solidFill>
                <a:schemeClr val="accent6">
                  <a:lumMod val="50000"/>
                </a:schemeClr>
              </a:solidFill>
            </a:endParaRPr>
          </a:p>
          <a:p>
            <a:pPr marL="342900" indent="-342900">
              <a:buFont typeface="Wingdings" pitchFamily="2" charset="2"/>
              <a:buChar char="Ø"/>
            </a:pPr>
            <a:r>
              <a:rPr lang="en-IN" sz="2000" b="1" dirty="0">
                <a:solidFill>
                  <a:schemeClr val="tx2"/>
                </a:solidFill>
              </a:rPr>
              <a:t>Will not show the view ‘</a:t>
            </a:r>
            <a:r>
              <a:rPr lang="en-IN" sz="2000" b="1" dirty="0" err="1">
                <a:solidFill>
                  <a:schemeClr val="tx2"/>
                </a:solidFill>
              </a:rPr>
              <a:t>mview</a:t>
            </a:r>
            <a:r>
              <a:rPr lang="en-IN" sz="2000" b="1" dirty="0">
                <a:solidFill>
                  <a:schemeClr val="tx2"/>
                </a:solidFill>
              </a:rPr>
              <a:t>’.</a:t>
            </a:r>
          </a:p>
          <a:p>
            <a:pPr marL="342900" indent="-342900">
              <a:buFont typeface="Wingdings" pitchFamily="2" charset="2"/>
              <a:buChar char="Ø"/>
            </a:pPr>
            <a:endParaRPr lang="en-IN" sz="2000" b="1" dirty="0">
              <a:solidFill>
                <a:schemeClr val="accent6">
                  <a:lumMod val="50000"/>
                </a:schemeClr>
              </a:solidFill>
            </a:endParaRPr>
          </a:p>
          <a:p>
            <a:r>
              <a:rPr lang="en-IN" sz="2000" b="1" dirty="0">
                <a:solidFill>
                  <a:schemeClr val="accent6">
                    <a:lumMod val="50000"/>
                  </a:schemeClr>
                </a:solidFill>
              </a:rPr>
              <a:t>select * from tab;</a:t>
            </a:r>
          </a:p>
          <a:p>
            <a:endParaRPr lang="en-IN" sz="2000" b="1" dirty="0">
              <a:solidFill>
                <a:schemeClr val="accent6">
                  <a:lumMod val="50000"/>
                </a:schemeClr>
              </a:solidFill>
            </a:endParaRPr>
          </a:p>
          <a:p>
            <a:pPr marL="342900" indent="-342900">
              <a:buFont typeface="Wingdings" pitchFamily="2" charset="2"/>
              <a:buChar char="Ø"/>
            </a:pPr>
            <a:r>
              <a:rPr lang="en-IN" sz="2000" b="1" dirty="0">
                <a:solidFill>
                  <a:schemeClr val="tx2"/>
                </a:solidFill>
              </a:rPr>
              <a:t>Will show </a:t>
            </a:r>
            <a:r>
              <a:rPr lang="en-IN" sz="2000" b="1" dirty="0" err="1">
                <a:solidFill>
                  <a:schemeClr val="tx2"/>
                </a:solidFill>
              </a:rPr>
              <a:t>mview</a:t>
            </a:r>
            <a:r>
              <a:rPr lang="en-IN" sz="2000" b="1" dirty="0">
                <a:solidFill>
                  <a:schemeClr val="tx2"/>
                </a:solidFill>
              </a:rPr>
              <a:t> as a table since it is actually storing data and works like an actual and not virtual table</a:t>
            </a:r>
          </a:p>
          <a:p>
            <a:endParaRPr lang="en-IN" sz="2000" b="1" dirty="0">
              <a:solidFill>
                <a:schemeClr val="accent6">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84354463"/>
              </p:ext>
            </p:extLst>
          </p:nvPr>
        </p:nvGraphicFramePr>
        <p:xfrm>
          <a:off x="4038600" y="1143000"/>
          <a:ext cx="4191000" cy="4693920"/>
        </p:xfrm>
        <a:graphic>
          <a:graphicData uri="http://schemas.openxmlformats.org/drawingml/2006/table">
            <a:tbl>
              <a:tblPr>
                <a:tableStyleId>{35758FB7-9AC5-4552-8A53-C91805E547FA}</a:tableStyleId>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tblGrid>
              <a:tr h="0">
                <a:tc>
                  <a:txBody>
                    <a:bodyPr/>
                    <a:lstStyle/>
                    <a:p>
                      <a:pPr fontAlgn="b"/>
                      <a:r>
                        <a:rPr lang="en-IN" b="1" dirty="0">
                          <a:effectLst/>
                        </a:rPr>
                        <a:t>TNAME</a:t>
                      </a:r>
                      <a:endParaRPr lang="en-IN" b="1" dirty="0">
                        <a:solidFill>
                          <a:srgbClr val="000000"/>
                        </a:solidFill>
                        <a:effectLst/>
                      </a:endParaRPr>
                    </a:p>
                  </a:txBody>
                  <a:tcPr marL="60960" marR="60960" marT="60960" marB="60960" anchor="b"/>
                </a:tc>
                <a:tc>
                  <a:txBody>
                    <a:bodyPr/>
                    <a:lstStyle/>
                    <a:p>
                      <a:pPr fontAlgn="b"/>
                      <a:r>
                        <a:rPr lang="en-IN" b="1" dirty="0">
                          <a:effectLst/>
                        </a:rPr>
                        <a:t>TABTYPE</a:t>
                      </a:r>
                      <a:endParaRPr lang="en-IN"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0">
                <a:tc>
                  <a:txBody>
                    <a:bodyPr/>
                    <a:lstStyle/>
                    <a:p>
                      <a:r>
                        <a:rPr lang="en-IN" dirty="0">
                          <a:effectLst/>
                        </a:rPr>
                        <a:t>DBMS_XPLAN</a:t>
                      </a:r>
                      <a:endParaRPr lang="en-IN" dirty="0">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1"/>
                  </a:ext>
                </a:extLst>
              </a:tr>
              <a:tr h="0">
                <a:tc>
                  <a:txBody>
                    <a:bodyPr/>
                    <a:lstStyle/>
                    <a:p>
                      <a:r>
                        <a:rPr lang="en-IN">
                          <a:effectLst/>
                        </a:rPr>
                        <a:t>DEPT</a:t>
                      </a:r>
                      <a:endParaRPr lang="en-IN">
                        <a:solidFill>
                          <a:srgbClr val="000000"/>
                        </a:solidFill>
                        <a:effectLst/>
                      </a:endParaRPr>
                    </a:p>
                  </a:txBody>
                  <a:tcPr marL="60960" marR="60960" marT="30480" marB="30480" anchor="ctr"/>
                </a:tc>
                <a:tc>
                  <a:txBody>
                    <a:bodyPr/>
                    <a:lstStyle/>
                    <a:p>
                      <a:r>
                        <a:rPr lang="en-IN">
                          <a:effectLst/>
                        </a:rPr>
                        <a:t>TABLE</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2"/>
                  </a:ext>
                </a:extLst>
              </a:tr>
              <a:tr h="0">
                <a:tc>
                  <a:txBody>
                    <a:bodyPr/>
                    <a:lstStyle/>
                    <a:p>
                      <a:r>
                        <a:rPr lang="en-IN">
                          <a:effectLst/>
                        </a:rPr>
                        <a:t>EMP</a:t>
                      </a:r>
                      <a:endParaRPr lang="en-IN">
                        <a:solidFill>
                          <a:srgbClr val="000000"/>
                        </a:solidFill>
                        <a:effectLst/>
                      </a:endParaRPr>
                    </a:p>
                  </a:txBody>
                  <a:tcPr marL="60960" marR="60960" marT="30480" marB="30480" anchor="ctr"/>
                </a:tc>
                <a:tc>
                  <a:txBody>
                    <a:bodyPr/>
                    <a:lstStyle/>
                    <a:p>
                      <a:r>
                        <a:rPr lang="en-IN">
                          <a:effectLst/>
                        </a:rPr>
                        <a:t>TABLE</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3"/>
                  </a:ext>
                </a:extLst>
              </a:tr>
              <a:tr h="0">
                <a:tc>
                  <a:txBody>
                    <a:bodyPr/>
                    <a:lstStyle/>
                    <a:p>
                      <a:r>
                        <a:rPr lang="en-IN">
                          <a:effectLst/>
                        </a:rPr>
                        <a:t>EMP1</a:t>
                      </a:r>
                      <a:endParaRPr lang="en-IN">
                        <a:solidFill>
                          <a:srgbClr val="000000"/>
                        </a:solidFill>
                        <a:effectLst/>
                      </a:endParaRPr>
                    </a:p>
                  </a:txBody>
                  <a:tcPr marL="60960" marR="60960" marT="30480" marB="30480" anchor="ctr"/>
                </a:tc>
                <a:tc>
                  <a:txBody>
                    <a:bodyPr/>
                    <a:lstStyle/>
                    <a:p>
                      <a:r>
                        <a:rPr lang="en-IN">
                          <a:effectLst/>
                        </a:rPr>
                        <a:t>TABLE</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4"/>
                  </a:ext>
                </a:extLst>
              </a:tr>
              <a:tr h="0">
                <a:tc>
                  <a:txBody>
                    <a:bodyPr/>
                    <a:lstStyle/>
                    <a:p>
                      <a:r>
                        <a:rPr lang="en-IN">
                          <a:effectLst/>
                        </a:rPr>
                        <a:t>MVIEW</a:t>
                      </a:r>
                      <a:endParaRPr lang="en-IN">
                        <a:solidFill>
                          <a:srgbClr val="000000"/>
                        </a:solidFill>
                        <a:effectLst/>
                      </a:endParaRPr>
                    </a:p>
                  </a:txBody>
                  <a:tcPr marL="60960" marR="60960" marT="30480" marB="30480" anchor="ctr"/>
                </a:tc>
                <a:tc>
                  <a:txBody>
                    <a:bodyPr/>
                    <a:lstStyle/>
                    <a:p>
                      <a:r>
                        <a:rPr lang="en-IN">
                          <a:effectLst/>
                        </a:rPr>
                        <a:t>TABLE</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5"/>
                  </a:ext>
                </a:extLst>
              </a:tr>
              <a:tr h="0">
                <a:tc>
                  <a:txBody>
                    <a:bodyPr/>
                    <a:lstStyle/>
                    <a:p>
                      <a:r>
                        <a:rPr lang="en-IN">
                          <a:effectLst/>
                        </a:rPr>
                        <a:t>V$SESSION</a:t>
                      </a:r>
                      <a:endParaRPr lang="en-IN">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6"/>
                  </a:ext>
                </a:extLst>
              </a:tr>
              <a:tr h="0">
                <a:tc>
                  <a:txBody>
                    <a:bodyPr/>
                    <a:lstStyle/>
                    <a:p>
                      <a:r>
                        <a:rPr lang="en-IN">
                          <a:effectLst/>
                        </a:rPr>
                        <a:t>V$SQL</a:t>
                      </a:r>
                      <a:endParaRPr lang="en-IN">
                        <a:solidFill>
                          <a:srgbClr val="000000"/>
                        </a:solidFill>
                        <a:effectLst/>
                      </a:endParaRPr>
                    </a:p>
                  </a:txBody>
                  <a:tcPr marL="60960" marR="60960" marT="30480" marB="30480" anchor="ctr"/>
                </a:tc>
                <a:tc>
                  <a:txBody>
                    <a:bodyPr/>
                    <a:lstStyle/>
                    <a:p>
                      <a:r>
                        <a:rPr lang="en-IN" dirty="0">
                          <a:effectLst/>
                        </a:rPr>
                        <a:t>SYNONYM</a:t>
                      </a:r>
                      <a:endParaRPr lang="en-IN" dirty="0">
                        <a:solidFill>
                          <a:srgbClr val="000000"/>
                        </a:solidFill>
                        <a:effectLst/>
                      </a:endParaRPr>
                    </a:p>
                  </a:txBody>
                  <a:tcPr marL="60960" marR="60960" marT="30480" marB="30480" anchor="ctr"/>
                </a:tc>
                <a:extLst>
                  <a:ext uri="{0D108BD9-81ED-4DB2-BD59-A6C34878D82A}">
                    <a16:rowId xmlns:a16="http://schemas.microsoft.com/office/drawing/2014/main" val="10007"/>
                  </a:ext>
                </a:extLst>
              </a:tr>
              <a:tr h="0">
                <a:tc>
                  <a:txBody>
                    <a:bodyPr/>
                    <a:lstStyle/>
                    <a:p>
                      <a:r>
                        <a:rPr lang="en-IN">
                          <a:effectLst/>
                        </a:rPr>
                        <a:t>V$SQLSTATS</a:t>
                      </a:r>
                      <a:endParaRPr lang="en-IN">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8"/>
                  </a:ext>
                </a:extLst>
              </a:tr>
              <a:tr h="0">
                <a:tc>
                  <a:txBody>
                    <a:bodyPr/>
                    <a:lstStyle/>
                    <a:p>
                      <a:r>
                        <a:rPr lang="en-IN">
                          <a:effectLst/>
                        </a:rPr>
                        <a:t>V$SQL_PLAN</a:t>
                      </a:r>
                      <a:endParaRPr lang="en-IN">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9"/>
                  </a:ext>
                </a:extLst>
              </a:tr>
              <a:tr h="0">
                <a:tc>
                  <a:txBody>
                    <a:bodyPr/>
                    <a:lstStyle/>
                    <a:p>
                      <a:r>
                        <a:rPr lang="en-IN">
                          <a:effectLst/>
                        </a:rPr>
                        <a:t>V$SQL_PLAN_STATISTICS_ALL</a:t>
                      </a:r>
                      <a:endParaRPr lang="en-IN">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extLst>
                  <a:ext uri="{0D108BD9-81ED-4DB2-BD59-A6C34878D82A}">
                    <a16:rowId xmlns:a16="http://schemas.microsoft.com/office/drawing/2014/main" val="10010"/>
                  </a:ext>
                </a:extLst>
              </a:tr>
              <a:tr h="0">
                <a:tc>
                  <a:txBody>
                    <a:bodyPr/>
                    <a:lstStyle/>
                    <a:p>
                      <a:r>
                        <a:rPr lang="en-IN">
                          <a:effectLst/>
                        </a:rPr>
                        <a:t>VTEMP</a:t>
                      </a:r>
                      <a:endParaRPr lang="en-IN">
                        <a:solidFill>
                          <a:srgbClr val="000000"/>
                        </a:solidFill>
                        <a:effectLst/>
                      </a:endParaRPr>
                    </a:p>
                  </a:txBody>
                  <a:tcPr marL="60960" marR="60960" marT="30480" marB="30480" anchor="ctr"/>
                </a:tc>
                <a:tc>
                  <a:txBody>
                    <a:bodyPr/>
                    <a:lstStyle/>
                    <a:p>
                      <a:r>
                        <a:rPr lang="en-IN">
                          <a:effectLst/>
                        </a:rPr>
                        <a:t>VIEW</a:t>
                      </a:r>
                      <a:endParaRPr lang="en-IN">
                        <a:solidFill>
                          <a:srgbClr val="000000"/>
                        </a:solidFill>
                        <a:effectLst/>
                      </a:endParaRPr>
                    </a:p>
                  </a:txBody>
                  <a:tcPr marL="60960" marR="60960" marT="30480" marB="30480" anchor="ctr"/>
                </a:tc>
                <a:extLst>
                  <a:ext uri="{0D108BD9-81ED-4DB2-BD59-A6C34878D82A}">
                    <a16:rowId xmlns:a16="http://schemas.microsoft.com/office/drawing/2014/main" val="10011"/>
                  </a:ext>
                </a:extLst>
              </a:tr>
              <a:tr h="0">
                <a:tc>
                  <a:txBody>
                    <a:bodyPr/>
                    <a:lstStyle/>
                    <a:p>
                      <a:r>
                        <a:rPr lang="en-IN">
                          <a:effectLst/>
                        </a:rPr>
                        <a:t>VTEMP1</a:t>
                      </a:r>
                      <a:endParaRPr lang="en-IN">
                        <a:solidFill>
                          <a:srgbClr val="000000"/>
                        </a:solidFill>
                        <a:effectLst/>
                      </a:endParaRPr>
                    </a:p>
                  </a:txBody>
                  <a:tcPr marL="60960" marR="60960" marT="30480" marB="30480" anchor="ctr"/>
                </a:tc>
                <a:tc>
                  <a:txBody>
                    <a:bodyPr/>
                    <a:lstStyle/>
                    <a:p>
                      <a:r>
                        <a:rPr lang="en-IN" dirty="0">
                          <a:effectLst/>
                        </a:rPr>
                        <a:t>VIEW</a:t>
                      </a:r>
                      <a:endParaRPr lang="en-IN" dirty="0">
                        <a:solidFill>
                          <a:srgbClr val="000000"/>
                        </a:solidFill>
                        <a:effectLst/>
                      </a:endParaRPr>
                    </a:p>
                  </a:txBody>
                  <a:tcPr marL="60960" marR="60960" marT="30480" marB="30480" anchor="ctr"/>
                </a:tc>
                <a:extLst>
                  <a:ext uri="{0D108BD9-81ED-4DB2-BD59-A6C34878D82A}">
                    <a16:rowId xmlns:a16="http://schemas.microsoft.com/office/drawing/2014/main" val="10012"/>
                  </a:ext>
                </a:extLst>
              </a:tr>
            </a:tbl>
          </a:graphicData>
        </a:graphic>
      </p:graphicFrame>
      <p:sp>
        <p:nvSpPr>
          <p:cNvPr id="6" name="Title 1"/>
          <p:cNvSpPr>
            <a:spLocks noGrp="1"/>
          </p:cNvSpPr>
          <p:nvPr>
            <p:ph type="title"/>
          </p:nvPr>
        </p:nvSpPr>
        <p:spPr>
          <a:xfrm>
            <a:off x="51418" y="76200"/>
            <a:ext cx="8186055" cy="609600"/>
          </a:xfrm>
        </p:spPr>
        <p:txBody>
          <a:bodyPr/>
          <a:lstStyle/>
          <a:p>
            <a:r>
              <a:rPr lang="en-IN" sz="3600" b="1" dirty="0"/>
              <a:t>MATERIALIZED VIEWS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90C8AD8-A0FA-400F-B997-182EED2245E5}"/>
                  </a:ext>
                </a:extLst>
              </p14:cNvPr>
              <p14:cNvContentPartPr/>
              <p14:nvPr/>
            </p14:nvContentPartPr>
            <p14:xfrm>
              <a:off x="698400" y="1415880"/>
              <a:ext cx="6706080" cy="4350240"/>
            </p14:xfrm>
          </p:contentPart>
        </mc:Choice>
        <mc:Fallback xmlns="">
          <p:pic>
            <p:nvPicPr>
              <p:cNvPr id="5" name="Ink 4">
                <a:extLst>
                  <a:ext uri="{FF2B5EF4-FFF2-40B4-BE49-F238E27FC236}">
                    <a16:creationId xmlns:a16="http://schemas.microsoft.com/office/drawing/2014/main" id="{E90C8AD8-A0FA-400F-B997-182EED2245E5}"/>
                  </a:ext>
                </a:extLst>
              </p:cNvPr>
              <p:cNvPicPr/>
              <p:nvPr/>
            </p:nvPicPr>
            <p:blipFill>
              <a:blip r:embed="rId3"/>
              <a:stretch>
                <a:fillRect/>
              </a:stretch>
            </p:blipFill>
            <p:spPr>
              <a:xfrm>
                <a:off x="689040" y="1406520"/>
                <a:ext cx="6724800" cy="4368960"/>
              </a:xfrm>
              <a:prstGeom prst="rect">
                <a:avLst/>
              </a:prstGeom>
            </p:spPr>
          </p:pic>
        </mc:Fallback>
      </mc:AlternateContent>
    </p:spTree>
    <p:extLst>
      <p:ext uri="{BB962C8B-B14F-4D97-AF65-F5344CB8AC3E}">
        <p14:creationId xmlns:p14="http://schemas.microsoft.com/office/powerpoint/2010/main" val="17538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24</a:t>
            </a:fld>
            <a:endParaRPr lang="en-IN"/>
          </a:p>
        </p:txBody>
      </p:sp>
      <p:sp>
        <p:nvSpPr>
          <p:cNvPr id="5" name="Title 1"/>
          <p:cNvSpPr>
            <a:spLocks noGrp="1"/>
          </p:cNvSpPr>
          <p:nvPr>
            <p:ph type="title"/>
          </p:nvPr>
        </p:nvSpPr>
        <p:spPr>
          <a:xfrm>
            <a:off x="51418" y="76200"/>
            <a:ext cx="8186055" cy="609600"/>
          </a:xfrm>
        </p:spPr>
        <p:txBody>
          <a:bodyPr/>
          <a:lstStyle/>
          <a:p>
            <a:r>
              <a:rPr lang="en-IN" sz="3600" b="1" dirty="0"/>
              <a:t>VIEWS </a:t>
            </a:r>
            <a:r>
              <a:rPr lang="en-IN" sz="3600" b="1" i="1" dirty="0" err="1"/>
              <a:t>vs</a:t>
            </a:r>
            <a:r>
              <a:rPr lang="en-IN" sz="3600" b="1" dirty="0"/>
              <a:t> MATERIALIZED VIEWS</a:t>
            </a:r>
          </a:p>
        </p:txBody>
      </p:sp>
      <p:graphicFrame>
        <p:nvGraphicFramePr>
          <p:cNvPr id="2" name="Table 1"/>
          <p:cNvGraphicFramePr>
            <a:graphicFrameLocks noGrp="1"/>
          </p:cNvGraphicFramePr>
          <p:nvPr>
            <p:extLst>
              <p:ext uri="{D42A27DB-BD31-4B8C-83A1-F6EECF244321}">
                <p14:modId xmlns:p14="http://schemas.microsoft.com/office/powerpoint/2010/main" val="2710363822"/>
              </p:ext>
            </p:extLst>
          </p:nvPr>
        </p:nvGraphicFramePr>
        <p:xfrm>
          <a:off x="609600" y="990600"/>
          <a:ext cx="7315200" cy="15849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81000">
                <a:tc>
                  <a:txBody>
                    <a:bodyPr/>
                    <a:lstStyle/>
                    <a:p>
                      <a:r>
                        <a:rPr lang="en-IN" sz="2000" dirty="0">
                          <a:solidFill>
                            <a:schemeClr val="tx1"/>
                          </a:solidFill>
                        </a:rPr>
                        <a:t>No.</a:t>
                      </a:r>
                    </a:p>
                  </a:txBody>
                  <a:tcPr/>
                </a:tc>
                <a:tc>
                  <a:txBody>
                    <a:bodyPr/>
                    <a:lstStyle/>
                    <a:p>
                      <a:r>
                        <a:rPr lang="en-IN" sz="2000" dirty="0">
                          <a:solidFill>
                            <a:schemeClr val="tx1"/>
                          </a:solidFill>
                        </a:rPr>
                        <a:t>View</a:t>
                      </a:r>
                    </a:p>
                  </a:txBody>
                  <a:tcPr/>
                </a:tc>
                <a:tc>
                  <a:txBody>
                    <a:bodyPr/>
                    <a:lstStyle/>
                    <a:p>
                      <a:r>
                        <a:rPr lang="en-IN" sz="2000" dirty="0">
                          <a:solidFill>
                            <a:schemeClr val="tx1"/>
                          </a:solidFill>
                        </a:rPr>
                        <a:t>Materialized View</a:t>
                      </a:r>
                    </a:p>
                  </a:txBody>
                  <a:tcPr/>
                </a:tc>
                <a:extLst>
                  <a:ext uri="{0D108BD9-81ED-4DB2-BD59-A6C34878D82A}">
                    <a16:rowId xmlns:a16="http://schemas.microsoft.com/office/drawing/2014/main" val="10000"/>
                  </a:ext>
                </a:extLst>
              </a:tr>
              <a:tr h="381000">
                <a:tc>
                  <a:txBody>
                    <a:bodyPr/>
                    <a:lstStyle/>
                    <a:p>
                      <a:r>
                        <a:rPr lang="en-IN" dirty="0">
                          <a:solidFill>
                            <a:schemeClr val="tx1"/>
                          </a:solidFill>
                        </a:rPr>
                        <a:t>1.</a:t>
                      </a:r>
                    </a:p>
                  </a:txBody>
                  <a:tcPr/>
                </a:tc>
                <a:tc>
                  <a:txBody>
                    <a:bodyPr/>
                    <a:lstStyle/>
                    <a:p>
                      <a:r>
                        <a:rPr lang="en-IN" dirty="0">
                          <a:solidFill>
                            <a:schemeClr val="tx1"/>
                          </a:solidFill>
                        </a:rPr>
                        <a:t>A view is a virtual table created from one or more base tables and </a:t>
                      </a:r>
                      <a:r>
                        <a:rPr lang="en-IN" dirty="0">
                          <a:solidFill>
                            <a:schemeClr val="tx1"/>
                          </a:solidFill>
                          <a:highlight>
                            <a:srgbClr val="00FFFF"/>
                          </a:highlight>
                        </a:rPr>
                        <a:t>never stored on the disk.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A materialized view is a physical copy (replica) created from one or more </a:t>
                      </a:r>
                      <a:r>
                        <a:rPr lang="en-IN" dirty="0">
                          <a:solidFill>
                            <a:schemeClr val="tx1"/>
                          </a:solidFill>
                          <a:highlight>
                            <a:srgbClr val="00FFFF"/>
                          </a:highlight>
                        </a:rPr>
                        <a:t>base tables and stored on the disk.</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56765260"/>
              </p:ext>
            </p:extLst>
          </p:nvPr>
        </p:nvGraphicFramePr>
        <p:xfrm>
          <a:off x="609600" y="2590800"/>
          <a:ext cx="7315200" cy="1005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81000">
                <a:tc>
                  <a:txBody>
                    <a:bodyPr/>
                    <a:lstStyle/>
                    <a:p>
                      <a:r>
                        <a:rPr lang="en-IN" sz="2000" dirty="0">
                          <a:solidFill>
                            <a:schemeClr val="tx1"/>
                          </a:solidFill>
                        </a:rPr>
                        <a:t>2.</a:t>
                      </a:r>
                    </a:p>
                  </a:txBody>
                  <a:tcPr>
                    <a:solidFill>
                      <a:schemeClr val="accent2">
                        <a:lumMod val="40000"/>
                        <a:lumOff val="60000"/>
                      </a:schemeClr>
                    </a:solidFill>
                  </a:tcPr>
                </a:tc>
                <a:tc>
                  <a:txBody>
                    <a:bodyPr/>
                    <a:lstStyle/>
                    <a:p>
                      <a:r>
                        <a:rPr lang="en-IN" sz="2000" dirty="0">
                          <a:solidFill>
                            <a:schemeClr val="tx1"/>
                          </a:solidFill>
                          <a:highlight>
                            <a:srgbClr val="00FFFF"/>
                          </a:highlight>
                        </a:rPr>
                        <a:t>Views are updated every</a:t>
                      </a:r>
                      <a:r>
                        <a:rPr lang="en-IN" sz="2000" baseline="0" dirty="0">
                          <a:solidFill>
                            <a:schemeClr val="tx1"/>
                          </a:solidFill>
                          <a:highlight>
                            <a:srgbClr val="00FFFF"/>
                          </a:highlight>
                        </a:rPr>
                        <a:t> time the base tables on which they are created are updated</a:t>
                      </a:r>
                      <a:r>
                        <a:rPr lang="en-IN" sz="2000" baseline="0" dirty="0">
                          <a:solidFill>
                            <a:schemeClr val="tx1"/>
                          </a:solidFill>
                        </a:rPr>
                        <a:t>.</a:t>
                      </a:r>
                      <a:endParaRPr lang="en-IN" sz="2000" dirty="0">
                        <a:solidFill>
                          <a:schemeClr val="tx1"/>
                        </a:solidFill>
                      </a:endParaRPr>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rPr>
                        <a:t>Materialized views are </a:t>
                      </a:r>
                      <a:r>
                        <a:rPr lang="en-IN" sz="2000" dirty="0">
                          <a:solidFill>
                            <a:schemeClr val="tx1"/>
                          </a:solidFill>
                          <a:highlight>
                            <a:srgbClr val="00FFFF"/>
                          </a:highlight>
                        </a:rPr>
                        <a:t>updated manually or using triggers.</a:t>
                      </a: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11626349"/>
              </p:ext>
            </p:extLst>
          </p:nvPr>
        </p:nvGraphicFramePr>
        <p:xfrm>
          <a:off x="609600" y="3581400"/>
          <a:ext cx="7315200" cy="19202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81000">
                <a:tc>
                  <a:txBody>
                    <a:bodyPr/>
                    <a:lstStyle/>
                    <a:p>
                      <a:r>
                        <a:rPr lang="en-IN" sz="2000" dirty="0">
                          <a:solidFill>
                            <a:schemeClr val="tx1"/>
                          </a:solidFill>
                        </a:rPr>
                        <a:t>3.</a:t>
                      </a:r>
                    </a:p>
                  </a:txBody>
                  <a:tcPr>
                    <a:solidFill>
                      <a:schemeClr val="accent3">
                        <a:lumMod val="60000"/>
                        <a:lumOff val="40000"/>
                      </a:schemeClr>
                    </a:solidFill>
                  </a:tcPr>
                </a:tc>
                <a:tc>
                  <a:txBody>
                    <a:bodyPr/>
                    <a:lstStyle/>
                    <a:p>
                      <a:r>
                        <a:rPr lang="en-IN" sz="2000" dirty="0">
                          <a:solidFill>
                            <a:schemeClr val="tx1"/>
                          </a:solidFill>
                          <a:highlight>
                            <a:srgbClr val="00FFFF"/>
                          </a:highlight>
                        </a:rPr>
                        <a:t>Processing</a:t>
                      </a:r>
                      <a:r>
                        <a:rPr lang="en-IN" sz="2000" baseline="0" dirty="0">
                          <a:solidFill>
                            <a:schemeClr val="tx1"/>
                          </a:solidFill>
                          <a:highlight>
                            <a:srgbClr val="00FFFF"/>
                          </a:highlight>
                        </a:rPr>
                        <a:t> time of views is </a:t>
                      </a:r>
                      <a:r>
                        <a:rPr lang="en-IN" sz="2000" dirty="0">
                          <a:solidFill>
                            <a:schemeClr val="tx1"/>
                          </a:solidFill>
                          <a:highlight>
                            <a:srgbClr val="00FFFF"/>
                          </a:highlight>
                        </a:rPr>
                        <a:t>slow.</a:t>
                      </a:r>
                      <a:r>
                        <a:rPr lang="en-IN" sz="2000" baseline="0" dirty="0">
                          <a:solidFill>
                            <a:schemeClr val="tx1"/>
                          </a:solidFill>
                          <a:highlight>
                            <a:srgbClr val="00FFFF"/>
                          </a:highlight>
                        </a:rPr>
                        <a:t> This is because if view is updated it is to be reflected on the base tables and if base tables are updated it should reflect on the views</a:t>
                      </a:r>
                      <a:r>
                        <a:rPr lang="en-IN" sz="2000" baseline="0" dirty="0">
                          <a:solidFill>
                            <a:schemeClr val="tx1"/>
                          </a:solidFill>
                        </a:rPr>
                        <a:t>.</a:t>
                      </a:r>
                      <a:endParaRPr lang="en-IN" sz="2000" dirty="0">
                        <a:solidFill>
                          <a:schemeClr val="tx1"/>
                        </a:solidFill>
                      </a:endParaRPr>
                    </a:p>
                  </a:txBody>
                  <a:tcPr>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rPr>
                        <a:t>Processing time for Materialized views is fast. </a:t>
                      </a:r>
                      <a:r>
                        <a:rPr lang="en-IN" sz="2000" dirty="0">
                          <a:solidFill>
                            <a:schemeClr val="tx1"/>
                          </a:solidFill>
                          <a:highlight>
                            <a:srgbClr val="00FFFF"/>
                          </a:highlight>
                        </a:rPr>
                        <a:t>This is because they are pre-computed. </a:t>
                      </a:r>
                    </a:p>
                  </a:txBody>
                  <a:tcPr>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99043878"/>
              </p:ext>
            </p:extLst>
          </p:nvPr>
        </p:nvGraphicFramePr>
        <p:xfrm>
          <a:off x="609600" y="5486400"/>
          <a:ext cx="7315200" cy="701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0">
                <a:tc>
                  <a:txBody>
                    <a:bodyPr/>
                    <a:lstStyle/>
                    <a:p>
                      <a:r>
                        <a:rPr lang="en-IN" sz="2000" dirty="0">
                          <a:solidFill>
                            <a:schemeClr val="tx1"/>
                          </a:solidFill>
                        </a:rPr>
                        <a:t>5.</a:t>
                      </a:r>
                    </a:p>
                  </a:txBody>
                  <a:tcPr>
                    <a:solidFill>
                      <a:schemeClr val="accent4">
                        <a:lumMod val="40000"/>
                        <a:lumOff val="60000"/>
                      </a:schemeClr>
                    </a:solidFill>
                  </a:tcPr>
                </a:tc>
                <a:tc>
                  <a:txBody>
                    <a:bodyPr/>
                    <a:lstStyle/>
                    <a:p>
                      <a:r>
                        <a:rPr lang="en-IN" sz="2000" dirty="0">
                          <a:solidFill>
                            <a:schemeClr val="tx1"/>
                          </a:solidFill>
                          <a:highlight>
                            <a:srgbClr val="00FFFF"/>
                          </a:highlight>
                        </a:rPr>
                        <a:t>Advantage</a:t>
                      </a:r>
                      <a:r>
                        <a:rPr lang="en-IN" sz="2000" baseline="0" dirty="0">
                          <a:solidFill>
                            <a:schemeClr val="tx1"/>
                          </a:solidFill>
                          <a:highlight>
                            <a:srgbClr val="00FFFF"/>
                          </a:highlight>
                        </a:rPr>
                        <a:t> is no storage space required</a:t>
                      </a:r>
                      <a:endParaRPr lang="en-IN" sz="2000" dirty="0">
                        <a:solidFill>
                          <a:schemeClr val="tx1"/>
                        </a:solidFill>
                        <a:highlight>
                          <a:srgbClr val="00FFFF"/>
                        </a:highlight>
                      </a:endParaRPr>
                    </a:p>
                  </a:txBody>
                  <a:tcPr>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highlight>
                            <a:srgbClr val="00FFFF"/>
                          </a:highlight>
                        </a:rPr>
                        <a:t>Advantage is very fast in execution</a:t>
                      </a:r>
                    </a:p>
                  </a:txBody>
                  <a:tcPr>
                    <a:solidFill>
                      <a:schemeClr val="accent4">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215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25</a:t>
            </a:fld>
            <a:endParaRPr lang="en-IN"/>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1482786988"/>
              </p:ext>
            </p:extLst>
          </p:nvPr>
        </p:nvGraphicFramePr>
        <p:xfrm>
          <a:off x="457200" y="9144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961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26</a:t>
            </a:fld>
            <a:endParaRPr lang="en-IN"/>
          </a:p>
        </p:txBody>
      </p:sp>
      <p:sp>
        <p:nvSpPr>
          <p:cNvPr id="5" name="Title 1"/>
          <p:cNvSpPr>
            <a:spLocks noGrp="1"/>
          </p:cNvSpPr>
          <p:nvPr>
            <p:ph type="title"/>
          </p:nvPr>
        </p:nvSpPr>
        <p:spPr>
          <a:xfrm>
            <a:off x="51418" y="76200"/>
            <a:ext cx="8186055" cy="609600"/>
          </a:xfrm>
        </p:spPr>
        <p:txBody>
          <a:bodyPr/>
          <a:lstStyle/>
          <a:p>
            <a:r>
              <a:rPr lang="en-IN" sz="3600" b="1" dirty="0"/>
              <a:t>TRANSACTION CONTROL</a:t>
            </a:r>
          </a:p>
        </p:txBody>
      </p:sp>
      <p:sp>
        <p:nvSpPr>
          <p:cNvPr id="6" name="Rectangle 5"/>
          <p:cNvSpPr/>
          <p:nvPr/>
        </p:nvSpPr>
        <p:spPr>
          <a:xfrm>
            <a:off x="228600" y="838200"/>
            <a:ext cx="7772400" cy="5632311"/>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600"/>
              </a:spcAft>
            </a:pPr>
            <a:r>
              <a:rPr lang="en-IN" sz="2000" b="1" dirty="0">
                <a:solidFill>
                  <a:schemeClr val="tx2"/>
                </a:solidFill>
              </a:rPr>
              <a:t>What is a Transaction?</a:t>
            </a:r>
          </a:p>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Unit of Work</a:t>
            </a:r>
          </a:p>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Transaction is a set of operations used to perform a logical set of work. </a:t>
            </a:r>
            <a:r>
              <a:rPr lang="en-IN" sz="2000" b="1" dirty="0">
                <a:solidFill>
                  <a:schemeClr val="tx2"/>
                </a:solidFill>
              </a:rPr>
              <a:t>A transaction usually means that the data in the database has changed. </a:t>
            </a:r>
          </a:p>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A transaction generally represents any change in a database</a:t>
            </a:r>
            <a:r>
              <a:rPr lang="en-IN" sz="2000" b="1" dirty="0">
                <a:solidFill>
                  <a:schemeClr val="tx2"/>
                </a:solidFill>
              </a:rPr>
              <a:t>.</a:t>
            </a:r>
          </a:p>
          <a:p>
            <a:pPr marL="342900" indent="-342900">
              <a:spcBef>
                <a:spcPts val="600"/>
              </a:spcBef>
              <a:spcAft>
                <a:spcPts val="600"/>
              </a:spcAft>
              <a:buFont typeface="Wingdings" pitchFamily="2" charset="2"/>
              <a:buChar char="Ø"/>
            </a:pPr>
            <a:r>
              <a:rPr lang="en-IN" sz="2000" b="1" dirty="0">
                <a:solidFill>
                  <a:schemeClr val="tx2"/>
                </a:solidFill>
              </a:rPr>
              <a:t>A transaction can be </a:t>
            </a:r>
            <a:r>
              <a:rPr lang="en-IN" sz="2000" b="1" dirty="0">
                <a:solidFill>
                  <a:schemeClr val="tx2"/>
                </a:solidFill>
                <a:highlight>
                  <a:srgbClr val="00FFFF"/>
                </a:highlight>
              </a:rPr>
              <a:t>a single SQL statement or a set of SQL statements</a:t>
            </a:r>
          </a:p>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Transactions group a set of tasks into a single execution unit. </a:t>
            </a:r>
          </a:p>
          <a:p>
            <a:pPr marL="342900" indent="-342900">
              <a:spcBef>
                <a:spcPts val="600"/>
              </a:spcBef>
              <a:spcAft>
                <a:spcPts val="600"/>
              </a:spcAft>
              <a:buFont typeface="Wingdings" pitchFamily="2" charset="2"/>
              <a:buChar char="Ø"/>
            </a:pPr>
            <a:r>
              <a:rPr lang="en-IN" sz="2000" b="1" dirty="0">
                <a:solidFill>
                  <a:schemeClr val="tx2"/>
                </a:solidFill>
              </a:rPr>
              <a:t>Each transaction begins with a specific task and ends when all the tasks in the group successfully complete. </a:t>
            </a:r>
            <a:r>
              <a:rPr lang="en-IN" sz="2000" b="1" dirty="0">
                <a:solidFill>
                  <a:schemeClr val="tx2"/>
                </a:solidFill>
                <a:highlight>
                  <a:srgbClr val="00FFFF"/>
                </a:highlight>
              </a:rPr>
              <a:t>If any of the tasks fail, the transaction fails. </a:t>
            </a:r>
          </a:p>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Therefore, a transaction has only two results: success or failure</a:t>
            </a:r>
            <a:r>
              <a:rPr lang="en-IN" sz="2000" b="1" dirty="0">
                <a:solidFill>
                  <a:schemeClr val="tx2"/>
                </a:solidFill>
              </a:rPr>
              <a:t>. </a:t>
            </a:r>
          </a:p>
          <a:p>
            <a:pPr marL="342900" indent="-342900">
              <a:spcBef>
                <a:spcPts val="600"/>
              </a:spcBef>
              <a:spcAft>
                <a:spcPts val="600"/>
              </a:spcAft>
              <a:buFont typeface="Wingdings" pitchFamily="2" charset="2"/>
              <a:buChar char="Ø"/>
            </a:pPr>
            <a:endParaRPr lang="en-IN" sz="2000" b="1" dirty="0">
              <a:solidFill>
                <a:schemeClr val="tx2"/>
              </a:solidFill>
            </a:endParaRPr>
          </a:p>
        </p:txBody>
      </p:sp>
    </p:spTree>
    <p:extLst>
      <p:ext uri="{BB962C8B-B14F-4D97-AF65-F5344CB8AC3E}">
        <p14:creationId xmlns:p14="http://schemas.microsoft.com/office/powerpoint/2010/main" val="41009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27</a:t>
            </a:fld>
            <a:endParaRPr lang="en-IN"/>
          </a:p>
        </p:txBody>
      </p:sp>
      <p:sp>
        <p:nvSpPr>
          <p:cNvPr id="5" name="Title 1"/>
          <p:cNvSpPr>
            <a:spLocks noGrp="1"/>
          </p:cNvSpPr>
          <p:nvPr>
            <p:ph type="title"/>
          </p:nvPr>
        </p:nvSpPr>
        <p:spPr>
          <a:xfrm>
            <a:off x="51418" y="76200"/>
            <a:ext cx="8186055" cy="609600"/>
          </a:xfrm>
        </p:spPr>
        <p:txBody>
          <a:bodyPr/>
          <a:lstStyle/>
          <a:p>
            <a:r>
              <a:rPr lang="en-IN" sz="3600" b="1" dirty="0"/>
              <a:t>TRANSACTION CONTROL</a:t>
            </a:r>
          </a:p>
        </p:txBody>
      </p:sp>
      <p:sp>
        <p:nvSpPr>
          <p:cNvPr id="6" name="Rectangle 5"/>
          <p:cNvSpPr/>
          <p:nvPr/>
        </p:nvSpPr>
        <p:spPr>
          <a:xfrm>
            <a:off x="228600" y="838200"/>
            <a:ext cx="7772400" cy="2323713"/>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The following commands are used to control transactions.</a:t>
            </a:r>
          </a:p>
          <a:p>
            <a:pPr marL="342900" indent="-342900">
              <a:buFont typeface="Arial" pitchFamily="34" charset="0"/>
              <a:buChar char="•"/>
            </a:pPr>
            <a:r>
              <a:rPr lang="en-IN" sz="2000" b="1" dirty="0">
                <a:solidFill>
                  <a:schemeClr val="tx2"/>
                </a:solidFill>
              </a:rPr>
              <a:t>COMMIT − to save the changes. (permanently save the transaction)</a:t>
            </a:r>
          </a:p>
          <a:p>
            <a:pPr marL="342900" indent="-342900">
              <a:buFont typeface="Arial" pitchFamily="34" charset="0"/>
              <a:buChar char="•"/>
            </a:pPr>
            <a:r>
              <a:rPr lang="en-IN" sz="2000" b="1" dirty="0">
                <a:solidFill>
                  <a:schemeClr val="tx2"/>
                </a:solidFill>
              </a:rPr>
              <a:t>ROLLBACK − to roll back the changes. (undo a transaction)</a:t>
            </a:r>
          </a:p>
          <a:p>
            <a:pPr marL="342900" indent="-342900">
              <a:buFont typeface="Arial" pitchFamily="34" charset="0"/>
              <a:buChar char="•"/>
            </a:pPr>
            <a:r>
              <a:rPr lang="en-IN" sz="2000" b="1" dirty="0">
                <a:solidFill>
                  <a:schemeClr val="tx2"/>
                </a:solidFill>
              </a:rPr>
              <a:t>SAVEPOINT − creates points within the groups of transactions in which to ROLLBACK.</a:t>
            </a:r>
          </a:p>
          <a:p>
            <a:pPr marL="342900" indent="-342900">
              <a:buFont typeface="Arial" pitchFamily="34" charset="0"/>
              <a:buChar char="•"/>
            </a:pPr>
            <a:r>
              <a:rPr lang="en-IN" sz="2000" b="1" dirty="0">
                <a:solidFill>
                  <a:schemeClr val="tx2"/>
                </a:solidFill>
              </a:rPr>
              <a:t>SET TRANSACTION − Places a name on a transaction.</a:t>
            </a:r>
          </a:p>
          <a:p>
            <a:pPr>
              <a:spcBef>
                <a:spcPts val="600"/>
              </a:spcBef>
              <a:spcAft>
                <a:spcPts val="600"/>
              </a:spcAft>
            </a:pPr>
            <a:r>
              <a:rPr lang="en-IN" sz="2000" b="1" dirty="0">
                <a:solidFill>
                  <a:schemeClr val="tx2"/>
                </a:solidFill>
              </a:rPr>
              <a:t>The ACID properties of a transaction:</a:t>
            </a:r>
          </a:p>
        </p:txBody>
      </p:sp>
      <p:pic>
        <p:nvPicPr>
          <p:cNvPr id="7" name="Picture 2" descr="T-SQL Transaction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52800"/>
            <a:ext cx="5299736" cy="3276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Right Arrow 1"/>
          <p:cNvSpPr/>
          <p:nvPr/>
        </p:nvSpPr>
        <p:spPr>
          <a:xfrm>
            <a:off x="5528336" y="4379167"/>
            <a:ext cx="415264" cy="152400"/>
          </a:xfrm>
          <a:prstGeom prst="rightArrow">
            <a:avLst/>
          </a:prstGeom>
          <a:solidFill>
            <a:srgbClr val="6A9D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5554721" y="4914900"/>
            <a:ext cx="415264" cy="152400"/>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5544639" y="5562600"/>
            <a:ext cx="415264" cy="152400"/>
          </a:xfrm>
          <a:prstGeom prst="rightArrow">
            <a:avLst/>
          </a:prstGeom>
          <a:solidFill>
            <a:srgbClr val="E725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5535308" y="6248400"/>
            <a:ext cx="415264" cy="15240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064898" y="4056001"/>
            <a:ext cx="2274725" cy="646331"/>
          </a:xfrm>
          <a:prstGeom prst="rect">
            <a:avLst/>
          </a:prstGeom>
          <a:noFill/>
        </p:spPr>
        <p:txBody>
          <a:bodyPr wrap="none" rtlCol="0">
            <a:spAutoFit/>
          </a:bodyPr>
          <a:lstStyle/>
          <a:p>
            <a:r>
              <a:rPr lang="en-IN" b="1" dirty="0">
                <a:solidFill>
                  <a:schemeClr val="tx2"/>
                </a:solidFill>
              </a:rPr>
              <a:t>Transactions are all or</a:t>
            </a:r>
          </a:p>
          <a:p>
            <a:r>
              <a:rPr lang="en-IN" b="1" dirty="0">
                <a:solidFill>
                  <a:schemeClr val="tx2"/>
                </a:solidFill>
              </a:rPr>
              <a:t>nothing</a:t>
            </a:r>
          </a:p>
        </p:txBody>
      </p:sp>
      <p:sp>
        <p:nvSpPr>
          <p:cNvPr id="12" name="TextBox 11"/>
          <p:cNvSpPr txBox="1"/>
          <p:nvPr/>
        </p:nvSpPr>
        <p:spPr>
          <a:xfrm>
            <a:off x="6097555" y="4786340"/>
            <a:ext cx="1876924" cy="646331"/>
          </a:xfrm>
          <a:prstGeom prst="rect">
            <a:avLst/>
          </a:prstGeom>
          <a:noFill/>
        </p:spPr>
        <p:txBody>
          <a:bodyPr wrap="none" rtlCol="0">
            <a:spAutoFit/>
          </a:bodyPr>
          <a:lstStyle/>
          <a:p>
            <a:r>
              <a:rPr lang="en-IN" b="1" dirty="0">
                <a:solidFill>
                  <a:schemeClr val="accent6">
                    <a:lumMod val="50000"/>
                  </a:schemeClr>
                </a:solidFill>
              </a:rPr>
              <a:t>Only reliable data</a:t>
            </a:r>
          </a:p>
          <a:p>
            <a:r>
              <a:rPr lang="en-IN" b="1" dirty="0">
                <a:solidFill>
                  <a:schemeClr val="accent6">
                    <a:lumMod val="50000"/>
                  </a:schemeClr>
                </a:solidFill>
              </a:rPr>
              <a:t>saved</a:t>
            </a:r>
          </a:p>
        </p:txBody>
      </p:sp>
      <p:sp>
        <p:nvSpPr>
          <p:cNvPr id="13" name="TextBox 12"/>
          <p:cNvSpPr txBox="1"/>
          <p:nvPr/>
        </p:nvSpPr>
        <p:spPr>
          <a:xfrm>
            <a:off x="6064898" y="5431303"/>
            <a:ext cx="2172711" cy="646331"/>
          </a:xfrm>
          <a:prstGeom prst="rect">
            <a:avLst/>
          </a:prstGeom>
          <a:noFill/>
        </p:spPr>
        <p:txBody>
          <a:bodyPr wrap="none" rtlCol="0">
            <a:spAutoFit/>
          </a:bodyPr>
          <a:lstStyle/>
          <a:p>
            <a:r>
              <a:rPr lang="en-IN" b="1" dirty="0">
                <a:solidFill>
                  <a:srgbClr val="E725C2"/>
                </a:solidFill>
              </a:rPr>
              <a:t>Transactions operate</a:t>
            </a:r>
          </a:p>
          <a:p>
            <a:r>
              <a:rPr lang="en-IN" b="1" dirty="0">
                <a:solidFill>
                  <a:srgbClr val="E725C2"/>
                </a:solidFill>
              </a:rPr>
              <a:t>independently</a:t>
            </a:r>
          </a:p>
        </p:txBody>
      </p:sp>
      <p:sp>
        <p:nvSpPr>
          <p:cNvPr id="14" name="TextBox 13"/>
          <p:cNvSpPr txBox="1"/>
          <p:nvPr/>
        </p:nvSpPr>
        <p:spPr>
          <a:xfrm>
            <a:off x="6097555" y="6077634"/>
            <a:ext cx="1934889" cy="646331"/>
          </a:xfrm>
          <a:prstGeom prst="rect">
            <a:avLst/>
          </a:prstGeom>
          <a:noFill/>
        </p:spPr>
        <p:txBody>
          <a:bodyPr wrap="none" rtlCol="0">
            <a:spAutoFit/>
          </a:bodyPr>
          <a:lstStyle/>
          <a:p>
            <a:r>
              <a:rPr lang="en-IN" b="1" dirty="0">
                <a:solidFill>
                  <a:schemeClr val="accent3">
                    <a:lumMod val="75000"/>
                  </a:schemeClr>
                </a:solidFill>
              </a:rPr>
              <a:t>Committed data is</a:t>
            </a:r>
          </a:p>
          <a:p>
            <a:r>
              <a:rPr lang="en-IN" b="1" dirty="0">
                <a:solidFill>
                  <a:schemeClr val="accent3">
                    <a:lumMod val="75000"/>
                  </a:schemeClr>
                </a:solidFill>
              </a:rPr>
              <a:t>never lost</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1B31245-144B-47BD-828E-21DC161BD67F}"/>
                  </a:ext>
                </a:extLst>
              </p14:cNvPr>
              <p14:cNvContentPartPr/>
              <p14:nvPr/>
            </p14:nvContentPartPr>
            <p14:xfrm>
              <a:off x="723960" y="1257120"/>
              <a:ext cx="965520" cy="121320"/>
            </p14:xfrm>
          </p:contentPart>
        </mc:Choice>
        <mc:Fallback xmlns="">
          <p:pic>
            <p:nvPicPr>
              <p:cNvPr id="8" name="Ink 7">
                <a:extLst>
                  <a:ext uri="{FF2B5EF4-FFF2-40B4-BE49-F238E27FC236}">
                    <a16:creationId xmlns:a16="http://schemas.microsoft.com/office/drawing/2014/main" id="{E1B31245-144B-47BD-828E-21DC161BD67F}"/>
                  </a:ext>
                </a:extLst>
              </p:cNvPr>
              <p:cNvPicPr/>
              <p:nvPr/>
            </p:nvPicPr>
            <p:blipFill>
              <a:blip r:embed="rId4"/>
              <a:stretch>
                <a:fillRect/>
              </a:stretch>
            </p:blipFill>
            <p:spPr>
              <a:xfrm>
                <a:off x="708120" y="1193760"/>
                <a:ext cx="9968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272FA92-54DE-4C85-AEF7-D9BCA977A9B7}"/>
                  </a:ext>
                </a:extLst>
              </p14:cNvPr>
              <p14:cNvContentPartPr/>
              <p14:nvPr/>
            </p14:nvContentPartPr>
            <p14:xfrm>
              <a:off x="1917720" y="1320840"/>
              <a:ext cx="1994400" cy="76680"/>
            </p14:xfrm>
          </p:contentPart>
        </mc:Choice>
        <mc:Fallback xmlns="">
          <p:pic>
            <p:nvPicPr>
              <p:cNvPr id="15" name="Ink 14">
                <a:extLst>
                  <a:ext uri="{FF2B5EF4-FFF2-40B4-BE49-F238E27FC236}">
                    <a16:creationId xmlns:a16="http://schemas.microsoft.com/office/drawing/2014/main" id="{0272FA92-54DE-4C85-AEF7-D9BCA977A9B7}"/>
                  </a:ext>
                </a:extLst>
              </p:cNvPr>
              <p:cNvPicPr/>
              <p:nvPr/>
            </p:nvPicPr>
            <p:blipFill>
              <a:blip r:embed="rId6"/>
              <a:stretch>
                <a:fillRect/>
              </a:stretch>
            </p:blipFill>
            <p:spPr>
              <a:xfrm>
                <a:off x="1901880" y="1257480"/>
                <a:ext cx="20257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08682BD6-8502-4966-B265-057124A07775}"/>
                  </a:ext>
                </a:extLst>
              </p14:cNvPr>
              <p14:cNvContentPartPr/>
              <p14:nvPr/>
            </p14:nvContentPartPr>
            <p14:xfrm>
              <a:off x="4146480" y="1352520"/>
              <a:ext cx="3562920" cy="45000"/>
            </p14:xfrm>
          </p:contentPart>
        </mc:Choice>
        <mc:Fallback xmlns="">
          <p:pic>
            <p:nvPicPr>
              <p:cNvPr id="16" name="Ink 15">
                <a:extLst>
                  <a:ext uri="{FF2B5EF4-FFF2-40B4-BE49-F238E27FC236}">
                    <a16:creationId xmlns:a16="http://schemas.microsoft.com/office/drawing/2014/main" id="{08682BD6-8502-4966-B265-057124A07775}"/>
                  </a:ext>
                </a:extLst>
              </p:cNvPr>
              <p:cNvPicPr/>
              <p:nvPr/>
            </p:nvPicPr>
            <p:blipFill>
              <a:blip r:embed="rId8"/>
              <a:stretch>
                <a:fillRect/>
              </a:stretch>
            </p:blipFill>
            <p:spPr>
              <a:xfrm>
                <a:off x="4130640" y="1289160"/>
                <a:ext cx="35942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3548C99-6617-40BF-9358-4D4B10AF455B}"/>
                  </a:ext>
                </a:extLst>
              </p14:cNvPr>
              <p14:cNvContentPartPr/>
              <p14:nvPr/>
            </p14:nvContentPartPr>
            <p14:xfrm>
              <a:off x="488880" y="1606680"/>
              <a:ext cx="1308600" cy="101880"/>
            </p14:xfrm>
          </p:contentPart>
        </mc:Choice>
        <mc:Fallback xmlns="">
          <p:pic>
            <p:nvPicPr>
              <p:cNvPr id="17" name="Ink 16">
                <a:extLst>
                  <a:ext uri="{FF2B5EF4-FFF2-40B4-BE49-F238E27FC236}">
                    <a16:creationId xmlns:a16="http://schemas.microsoft.com/office/drawing/2014/main" id="{93548C99-6617-40BF-9358-4D4B10AF455B}"/>
                  </a:ext>
                </a:extLst>
              </p:cNvPr>
              <p:cNvPicPr/>
              <p:nvPr/>
            </p:nvPicPr>
            <p:blipFill>
              <a:blip r:embed="rId10"/>
              <a:stretch>
                <a:fillRect/>
              </a:stretch>
            </p:blipFill>
            <p:spPr>
              <a:xfrm>
                <a:off x="473040" y="1543320"/>
                <a:ext cx="1339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405D547C-48AD-481A-B881-249F34C50991}"/>
                  </a:ext>
                </a:extLst>
              </p14:cNvPr>
              <p14:cNvContentPartPr/>
              <p14:nvPr/>
            </p14:nvContentPartPr>
            <p14:xfrm>
              <a:off x="2241720" y="1650960"/>
              <a:ext cx="4578480" cy="38520"/>
            </p14:xfrm>
          </p:contentPart>
        </mc:Choice>
        <mc:Fallback xmlns="">
          <p:pic>
            <p:nvPicPr>
              <p:cNvPr id="18" name="Ink 17">
                <a:extLst>
                  <a:ext uri="{FF2B5EF4-FFF2-40B4-BE49-F238E27FC236}">
                    <a16:creationId xmlns:a16="http://schemas.microsoft.com/office/drawing/2014/main" id="{405D547C-48AD-481A-B881-249F34C50991}"/>
                  </a:ext>
                </a:extLst>
              </p:cNvPr>
              <p:cNvPicPr/>
              <p:nvPr/>
            </p:nvPicPr>
            <p:blipFill>
              <a:blip r:embed="rId12"/>
              <a:stretch>
                <a:fillRect/>
              </a:stretch>
            </p:blipFill>
            <p:spPr>
              <a:xfrm>
                <a:off x="2225880" y="1587600"/>
                <a:ext cx="46098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02A0EFF8-A382-4738-8990-3E53435D62C3}"/>
                  </a:ext>
                </a:extLst>
              </p14:cNvPr>
              <p14:cNvContentPartPr/>
              <p14:nvPr/>
            </p14:nvContentPartPr>
            <p14:xfrm>
              <a:off x="495360" y="1936800"/>
              <a:ext cx="1302120" cy="44640"/>
            </p14:xfrm>
          </p:contentPart>
        </mc:Choice>
        <mc:Fallback xmlns="">
          <p:pic>
            <p:nvPicPr>
              <p:cNvPr id="19" name="Ink 18">
                <a:extLst>
                  <a:ext uri="{FF2B5EF4-FFF2-40B4-BE49-F238E27FC236}">
                    <a16:creationId xmlns:a16="http://schemas.microsoft.com/office/drawing/2014/main" id="{02A0EFF8-A382-4738-8990-3E53435D62C3}"/>
                  </a:ext>
                </a:extLst>
              </p:cNvPr>
              <p:cNvPicPr/>
              <p:nvPr/>
            </p:nvPicPr>
            <p:blipFill>
              <a:blip r:embed="rId14"/>
              <a:stretch>
                <a:fillRect/>
              </a:stretch>
            </p:blipFill>
            <p:spPr>
              <a:xfrm>
                <a:off x="479520" y="1873440"/>
                <a:ext cx="13334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52B6EE9E-F5FD-4956-BAA6-5703C6D65A1F}"/>
                  </a:ext>
                </a:extLst>
              </p14:cNvPr>
              <p14:cNvContentPartPr/>
              <p14:nvPr/>
            </p14:nvContentPartPr>
            <p14:xfrm>
              <a:off x="2146320" y="1911240"/>
              <a:ext cx="5137560" cy="51120"/>
            </p14:xfrm>
          </p:contentPart>
        </mc:Choice>
        <mc:Fallback xmlns="">
          <p:pic>
            <p:nvPicPr>
              <p:cNvPr id="20" name="Ink 19">
                <a:extLst>
                  <a:ext uri="{FF2B5EF4-FFF2-40B4-BE49-F238E27FC236}">
                    <a16:creationId xmlns:a16="http://schemas.microsoft.com/office/drawing/2014/main" id="{52B6EE9E-F5FD-4956-BAA6-5703C6D65A1F}"/>
                  </a:ext>
                </a:extLst>
              </p:cNvPr>
              <p:cNvPicPr/>
              <p:nvPr/>
            </p:nvPicPr>
            <p:blipFill>
              <a:blip r:embed="rId16"/>
              <a:stretch>
                <a:fillRect/>
              </a:stretch>
            </p:blipFill>
            <p:spPr>
              <a:xfrm>
                <a:off x="2130480" y="1847880"/>
                <a:ext cx="51688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778F5CC2-BE82-4E75-8742-88E963708B11}"/>
                  </a:ext>
                </a:extLst>
              </p14:cNvPr>
              <p14:cNvContentPartPr/>
              <p14:nvPr/>
            </p14:nvContentPartPr>
            <p14:xfrm>
              <a:off x="647640" y="2165400"/>
              <a:ext cx="2165760" cy="228960"/>
            </p14:xfrm>
          </p:contentPart>
        </mc:Choice>
        <mc:Fallback xmlns="">
          <p:pic>
            <p:nvPicPr>
              <p:cNvPr id="21" name="Ink 20">
                <a:extLst>
                  <a:ext uri="{FF2B5EF4-FFF2-40B4-BE49-F238E27FC236}">
                    <a16:creationId xmlns:a16="http://schemas.microsoft.com/office/drawing/2014/main" id="{778F5CC2-BE82-4E75-8742-88E963708B11}"/>
                  </a:ext>
                </a:extLst>
              </p:cNvPr>
              <p:cNvPicPr/>
              <p:nvPr/>
            </p:nvPicPr>
            <p:blipFill>
              <a:blip r:embed="rId18"/>
              <a:stretch>
                <a:fillRect/>
              </a:stretch>
            </p:blipFill>
            <p:spPr>
              <a:xfrm>
                <a:off x="631800" y="2102040"/>
                <a:ext cx="219708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4A51E79-BEC9-4CB0-B698-CD5B6610CD8F}"/>
                  </a:ext>
                </a:extLst>
              </p14:cNvPr>
              <p14:cNvContentPartPr/>
              <p14:nvPr/>
            </p14:nvContentPartPr>
            <p14:xfrm>
              <a:off x="666720" y="2495520"/>
              <a:ext cx="1943640" cy="127440"/>
            </p14:xfrm>
          </p:contentPart>
        </mc:Choice>
        <mc:Fallback xmlns="">
          <p:pic>
            <p:nvPicPr>
              <p:cNvPr id="22" name="Ink 21">
                <a:extLst>
                  <a:ext uri="{FF2B5EF4-FFF2-40B4-BE49-F238E27FC236}">
                    <a16:creationId xmlns:a16="http://schemas.microsoft.com/office/drawing/2014/main" id="{E4A51E79-BEC9-4CB0-B698-CD5B6610CD8F}"/>
                  </a:ext>
                </a:extLst>
              </p:cNvPr>
              <p:cNvPicPr/>
              <p:nvPr/>
            </p:nvPicPr>
            <p:blipFill>
              <a:blip r:embed="rId20"/>
              <a:stretch>
                <a:fillRect/>
              </a:stretch>
            </p:blipFill>
            <p:spPr>
              <a:xfrm>
                <a:off x="650880" y="2432160"/>
                <a:ext cx="19749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041E99C1-5733-4585-8308-F3456B5A236C}"/>
                  </a:ext>
                </a:extLst>
              </p14:cNvPr>
              <p14:cNvContentPartPr/>
              <p14:nvPr/>
            </p14:nvContentPartPr>
            <p14:xfrm>
              <a:off x="2940120" y="2552760"/>
              <a:ext cx="3206880" cy="38520"/>
            </p14:xfrm>
          </p:contentPart>
        </mc:Choice>
        <mc:Fallback xmlns="">
          <p:pic>
            <p:nvPicPr>
              <p:cNvPr id="23" name="Ink 22">
                <a:extLst>
                  <a:ext uri="{FF2B5EF4-FFF2-40B4-BE49-F238E27FC236}">
                    <a16:creationId xmlns:a16="http://schemas.microsoft.com/office/drawing/2014/main" id="{041E99C1-5733-4585-8308-F3456B5A236C}"/>
                  </a:ext>
                </a:extLst>
              </p:cNvPr>
              <p:cNvPicPr/>
              <p:nvPr/>
            </p:nvPicPr>
            <p:blipFill>
              <a:blip r:embed="rId22"/>
              <a:stretch>
                <a:fillRect/>
              </a:stretch>
            </p:blipFill>
            <p:spPr>
              <a:xfrm>
                <a:off x="2924280" y="2489400"/>
                <a:ext cx="32382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192BC889-04B5-4F8E-9A62-491F1CEB5A4F}"/>
                  </a:ext>
                </a:extLst>
              </p14:cNvPr>
              <p14:cNvContentPartPr/>
              <p14:nvPr/>
            </p14:nvContentPartPr>
            <p14:xfrm>
              <a:off x="349200" y="2901960"/>
              <a:ext cx="3861360" cy="178200"/>
            </p14:xfrm>
          </p:contentPart>
        </mc:Choice>
        <mc:Fallback xmlns="">
          <p:pic>
            <p:nvPicPr>
              <p:cNvPr id="24" name="Ink 23">
                <a:extLst>
                  <a:ext uri="{FF2B5EF4-FFF2-40B4-BE49-F238E27FC236}">
                    <a16:creationId xmlns:a16="http://schemas.microsoft.com/office/drawing/2014/main" id="{192BC889-04B5-4F8E-9A62-491F1CEB5A4F}"/>
                  </a:ext>
                </a:extLst>
              </p:cNvPr>
              <p:cNvPicPr/>
              <p:nvPr/>
            </p:nvPicPr>
            <p:blipFill>
              <a:blip r:embed="rId24"/>
              <a:stretch>
                <a:fillRect/>
              </a:stretch>
            </p:blipFill>
            <p:spPr>
              <a:xfrm>
                <a:off x="333360" y="2838600"/>
                <a:ext cx="3892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B794E199-C8A6-425D-B653-DBEBF07641D5}"/>
                  </a:ext>
                </a:extLst>
              </p14:cNvPr>
              <p14:cNvContentPartPr/>
              <p14:nvPr/>
            </p14:nvContentPartPr>
            <p14:xfrm>
              <a:off x="393840" y="3797280"/>
              <a:ext cx="7651800" cy="2959560"/>
            </p14:xfrm>
          </p:contentPart>
        </mc:Choice>
        <mc:Fallback xmlns="">
          <p:pic>
            <p:nvPicPr>
              <p:cNvPr id="25" name="Ink 24">
                <a:extLst>
                  <a:ext uri="{FF2B5EF4-FFF2-40B4-BE49-F238E27FC236}">
                    <a16:creationId xmlns:a16="http://schemas.microsoft.com/office/drawing/2014/main" id="{B794E199-C8A6-425D-B653-DBEBF07641D5}"/>
                  </a:ext>
                </a:extLst>
              </p:cNvPr>
              <p:cNvPicPr/>
              <p:nvPr/>
            </p:nvPicPr>
            <p:blipFill>
              <a:blip r:embed="rId26"/>
              <a:stretch>
                <a:fillRect/>
              </a:stretch>
            </p:blipFill>
            <p:spPr>
              <a:xfrm>
                <a:off x="384480" y="3787920"/>
                <a:ext cx="7670520" cy="2978280"/>
              </a:xfrm>
              <a:prstGeom prst="rect">
                <a:avLst/>
              </a:prstGeom>
            </p:spPr>
          </p:pic>
        </mc:Fallback>
      </mc:AlternateContent>
    </p:spTree>
    <p:extLst>
      <p:ext uri="{BB962C8B-B14F-4D97-AF65-F5344CB8AC3E}">
        <p14:creationId xmlns:p14="http://schemas.microsoft.com/office/powerpoint/2010/main" val="3906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3"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28</a:t>
            </a:fld>
            <a:endParaRPr lang="en-IN"/>
          </a:p>
        </p:txBody>
      </p:sp>
      <p:sp>
        <p:nvSpPr>
          <p:cNvPr id="5" name="Title 1"/>
          <p:cNvSpPr>
            <a:spLocks noGrp="1"/>
          </p:cNvSpPr>
          <p:nvPr>
            <p:ph type="title"/>
          </p:nvPr>
        </p:nvSpPr>
        <p:spPr>
          <a:xfrm>
            <a:off x="51418" y="76200"/>
            <a:ext cx="8186055" cy="609600"/>
          </a:xfrm>
        </p:spPr>
        <p:txBody>
          <a:bodyPr/>
          <a:lstStyle/>
          <a:p>
            <a:r>
              <a:rPr lang="en-IN" sz="3600" b="1" dirty="0"/>
              <a:t>TRANSACTION CONTROL</a:t>
            </a:r>
          </a:p>
        </p:txBody>
      </p:sp>
      <p:sp>
        <p:nvSpPr>
          <p:cNvPr id="6" name="Rectangle 5"/>
          <p:cNvSpPr/>
          <p:nvPr/>
        </p:nvSpPr>
        <p:spPr>
          <a:xfrm>
            <a:off x="228600" y="690801"/>
            <a:ext cx="7772400" cy="5786199"/>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spcAft>
                <a:spcPts val="600"/>
              </a:spcAft>
              <a:buFont typeface="Wingdings" pitchFamily="2" charset="2"/>
              <a:buChar char="Ø"/>
            </a:pPr>
            <a:r>
              <a:rPr lang="en-IN" sz="2000" b="1" dirty="0">
                <a:solidFill>
                  <a:schemeClr val="tx2"/>
                </a:solidFill>
                <a:highlight>
                  <a:srgbClr val="00FFFF"/>
                </a:highlight>
              </a:rPr>
              <a:t>A transaction starts with a SQL command e.g. INSERT, UPDATE, DELETE, CREATE, … </a:t>
            </a:r>
          </a:p>
          <a:p>
            <a:pPr marL="342900" indent="-342900">
              <a:spcBef>
                <a:spcPts val="600"/>
              </a:spcBef>
              <a:spcAft>
                <a:spcPts val="600"/>
              </a:spcAft>
              <a:buFont typeface="Wingdings" pitchFamily="2" charset="2"/>
              <a:buChar char="Ø"/>
            </a:pPr>
            <a:r>
              <a:rPr lang="en-IN" sz="2000" b="1" dirty="0">
                <a:solidFill>
                  <a:schemeClr val="tx2"/>
                </a:solidFill>
                <a:highlight>
                  <a:srgbClr val="FF00FF"/>
                </a:highlight>
              </a:rPr>
              <a:t>A transaction ends either implicitly or explicitly</a:t>
            </a:r>
          </a:p>
          <a:p>
            <a:pPr lvl="1">
              <a:spcBef>
                <a:spcPts val="600"/>
              </a:spcBef>
              <a:spcAft>
                <a:spcPts val="600"/>
              </a:spcAft>
            </a:pPr>
            <a:r>
              <a:rPr lang="en-IN" sz="2000" b="1" dirty="0">
                <a:solidFill>
                  <a:schemeClr val="bg2">
                    <a:lumMod val="10000"/>
                  </a:schemeClr>
                </a:solidFill>
              </a:rPr>
              <a:t>Implicitly (oracle)</a:t>
            </a:r>
          </a:p>
          <a:p>
            <a:pPr lvl="1">
              <a:spcBef>
                <a:spcPts val="600"/>
              </a:spcBef>
              <a:spcAft>
                <a:spcPts val="600"/>
              </a:spcAft>
            </a:pPr>
            <a:r>
              <a:rPr lang="en-IN" sz="2000" b="1" dirty="0">
                <a:solidFill>
                  <a:schemeClr val="bg2">
                    <a:lumMod val="10000"/>
                  </a:schemeClr>
                </a:solidFill>
              </a:rPr>
              <a:t>    </a:t>
            </a:r>
            <a:r>
              <a:rPr lang="en-IN" sz="2000" b="1" dirty="0">
                <a:solidFill>
                  <a:schemeClr val="bg2">
                    <a:lumMod val="10000"/>
                  </a:schemeClr>
                </a:solidFill>
                <a:highlight>
                  <a:srgbClr val="00FFFF"/>
                </a:highlight>
              </a:rPr>
              <a:t>- DDL - self committing</a:t>
            </a:r>
          </a:p>
          <a:p>
            <a:pPr lvl="1">
              <a:spcBef>
                <a:spcPts val="600"/>
              </a:spcBef>
              <a:spcAft>
                <a:spcPts val="600"/>
              </a:spcAft>
            </a:pPr>
            <a:r>
              <a:rPr lang="en-IN" sz="2000" b="1" dirty="0">
                <a:solidFill>
                  <a:schemeClr val="bg2">
                    <a:lumMod val="10000"/>
                  </a:schemeClr>
                </a:solidFill>
                <a:highlight>
                  <a:srgbClr val="00FFFF"/>
                </a:highlight>
              </a:rPr>
              <a:t>    - DCL - self committing</a:t>
            </a:r>
          </a:p>
          <a:p>
            <a:pPr lvl="1">
              <a:spcBef>
                <a:spcPts val="600"/>
              </a:spcBef>
              <a:spcAft>
                <a:spcPts val="600"/>
              </a:spcAft>
            </a:pPr>
            <a:r>
              <a:rPr lang="en-IN" sz="2000" b="1" dirty="0">
                <a:solidFill>
                  <a:schemeClr val="bg2">
                    <a:lumMod val="10000"/>
                  </a:schemeClr>
                </a:solidFill>
                <a:highlight>
                  <a:srgbClr val="FFFF00"/>
                </a:highlight>
              </a:rPr>
              <a:t>    - log out - commit</a:t>
            </a:r>
          </a:p>
          <a:p>
            <a:pPr lvl="1">
              <a:spcBef>
                <a:spcPts val="600"/>
              </a:spcBef>
              <a:spcAft>
                <a:spcPts val="600"/>
              </a:spcAft>
            </a:pPr>
            <a:r>
              <a:rPr lang="en-IN" sz="2000" b="1" dirty="0">
                <a:solidFill>
                  <a:schemeClr val="bg2">
                    <a:lumMod val="10000"/>
                  </a:schemeClr>
                </a:solidFill>
                <a:highlight>
                  <a:srgbClr val="FFFF00"/>
                </a:highlight>
              </a:rPr>
              <a:t>    - power failure - rollback</a:t>
            </a:r>
          </a:p>
          <a:p>
            <a:pPr lvl="1">
              <a:spcBef>
                <a:spcPts val="600"/>
              </a:spcBef>
              <a:spcAft>
                <a:spcPts val="600"/>
              </a:spcAft>
            </a:pPr>
            <a:r>
              <a:rPr lang="en-IN" sz="2000" b="1" dirty="0">
                <a:solidFill>
                  <a:schemeClr val="bg2">
                    <a:lumMod val="10000"/>
                  </a:schemeClr>
                </a:solidFill>
              </a:rPr>
              <a:t> </a:t>
            </a:r>
          </a:p>
          <a:p>
            <a:pPr lvl="1">
              <a:spcBef>
                <a:spcPts val="600"/>
              </a:spcBef>
              <a:spcAft>
                <a:spcPts val="600"/>
              </a:spcAft>
            </a:pPr>
            <a:r>
              <a:rPr lang="en-IN" sz="2000" b="1" dirty="0">
                <a:solidFill>
                  <a:schemeClr val="bg2">
                    <a:lumMod val="10000"/>
                  </a:schemeClr>
                </a:solidFill>
              </a:rPr>
              <a:t>Explicitly (user)</a:t>
            </a:r>
          </a:p>
          <a:p>
            <a:pPr lvl="1">
              <a:spcBef>
                <a:spcPts val="600"/>
              </a:spcBef>
              <a:spcAft>
                <a:spcPts val="600"/>
              </a:spcAft>
            </a:pPr>
            <a:r>
              <a:rPr lang="en-IN" sz="2000" b="1" dirty="0">
                <a:solidFill>
                  <a:schemeClr val="bg2">
                    <a:lumMod val="10000"/>
                  </a:schemeClr>
                </a:solidFill>
              </a:rPr>
              <a:t>    - commit &lt;work&gt;  (writing work is optional)</a:t>
            </a:r>
          </a:p>
          <a:p>
            <a:pPr lvl="1">
              <a:spcBef>
                <a:spcPts val="600"/>
              </a:spcBef>
              <a:spcAft>
                <a:spcPts val="600"/>
              </a:spcAft>
            </a:pPr>
            <a:r>
              <a:rPr lang="en-IN" sz="2000" b="1" dirty="0">
                <a:solidFill>
                  <a:schemeClr val="bg2">
                    <a:lumMod val="10000"/>
                  </a:schemeClr>
                </a:solidFill>
              </a:rPr>
              <a:t>    - rollback &lt;work&gt; - undo the transaction</a:t>
            </a:r>
          </a:p>
          <a:p>
            <a:pPr lvl="1">
              <a:spcBef>
                <a:spcPts val="600"/>
              </a:spcBef>
              <a:spcAft>
                <a:spcPts val="600"/>
              </a:spcAft>
            </a:pPr>
            <a:r>
              <a:rPr lang="en-IN" sz="2000" b="1" dirty="0">
                <a:solidFill>
                  <a:schemeClr val="bg2">
                    <a:lumMod val="10000"/>
                  </a:schemeClr>
                </a:solidFill>
              </a:rPr>
              <a:t>    - rollback to savepoint  - partially undo the transaction</a:t>
            </a:r>
            <a:endParaRPr lang="en-IN" sz="2000" b="1" dirty="0">
              <a:solidFill>
                <a:schemeClr val="tx2"/>
              </a:solidFill>
            </a:endParaRPr>
          </a:p>
        </p:txBody>
      </p:sp>
    </p:spTree>
    <p:extLst>
      <p:ext uri="{BB962C8B-B14F-4D97-AF65-F5344CB8AC3E}">
        <p14:creationId xmlns:p14="http://schemas.microsoft.com/office/powerpoint/2010/main" val="87505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29</a:t>
            </a:fld>
            <a:endParaRPr lang="en-IN"/>
          </a:p>
        </p:txBody>
      </p:sp>
      <p:sp>
        <p:nvSpPr>
          <p:cNvPr id="5" name="Title 1"/>
          <p:cNvSpPr>
            <a:spLocks noGrp="1"/>
          </p:cNvSpPr>
          <p:nvPr>
            <p:ph type="title"/>
          </p:nvPr>
        </p:nvSpPr>
        <p:spPr>
          <a:xfrm>
            <a:off x="51418" y="76200"/>
            <a:ext cx="8186055" cy="609600"/>
          </a:xfrm>
        </p:spPr>
        <p:txBody>
          <a:bodyPr/>
          <a:lstStyle/>
          <a:p>
            <a:r>
              <a:rPr lang="en-IN" sz="3600" b="1" dirty="0"/>
              <a:t>TRANSACTION CONTROL</a:t>
            </a:r>
          </a:p>
        </p:txBody>
      </p:sp>
      <p:pic>
        <p:nvPicPr>
          <p:cNvPr id="1026" name="Picture 2" descr="Python MySQL Transaction Management Using Commit and Rollb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47" y="1219200"/>
            <a:ext cx="8162847" cy="4419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796038D-13B2-49DE-B0B8-76310E86C3BC}"/>
                  </a:ext>
                </a:extLst>
              </p14:cNvPr>
              <p14:cNvContentPartPr/>
              <p14:nvPr/>
            </p14:nvContentPartPr>
            <p14:xfrm>
              <a:off x="361800" y="1942920"/>
              <a:ext cx="7874640" cy="3270960"/>
            </p14:xfrm>
          </p:contentPart>
        </mc:Choice>
        <mc:Fallback xmlns="">
          <p:pic>
            <p:nvPicPr>
              <p:cNvPr id="2" name="Ink 1">
                <a:extLst>
                  <a:ext uri="{FF2B5EF4-FFF2-40B4-BE49-F238E27FC236}">
                    <a16:creationId xmlns:a16="http://schemas.microsoft.com/office/drawing/2014/main" id="{0796038D-13B2-49DE-B0B8-76310E86C3BC}"/>
                  </a:ext>
                </a:extLst>
              </p:cNvPr>
              <p:cNvPicPr/>
              <p:nvPr/>
            </p:nvPicPr>
            <p:blipFill>
              <a:blip r:embed="rId4"/>
              <a:stretch>
                <a:fillRect/>
              </a:stretch>
            </p:blipFill>
            <p:spPr>
              <a:xfrm>
                <a:off x="352440" y="1933560"/>
                <a:ext cx="7893360" cy="3289680"/>
              </a:xfrm>
              <a:prstGeom prst="rect">
                <a:avLst/>
              </a:prstGeom>
            </p:spPr>
          </p:pic>
        </mc:Fallback>
      </mc:AlternateContent>
    </p:spTree>
    <p:extLst>
      <p:ext uri="{BB962C8B-B14F-4D97-AF65-F5344CB8AC3E}">
        <p14:creationId xmlns:p14="http://schemas.microsoft.com/office/powerpoint/2010/main" val="11574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176518729"/>
              </p:ext>
            </p:extLst>
          </p:nvPr>
        </p:nvGraphicFramePr>
        <p:xfrm>
          <a:off x="152400" y="685800"/>
          <a:ext cx="5486401" cy="457200"/>
        </p:xfrm>
        <a:graphic>
          <a:graphicData uri="http://schemas.openxmlformats.org/drawingml/2006/table">
            <a:tbl>
              <a:tblPr>
                <a:tableStyleId>{284E427A-3D55-4303-BF80-6455036E1DE7}</a:tableStyleId>
              </a:tblPr>
              <a:tblGrid>
                <a:gridCol w="751562">
                  <a:extLst>
                    <a:ext uri="{9D8B030D-6E8A-4147-A177-3AD203B41FA5}">
                      <a16:colId xmlns:a16="http://schemas.microsoft.com/office/drawing/2014/main" val="20000"/>
                    </a:ext>
                  </a:extLst>
                </a:gridCol>
                <a:gridCol w="751562">
                  <a:extLst>
                    <a:ext uri="{9D8B030D-6E8A-4147-A177-3AD203B41FA5}">
                      <a16:colId xmlns:a16="http://schemas.microsoft.com/office/drawing/2014/main" val="20001"/>
                    </a:ext>
                  </a:extLst>
                </a:gridCol>
                <a:gridCol w="450937">
                  <a:extLst>
                    <a:ext uri="{9D8B030D-6E8A-4147-A177-3AD203B41FA5}">
                      <a16:colId xmlns:a16="http://schemas.microsoft.com/office/drawing/2014/main" val="20002"/>
                    </a:ext>
                  </a:extLst>
                </a:gridCol>
                <a:gridCol w="526093">
                  <a:extLst>
                    <a:ext uri="{9D8B030D-6E8A-4147-A177-3AD203B41FA5}">
                      <a16:colId xmlns:a16="http://schemas.microsoft.com/office/drawing/2014/main" val="20003"/>
                    </a:ext>
                  </a:extLst>
                </a:gridCol>
                <a:gridCol w="901874">
                  <a:extLst>
                    <a:ext uri="{9D8B030D-6E8A-4147-A177-3AD203B41FA5}">
                      <a16:colId xmlns:a16="http://schemas.microsoft.com/office/drawing/2014/main" val="20004"/>
                    </a:ext>
                  </a:extLst>
                </a:gridCol>
                <a:gridCol w="450937">
                  <a:extLst>
                    <a:ext uri="{9D8B030D-6E8A-4147-A177-3AD203B41FA5}">
                      <a16:colId xmlns:a16="http://schemas.microsoft.com/office/drawing/2014/main" val="20005"/>
                    </a:ext>
                  </a:extLst>
                </a:gridCol>
                <a:gridCol w="751562">
                  <a:extLst>
                    <a:ext uri="{9D8B030D-6E8A-4147-A177-3AD203B41FA5}">
                      <a16:colId xmlns:a16="http://schemas.microsoft.com/office/drawing/2014/main" val="20006"/>
                    </a:ext>
                  </a:extLst>
                </a:gridCol>
                <a:gridCol w="901874">
                  <a:extLst>
                    <a:ext uri="{9D8B030D-6E8A-4147-A177-3AD203B41FA5}">
                      <a16:colId xmlns:a16="http://schemas.microsoft.com/office/drawing/2014/main" val="20007"/>
                    </a:ext>
                  </a:extLst>
                </a:gridCol>
              </a:tblGrid>
              <a:tr h="457200">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a:effectLst/>
                        </a:rPr>
                        <a:t>ENAME</a:t>
                      </a:r>
                      <a:endParaRPr lang="en-IN" sz="1400" b="1">
                        <a:solidFill>
                          <a:srgbClr val="000000"/>
                        </a:solidFill>
                        <a:effectLst/>
                      </a:endParaRPr>
                    </a:p>
                  </a:txBody>
                  <a:tcPr marL="60960" marR="60960" marT="60960" marB="60960" anchor="b"/>
                </a:tc>
                <a:tc>
                  <a:txBody>
                    <a:bodyPr/>
                    <a:lstStyle/>
                    <a:p>
                      <a:pPr fontAlgn="b"/>
                      <a:r>
                        <a:rPr lang="en-IN" sz="1400" b="1" dirty="0">
                          <a:effectLst/>
                        </a:rPr>
                        <a:t>JOB</a:t>
                      </a:r>
                      <a:endParaRPr lang="en-IN" sz="1400" b="1" dirty="0">
                        <a:solidFill>
                          <a:srgbClr val="000000"/>
                        </a:solidFill>
                        <a:effectLst/>
                      </a:endParaRPr>
                    </a:p>
                  </a:txBody>
                  <a:tcPr marL="60960" marR="60960" marT="60960" marB="60960" anchor="b"/>
                </a:tc>
                <a:tc>
                  <a:txBody>
                    <a:bodyPr/>
                    <a:lstStyle/>
                    <a:p>
                      <a:pPr fontAlgn="b"/>
                      <a:r>
                        <a:rPr lang="en-IN" sz="1400" b="1">
                          <a:effectLst/>
                        </a:rPr>
                        <a:t>MGR</a:t>
                      </a:r>
                      <a:endParaRPr lang="en-IN" sz="1400" b="1">
                        <a:solidFill>
                          <a:srgbClr val="000000"/>
                        </a:solidFill>
                        <a:effectLst/>
                      </a:endParaRPr>
                    </a:p>
                  </a:txBody>
                  <a:tcPr marL="60960" marR="60960" marT="60960" marB="60960" anchor="b"/>
                </a:tc>
                <a:tc>
                  <a:txBody>
                    <a:bodyPr/>
                    <a:lstStyle/>
                    <a:p>
                      <a:pPr fontAlgn="b"/>
                      <a:r>
                        <a:rPr lang="en-IN" sz="1400" b="1">
                          <a:effectLst/>
                        </a:rPr>
                        <a:t>HIREDATE</a:t>
                      </a:r>
                      <a:endParaRPr lang="en-IN" sz="1400" b="1">
                        <a:solidFill>
                          <a:srgbClr val="000000"/>
                        </a:solidFill>
                        <a:effectLst/>
                      </a:endParaRPr>
                    </a:p>
                  </a:txBody>
                  <a:tcPr marL="60960" marR="60960" marT="60960" marB="60960" anchor="b"/>
                </a:tc>
                <a:tc>
                  <a:txBody>
                    <a:bodyPr/>
                    <a:lstStyle/>
                    <a:p>
                      <a:pPr fontAlgn="b"/>
                      <a:r>
                        <a:rPr lang="en-IN" sz="1400" b="1">
                          <a:effectLst/>
                        </a:rPr>
                        <a:t>SAL</a:t>
                      </a:r>
                      <a:endParaRPr lang="en-IN" sz="1400" b="1">
                        <a:solidFill>
                          <a:srgbClr val="000000"/>
                        </a:solidFill>
                        <a:effectLst/>
                      </a:endParaRPr>
                    </a:p>
                  </a:txBody>
                  <a:tcPr marL="60960" marR="60960" marT="60960" marB="60960" anchor="b"/>
                </a:tc>
                <a:tc>
                  <a:txBody>
                    <a:bodyPr/>
                    <a:lstStyle/>
                    <a:p>
                      <a:pPr fontAlgn="b"/>
                      <a:r>
                        <a:rPr lang="en-IN" sz="1400" b="1" dirty="0">
                          <a:effectLst/>
                        </a:rPr>
                        <a:t>COMM</a:t>
                      </a:r>
                      <a:endParaRPr lang="en-IN" sz="1400" b="1" dirty="0">
                        <a:solidFill>
                          <a:srgbClr val="000000"/>
                        </a:solidFill>
                        <a:effectLst/>
                      </a:endParaRPr>
                    </a:p>
                  </a:txBody>
                  <a:tcPr marL="60960" marR="60960" marT="60960" marB="60960" anchor="b"/>
                </a:tc>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52885061"/>
              </p:ext>
            </p:extLst>
          </p:nvPr>
        </p:nvGraphicFramePr>
        <p:xfrm>
          <a:off x="5867400" y="685800"/>
          <a:ext cx="2286000" cy="457200"/>
        </p:xfrm>
        <a:graphic>
          <a:graphicData uri="http://schemas.openxmlformats.org/drawingml/2006/table">
            <a:tbl>
              <a:tblPr>
                <a:tableStyleId>{35758FB7-9AC5-4552-8A53-C91805E547FA}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57200">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tc>
                  <a:txBody>
                    <a:bodyPr/>
                    <a:lstStyle/>
                    <a:p>
                      <a:pPr fontAlgn="b"/>
                      <a:r>
                        <a:rPr lang="en-IN" sz="1400" b="1">
                          <a:effectLst/>
                        </a:rPr>
                        <a:t>DNAME</a:t>
                      </a:r>
                      <a:endParaRPr lang="en-IN" sz="1400" b="1">
                        <a:solidFill>
                          <a:srgbClr val="000000"/>
                        </a:solidFill>
                        <a:effectLst/>
                      </a:endParaRPr>
                    </a:p>
                  </a:txBody>
                  <a:tcPr marL="60960" marR="60960" marT="60960" marB="60960" anchor="b"/>
                </a:tc>
                <a:tc>
                  <a:txBody>
                    <a:bodyPr/>
                    <a:lstStyle/>
                    <a:p>
                      <a:pPr fontAlgn="b"/>
                      <a:r>
                        <a:rPr lang="en-IN" sz="1400" b="1" dirty="0">
                          <a:effectLst/>
                        </a:rPr>
                        <a:t>LOC</a:t>
                      </a:r>
                      <a:endParaRPr lang="en-IN" sz="14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bl>
          </a:graphicData>
        </a:graphic>
      </p:graphicFrame>
      <p:sp>
        <p:nvSpPr>
          <p:cNvPr id="5" name="TextBox 4"/>
          <p:cNvSpPr txBox="1"/>
          <p:nvPr/>
        </p:nvSpPr>
        <p:spPr>
          <a:xfrm>
            <a:off x="2321767" y="193615"/>
            <a:ext cx="1161857" cy="369332"/>
          </a:xfrm>
          <a:prstGeom prst="rect">
            <a:avLst/>
          </a:prstGeom>
          <a:noFill/>
        </p:spPr>
        <p:txBody>
          <a:bodyPr wrap="none" rtlCol="0">
            <a:spAutoFit/>
          </a:bodyPr>
          <a:lstStyle/>
          <a:p>
            <a:r>
              <a:rPr lang="en-IN" b="1" dirty="0"/>
              <a:t>EMP table</a:t>
            </a:r>
          </a:p>
        </p:txBody>
      </p:sp>
      <p:sp>
        <p:nvSpPr>
          <p:cNvPr id="7" name="TextBox 6"/>
          <p:cNvSpPr txBox="1"/>
          <p:nvPr/>
        </p:nvSpPr>
        <p:spPr>
          <a:xfrm>
            <a:off x="6400800" y="237940"/>
            <a:ext cx="1218860" cy="369332"/>
          </a:xfrm>
          <a:prstGeom prst="rect">
            <a:avLst/>
          </a:prstGeom>
          <a:noFill/>
        </p:spPr>
        <p:txBody>
          <a:bodyPr wrap="none" rtlCol="0">
            <a:spAutoFit/>
          </a:bodyPr>
          <a:lstStyle/>
          <a:p>
            <a:r>
              <a:rPr lang="en-IN" b="1" dirty="0"/>
              <a:t>DEPT table</a:t>
            </a:r>
          </a:p>
        </p:txBody>
      </p:sp>
      <p:sp>
        <p:nvSpPr>
          <p:cNvPr id="8" name="TextBox 7"/>
          <p:cNvSpPr txBox="1"/>
          <p:nvPr/>
        </p:nvSpPr>
        <p:spPr>
          <a:xfrm>
            <a:off x="133956" y="2090057"/>
            <a:ext cx="3984745" cy="646331"/>
          </a:xfrm>
          <a:prstGeom prst="rect">
            <a:avLst/>
          </a:prstGeom>
          <a:noFill/>
        </p:spPr>
        <p:txBody>
          <a:bodyPr wrap="none" rtlCol="0">
            <a:spAutoFit/>
          </a:bodyPr>
          <a:lstStyle/>
          <a:p>
            <a:r>
              <a:rPr lang="en-IN" b="1" dirty="0"/>
              <a:t>V1 View (</a:t>
            </a:r>
            <a:r>
              <a:rPr lang="en-IN" b="1" dirty="0" err="1"/>
              <a:t>empno,ename,job,sal,deptno</a:t>
            </a:r>
            <a:r>
              <a:rPr lang="en-IN" b="1" dirty="0"/>
              <a:t>)</a:t>
            </a:r>
          </a:p>
          <a:p>
            <a:r>
              <a:rPr lang="en-IN" b="1" dirty="0"/>
              <a:t>and </a:t>
            </a:r>
            <a:r>
              <a:rPr lang="en-IN" b="1" dirty="0" err="1"/>
              <a:t>sal</a:t>
            </a:r>
            <a:r>
              <a:rPr lang="en-IN" b="1" dirty="0"/>
              <a:t> &gt; 2500</a:t>
            </a:r>
          </a:p>
        </p:txBody>
      </p:sp>
      <p:graphicFrame>
        <p:nvGraphicFramePr>
          <p:cNvPr id="9" name="Table 8"/>
          <p:cNvGraphicFramePr>
            <a:graphicFrameLocks noGrp="1"/>
          </p:cNvGraphicFramePr>
          <p:nvPr>
            <p:extLst>
              <p:ext uri="{D42A27DB-BD31-4B8C-83A1-F6EECF244321}">
                <p14:modId xmlns:p14="http://schemas.microsoft.com/office/powerpoint/2010/main" val="3254941912"/>
              </p:ext>
            </p:extLst>
          </p:nvPr>
        </p:nvGraphicFramePr>
        <p:xfrm>
          <a:off x="159494" y="2819400"/>
          <a:ext cx="3324130" cy="457200"/>
        </p:xfrm>
        <a:graphic>
          <a:graphicData uri="http://schemas.openxmlformats.org/drawingml/2006/table">
            <a:tbl>
              <a:tblPr>
                <a:tableStyleId>{284E427A-3D55-4303-BF80-6455036E1DE7}</a:tableStyleId>
              </a:tblPr>
              <a:tblGrid>
                <a:gridCol w="754906">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892824">
                  <a:extLst>
                    <a:ext uri="{9D8B030D-6E8A-4147-A177-3AD203B41FA5}">
                      <a16:colId xmlns:a16="http://schemas.microsoft.com/office/drawing/2014/main" val="20004"/>
                    </a:ext>
                  </a:extLst>
                </a:gridCol>
              </a:tblGrid>
              <a:tr h="457200">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dirty="0">
                          <a:effectLst/>
                        </a:rPr>
                        <a:t>ENAME</a:t>
                      </a:r>
                      <a:endParaRPr lang="en-IN" sz="1400" b="1" dirty="0">
                        <a:solidFill>
                          <a:srgbClr val="000000"/>
                        </a:solidFill>
                        <a:effectLst/>
                      </a:endParaRPr>
                    </a:p>
                  </a:txBody>
                  <a:tcPr marL="60960" marR="60960" marT="60960" marB="60960" anchor="b"/>
                </a:tc>
                <a:tc>
                  <a:txBody>
                    <a:bodyPr/>
                    <a:lstStyle/>
                    <a:p>
                      <a:pPr fontAlgn="b"/>
                      <a:r>
                        <a:rPr lang="en-IN" sz="1400" b="1" dirty="0">
                          <a:effectLst/>
                        </a:rPr>
                        <a:t>JOB</a:t>
                      </a:r>
                      <a:endParaRPr lang="en-IN" sz="1400" b="1" dirty="0">
                        <a:solidFill>
                          <a:srgbClr val="000000"/>
                        </a:solidFill>
                        <a:effectLst/>
                      </a:endParaRPr>
                    </a:p>
                  </a:txBody>
                  <a:tcPr marL="60960" marR="60960" marT="60960" marB="60960" anchor="b"/>
                </a:tc>
                <a:tc>
                  <a:txBody>
                    <a:bodyPr/>
                    <a:lstStyle/>
                    <a:p>
                      <a:pPr fontAlgn="b"/>
                      <a:r>
                        <a:rPr lang="en-IN" sz="1400" b="1" dirty="0">
                          <a:effectLst/>
                        </a:rPr>
                        <a:t>SAL</a:t>
                      </a:r>
                      <a:endParaRPr lang="en-IN" sz="1400" b="1" dirty="0">
                        <a:solidFill>
                          <a:srgbClr val="000000"/>
                        </a:solidFill>
                        <a:effectLst/>
                      </a:endParaRPr>
                    </a:p>
                  </a:txBody>
                  <a:tcPr marL="60960" marR="60960" marT="60960" marB="60960" anchor="b"/>
                </a:tc>
                <a:tc>
                  <a:txBody>
                    <a:bodyPr/>
                    <a:lstStyle/>
                    <a:p>
                      <a:pPr fontAlgn="b"/>
                      <a:r>
                        <a:rPr lang="en-IN" sz="1400" b="1" dirty="0">
                          <a:solidFill>
                            <a:srgbClr val="000000"/>
                          </a:solidFill>
                          <a:effectLst/>
                        </a:rPr>
                        <a:t>DEPTNO</a:t>
                      </a:r>
                    </a:p>
                  </a:txBody>
                  <a:tcPr marL="60960" marR="60960" marT="60960" marB="60960" anchor="b"/>
                </a:tc>
                <a:extLst>
                  <a:ext uri="{0D108BD9-81ED-4DB2-BD59-A6C34878D82A}">
                    <a16:rowId xmlns:a16="http://schemas.microsoft.com/office/drawing/2014/main" val="10000"/>
                  </a:ext>
                </a:extLst>
              </a:tr>
            </a:tbl>
          </a:graphicData>
        </a:graphic>
      </p:graphicFrame>
      <p:sp>
        <p:nvSpPr>
          <p:cNvPr id="10" name="TextBox 9"/>
          <p:cNvSpPr txBox="1"/>
          <p:nvPr/>
        </p:nvSpPr>
        <p:spPr>
          <a:xfrm>
            <a:off x="4394061" y="2190530"/>
            <a:ext cx="3623877" cy="369332"/>
          </a:xfrm>
          <a:prstGeom prst="rect">
            <a:avLst/>
          </a:prstGeom>
          <a:noFill/>
        </p:spPr>
        <p:txBody>
          <a:bodyPr wrap="none" rtlCol="0">
            <a:spAutoFit/>
          </a:bodyPr>
          <a:lstStyle/>
          <a:p>
            <a:r>
              <a:rPr lang="en-IN" b="1" dirty="0"/>
              <a:t>V2 View (</a:t>
            </a:r>
            <a:r>
              <a:rPr lang="en-IN" b="1" dirty="0" err="1"/>
              <a:t>empno,sal,deptno,dname</a:t>
            </a:r>
            <a:r>
              <a:rPr lang="en-IN" b="1" dirty="0"/>
              <a:t>)</a:t>
            </a:r>
          </a:p>
        </p:txBody>
      </p:sp>
      <p:graphicFrame>
        <p:nvGraphicFramePr>
          <p:cNvPr id="11" name="Table 10"/>
          <p:cNvGraphicFramePr>
            <a:graphicFrameLocks noGrp="1"/>
          </p:cNvGraphicFramePr>
          <p:nvPr>
            <p:extLst>
              <p:ext uri="{D42A27DB-BD31-4B8C-83A1-F6EECF244321}">
                <p14:modId xmlns:p14="http://schemas.microsoft.com/office/powerpoint/2010/main" val="1706170376"/>
              </p:ext>
            </p:extLst>
          </p:nvPr>
        </p:nvGraphicFramePr>
        <p:xfrm>
          <a:off x="4700078" y="2819400"/>
          <a:ext cx="2919582" cy="457200"/>
        </p:xfrm>
        <a:graphic>
          <a:graphicData uri="http://schemas.openxmlformats.org/drawingml/2006/table">
            <a:tbl>
              <a:tblPr>
                <a:tableStyleId>{08FB837D-C827-4EFA-A057-4D05807E0F7C}</a:tableStyleId>
              </a:tblPr>
              <a:tblGrid>
                <a:gridCol w="716995">
                  <a:extLst>
                    <a:ext uri="{9D8B030D-6E8A-4147-A177-3AD203B41FA5}">
                      <a16:colId xmlns:a16="http://schemas.microsoft.com/office/drawing/2014/main" val="20000"/>
                    </a:ext>
                  </a:extLst>
                </a:gridCol>
                <a:gridCol w="506613">
                  <a:extLst>
                    <a:ext uri="{9D8B030D-6E8A-4147-A177-3AD203B41FA5}">
                      <a16:colId xmlns:a16="http://schemas.microsoft.com/office/drawing/2014/main" val="20001"/>
                    </a:ext>
                  </a:extLst>
                </a:gridCol>
                <a:gridCol w="847987">
                  <a:extLst>
                    <a:ext uri="{9D8B030D-6E8A-4147-A177-3AD203B41FA5}">
                      <a16:colId xmlns:a16="http://schemas.microsoft.com/office/drawing/2014/main" val="20002"/>
                    </a:ext>
                  </a:extLst>
                </a:gridCol>
                <a:gridCol w="847987">
                  <a:extLst>
                    <a:ext uri="{9D8B030D-6E8A-4147-A177-3AD203B41FA5}">
                      <a16:colId xmlns:a16="http://schemas.microsoft.com/office/drawing/2014/main" val="20003"/>
                    </a:ext>
                  </a:extLst>
                </a:gridCol>
              </a:tblGrid>
              <a:tr h="457200">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dirty="0">
                          <a:effectLst/>
                        </a:rPr>
                        <a:t>SAL</a:t>
                      </a:r>
                      <a:endParaRPr lang="en-IN" sz="1400" b="1" dirty="0">
                        <a:solidFill>
                          <a:srgbClr val="000000"/>
                        </a:solidFill>
                        <a:effectLst/>
                      </a:endParaRPr>
                    </a:p>
                  </a:txBody>
                  <a:tcPr marL="60960" marR="60960" marT="60960" marB="60960" anchor="b"/>
                </a:tc>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tc>
                  <a:txBody>
                    <a:bodyPr/>
                    <a:lstStyle/>
                    <a:p>
                      <a:pPr fontAlgn="b"/>
                      <a:r>
                        <a:rPr lang="en-IN" sz="1400" b="1" dirty="0">
                          <a:effectLst/>
                        </a:rPr>
                        <a:t>DNAME</a:t>
                      </a:r>
                      <a:endParaRPr lang="en-IN" sz="14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bl>
          </a:graphicData>
        </a:graphic>
      </p:graphicFrame>
      <p:sp>
        <p:nvSpPr>
          <p:cNvPr id="6" name="Right Arrow 5"/>
          <p:cNvSpPr/>
          <p:nvPr/>
        </p:nvSpPr>
        <p:spPr>
          <a:xfrm rot="8033952">
            <a:off x="1483440" y="1525054"/>
            <a:ext cx="1193394" cy="360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2317276">
            <a:off x="3976451" y="1534588"/>
            <a:ext cx="1449377" cy="360729"/>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7818405">
            <a:off x="6205976" y="1537923"/>
            <a:ext cx="1209675" cy="360729"/>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70599" y="3581400"/>
            <a:ext cx="7958999" cy="2862322"/>
          </a:xfrm>
          <a:prstGeom prst="rect">
            <a:avLst/>
          </a:prstGeom>
          <a:solidFill>
            <a:schemeClr val="accent3">
              <a:lumMod val="20000"/>
              <a:lumOff val="80000"/>
            </a:schemeClr>
          </a:solidFill>
          <a:ln w="28575">
            <a:solidFill>
              <a:schemeClr val="tx1"/>
            </a:solidFill>
          </a:ln>
        </p:spPr>
        <p:txBody>
          <a:bodyPr wrap="square">
            <a:spAutoFit/>
          </a:bodyPr>
          <a:lstStyle/>
          <a:p>
            <a:pPr>
              <a:spcBef>
                <a:spcPts val="600"/>
              </a:spcBef>
              <a:spcAft>
                <a:spcPts val="600"/>
              </a:spcAft>
            </a:pPr>
            <a:r>
              <a:rPr lang="en-IN" sz="2000" b="1" dirty="0">
                <a:solidFill>
                  <a:schemeClr val="tx2"/>
                </a:solidFill>
              </a:rPr>
              <a:t>The following are the main advantages of the view:</a:t>
            </a:r>
            <a:endParaRPr lang="en-IN" sz="2000" dirty="0">
              <a:solidFill>
                <a:schemeClr val="tx2"/>
              </a:solidFill>
            </a:endParaRPr>
          </a:p>
          <a:p>
            <a:pPr marL="342900" indent="-342900">
              <a:spcBef>
                <a:spcPts val="600"/>
              </a:spcBef>
              <a:spcAft>
                <a:spcPts val="600"/>
              </a:spcAft>
              <a:buFont typeface="Wingdings" pitchFamily="2" charset="2"/>
              <a:buChar char="Ø"/>
            </a:pPr>
            <a:r>
              <a:rPr lang="en-IN" sz="2000" dirty="0">
                <a:solidFill>
                  <a:schemeClr val="tx2"/>
                </a:solidFill>
              </a:rPr>
              <a:t>Views are usually virtual and do not occupy space in systems.</a:t>
            </a:r>
          </a:p>
          <a:p>
            <a:pPr marL="342900" indent="-342900">
              <a:spcBef>
                <a:spcPts val="600"/>
              </a:spcBef>
              <a:spcAft>
                <a:spcPts val="600"/>
              </a:spcAft>
              <a:buFont typeface="Wingdings" pitchFamily="2" charset="2"/>
              <a:buChar char="Ø"/>
            </a:pPr>
            <a:r>
              <a:rPr lang="en-IN" sz="2000" dirty="0">
                <a:solidFill>
                  <a:schemeClr val="tx2"/>
                </a:solidFill>
              </a:rPr>
              <a:t>Views enable us to hide some of the columns/rows from the table.</a:t>
            </a:r>
          </a:p>
          <a:p>
            <a:pPr marL="342900" indent="-342900">
              <a:spcBef>
                <a:spcPts val="600"/>
              </a:spcBef>
              <a:spcAft>
                <a:spcPts val="600"/>
              </a:spcAft>
              <a:buFont typeface="Wingdings" pitchFamily="2" charset="2"/>
              <a:buChar char="Ø"/>
            </a:pPr>
            <a:r>
              <a:rPr lang="en-IN" sz="2000" dirty="0">
                <a:solidFill>
                  <a:schemeClr val="tx2"/>
                </a:solidFill>
              </a:rPr>
              <a:t>It simplifies complex queries because it can draw data from multiple tables and present it as a single table.</a:t>
            </a:r>
          </a:p>
          <a:p>
            <a:pPr marL="342900" indent="-342900">
              <a:spcBef>
                <a:spcPts val="600"/>
              </a:spcBef>
              <a:spcAft>
                <a:spcPts val="600"/>
              </a:spcAft>
              <a:buFont typeface="Wingdings" pitchFamily="2" charset="2"/>
              <a:buChar char="Ø"/>
            </a:pPr>
            <a:r>
              <a:rPr lang="en-IN" sz="2000" dirty="0">
                <a:solidFill>
                  <a:schemeClr val="tx2"/>
                </a:solidFill>
              </a:rPr>
              <a:t>It helps in </a:t>
            </a:r>
            <a:r>
              <a:rPr lang="en-IN" sz="2000" b="1" dirty="0">
                <a:solidFill>
                  <a:schemeClr val="tx2"/>
                </a:solidFill>
              </a:rPr>
              <a:t>data security</a:t>
            </a:r>
            <a:r>
              <a:rPr lang="en-IN" sz="2000" dirty="0">
                <a:solidFill>
                  <a:schemeClr val="tx2"/>
                </a:solidFill>
              </a:rPr>
              <a:t> that shows only authorized information to the users.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4BC4A88B-518B-489F-A98C-16454C163400}"/>
                  </a:ext>
                </a:extLst>
              </p14:cNvPr>
              <p14:cNvContentPartPr/>
              <p14:nvPr/>
            </p14:nvContentPartPr>
            <p14:xfrm>
              <a:off x="685800" y="4330800"/>
              <a:ext cx="7118640" cy="2032200"/>
            </p14:xfrm>
          </p:contentPart>
        </mc:Choice>
        <mc:Fallback xmlns="">
          <p:pic>
            <p:nvPicPr>
              <p:cNvPr id="12" name="Ink 11">
                <a:extLst>
                  <a:ext uri="{FF2B5EF4-FFF2-40B4-BE49-F238E27FC236}">
                    <a16:creationId xmlns:a16="http://schemas.microsoft.com/office/drawing/2014/main" id="{4BC4A88B-518B-489F-A98C-16454C163400}"/>
                  </a:ext>
                </a:extLst>
              </p:cNvPr>
              <p:cNvPicPr/>
              <p:nvPr/>
            </p:nvPicPr>
            <p:blipFill>
              <a:blip r:embed="rId3"/>
              <a:stretch>
                <a:fillRect/>
              </a:stretch>
            </p:blipFill>
            <p:spPr>
              <a:xfrm>
                <a:off x="676440" y="4321440"/>
                <a:ext cx="7137360" cy="2050920"/>
              </a:xfrm>
              <a:prstGeom prst="rect">
                <a:avLst/>
              </a:prstGeom>
            </p:spPr>
          </p:pic>
        </mc:Fallback>
      </mc:AlternateContent>
    </p:spTree>
    <p:extLst>
      <p:ext uri="{BB962C8B-B14F-4D97-AF65-F5344CB8AC3E}">
        <p14:creationId xmlns:p14="http://schemas.microsoft.com/office/powerpoint/2010/main" val="349530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6"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30</a:t>
            </a:fld>
            <a:endParaRPr lang="en-IN"/>
          </a:p>
        </p:txBody>
      </p:sp>
      <p:sp>
        <p:nvSpPr>
          <p:cNvPr id="3" name="Title 1"/>
          <p:cNvSpPr>
            <a:spLocks noGrp="1"/>
          </p:cNvSpPr>
          <p:nvPr>
            <p:ph type="title"/>
          </p:nvPr>
        </p:nvSpPr>
        <p:spPr>
          <a:xfrm>
            <a:off x="51418" y="76200"/>
            <a:ext cx="8186055" cy="609600"/>
          </a:xfrm>
        </p:spPr>
        <p:txBody>
          <a:bodyPr/>
          <a:lstStyle/>
          <a:p>
            <a:r>
              <a:rPr lang="en-IN" sz="3600" b="1" dirty="0"/>
              <a:t>TRANSACTION CONTROL</a:t>
            </a:r>
          </a:p>
        </p:txBody>
      </p:sp>
      <p:pic>
        <p:nvPicPr>
          <p:cNvPr id="2050" name="Picture 2" descr="Trans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7924798" cy="5486400"/>
          </a:xfrm>
          <a:prstGeom prst="rect">
            <a:avLst/>
          </a:prstGeom>
          <a:noFill/>
          <a:ln w="38100">
            <a:solidFill>
              <a:schemeClr val="accent2">
                <a:lumMod val="50000"/>
              </a:schemeClr>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F75259C-C1CE-4232-91E7-51A29E53E8B5}"/>
                  </a:ext>
                </a:extLst>
              </p14:cNvPr>
              <p14:cNvContentPartPr/>
              <p14:nvPr/>
            </p14:nvContentPartPr>
            <p14:xfrm>
              <a:off x="673200" y="3111480"/>
              <a:ext cx="3416400" cy="2375280"/>
            </p14:xfrm>
          </p:contentPart>
        </mc:Choice>
        <mc:Fallback xmlns="">
          <p:pic>
            <p:nvPicPr>
              <p:cNvPr id="2" name="Ink 1">
                <a:extLst>
                  <a:ext uri="{FF2B5EF4-FFF2-40B4-BE49-F238E27FC236}">
                    <a16:creationId xmlns:a16="http://schemas.microsoft.com/office/drawing/2014/main" id="{7F75259C-C1CE-4232-91E7-51A29E53E8B5}"/>
                  </a:ext>
                </a:extLst>
              </p:cNvPr>
              <p:cNvPicPr/>
              <p:nvPr/>
            </p:nvPicPr>
            <p:blipFill>
              <a:blip r:embed="rId4"/>
              <a:stretch>
                <a:fillRect/>
              </a:stretch>
            </p:blipFill>
            <p:spPr>
              <a:xfrm>
                <a:off x="663840" y="3102120"/>
                <a:ext cx="3435120" cy="2394000"/>
              </a:xfrm>
              <a:prstGeom prst="rect">
                <a:avLst/>
              </a:prstGeom>
            </p:spPr>
          </p:pic>
        </mc:Fallback>
      </mc:AlternateContent>
    </p:spTree>
    <p:extLst>
      <p:ext uri="{BB962C8B-B14F-4D97-AF65-F5344CB8AC3E}">
        <p14:creationId xmlns:p14="http://schemas.microsoft.com/office/powerpoint/2010/main" val="2359977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31</a:t>
            </a:fld>
            <a:endParaRPr lang="en-IN"/>
          </a:p>
        </p:txBody>
      </p:sp>
      <p:sp>
        <p:nvSpPr>
          <p:cNvPr id="3" name="Rectangle 2"/>
          <p:cNvSpPr/>
          <p:nvPr/>
        </p:nvSpPr>
        <p:spPr>
          <a:xfrm>
            <a:off x="228600" y="838200"/>
            <a:ext cx="7543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Commit example:</a:t>
            </a:r>
          </a:p>
          <a:p>
            <a:r>
              <a:rPr lang="en-IN" sz="2000" b="1" dirty="0">
                <a:solidFill>
                  <a:schemeClr val="tx2"/>
                </a:solidFill>
              </a:rPr>
              <a:t>Suppose you start with the following command:</a:t>
            </a:r>
          </a:p>
          <a:p>
            <a:r>
              <a:rPr lang="en-IN" sz="2000" b="1" dirty="0">
                <a:solidFill>
                  <a:schemeClr val="accent6">
                    <a:lumMod val="50000"/>
                  </a:schemeClr>
                </a:solidFill>
              </a:rPr>
              <a:t>create table </a:t>
            </a:r>
            <a:r>
              <a:rPr lang="en-IN" sz="2000" b="1" dirty="0" err="1">
                <a:solidFill>
                  <a:schemeClr val="accent6">
                    <a:lumMod val="50000"/>
                  </a:schemeClr>
                </a:solidFill>
              </a:rPr>
              <a:t>emp</a:t>
            </a:r>
            <a:r>
              <a:rPr lang="en-IN" sz="2000" b="1" dirty="0">
                <a:solidFill>
                  <a:schemeClr val="accent6">
                    <a:lumMod val="50000"/>
                  </a:schemeClr>
                </a:solidFill>
              </a:rPr>
              <a:t> (</a:t>
            </a:r>
            <a:r>
              <a:rPr lang="en-IN" sz="2000" b="1" dirty="0" err="1">
                <a:solidFill>
                  <a:schemeClr val="accent6">
                    <a:lumMod val="50000"/>
                  </a:schemeClr>
                </a:solidFill>
              </a:rPr>
              <a:t>empno</a:t>
            </a:r>
            <a:r>
              <a:rPr lang="en-IN" sz="2000" b="1" dirty="0">
                <a:solidFill>
                  <a:schemeClr val="accent6">
                    <a:lumMod val="50000"/>
                  </a:schemeClr>
                </a:solidFill>
              </a:rPr>
              <a:t> number(3), </a:t>
            </a:r>
            <a:r>
              <a:rPr lang="en-IN" sz="2000" b="1" dirty="0" err="1">
                <a:solidFill>
                  <a:schemeClr val="accent6">
                    <a:lumMod val="50000"/>
                  </a:schemeClr>
                </a:solidFill>
              </a:rPr>
              <a:t>ename</a:t>
            </a:r>
            <a:r>
              <a:rPr lang="en-IN" sz="2000" b="1" dirty="0">
                <a:solidFill>
                  <a:schemeClr val="accent6">
                    <a:lumMod val="50000"/>
                  </a:schemeClr>
                </a:solidFill>
              </a:rPr>
              <a:t> varchar2(20),….);</a:t>
            </a:r>
          </a:p>
          <a:p>
            <a:r>
              <a:rPr lang="en-IN" sz="2000" b="1" dirty="0">
                <a:solidFill>
                  <a:schemeClr val="tx2"/>
                </a:solidFill>
              </a:rPr>
              <a:t>First transaction say T1 starts.</a:t>
            </a:r>
          </a:p>
          <a:p>
            <a:r>
              <a:rPr lang="en-IN" sz="2000" b="1" dirty="0">
                <a:solidFill>
                  <a:schemeClr val="tx2"/>
                </a:solidFill>
              </a:rPr>
              <a:t>Since every DDL is self-committing, the transaction ends and the table becomes permanent in the database (on the physical disk)</a:t>
            </a:r>
          </a:p>
          <a:p>
            <a:r>
              <a:rPr lang="en-IN" sz="2000" b="1" dirty="0">
                <a:solidFill>
                  <a:schemeClr val="accent6">
                    <a:lumMod val="50000"/>
                  </a:schemeClr>
                </a:solidFill>
              </a:rPr>
              <a:t>insert into </a:t>
            </a:r>
            <a:r>
              <a:rPr lang="en-IN" sz="2000" b="1" dirty="0" err="1">
                <a:solidFill>
                  <a:schemeClr val="accent6">
                    <a:lumMod val="50000"/>
                  </a:schemeClr>
                </a:solidFill>
              </a:rPr>
              <a:t>emp</a:t>
            </a:r>
            <a:r>
              <a:rPr lang="en-IN" sz="2000" b="1" dirty="0">
                <a:solidFill>
                  <a:schemeClr val="accent6">
                    <a:lumMod val="50000"/>
                  </a:schemeClr>
                </a:solidFill>
              </a:rPr>
              <a:t> values (111, ‘MARY’,…);</a:t>
            </a:r>
          </a:p>
          <a:p>
            <a:r>
              <a:rPr lang="en-IN" sz="2000" b="1" dirty="0">
                <a:solidFill>
                  <a:schemeClr val="tx2"/>
                </a:solidFill>
              </a:rPr>
              <a:t>Second transaction starts.</a:t>
            </a:r>
          </a:p>
          <a:p>
            <a:r>
              <a:rPr lang="en-IN" sz="2000" b="1" dirty="0">
                <a:solidFill>
                  <a:schemeClr val="accent6">
                    <a:lumMod val="50000"/>
                  </a:schemeClr>
                </a:solidFill>
              </a:rPr>
              <a:t>update </a:t>
            </a:r>
            <a:r>
              <a:rPr lang="en-IN" sz="2000" b="1" dirty="0" err="1">
                <a:solidFill>
                  <a:schemeClr val="accent6">
                    <a:lumMod val="50000"/>
                  </a:schemeClr>
                </a:solidFill>
              </a:rPr>
              <a:t>emp</a:t>
            </a:r>
            <a:r>
              <a:rPr lang="en-IN" sz="2000" b="1" dirty="0">
                <a:solidFill>
                  <a:schemeClr val="accent6">
                    <a:lumMod val="50000"/>
                  </a:schemeClr>
                </a:solidFill>
              </a:rPr>
              <a:t> …</a:t>
            </a:r>
          </a:p>
          <a:p>
            <a:r>
              <a:rPr lang="en-IN" sz="2000" b="1" dirty="0">
                <a:solidFill>
                  <a:schemeClr val="accent6">
                    <a:lumMod val="50000"/>
                  </a:schemeClr>
                </a:solidFill>
              </a:rPr>
              <a:t>insert into </a:t>
            </a:r>
            <a:r>
              <a:rPr lang="en-IN" sz="2000" b="1" dirty="0" err="1">
                <a:solidFill>
                  <a:schemeClr val="accent6">
                    <a:lumMod val="50000"/>
                  </a:schemeClr>
                </a:solidFill>
              </a:rPr>
              <a:t>emp</a:t>
            </a:r>
            <a:r>
              <a:rPr lang="en-IN" sz="2000" b="1" dirty="0">
                <a:solidFill>
                  <a:schemeClr val="accent6">
                    <a:lumMod val="50000"/>
                  </a:schemeClr>
                </a:solidFill>
              </a:rPr>
              <a:t> …</a:t>
            </a:r>
          </a:p>
          <a:p>
            <a:r>
              <a:rPr lang="en-IN" sz="2000" b="1" dirty="0">
                <a:solidFill>
                  <a:schemeClr val="accent6">
                    <a:lumMod val="50000"/>
                  </a:schemeClr>
                </a:solidFill>
              </a:rPr>
              <a:t>alter table </a:t>
            </a:r>
            <a:r>
              <a:rPr lang="en-IN" sz="2000" b="1" dirty="0" err="1">
                <a:solidFill>
                  <a:schemeClr val="accent6">
                    <a:lumMod val="50000"/>
                  </a:schemeClr>
                </a:solidFill>
              </a:rPr>
              <a:t>emp</a:t>
            </a:r>
            <a:r>
              <a:rPr lang="en-IN" sz="2000" b="1" dirty="0">
                <a:solidFill>
                  <a:schemeClr val="accent6">
                    <a:lumMod val="50000"/>
                  </a:schemeClr>
                </a:solidFill>
              </a:rPr>
              <a:t> …</a:t>
            </a:r>
          </a:p>
          <a:p>
            <a:r>
              <a:rPr lang="en-IN" sz="2000" b="1" dirty="0">
                <a:solidFill>
                  <a:schemeClr val="tx2"/>
                </a:solidFill>
              </a:rPr>
              <a:t>Since alter is a DDL, it is self-committing.</a:t>
            </a:r>
          </a:p>
          <a:p>
            <a:r>
              <a:rPr lang="en-IN" sz="2000" b="1" dirty="0">
                <a:solidFill>
                  <a:schemeClr val="tx2"/>
                </a:solidFill>
              </a:rPr>
              <a:t>So second transaction ends and every action – insert, update, insert and alter become permanent in the database</a:t>
            </a:r>
          </a:p>
          <a:p>
            <a:endParaRPr lang="en-IN" sz="2000" b="1" dirty="0">
              <a:solidFill>
                <a:schemeClr val="tx2"/>
              </a:solidFill>
            </a:endParaRPr>
          </a:p>
          <a:p>
            <a:r>
              <a:rPr lang="en-IN" sz="2000" b="1" dirty="0">
                <a:solidFill>
                  <a:srgbClr val="C00000"/>
                </a:solidFill>
              </a:rPr>
              <a:t>REMEMBER:</a:t>
            </a:r>
          </a:p>
          <a:p>
            <a:r>
              <a:rPr lang="en-IN" sz="2000" b="1" dirty="0">
                <a:solidFill>
                  <a:srgbClr val="C00000"/>
                </a:solidFill>
              </a:rPr>
              <a:t>By default every DML executes in the main memory (buffer) and cannot become permanent in the database on its own</a:t>
            </a:r>
          </a:p>
          <a:p>
            <a:endParaRPr lang="en-IN" sz="2000" b="1" dirty="0">
              <a:solidFill>
                <a:schemeClr val="tx2"/>
              </a:solidFill>
            </a:endParaRPr>
          </a:p>
        </p:txBody>
      </p:sp>
      <p:sp>
        <p:nvSpPr>
          <p:cNvPr id="5" name="Title 1"/>
          <p:cNvSpPr>
            <a:spLocks noGrp="1"/>
          </p:cNvSpPr>
          <p:nvPr>
            <p:ph type="title"/>
          </p:nvPr>
        </p:nvSpPr>
        <p:spPr>
          <a:xfrm>
            <a:off x="51418" y="76200"/>
            <a:ext cx="8186055" cy="609600"/>
          </a:xfrm>
        </p:spPr>
        <p:txBody>
          <a:bodyPr/>
          <a:lstStyle/>
          <a:p>
            <a:r>
              <a:rPr lang="en-IN" sz="3600" b="1" dirty="0"/>
              <a:t>TRANSACTION CONTROL</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BC82377-51AD-4B75-B14F-09E1B1999ECE}"/>
                  </a:ext>
                </a:extLst>
              </p14:cNvPr>
              <p14:cNvContentPartPr/>
              <p14:nvPr/>
            </p14:nvContentPartPr>
            <p14:xfrm>
              <a:off x="368280" y="2031840"/>
              <a:ext cx="8757000" cy="4439160"/>
            </p14:xfrm>
          </p:contentPart>
        </mc:Choice>
        <mc:Fallback xmlns="">
          <p:pic>
            <p:nvPicPr>
              <p:cNvPr id="2" name="Ink 1">
                <a:extLst>
                  <a:ext uri="{FF2B5EF4-FFF2-40B4-BE49-F238E27FC236}">
                    <a16:creationId xmlns:a16="http://schemas.microsoft.com/office/drawing/2014/main" id="{BBC82377-51AD-4B75-B14F-09E1B1999ECE}"/>
                  </a:ext>
                </a:extLst>
              </p:cNvPr>
              <p:cNvPicPr/>
              <p:nvPr/>
            </p:nvPicPr>
            <p:blipFill>
              <a:blip r:embed="rId3"/>
              <a:stretch>
                <a:fillRect/>
              </a:stretch>
            </p:blipFill>
            <p:spPr>
              <a:xfrm>
                <a:off x="358920" y="2022480"/>
                <a:ext cx="8775720" cy="4457880"/>
              </a:xfrm>
              <a:prstGeom prst="rect">
                <a:avLst/>
              </a:prstGeom>
            </p:spPr>
          </p:pic>
        </mc:Fallback>
      </mc:AlternateContent>
    </p:spTree>
    <p:extLst>
      <p:ext uri="{BB962C8B-B14F-4D97-AF65-F5344CB8AC3E}">
        <p14:creationId xmlns:p14="http://schemas.microsoft.com/office/powerpoint/2010/main" val="319659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32</a:t>
            </a:fld>
            <a:endParaRPr lang="en-IN"/>
          </a:p>
        </p:txBody>
      </p:sp>
      <p:sp>
        <p:nvSpPr>
          <p:cNvPr id="3" name="Rectangle 2"/>
          <p:cNvSpPr/>
          <p:nvPr/>
        </p:nvSpPr>
        <p:spPr>
          <a:xfrm>
            <a:off x="228600" y="838200"/>
            <a:ext cx="7543800" cy="5632311"/>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Rollback example:</a:t>
            </a:r>
          </a:p>
          <a:p>
            <a:r>
              <a:rPr lang="en-IN" sz="2000" b="1" dirty="0">
                <a:solidFill>
                  <a:schemeClr val="tx2"/>
                </a:solidFill>
              </a:rPr>
              <a:t>Suppose you start with the following command:</a:t>
            </a:r>
          </a:p>
          <a:p>
            <a:r>
              <a:rPr lang="en-IN" sz="2000" b="1" dirty="0">
                <a:solidFill>
                  <a:schemeClr val="accent6">
                    <a:lumMod val="50000"/>
                  </a:schemeClr>
                </a:solidFill>
              </a:rPr>
              <a:t>insert into </a:t>
            </a:r>
            <a:r>
              <a:rPr lang="en-IN" sz="2000" b="1" dirty="0" err="1">
                <a:solidFill>
                  <a:schemeClr val="accent6">
                    <a:lumMod val="50000"/>
                  </a:schemeClr>
                </a:solidFill>
              </a:rPr>
              <a:t>emp</a:t>
            </a:r>
            <a:r>
              <a:rPr lang="en-IN" sz="2000" b="1" dirty="0">
                <a:solidFill>
                  <a:schemeClr val="accent6">
                    <a:lumMod val="50000"/>
                  </a:schemeClr>
                </a:solidFill>
              </a:rPr>
              <a:t> values (123, ‘GOLDIE’,…); </a:t>
            </a:r>
          </a:p>
          <a:p>
            <a:r>
              <a:rPr lang="en-IN" sz="2000" b="1" dirty="0">
                <a:solidFill>
                  <a:schemeClr val="tx2"/>
                </a:solidFill>
              </a:rPr>
              <a:t>First transaction say T1 starts.</a:t>
            </a:r>
          </a:p>
          <a:p>
            <a:r>
              <a:rPr lang="en-IN" sz="2000" b="1" dirty="0">
                <a:solidFill>
                  <a:schemeClr val="accent6">
                    <a:lumMod val="50000"/>
                  </a:schemeClr>
                </a:solidFill>
              </a:rPr>
              <a:t>insert into </a:t>
            </a:r>
            <a:r>
              <a:rPr lang="en-IN" sz="2000" b="1" dirty="0" err="1">
                <a:solidFill>
                  <a:schemeClr val="accent6">
                    <a:lumMod val="50000"/>
                  </a:schemeClr>
                </a:solidFill>
              </a:rPr>
              <a:t>emp</a:t>
            </a:r>
            <a:r>
              <a:rPr lang="en-IN" sz="2000" b="1" dirty="0">
                <a:solidFill>
                  <a:schemeClr val="accent6">
                    <a:lumMod val="50000"/>
                  </a:schemeClr>
                </a:solidFill>
              </a:rPr>
              <a:t> values (111, ‘MARY’,…);</a:t>
            </a:r>
          </a:p>
          <a:p>
            <a:r>
              <a:rPr lang="en-IN" sz="2000" b="1" dirty="0">
                <a:solidFill>
                  <a:schemeClr val="accent6">
                    <a:lumMod val="50000"/>
                  </a:schemeClr>
                </a:solidFill>
              </a:rPr>
              <a:t>update </a:t>
            </a:r>
            <a:r>
              <a:rPr lang="en-IN" sz="2000" b="1" dirty="0" err="1">
                <a:solidFill>
                  <a:schemeClr val="accent6">
                    <a:lumMod val="50000"/>
                  </a:schemeClr>
                </a:solidFill>
              </a:rPr>
              <a:t>emp</a:t>
            </a:r>
            <a:r>
              <a:rPr lang="en-IN" sz="2000" b="1" dirty="0">
                <a:solidFill>
                  <a:schemeClr val="accent6">
                    <a:lumMod val="50000"/>
                  </a:schemeClr>
                </a:solidFill>
              </a:rPr>
              <a:t> set </a:t>
            </a:r>
            <a:r>
              <a:rPr lang="en-IN" sz="2000" b="1" dirty="0" err="1">
                <a:solidFill>
                  <a:schemeClr val="accent6">
                    <a:lumMod val="50000"/>
                  </a:schemeClr>
                </a:solidFill>
              </a:rPr>
              <a:t>sal</a:t>
            </a:r>
            <a:r>
              <a:rPr lang="en-IN" sz="2000" b="1" dirty="0">
                <a:solidFill>
                  <a:schemeClr val="accent6">
                    <a:lumMod val="50000"/>
                  </a:schemeClr>
                </a:solidFill>
              </a:rPr>
              <a:t> = sal+1000;</a:t>
            </a:r>
          </a:p>
          <a:p>
            <a:r>
              <a:rPr lang="en-IN" sz="2000" b="1" dirty="0">
                <a:solidFill>
                  <a:schemeClr val="accent6">
                    <a:lumMod val="50000"/>
                  </a:schemeClr>
                </a:solidFill>
              </a:rPr>
              <a:t>rollback</a:t>
            </a:r>
          </a:p>
          <a:p>
            <a:r>
              <a:rPr lang="en-IN" sz="2000" b="1" dirty="0">
                <a:solidFill>
                  <a:schemeClr val="tx2"/>
                </a:solidFill>
              </a:rPr>
              <a:t>The transaction is undone i.e. the </a:t>
            </a:r>
            <a:r>
              <a:rPr lang="en-IN" sz="2000" b="1" dirty="0" err="1">
                <a:solidFill>
                  <a:schemeClr val="tx2"/>
                </a:solidFill>
              </a:rPr>
              <a:t>sal</a:t>
            </a:r>
            <a:r>
              <a:rPr lang="en-IN" sz="2000" b="1" dirty="0">
                <a:solidFill>
                  <a:schemeClr val="tx2"/>
                </a:solidFill>
              </a:rPr>
              <a:t> which was updated gets back the original value and the rows which were inserted are removed </a:t>
            </a:r>
          </a:p>
          <a:p>
            <a:r>
              <a:rPr lang="en-IN" sz="2000" b="1" dirty="0">
                <a:solidFill>
                  <a:schemeClr val="tx2"/>
                </a:solidFill>
              </a:rPr>
              <a:t>Basically undo all actions of this transaction</a:t>
            </a:r>
          </a:p>
          <a:p>
            <a:r>
              <a:rPr lang="en-IN" sz="2000" b="1" dirty="0">
                <a:solidFill>
                  <a:schemeClr val="tx2"/>
                </a:solidFill>
              </a:rPr>
              <a:t>All these changes were in the main memory and are removed</a:t>
            </a:r>
          </a:p>
          <a:p>
            <a:r>
              <a:rPr lang="en-IN" sz="2000" b="1" dirty="0">
                <a:solidFill>
                  <a:schemeClr val="tx2"/>
                </a:solidFill>
              </a:rPr>
              <a:t>Rollback is possible of DML commands only</a:t>
            </a:r>
          </a:p>
          <a:p>
            <a:endParaRPr lang="en-IN" sz="2000" b="1" dirty="0">
              <a:solidFill>
                <a:schemeClr val="tx2"/>
              </a:solidFill>
            </a:endParaRPr>
          </a:p>
          <a:p>
            <a:r>
              <a:rPr lang="en-IN" sz="2000" b="1" dirty="0">
                <a:solidFill>
                  <a:srgbClr val="C00000"/>
                </a:solidFill>
              </a:rPr>
              <a:t>IMP:</a:t>
            </a:r>
          </a:p>
          <a:p>
            <a:r>
              <a:rPr lang="en-IN" sz="2000" b="1" dirty="0">
                <a:solidFill>
                  <a:srgbClr val="C00000"/>
                </a:solidFill>
              </a:rPr>
              <a:t>If you select the option:</a:t>
            </a:r>
          </a:p>
          <a:p>
            <a:r>
              <a:rPr lang="en-IN" sz="2000" b="1" dirty="0">
                <a:solidFill>
                  <a:schemeClr val="accent6">
                    <a:lumMod val="50000"/>
                  </a:schemeClr>
                </a:solidFill>
              </a:rPr>
              <a:t>SET AUTOCOMMIT ON</a:t>
            </a:r>
          </a:p>
          <a:p>
            <a:r>
              <a:rPr lang="en-IN" sz="2000" b="1" dirty="0">
                <a:solidFill>
                  <a:srgbClr val="C00000"/>
                </a:solidFill>
              </a:rPr>
              <a:t>Each DML will be committed after execution like DDL.</a:t>
            </a:r>
          </a:p>
          <a:p>
            <a:endParaRPr lang="en-IN" sz="2000" b="1" dirty="0">
              <a:solidFill>
                <a:schemeClr val="tx2"/>
              </a:solidFill>
            </a:endParaRPr>
          </a:p>
        </p:txBody>
      </p:sp>
      <p:sp>
        <p:nvSpPr>
          <p:cNvPr id="5" name="Title 1"/>
          <p:cNvSpPr>
            <a:spLocks noGrp="1"/>
          </p:cNvSpPr>
          <p:nvPr>
            <p:ph type="title"/>
          </p:nvPr>
        </p:nvSpPr>
        <p:spPr>
          <a:xfrm>
            <a:off x="51418" y="76200"/>
            <a:ext cx="8186055" cy="609600"/>
          </a:xfrm>
        </p:spPr>
        <p:txBody>
          <a:bodyPr/>
          <a:lstStyle/>
          <a:p>
            <a:r>
              <a:rPr lang="en-IN" sz="3600" b="1" dirty="0"/>
              <a:t>TRANSACTION CONTROL</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AFD4787-CFDB-44E0-B447-35E917FCCD3F}"/>
                  </a:ext>
                </a:extLst>
              </p14:cNvPr>
              <p14:cNvContentPartPr/>
              <p14:nvPr/>
            </p14:nvContentPartPr>
            <p14:xfrm>
              <a:off x="247680" y="1739880"/>
              <a:ext cx="5626440" cy="4407120"/>
            </p14:xfrm>
          </p:contentPart>
        </mc:Choice>
        <mc:Fallback xmlns="">
          <p:pic>
            <p:nvPicPr>
              <p:cNvPr id="2" name="Ink 1">
                <a:extLst>
                  <a:ext uri="{FF2B5EF4-FFF2-40B4-BE49-F238E27FC236}">
                    <a16:creationId xmlns:a16="http://schemas.microsoft.com/office/drawing/2014/main" id="{9AFD4787-CFDB-44E0-B447-35E917FCCD3F}"/>
                  </a:ext>
                </a:extLst>
              </p:cNvPr>
              <p:cNvPicPr/>
              <p:nvPr/>
            </p:nvPicPr>
            <p:blipFill>
              <a:blip r:embed="rId3"/>
              <a:stretch>
                <a:fillRect/>
              </a:stretch>
            </p:blipFill>
            <p:spPr>
              <a:xfrm>
                <a:off x="238320" y="1730520"/>
                <a:ext cx="5645160" cy="4425840"/>
              </a:xfrm>
              <a:prstGeom prst="rect">
                <a:avLst/>
              </a:prstGeom>
            </p:spPr>
          </p:pic>
        </mc:Fallback>
      </mc:AlternateContent>
    </p:spTree>
    <p:extLst>
      <p:ext uri="{BB962C8B-B14F-4D97-AF65-F5344CB8AC3E}">
        <p14:creationId xmlns:p14="http://schemas.microsoft.com/office/powerpoint/2010/main" val="107708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33</a:t>
            </a:fld>
            <a:endParaRPr lang="en-IN"/>
          </a:p>
        </p:txBody>
      </p:sp>
      <p:sp>
        <p:nvSpPr>
          <p:cNvPr id="3" name="Rectangle 2"/>
          <p:cNvSpPr/>
          <p:nvPr/>
        </p:nvSpPr>
        <p:spPr>
          <a:xfrm>
            <a:off x="228600" y="762000"/>
            <a:ext cx="19812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Example:</a:t>
            </a:r>
          </a:p>
          <a:p>
            <a:endParaRPr lang="en-IN" sz="2000" b="1" dirty="0">
              <a:solidFill>
                <a:schemeClr val="accent6">
                  <a:lumMod val="50000"/>
                </a:schemeClr>
              </a:solidFill>
            </a:endParaRPr>
          </a:p>
          <a:p>
            <a:r>
              <a:rPr lang="en-IN" sz="2000" b="1" dirty="0">
                <a:solidFill>
                  <a:schemeClr val="accent6">
                    <a:lumMod val="50000"/>
                  </a:schemeClr>
                </a:solidFill>
              </a:rPr>
              <a:t>create table </a:t>
            </a:r>
          </a:p>
          <a:p>
            <a:r>
              <a:rPr lang="en-IN" sz="2000" b="1" dirty="0">
                <a:solidFill>
                  <a:schemeClr val="accent6">
                    <a:lumMod val="50000"/>
                  </a:schemeClr>
                </a:solidFill>
              </a:rPr>
              <a:t>insert</a:t>
            </a:r>
          </a:p>
          <a:p>
            <a:r>
              <a:rPr lang="en-IN" sz="2000" b="1" dirty="0">
                <a:solidFill>
                  <a:schemeClr val="accent6">
                    <a:lumMod val="50000"/>
                  </a:schemeClr>
                </a:solidFill>
              </a:rPr>
              <a:t>insert </a:t>
            </a:r>
          </a:p>
          <a:p>
            <a:r>
              <a:rPr lang="en-IN" sz="2000" b="1" dirty="0">
                <a:solidFill>
                  <a:schemeClr val="accent6">
                    <a:lumMod val="50000"/>
                  </a:schemeClr>
                </a:solidFill>
              </a:rPr>
              <a:t>update</a:t>
            </a:r>
          </a:p>
          <a:p>
            <a:r>
              <a:rPr lang="en-IN" sz="2000" b="1" dirty="0">
                <a:solidFill>
                  <a:schemeClr val="accent6">
                    <a:lumMod val="50000"/>
                  </a:schemeClr>
                </a:solidFill>
              </a:rPr>
              <a:t>commit</a:t>
            </a:r>
          </a:p>
          <a:p>
            <a:r>
              <a:rPr lang="en-IN" sz="2000" b="1" dirty="0">
                <a:solidFill>
                  <a:schemeClr val="accent6">
                    <a:lumMod val="50000"/>
                  </a:schemeClr>
                </a:solidFill>
              </a:rPr>
              <a:t>delete</a:t>
            </a:r>
          </a:p>
          <a:p>
            <a:r>
              <a:rPr lang="en-IN" sz="2000" b="1" dirty="0">
                <a:solidFill>
                  <a:schemeClr val="accent6">
                    <a:lumMod val="50000"/>
                  </a:schemeClr>
                </a:solidFill>
              </a:rPr>
              <a:t>alter</a:t>
            </a:r>
          </a:p>
          <a:p>
            <a:r>
              <a:rPr lang="en-IN" sz="2000" b="1" dirty="0">
                <a:solidFill>
                  <a:schemeClr val="accent6">
                    <a:lumMod val="50000"/>
                  </a:schemeClr>
                </a:solidFill>
              </a:rPr>
              <a:t>update</a:t>
            </a:r>
          </a:p>
          <a:p>
            <a:r>
              <a:rPr lang="en-IN" sz="2000" b="1" dirty="0">
                <a:solidFill>
                  <a:schemeClr val="accent6">
                    <a:lumMod val="50000"/>
                  </a:schemeClr>
                </a:solidFill>
              </a:rPr>
              <a:t>update</a:t>
            </a:r>
          </a:p>
          <a:p>
            <a:r>
              <a:rPr lang="en-IN" sz="2000" b="1" dirty="0">
                <a:solidFill>
                  <a:schemeClr val="accent6">
                    <a:lumMod val="50000"/>
                  </a:schemeClr>
                </a:solidFill>
              </a:rPr>
              <a:t>rollback</a:t>
            </a:r>
          </a:p>
          <a:p>
            <a:r>
              <a:rPr lang="en-IN" sz="2000" b="1" dirty="0">
                <a:solidFill>
                  <a:schemeClr val="accent6">
                    <a:lumMod val="50000"/>
                  </a:schemeClr>
                </a:solidFill>
              </a:rPr>
              <a:t>insert</a:t>
            </a:r>
          </a:p>
          <a:p>
            <a:r>
              <a:rPr lang="en-IN" sz="2000" b="1" dirty="0">
                <a:solidFill>
                  <a:schemeClr val="accent6">
                    <a:lumMod val="50000"/>
                  </a:schemeClr>
                </a:solidFill>
              </a:rPr>
              <a:t>insert</a:t>
            </a:r>
          </a:p>
          <a:p>
            <a:r>
              <a:rPr lang="en-IN" sz="2000" b="1" dirty="0">
                <a:solidFill>
                  <a:schemeClr val="accent6">
                    <a:lumMod val="50000"/>
                  </a:schemeClr>
                </a:solidFill>
              </a:rPr>
              <a:t>delete</a:t>
            </a:r>
          </a:p>
          <a:p>
            <a:r>
              <a:rPr lang="en-IN" sz="2000" b="1" dirty="0">
                <a:solidFill>
                  <a:schemeClr val="accent6">
                    <a:lumMod val="50000"/>
                  </a:schemeClr>
                </a:solidFill>
              </a:rPr>
              <a:t>power failure</a:t>
            </a:r>
          </a:p>
          <a:p>
            <a:r>
              <a:rPr lang="en-IN" sz="2000" b="1" dirty="0">
                <a:solidFill>
                  <a:schemeClr val="accent6">
                    <a:lumMod val="50000"/>
                  </a:schemeClr>
                </a:solidFill>
              </a:rPr>
              <a:t>create</a:t>
            </a:r>
          </a:p>
          <a:p>
            <a:r>
              <a:rPr lang="en-IN" sz="2000" b="1" dirty="0">
                <a:solidFill>
                  <a:schemeClr val="accent6">
                    <a:lumMod val="50000"/>
                  </a:schemeClr>
                </a:solidFill>
              </a:rPr>
              <a:t>insert</a:t>
            </a:r>
          </a:p>
          <a:p>
            <a:r>
              <a:rPr lang="en-IN" sz="2000" b="1" dirty="0">
                <a:solidFill>
                  <a:schemeClr val="accent6">
                    <a:lumMod val="50000"/>
                  </a:schemeClr>
                </a:solidFill>
              </a:rPr>
              <a:t>commit</a:t>
            </a:r>
          </a:p>
        </p:txBody>
      </p:sp>
      <p:sp>
        <p:nvSpPr>
          <p:cNvPr id="5" name="Title 1"/>
          <p:cNvSpPr>
            <a:spLocks noGrp="1"/>
          </p:cNvSpPr>
          <p:nvPr>
            <p:ph type="title"/>
          </p:nvPr>
        </p:nvSpPr>
        <p:spPr>
          <a:xfrm>
            <a:off x="51418" y="76200"/>
            <a:ext cx="8186055" cy="609600"/>
          </a:xfrm>
        </p:spPr>
        <p:txBody>
          <a:bodyPr/>
          <a:lstStyle/>
          <a:p>
            <a:r>
              <a:rPr lang="en-IN" sz="3600" b="1" dirty="0"/>
              <a:t>TRANSACTION CONTROL</a:t>
            </a:r>
          </a:p>
        </p:txBody>
      </p:sp>
      <p:sp>
        <p:nvSpPr>
          <p:cNvPr id="6" name="Rectangle 5"/>
          <p:cNvSpPr/>
          <p:nvPr/>
        </p:nvSpPr>
        <p:spPr>
          <a:xfrm>
            <a:off x="2362200" y="831448"/>
            <a:ext cx="35814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Explanation:</a:t>
            </a:r>
          </a:p>
          <a:p>
            <a:endParaRPr lang="en-IN" sz="2000" b="1" dirty="0">
              <a:solidFill>
                <a:schemeClr val="tx2"/>
              </a:solidFill>
            </a:endParaRPr>
          </a:p>
          <a:p>
            <a:r>
              <a:rPr lang="en-IN" sz="2000" b="1" dirty="0">
                <a:solidFill>
                  <a:schemeClr val="bg2">
                    <a:lumMod val="25000"/>
                  </a:schemeClr>
                </a:solidFill>
              </a:rPr>
              <a:t>Transaction T1 starts and ends</a:t>
            </a:r>
          </a:p>
          <a:p>
            <a:r>
              <a:rPr lang="en-IN" sz="2000" b="1" dirty="0">
                <a:solidFill>
                  <a:schemeClr val="bg2">
                    <a:lumMod val="25000"/>
                  </a:schemeClr>
                </a:solidFill>
              </a:rPr>
              <a:t>Transaction T2 starts</a:t>
            </a:r>
          </a:p>
          <a:p>
            <a:r>
              <a:rPr lang="en-IN" sz="2000" b="1" dirty="0">
                <a:solidFill>
                  <a:schemeClr val="bg2">
                    <a:lumMod val="25000"/>
                  </a:schemeClr>
                </a:solidFill>
              </a:rPr>
              <a:t>-</a:t>
            </a:r>
          </a:p>
          <a:p>
            <a:r>
              <a:rPr lang="en-IN" sz="2000" b="1" dirty="0">
                <a:solidFill>
                  <a:schemeClr val="bg2">
                    <a:lumMod val="25000"/>
                  </a:schemeClr>
                </a:solidFill>
              </a:rPr>
              <a:t>-</a:t>
            </a:r>
          </a:p>
          <a:p>
            <a:r>
              <a:rPr lang="en-IN" sz="2000" b="1" dirty="0">
                <a:solidFill>
                  <a:schemeClr val="bg2">
                    <a:lumMod val="25000"/>
                  </a:schemeClr>
                </a:solidFill>
              </a:rPr>
              <a:t>T2 ends</a:t>
            </a:r>
          </a:p>
          <a:p>
            <a:r>
              <a:rPr lang="en-IN" sz="2000" b="1" dirty="0">
                <a:solidFill>
                  <a:schemeClr val="bg2">
                    <a:lumMod val="25000"/>
                  </a:schemeClr>
                </a:solidFill>
              </a:rPr>
              <a:t>Transaction T3 starts</a:t>
            </a:r>
          </a:p>
          <a:p>
            <a:r>
              <a:rPr lang="en-IN" sz="2000" b="1" dirty="0">
                <a:solidFill>
                  <a:schemeClr val="bg2">
                    <a:lumMod val="25000"/>
                  </a:schemeClr>
                </a:solidFill>
              </a:rPr>
              <a:t>DDL command – T3 ends</a:t>
            </a:r>
          </a:p>
          <a:p>
            <a:r>
              <a:rPr lang="en-IN" sz="2000" b="1" dirty="0">
                <a:solidFill>
                  <a:schemeClr val="bg2">
                    <a:lumMod val="25000"/>
                  </a:schemeClr>
                </a:solidFill>
              </a:rPr>
              <a:t>Transaction T4 starts</a:t>
            </a:r>
          </a:p>
          <a:p>
            <a:r>
              <a:rPr lang="en-IN" sz="2000" b="1" dirty="0">
                <a:solidFill>
                  <a:schemeClr val="bg2">
                    <a:lumMod val="25000"/>
                  </a:schemeClr>
                </a:solidFill>
              </a:rPr>
              <a:t>-</a:t>
            </a:r>
          </a:p>
          <a:p>
            <a:r>
              <a:rPr lang="en-IN" sz="2000" b="1" dirty="0">
                <a:solidFill>
                  <a:schemeClr val="bg2">
                    <a:lumMod val="25000"/>
                  </a:schemeClr>
                </a:solidFill>
              </a:rPr>
              <a:t>T4 ends</a:t>
            </a:r>
          </a:p>
          <a:p>
            <a:r>
              <a:rPr lang="en-IN" sz="2000" b="1" dirty="0">
                <a:solidFill>
                  <a:schemeClr val="bg2">
                    <a:lumMod val="25000"/>
                  </a:schemeClr>
                </a:solidFill>
              </a:rPr>
              <a:t>Transaction T5 starts</a:t>
            </a:r>
          </a:p>
          <a:p>
            <a:r>
              <a:rPr lang="en-IN" sz="2000" b="1" dirty="0">
                <a:solidFill>
                  <a:schemeClr val="bg2">
                    <a:lumMod val="25000"/>
                  </a:schemeClr>
                </a:solidFill>
              </a:rPr>
              <a:t>-</a:t>
            </a:r>
          </a:p>
          <a:p>
            <a:r>
              <a:rPr lang="en-IN" sz="2000" b="1" dirty="0">
                <a:solidFill>
                  <a:schemeClr val="bg2">
                    <a:lumMod val="25000"/>
                  </a:schemeClr>
                </a:solidFill>
              </a:rPr>
              <a:t>-</a:t>
            </a:r>
          </a:p>
          <a:p>
            <a:r>
              <a:rPr lang="en-IN" sz="2000" b="1" dirty="0">
                <a:solidFill>
                  <a:schemeClr val="bg2">
                    <a:lumMod val="25000"/>
                  </a:schemeClr>
                </a:solidFill>
              </a:rPr>
              <a:t>T5 ends</a:t>
            </a:r>
          </a:p>
          <a:p>
            <a:r>
              <a:rPr lang="en-IN" sz="2000" b="1" dirty="0">
                <a:solidFill>
                  <a:schemeClr val="bg2">
                    <a:lumMod val="25000"/>
                  </a:schemeClr>
                </a:solidFill>
              </a:rPr>
              <a:t>Transaction T6 starts and ends</a:t>
            </a:r>
          </a:p>
          <a:p>
            <a:r>
              <a:rPr lang="en-IN" sz="2000" b="1" dirty="0">
                <a:solidFill>
                  <a:schemeClr val="bg2">
                    <a:lumMod val="25000"/>
                  </a:schemeClr>
                </a:solidFill>
              </a:rPr>
              <a:t>Transaction T7 starts</a:t>
            </a:r>
          </a:p>
          <a:p>
            <a:r>
              <a:rPr lang="en-IN" sz="2000" b="1" dirty="0">
                <a:solidFill>
                  <a:schemeClr val="bg2">
                    <a:lumMod val="25000"/>
                  </a:schemeClr>
                </a:solidFill>
              </a:rPr>
              <a:t>T7 ends</a:t>
            </a:r>
          </a:p>
        </p:txBody>
      </p:sp>
      <p:sp>
        <p:nvSpPr>
          <p:cNvPr id="7" name="Rectangle 6"/>
          <p:cNvSpPr/>
          <p:nvPr/>
        </p:nvSpPr>
        <p:spPr>
          <a:xfrm>
            <a:off x="6096000" y="838200"/>
            <a:ext cx="2209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Action:</a:t>
            </a:r>
          </a:p>
          <a:p>
            <a:endParaRPr lang="en-IN" sz="2000" b="1" dirty="0">
              <a:solidFill>
                <a:schemeClr val="tx2"/>
              </a:solidFill>
            </a:endParaRPr>
          </a:p>
          <a:p>
            <a:r>
              <a:rPr lang="en-IN" sz="2000" b="1" dirty="0">
                <a:solidFill>
                  <a:srgbClr val="00B050"/>
                </a:solidFill>
              </a:rPr>
              <a:t>implicit commit</a:t>
            </a:r>
          </a:p>
          <a:p>
            <a:endParaRPr lang="en-IN" sz="2000" b="1" dirty="0">
              <a:solidFill>
                <a:srgbClr val="00B050"/>
              </a:solidFill>
            </a:endParaRPr>
          </a:p>
          <a:p>
            <a:endParaRPr lang="en-IN" sz="2000" b="1" dirty="0">
              <a:solidFill>
                <a:srgbClr val="00B050"/>
              </a:solidFill>
            </a:endParaRPr>
          </a:p>
          <a:p>
            <a:endParaRPr lang="en-IN" sz="2000" b="1" dirty="0">
              <a:solidFill>
                <a:srgbClr val="00B050"/>
              </a:solidFill>
            </a:endParaRPr>
          </a:p>
          <a:p>
            <a:r>
              <a:rPr lang="en-IN" sz="2000" b="1" dirty="0">
                <a:solidFill>
                  <a:srgbClr val="00B050"/>
                </a:solidFill>
              </a:rPr>
              <a:t>explicit commit</a:t>
            </a:r>
          </a:p>
          <a:p>
            <a:endParaRPr lang="en-IN" sz="2000" b="1" dirty="0">
              <a:solidFill>
                <a:srgbClr val="00B050"/>
              </a:solidFill>
            </a:endParaRPr>
          </a:p>
          <a:p>
            <a:r>
              <a:rPr lang="en-IN" sz="2000" b="1" dirty="0">
                <a:solidFill>
                  <a:srgbClr val="00B050"/>
                </a:solidFill>
              </a:rPr>
              <a:t>implicit commit</a:t>
            </a:r>
          </a:p>
          <a:p>
            <a:endParaRPr lang="en-IN" sz="2000" b="1" dirty="0">
              <a:solidFill>
                <a:srgbClr val="00B050"/>
              </a:solidFill>
            </a:endParaRPr>
          </a:p>
          <a:p>
            <a:endParaRPr lang="en-IN" sz="2000" b="1" dirty="0">
              <a:solidFill>
                <a:srgbClr val="00B050"/>
              </a:solidFill>
            </a:endParaRPr>
          </a:p>
          <a:p>
            <a:r>
              <a:rPr lang="en-IN" sz="2000" b="1" dirty="0">
                <a:solidFill>
                  <a:srgbClr val="00B050"/>
                </a:solidFill>
              </a:rPr>
              <a:t>explicit rollback</a:t>
            </a:r>
          </a:p>
          <a:p>
            <a:endParaRPr lang="en-IN" sz="2000" b="1" dirty="0">
              <a:solidFill>
                <a:srgbClr val="00B050"/>
              </a:solidFill>
            </a:endParaRPr>
          </a:p>
          <a:p>
            <a:endParaRPr lang="en-IN" sz="2000" b="1" dirty="0">
              <a:solidFill>
                <a:srgbClr val="00B050"/>
              </a:solidFill>
            </a:endParaRPr>
          </a:p>
          <a:p>
            <a:endParaRPr lang="en-IN" sz="2000" b="1" dirty="0">
              <a:solidFill>
                <a:srgbClr val="00B050"/>
              </a:solidFill>
            </a:endParaRPr>
          </a:p>
          <a:p>
            <a:r>
              <a:rPr lang="en-IN" sz="2000" b="1" dirty="0">
                <a:solidFill>
                  <a:srgbClr val="00B050"/>
                </a:solidFill>
              </a:rPr>
              <a:t>implicit rollback</a:t>
            </a:r>
          </a:p>
          <a:p>
            <a:r>
              <a:rPr lang="en-IN" sz="2000" b="1" dirty="0">
                <a:solidFill>
                  <a:srgbClr val="00B050"/>
                </a:solidFill>
              </a:rPr>
              <a:t>implicit commit</a:t>
            </a:r>
          </a:p>
          <a:p>
            <a:endParaRPr lang="en-IN" sz="2000" b="1" dirty="0">
              <a:solidFill>
                <a:srgbClr val="00B050"/>
              </a:solidFill>
            </a:endParaRPr>
          </a:p>
          <a:p>
            <a:r>
              <a:rPr lang="en-IN" sz="2000" b="1" dirty="0">
                <a:solidFill>
                  <a:srgbClr val="00B050"/>
                </a:solidFill>
              </a:rPr>
              <a:t>explicit commit</a:t>
            </a:r>
          </a:p>
        </p:txBody>
      </p:sp>
    </p:spTree>
    <p:extLst>
      <p:ext uri="{BB962C8B-B14F-4D97-AF65-F5344CB8AC3E}">
        <p14:creationId xmlns:p14="http://schemas.microsoft.com/office/powerpoint/2010/main" val="235997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34</a:t>
            </a:fld>
            <a:endParaRPr lang="en-IN"/>
          </a:p>
        </p:txBody>
      </p:sp>
      <p:sp>
        <p:nvSpPr>
          <p:cNvPr id="3" name="Rectangle 2"/>
          <p:cNvSpPr/>
          <p:nvPr/>
        </p:nvSpPr>
        <p:spPr>
          <a:xfrm>
            <a:off x="228600" y="838200"/>
            <a:ext cx="19812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Example:</a:t>
            </a:r>
          </a:p>
          <a:p>
            <a:endParaRPr lang="en-IN" sz="2000" b="1" dirty="0">
              <a:solidFill>
                <a:schemeClr val="tx2"/>
              </a:solidFill>
            </a:endParaRPr>
          </a:p>
          <a:p>
            <a:r>
              <a:rPr lang="en-IN" sz="2000" b="1" dirty="0">
                <a:solidFill>
                  <a:schemeClr val="tx2"/>
                </a:solidFill>
              </a:rPr>
              <a:t>select</a:t>
            </a:r>
          </a:p>
          <a:p>
            <a:r>
              <a:rPr lang="en-IN" sz="2000" b="1" dirty="0">
                <a:solidFill>
                  <a:schemeClr val="tx2"/>
                </a:solidFill>
              </a:rPr>
              <a:t>insert</a:t>
            </a:r>
          </a:p>
          <a:p>
            <a:r>
              <a:rPr lang="en-IN" sz="2000" b="1" dirty="0">
                <a:solidFill>
                  <a:schemeClr val="tx2"/>
                </a:solidFill>
              </a:rPr>
              <a:t>delete </a:t>
            </a:r>
          </a:p>
          <a:p>
            <a:r>
              <a:rPr lang="en-IN" sz="2000" b="1" dirty="0">
                <a:solidFill>
                  <a:schemeClr val="tx2"/>
                </a:solidFill>
              </a:rPr>
              <a:t>truncate</a:t>
            </a:r>
          </a:p>
          <a:p>
            <a:r>
              <a:rPr lang="en-IN" sz="2000" b="1" dirty="0">
                <a:solidFill>
                  <a:schemeClr val="tx2"/>
                </a:solidFill>
              </a:rPr>
              <a:t>commit</a:t>
            </a:r>
          </a:p>
          <a:p>
            <a:r>
              <a:rPr lang="en-IN" sz="2000" b="1" dirty="0">
                <a:solidFill>
                  <a:schemeClr val="tx2"/>
                </a:solidFill>
              </a:rPr>
              <a:t>delete</a:t>
            </a:r>
          </a:p>
          <a:p>
            <a:r>
              <a:rPr lang="en-IN" sz="2000" b="1" dirty="0">
                <a:solidFill>
                  <a:schemeClr val="tx2"/>
                </a:solidFill>
              </a:rPr>
              <a:t>update</a:t>
            </a:r>
          </a:p>
          <a:p>
            <a:r>
              <a:rPr lang="en-IN" sz="2000" b="1" dirty="0">
                <a:solidFill>
                  <a:schemeClr val="tx2"/>
                </a:solidFill>
              </a:rPr>
              <a:t>update</a:t>
            </a:r>
          </a:p>
          <a:p>
            <a:r>
              <a:rPr lang="en-IN" sz="2000" b="1" dirty="0">
                <a:solidFill>
                  <a:schemeClr val="tx2"/>
                </a:solidFill>
              </a:rPr>
              <a:t>log out</a:t>
            </a:r>
          </a:p>
          <a:p>
            <a:r>
              <a:rPr lang="en-IN" sz="2000" b="1" dirty="0">
                <a:solidFill>
                  <a:schemeClr val="tx2"/>
                </a:solidFill>
              </a:rPr>
              <a:t>alter</a:t>
            </a:r>
          </a:p>
          <a:p>
            <a:r>
              <a:rPr lang="en-IN" sz="2000" b="1" dirty="0">
                <a:solidFill>
                  <a:schemeClr val="tx2"/>
                </a:solidFill>
              </a:rPr>
              <a:t>insert</a:t>
            </a:r>
          </a:p>
          <a:p>
            <a:r>
              <a:rPr lang="en-IN" sz="2000" b="1" dirty="0">
                <a:solidFill>
                  <a:schemeClr val="tx2"/>
                </a:solidFill>
              </a:rPr>
              <a:t>insert</a:t>
            </a:r>
          </a:p>
          <a:p>
            <a:r>
              <a:rPr lang="en-IN" sz="2000" b="1" dirty="0">
                <a:solidFill>
                  <a:schemeClr val="tx2"/>
                </a:solidFill>
              </a:rPr>
              <a:t>rollback</a:t>
            </a:r>
          </a:p>
          <a:p>
            <a:r>
              <a:rPr lang="en-IN" sz="2000" b="1" dirty="0">
                <a:solidFill>
                  <a:schemeClr val="tx2"/>
                </a:solidFill>
              </a:rPr>
              <a:t>rename</a:t>
            </a:r>
          </a:p>
          <a:p>
            <a:r>
              <a:rPr lang="en-IN" sz="2000" b="1" dirty="0">
                <a:solidFill>
                  <a:schemeClr val="tx2"/>
                </a:solidFill>
              </a:rPr>
              <a:t>create</a:t>
            </a:r>
          </a:p>
          <a:p>
            <a:r>
              <a:rPr lang="en-IN" sz="2000" b="1" dirty="0">
                <a:solidFill>
                  <a:schemeClr val="tx2"/>
                </a:solidFill>
              </a:rPr>
              <a:t>insert</a:t>
            </a:r>
          </a:p>
          <a:p>
            <a:r>
              <a:rPr lang="en-IN" sz="2000" b="1" dirty="0">
                <a:solidFill>
                  <a:schemeClr val="tx2"/>
                </a:solidFill>
              </a:rPr>
              <a:t>commit</a:t>
            </a:r>
          </a:p>
        </p:txBody>
      </p:sp>
      <p:sp>
        <p:nvSpPr>
          <p:cNvPr id="5" name="Title 1"/>
          <p:cNvSpPr>
            <a:spLocks noGrp="1"/>
          </p:cNvSpPr>
          <p:nvPr>
            <p:ph type="title"/>
          </p:nvPr>
        </p:nvSpPr>
        <p:spPr>
          <a:xfrm>
            <a:off x="51418" y="76200"/>
            <a:ext cx="8186055" cy="609600"/>
          </a:xfrm>
        </p:spPr>
        <p:txBody>
          <a:bodyPr/>
          <a:lstStyle/>
          <a:p>
            <a:r>
              <a:rPr lang="en-IN" sz="3600" b="1" dirty="0"/>
              <a:t>TRANSACTION CONTROL</a:t>
            </a:r>
          </a:p>
        </p:txBody>
      </p:sp>
      <p:sp>
        <p:nvSpPr>
          <p:cNvPr id="6" name="Rectangle 5"/>
          <p:cNvSpPr/>
          <p:nvPr/>
        </p:nvSpPr>
        <p:spPr>
          <a:xfrm>
            <a:off x="2362200" y="831448"/>
            <a:ext cx="35814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Explanation:</a:t>
            </a:r>
          </a:p>
          <a:p>
            <a:endParaRPr lang="en-IN" sz="2000" b="1" dirty="0">
              <a:solidFill>
                <a:schemeClr val="tx2"/>
              </a:solidFill>
            </a:endParaRPr>
          </a:p>
          <a:p>
            <a:r>
              <a:rPr lang="en-IN" sz="2000" b="1" dirty="0">
                <a:solidFill>
                  <a:schemeClr val="bg2">
                    <a:lumMod val="25000"/>
                  </a:schemeClr>
                </a:solidFill>
              </a:rPr>
              <a:t>Data retrieval only</a:t>
            </a:r>
          </a:p>
          <a:p>
            <a:r>
              <a:rPr lang="en-IN" sz="2000" b="1" dirty="0">
                <a:solidFill>
                  <a:schemeClr val="bg2">
                    <a:lumMod val="25000"/>
                  </a:schemeClr>
                </a:solidFill>
              </a:rPr>
              <a:t>Transaction T1 starts</a:t>
            </a:r>
          </a:p>
          <a:p>
            <a:r>
              <a:rPr lang="en-IN" sz="2000" b="1" dirty="0">
                <a:solidFill>
                  <a:schemeClr val="bg2">
                    <a:lumMod val="25000"/>
                  </a:schemeClr>
                </a:solidFill>
              </a:rPr>
              <a:t>-</a:t>
            </a:r>
          </a:p>
          <a:p>
            <a:r>
              <a:rPr lang="en-IN" sz="2000" b="1" dirty="0">
                <a:solidFill>
                  <a:schemeClr val="bg2">
                    <a:lumMod val="25000"/>
                  </a:schemeClr>
                </a:solidFill>
              </a:rPr>
              <a:t>T1 ends (DDL command)</a:t>
            </a:r>
          </a:p>
          <a:p>
            <a:r>
              <a:rPr lang="en-IN" sz="2000" b="1" dirty="0">
                <a:solidFill>
                  <a:schemeClr val="bg2">
                    <a:lumMod val="25000"/>
                  </a:schemeClr>
                </a:solidFill>
              </a:rPr>
              <a:t>Nothing to commit</a:t>
            </a:r>
          </a:p>
          <a:p>
            <a:r>
              <a:rPr lang="en-IN" sz="2000" b="1" dirty="0">
                <a:solidFill>
                  <a:schemeClr val="bg2">
                    <a:lumMod val="25000"/>
                  </a:schemeClr>
                </a:solidFill>
              </a:rPr>
              <a:t>Transaction T2 starts</a:t>
            </a:r>
          </a:p>
          <a:p>
            <a:r>
              <a:rPr lang="en-IN" sz="2000" b="1" dirty="0">
                <a:solidFill>
                  <a:schemeClr val="bg2">
                    <a:lumMod val="25000"/>
                  </a:schemeClr>
                </a:solidFill>
              </a:rPr>
              <a:t>-</a:t>
            </a:r>
          </a:p>
          <a:p>
            <a:r>
              <a:rPr lang="en-IN" sz="2000" b="1" dirty="0">
                <a:solidFill>
                  <a:schemeClr val="bg2">
                    <a:lumMod val="25000"/>
                  </a:schemeClr>
                </a:solidFill>
              </a:rPr>
              <a:t>-</a:t>
            </a:r>
          </a:p>
          <a:p>
            <a:r>
              <a:rPr lang="en-IN" sz="2000" b="1" dirty="0">
                <a:solidFill>
                  <a:schemeClr val="bg2">
                    <a:lumMod val="25000"/>
                  </a:schemeClr>
                </a:solidFill>
              </a:rPr>
              <a:t>T2 ends</a:t>
            </a:r>
          </a:p>
          <a:p>
            <a:r>
              <a:rPr lang="en-IN" sz="2000" b="1" dirty="0">
                <a:solidFill>
                  <a:schemeClr val="bg2">
                    <a:lumMod val="25000"/>
                  </a:schemeClr>
                </a:solidFill>
              </a:rPr>
              <a:t>T3 starts and ends</a:t>
            </a:r>
          </a:p>
          <a:p>
            <a:r>
              <a:rPr lang="en-IN" sz="2000" b="1" dirty="0">
                <a:solidFill>
                  <a:schemeClr val="bg2">
                    <a:lumMod val="25000"/>
                  </a:schemeClr>
                </a:solidFill>
              </a:rPr>
              <a:t>Transaction T4 starts</a:t>
            </a:r>
          </a:p>
          <a:p>
            <a:r>
              <a:rPr lang="en-IN" sz="2000" b="1" dirty="0">
                <a:solidFill>
                  <a:schemeClr val="bg2">
                    <a:lumMod val="25000"/>
                  </a:schemeClr>
                </a:solidFill>
              </a:rPr>
              <a:t>-</a:t>
            </a:r>
          </a:p>
          <a:p>
            <a:r>
              <a:rPr lang="en-IN" sz="2000" b="1" dirty="0">
                <a:solidFill>
                  <a:schemeClr val="bg2">
                    <a:lumMod val="25000"/>
                  </a:schemeClr>
                </a:solidFill>
              </a:rPr>
              <a:t>T4 ends</a:t>
            </a:r>
          </a:p>
          <a:p>
            <a:r>
              <a:rPr lang="en-IN" sz="2000" b="1" dirty="0">
                <a:solidFill>
                  <a:schemeClr val="bg2">
                    <a:lumMod val="25000"/>
                  </a:schemeClr>
                </a:solidFill>
              </a:rPr>
              <a:t>T5 starts and ends</a:t>
            </a:r>
          </a:p>
          <a:p>
            <a:r>
              <a:rPr lang="en-IN" sz="2000" b="1" dirty="0">
                <a:solidFill>
                  <a:schemeClr val="bg2">
                    <a:lumMod val="25000"/>
                  </a:schemeClr>
                </a:solidFill>
              </a:rPr>
              <a:t>T6 starts and ends</a:t>
            </a:r>
          </a:p>
          <a:p>
            <a:r>
              <a:rPr lang="en-IN" sz="2000" b="1" dirty="0">
                <a:solidFill>
                  <a:schemeClr val="bg2">
                    <a:lumMod val="25000"/>
                  </a:schemeClr>
                </a:solidFill>
              </a:rPr>
              <a:t>T7 starts</a:t>
            </a:r>
          </a:p>
          <a:p>
            <a:r>
              <a:rPr lang="en-IN" sz="2000" b="1" dirty="0">
                <a:solidFill>
                  <a:schemeClr val="bg2">
                    <a:lumMod val="25000"/>
                  </a:schemeClr>
                </a:solidFill>
              </a:rPr>
              <a:t>T7 ends</a:t>
            </a:r>
          </a:p>
        </p:txBody>
      </p:sp>
      <p:sp>
        <p:nvSpPr>
          <p:cNvPr id="7" name="Rectangle 6"/>
          <p:cNvSpPr/>
          <p:nvPr/>
        </p:nvSpPr>
        <p:spPr>
          <a:xfrm>
            <a:off x="6096000" y="838200"/>
            <a:ext cx="2209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Action:</a:t>
            </a:r>
          </a:p>
          <a:p>
            <a:endParaRPr lang="en-IN" sz="2000" b="1" dirty="0">
              <a:solidFill>
                <a:schemeClr val="tx2"/>
              </a:solidFill>
            </a:endParaRPr>
          </a:p>
          <a:p>
            <a:endParaRPr lang="en-IN" sz="2000" b="1" dirty="0">
              <a:solidFill>
                <a:schemeClr val="tx2"/>
              </a:solidFill>
            </a:endParaRPr>
          </a:p>
          <a:p>
            <a:endParaRPr lang="en-IN" sz="2000" b="1" dirty="0">
              <a:solidFill>
                <a:schemeClr val="tx2"/>
              </a:solidFill>
            </a:endParaRPr>
          </a:p>
          <a:p>
            <a:endParaRPr lang="en-IN" sz="2000" b="1" dirty="0">
              <a:solidFill>
                <a:schemeClr val="tx2"/>
              </a:solidFill>
            </a:endParaRPr>
          </a:p>
          <a:p>
            <a:r>
              <a:rPr lang="en-IN" sz="2000" b="1" dirty="0">
                <a:solidFill>
                  <a:srgbClr val="00B050"/>
                </a:solidFill>
              </a:rPr>
              <a:t>implicit commit</a:t>
            </a:r>
          </a:p>
          <a:p>
            <a:r>
              <a:rPr lang="en-IN" sz="2000" b="1" dirty="0">
                <a:solidFill>
                  <a:srgbClr val="00B050"/>
                </a:solidFill>
              </a:rPr>
              <a:t>No action</a:t>
            </a:r>
          </a:p>
          <a:p>
            <a:endParaRPr lang="en-IN" sz="2000" b="1" dirty="0">
              <a:solidFill>
                <a:srgbClr val="00B050"/>
              </a:solidFill>
            </a:endParaRPr>
          </a:p>
          <a:p>
            <a:endParaRPr lang="en-IN" sz="2000" b="1" dirty="0">
              <a:solidFill>
                <a:srgbClr val="00B050"/>
              </a:solidFill>
            </a:endParaRPr>
          </a:p>
          <a:p>
            <a:endParaRPr lang="en-IN" sz="2000" b="1" dirty="0">
              <a:solidFill>
                <a:srgbClr val="00B050"/>
              </a:solidFill>
            </a:endParaRPr>
          </a:p>
          <a:p>
            <a:r>
              <a:rPr lang="en-IN" sz="2000" b="1" dirty="0">
                <a:solidFill>
                  <a:srgbClr val="00B050"/>
                </a:solidFill>
              </a:rPr>
              <a:t>implicit commit</a:t>
            </a:r>
          </a:p>
          <a:p>
            <a:r>
              <a:rPr lang="en-IN" sz="2000" b="1" dirty="0">
                <a:solidFill>
                  <a:srgbClr val="00B050"/>
                </a:solidFill>
              </a:rPr>
              <a:t>implicit commit</a:t>
            </a:r>
          </a:p>
          <a:p>
            <a:endParaRPr lang="en-IN" sz="2000" b="1" dirty="0">
              <a:solidFill>
                <a:srgbClr val="00B050"/>
              </a:solidFill>
            </a:endParaRPr>
          </a:p>
          <a:p>
            <a:endParaRPr lang="en-IN" sz="2000" b="1" dirty="0">
              <a:solidFill>
                <a:srgbClr val="00B050"/>
              </a:solidFill>
            </a:endParaRPr>
          </a:p>
          <a:p>
            <a:r>
              <a:rPr lang="en-IN" sz="2000" b="1" dirty="0">
                <a:solidFill>
                  <a:srgbClr val="00B050"/>
                </a:solidFill>
              </a:rPr>
              <a:t>explicit rollback</a:t>
            </a:r>
          </a:p>
          <a:p>
            <a:r>
              <a:rPr lang="en-IN" sz="2000" b="1" dirty="0">
                <a:solidFill>
                  <a:srgbClr val="00B050"/>
                </a:solidFill>
              </a:rPr>
              <a:t>implicit commit</a:t>
            </a:r>
          </a:p>
          <a:p>
            <a:r>
              <a:rPr lang="en-IN" sz="2000" b="1" dirty="0">
                <a:solidFill>
                  <a:srgbClr val="00B050"/>
                </a:solidFill>
              </a:rPr>
              <a:t>implicit commit</a:t>
            </a:r>
          </a:p>
          <a:p>
            <a:endParaRPr lang="en-IN" sz="2000" b="1" dirty="0">
              <a:solidFill>
                <a:srgbClr val="00B050"/>
              </a:solidFill>
            </a:endParaRPr>
          </a:p>
          <a:p>
            <a:r>
              <a:rPr lang="en-IN" sz="2000" b="1" dirty="0">
                <a:solidFill>
                  <a:srgbClr val="00B050"/>
                </a:solidFill>
              </a:rPr>
              <a:t>explicit commit</a:t>
            </a:r>
          </a:p>
        </p:txBody>
      </p:sp>
    </p:spTree>
    <p:extLst>
      <p:ext uri="{BB962C8B-B14F-4D97-AF65-F5344CB8AC3E}">
        <p14:creationId xmlns:p14="http://schemas.microsoft.com/office/powerpoint/2010/main" val="367881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35</a:t>
            </a:fld>
            <a:endParaRPr lang="en-IN"/>
          </a:p>
        </p:txBody>
      </p:sp>
      <p:pic>
        <p:nvPicPr>
          <p:cNvPr id="3074" name="Picture 2" descr="Data Manipulation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7800010" cy="5638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997007E-A496-4C9F-92F5-92F3A87A9ACF}"/>
                  </a:ext>
                </a:extLst>
              </p14:cNvPr>
              <p14:cNvContentPartPr/>
              <p14:nvPr/>
            </p14:nvContentPartPr>
            <p14:xfrm>
              <a:off x="920880" y="2197080"/>
              <a:ext cx="6985080" cy="3448440"/>
            </p14:xfrm>
          </p:contentPart>
        </mc:Choice>
        <mc:Fallback xmlns="">
          <p:pic>
            <p:nvPicPr>
              <p:cNvPr id="2" name="Ink 1">
                <a:extLst>
                  <a:ext uri="{FF2B5EF4-FFF2-40B4-BE49-F238E27FC236}">
                    <a16:creationId xmlns:a16="http://schemas.microsoft.com/office/drawing/2014/main" id="{7997007E-A496-4C9F-92F5-92F3A87A9ACF}"/>
                  </a:ext>
                </a:extLst>
              </p:cNvPr>
              <p:cNvPicPr/>
              <p:nvPr/>
            </p:nvPicPr>
            <p:blipFill>
              <a:blip r:embed="rId4"/>
              <a:stretch>
                <a:fillRect/>
              </a:stretch>
            </p:blipFill>
            <p:spPr>
              <a:xfrm>
                <a:off x="911520" y="2187720"/>
                <a:ext cx="7003800" cy="3467160"/>
              </a:xfrm>
              <a:prstGeom prst="rect">
                <a:avLst/>
              </a:prstGeom>
            </p:spPr>
          </p:pic>
        </mc:Fallback>
      </mc:AlternateContent>
    </p:spTree>
    <p:extLst>
      <p:ext uri="{BB962C8B-B14F-4D97-AF65-F5344CB8AC3E}">
        <p14:creationId xmlns:p14="http://schemas.microsoft.com/office/powerpoint/2010/main" val="2359977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36</a:t>
            </a:fld>
            <a:endParaRPr lang="en-IN"/>
          </a:p>
        </p:txBody>
      </p:sp>
      <p:sp>
        <p:nvSpPr>
          <p:cNvPr id="5" name="Title 1"/>
          <p:cNvSpPr>
            <a:spLocks noGrp="1"/>
          </p:cNvSpPr>
          <p:nvPr>
            <p:ph type="title"/>
          </p:nvPr>
        </p:nvSpPr>
        <p:spPr>
          <a:xfrm>
            <a:off x="51418" y="76200"/>
            <a:ext cx="8186055" cy="609600"/>
          </a:xfrm>
        </p:spPr>
        <p:txBody>
          <a:bodyPr/>
          <a:lstStyle/>
          <a:p>
            <a:r>
              <a:rPr lang="en-IN" sz="3600" b="1" dirty="0"/>
              <a:t>ROLLBACK TO SAVEPOINT</a:t>
            </a:r>
          </a:p>
        </p:txBody>
      </p:sp>
      <p:sp>
        <p:nvSpPr>
          <p:cNvPr id="8" name="Rectangle 7"/>
          <p:cNvSpPr/>
          <p:nvPr/>
        </p:nvSpPr>
        <p:spPr>
          <a:xfrm>
            <a:off x="290804" y="694521"/>
            <a:ext cx="2590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Example:</a:t>
            </a:r>
          </a:p>
          <a:p>
            <a:endParaRPr lang="en-IN" sz="2000" b="1" dirty="0">
              <a:solidFill>
                <a:schemeClr val="tx2"/>
              </a:solidFill>
            </a:endParaRPr>
          </a:p>
          <a:p>
            <a:r>
              <a:rPr lang="en-IN" sz="2000" b="1" dirty="0">
                <a:solidFill>
                  <a:schemeClr val="tx2"/>
                </a:solidFill>
              </a:rPr>
              <a:t>insert</a:t>
            </a:r>
          </a:p>
          <a:p>
            <a:r>
              <a:rPr lang="en-IN" sz="2000" b="1" dirty="0">
                <a:solidFill>
                  <a:schemeClr val="tx2"/>
                </a:solidFill>
              </a:rPr>
              <a:t>delete </a:t>
            </a:r>
          </a:p>
          <a:p>
            <a:r>
              <a:rPr lang="en-IN" sz="2000" b="1" dirty="0">
                <a:solidFill>
                  <a:schemeClr val="tx2"/>
                </a:solidFill>
              </a:rPr>
              <a:t>delete</a:t>
            </a:r>
          </a:p>
          <a:p>
            <a:r>
              <a:rPr lang="en-IN" sz="2000" b="1" dirty="0">
                <a:solidFill>
                  <a:schemeClr val="tx2"/>
                </a:solidFill>
              </a:rPr>
              <a:t>savepoint s1</a:t>
            </a:r>
          </a:p>
          <a:p>
            <a:r>
              <a:rPr lang="en-IN" sz="2000" b="1" dirty="0">
                <a:solidFill>
                  <a:schemeClr val="tx2"/>
                </a:solidFill>
              </a:rPr>
              <a:t>update</a:t>
            </a:r>
          </a:p>
          <a:p>
            <a:r>
              <a:rPr lang="en-IN" sz="2000" b="1" dirty="0">
                <a:solidFill>
                  <a:schemeClr val="tx2"/>
                </a:solidFill>
              </a:rPr>
              <a:t>insert</a:t>
            </a:r>
          </a:p>
          <a:p>
            <a:r>
              <a:rPr lang="en-IN" sz="2000" b="1" dirty="0">
                <a:solidFill>
                  <a:schemeClr val="tx2"/>
                </a:solidFill>
              </a:rPr>
              <a:t>update</a:t>
            </a:r>
          </a:p>
          <a:p>
            <a:r>
              <a:rPr lang="en-IN" sz="2000" b="1" dirty="0">
                <a:solidFill>
                  <a:schemeClr val="tx2"/>
                </a:solidFill>
              </a:rPr>
              <a:t>delete</a:t>
            </a:r>
          </a:p>
          <a:p>
            <a:r>
              <a:rPr lang="en-IN" sz="2000" b="1" dirty="0">
                <a:solidFill>
                  <a:schemeClr val="tx2"/>
                </a:solidFill>
              </a:rPr>
              <a:t>savepoint s2</a:t>
            </a:r>
          </a:p>
          <a:p>
            <a:r>
              <a:rPr lang="en-IN" sz="2000" b="1" dirty="0">
                <a:solidFill>
                  <a:schemeClr val="tx2"/>
                </a:solidFill>
              </a:rPr>
              <a:t>delete</a:t>
            </a:r>
          </a:p>
          <a:p>
            <a:r>
              <a:rPr lang="en-IN" sz="2000" b="1" dirty="0">
                <a:solidFill>
                  <a:schemeClr val="tx2"/>
                </a:solidFill>
              </a:rPr>
              <a:t>delete</a:t>
            </a:r>
          </a:p>
          <a:p>
            <a:r>
              <a:rPr lang="en-IN" sz="2000" b="1" dirty="0">
                <a:solidFill>
                  <a:schemeClr val="tx2"/>
                </a:solidFill>
              </a:rPr>
              <a:t>update</a:t>
            </a:r>
          </a:p>
          <a:p>
            <a:r>
              <a:rPr lang="en-IN" sz="2000" b="1" dirty="0">
                <a:solidFill>
                  <a:schemeClr val="tx2"/>
                </a:solidFill>
              </a:rPr>
              <a:t>update</a:t>
            </a:r>
          </a:p>
          <a:p>
            <a:r>
              <a:rPr lang="en-IN" sz="2000" b="1" dirty="0">
                <a:solidFill>
                  <a:schemeClr val="tx2"/>
                </a:solidFill>
              </a:rPr>
              <a:t>savepoint s3</a:t>
            </a:r>
          </a:p>
          <a:p>
            <a:r>
              <a:rPr lang="en-IN" sz="2000" b="1" dirty="0">
                <a:solidFill>
                  <a:schemeClr val="tx2"/>
                </a:solidFill>
              </a:rPr>
              <a:t>insert</a:t>
            </a:r>
          </a:p>
          <a:p>
            <a:r>
              <a:rPr lang="en-IN" sz="2000" b="1" dirty="0">
                <a:solidFill>
                  <a:schemeClr val="tx2"/>
                </a:solidFill>
              </a:rPr>
              <a:t>insert</a:t>
            </a:r>
          </a:p>
          <a:p>
            <a:r>
              <a:rPr lang="en-IN" sz="2000" b="1" dirty="0">
                <a:solidFill>
                  <a:schemeClr val="tx2"/>
                </a:solidFill>
              </a:rPr>
              <a:t>rollback to s3</a:t>
            </a:r>
          </a:p>
        </p:txBody>
      </p:sp>
      <p:sp>
        <p:nvSpPr>
          <p:cNvPr id="12" name="Curved Up Arrow 11"/>
          <p:cNvSpPr/>
          <p:nvPr/>
        </p:nvSpPr>
        <p:spPr>
          <a:xfrm rot="16200000">
            <a:off x="1564098" y="5624231"/>
            <a:ext cx="1213393" cy="533400"/>
          </a:xfrm>
          <a:prstGeom prst="curvedUpArrow">
            <a:avLst/>
          </a:prstGeom>
          <a:solidFill>
            <a:srgbClr val="00B0F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p:cNvSpPr/>
          <p:nvPr/>
        </p:nvSpPr>
        <p:spPr>
          <a:xfrm>
            <a:off x="3172414" y="675858"/>
            <a:ext cx="2590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Example:</a:t>
            </a:r>
          </a:p>
          <a:p>
            <a:endParaRPr lang="en-IN" sz="2000" b="1" dirty="0">
              <a:solidFill>
                <a:schemeClr val="tx2"/>
              </a:solidFill>
            </a:endParaRPr>
          </a:p>
          <a:p>
            <a:r>
              <a:rPr lang="en-IN" sz="2000" b="1" dirty="0">
                <a:solidFill>
                  <a:schemeClr val="tx2"/>
                </a:solidFill>
              </a:rPr>
              <a:t>insert</a:t>
            </a:r>
          </a:p>
          <a:p>
            <a:r>
              <a:rPr lang="en-IN" sz="2000" b="1" dirty="0">
                <a:solidFill>
                  <a:schemeClr val="tx2"/>
                </a:solidFill>
              </a:rPr>
              <a:t>delete </a:t>
            </a:r>
          </a:p>
          <a:p>
            <a:r>
              <a:rPr lang="en-IN" sz="2000" b="1" dirty="0">
                <a:solidFill>
                  <a:schemeClr val="tx2"/>
                </a:solidFill>
              </a:rPr>
              <a:t>delete</a:t>
            </a:r>
          </a:p>
          <a:p>
            <a:r>
              <a:rPr lang="en-IN" sz="2000" b="1" dirty="0">
                <a:solidFill>
                  <a:schemeClr val="tx2"/>
                </a:solidFill>
              </a:rPr>
              <a:t>savepoint s1</a:t>
            </a:r>
          </a:p>
          <a:p>
            <a:r>
              <a:rPr lang="en-IN" sz="2000" b="1" dirty="0">
                <a:solidFill>
                  <a:schemeClr val="tx2"/>
                </a:solidFill>
              </a:rPr>
              <a:t>update</a:t>
            </a:r>
          </a:p>
          <a:p>
            <a:r>
              <a:rPr lang="en-IN" sz="2000" b="1" dirty="0">
                <a:solidFill>
                  <a:schemeClr val="tx2"/>
                </a:solidFill>
              </a:rPr>
              <a:t>insert</a:t>
            </a:r>
          </a:p>
          <a:p>
            <a:r>
              <a:rPr lang="en-IN" sz="2000" b="1" dirty="0">
                <a:solidFill>
                  <a:schemeClr val="tx2"/>
                </a:solidFill>
              </a:rPr>
              <a:t>update</a:t>
            </a:r>
          </a:p>
          <a:p>
            <a:r>
              <a:rPr lang="en-IN" sz="2000" b="1" dirty="0">
                <a:solidFill>
                  <a:schemeClr val="tx2"/>
                </a:solidFill>
              </a:rPr>
              <a:t>delete</a:t>
            </a:r>
          </a:p>
          <a:p>
            <a:r>
              <a:rPr lang="en-IN" sz="2000" b="1" dirty="0">
                <a:solidFill>
                  <a:schemeClr val="tx2"/>
                </a:solidFill>
              </a:rPr>
              <a:t>savepoint s2</a:t>
            </a:r>
          </a:p>
          <a:p>
            <a:r>
              <a:rPr lang="en-IN" sz="2000" b="1" dirty="0">
                <a:solidFill>
                  <a:schemeClr val="tx2"/>
                </a:solidFill>
              </a:rPr>
              <a:t>delete</a:t>
            </a:r>
          </a:p>
          <a:p>
            <a:r>
              <a:rPr lang="en-IN" sz="2000" b="1" dirty="0">
                <a:solidFill>
                  <a:schemeClr val="tx2"/>
                </a:solidFill>
              </a:rPr>
              <a:t>delete</a:t>
            </a:r>
          </a:p>
          <a:p>
            <a:r>
              <a:rPr lang="en-IN" sz="2000" b="1" dirty="0">
                <a:solidFill>
                  <a:schemeClr val="tx2"/>
                </a:solidFill>
              </a:rPr>
              <a:t>update</a:t>
            </a:r>
          </a:p>
          <a:p>
            <a:r>
              <a:rPr lang="en-IN" sz="2000" b="1" dirty="0">
                <a:solidFill>
                  <a:schemeClr val="tx2"/>
                </a:solidFill>
              </a:rPr>
              <a:t>update</a:t>
            </a:r>
          </a:p>
          <a:p>
            <a:r>
              <a:rPr lang="en-IN" sz="2000" b="1" dirty="0">
                <a:solidFill>
                  <a:schemeClr val="tx2"/>
                </a:solidFill>
              </a:rPr>
              <a:t>savepoint s3</a:t>
            </a:r>
          </a:p>
          <a:p>
            <a:r>
              <a:rPr lang="en-IN" sz="2000" b="1" dirty="0">
                <a:solidFill>
                  <a:schemeClr val="tx2"/>
                </a:solidFill>
              </a:rPr>
              <a:t>insert</a:t>
            </a:r>
          </a:p>
          <a:p>
            <a:r>
              <a:rPr lang="en-IN" sz="2000" b="1" dirty="0">
                <a:solidFill>
                  <a:schemeClr val="tx2"/>
                </a:solidFill>
              </a:rPr>
              <a:t>insert</a:t>
            </a:r>
          </a:p>
          <a:p>
            <a:r>
              <a:rPr lang="en-IN" sz="2000" b="1" dirty="0">
                <a:solidFill>
                  <a:schemeClr val="tx2"/>
                </a:solidFill>
              </a:rPr>
              <a:t>rollback to s1</a:t>
            </a:r>
          </a:p>
        </p:txBody>
      </p:sp>
      <p:sp>
        <p:nvSpPr>
          <p:cNvPr id="14" name="Curved Up Arrow 13"/>
          <p:cNvSpPr/>
          <p:nvPr/>
        </p:nvSpPr>
        <p:spPr>
          <a:xfrm rot="16200000">
            <a:off x="3063346" y="3947054"/>
            <a:ext cx="4261392" cy="786884"/>
          </a:xfrm>
          <a:prstGeom prst="curvedUpArrow">
            <a:avLst/>
          </a:prstGeom>
          <a:solidFill>
            <a:srgbClr val="00B0F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p:cNvSpPr/>
          <p:nvPr/>
        </p:nvSpPr>
        <p:spPr>
          <a:xfrm>
            <a:off x="6019800" y="675858"/>
            <a:ext cx="2362200" cy="5909310"/>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b="1" dirty="0">
                <a:solidFill>
                  <a:schemeClr val="tx2"/>
                </a:solidFill>
              </a:rPr>
              <a:t> Used when transactions are very long</a:t>
            </a:r>
          </a:p>
          <a:p>
            <a:pPr marL="342900" indent="-342900">
              <a:buFont typeface="Wingdings" pitchFamily="2" charset="2"/>
              <a:buChar char="Ø"/>
            </a:pPr>
            <a:r>
              <a:rPr lang="en-IN" b="1" dirty="0">
                <a:solidFill>
                  <a:schemeClr val="tx2"/>
                </a:solidFill>
              </a:rPr>
              <a:t>Transactions with DMLs only</a:t>
            </a:r>
          </a:p>
          <a:p>
            <a:pPr marL="342900" indent="-342900">
              <a:buFont typeface="Wingdings" pitchFamily="2" charset="2"/>
              <a:buChar char="Ø"/>
            </a:pPr>
            <a:r>
              <a:rPr lang="en-IN" b="1" dirty="0">
                <a:solidFill>
                  <a:schemeClr val="tx2"/>
                </a:solidFill>
              </a:rPr>
              <a:t>When you rollback to a savepoint, the transaction is undone till that savepoint and the savepoint itself is also removed.</a:t>
            </a:r>
          </a:p>
          <a:p>
            <a:pPr marL="342900" indent="-342900">
              <a:buFont typeface="Wingdings" pitchFamily="2" charset="2"/>
              <a:buChar char="Ø"/>
            </a:pPr>
            <a:r>
              <a:rPr lang="en-IN" b="1" dirty="0">
                <a:solidFill>
                  <a:schemeClr val="tx2"/>
                </a:solidFill>
              </a:rPr>
              <a:t>When you rollback to s1, all </a:t>
            </a:r>
            <a:r>
              <a:rPr lang="en-IN" b="1" dirty="0" err="1">
                <a:solidFill>
                  <a:schemeClr val="tx2"/>
                </a:solidFill>
              </a:rPr>
              <a:t>savepoints</a:t>
            </a:r>
            <a:r>
              <a:rPr lang="en-IN" b="1" dirty="0">
                <a:solidFill>
                  <a:schemeClr val="tx2"/>
                </a:solidFill>
              </a:rPr>
              <a:t> are automatically erased</a:t>
            </a:r>
          </a:p>
          <a:p>
            <a:pPr marL="342900" indent="-342900">
              <a:buFont typeface="Wingdings" pitchFamily="2" charset="2"/>
              <a:buChar char="Ø"/>
            </a:pPr>
            <a:endParaRPr lang="en-IN" b="1" dirty="0">
              <a:solidFill>
                <a:schemeClr val="tx2"/>
              </a:solidFill>
            </a:endParaRPr>
          </a:p>
          <a:p>
            <a:r>
              <a:rPr lang="en-IN" b="1" dirty="0">
                <a:solidFill>
                  <a:schemeClr val="accent6">
                    <a:lumMod val="50000"/>
                  </a:schemeClr>
                </a:solidFill>
              </a:rPr>
              <a:t>release savepoint s2</a:t>
            </a:r>
          </a:p>
          <a:p>
            <a:pPr marL="342900" indent="-342900">
              <a:buFont typeface="Wingdings" pitchFamily="2" charset="2"/>
              <a:buChar char="Ø"/>
            </a:pPr>
            <a:r>
              <a:rPr lang="en-IN" b="1" dirty="0">
                <a:solidFill>
                  <a:schemeClr val="tx2"/>
                </a:solidFill>
              </a:rPr>
              <a:t>Will remove the savepoint s2</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E54BBD8-DB38-48A9-A18A-1AB340A4486F}"/>
                  </a:ext>
                </a:extLst>
              </p14:cNvPr>
              <p14:cNvContentPartPr/>
              <p14:nvPr/>
            </p14:nvContentPartPr>
            <p14:xfrm>
              <a:off x="5867280" y="2000160"/>
              <a:ext cx="3099240" cy="4528080"/>
            </p14:xfrm>
          </p:contentPart>
        </mc:Choice>
        <mc:Fallback xmlns="">
          <p:pic>
            <p:nvPicPr>
              <p:cNvPr id="2" name="Ink 1">
                <a:extLst>
                  <a:ext uri="{FF2B5EF4-FFF2-40B4-BE49-F238E27FC236}">
                    <a16:creationId xmlns:a16="http://schemas.microsoft.com/office/drawing/2014/main" id="{CE54BBD8-DB38-48A9-A18A-1AB340A4486F}"/>
                  </a:ext>
                </a:extLst>
              </p:cNvPr>
              <p:cNvPicPr/>
              <p:nvPr/>
            </p:nvPicPr>
            <p:blipFill>
              <a:blip r:embed="rId3"/>
              <a:stretch>
                <a:fillRect/>
              </a:stretch>
            </p:blipFill>
            <p:spPr>
              <a:xfrm>
                <a:off x="5857920" y="1990800"/>
                <a:ext cx="3117960" cy="4546800"/>
              </a:xfrm>
              <a:prstGeom prst="rect">
                <a:avLst/>
              </a:prstGeom>
            </p:spPr>
          </p:pic>
        </mc:Fallback>
      </mc:AlternateContent>
    </p:spTree>
    <p:extLst>
      <p:ext uri="{BB962C8B-B14F-4D97-AF65-F5344CB8AC3E}">
        <p14:creationId xmlns:p14="http://schemas.microsoft.com/office/powerpoint/2010/main" val="21608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3">
                                            <p:txEl>
                                              <p:pRg st="15" end="1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3">
                                            <p:txEl>
                                              <p:pRg st="16" end="1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3">
                                            <p:txEl>
                                              <p:pRg st="17" end="1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3">
                                            <p:txEl>
                                              <p:pRg st="18" end="18"/>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37</a:t>
            </a:fld>
            <a:endParaRPr lang="en-IN"/>
          </a:p>
        </p:txBody>
      </p:sp>
      <p:sp>
        <p:nvSpPr>
          <p:cNvPr id="5" name="Title 1"/>
          <p:cNvSpPr>
            <a:spLocks noGrp="1"/>
          </p:cNvSpPr>
          <p:nvPr>
            <p:ph type="title"/>
          </p:nvPr>
        </p:nvSpPr>
        <p:spPr>
          <a:xfrm>
            <a:off x="51418" y="76200"/>
            <a:ext cx="8186055" cy="609600"/>
          </a:xfrm>
        </p:spPr>
        <p:txBody>
          <a:bodyPr/>
          <a:lstStyle/>
          <a:p>
            <a:r>
              <a:rPr lang="en-IN" sz="3600" b="1" dirty="0"/>
              <a:t>SET TRANSACTION</a:t>
            </a:r>
          </a:p>
        </p:txBody>
      </p:sp>
      <p:sp>
        <p:nvSpPr>
          <p:cNvPr id="8" name="Rectangle 7"/>
          <p:cNvSpPr/>
          <p:nvPr/>
        </p:nvSpPr>
        <p:spPr>
          <a:xfrm>
            <a:off x="290804" y="694521"/>
            <a:ext cx="7862596" cy="5863144"/>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a:solidFill>
                  <a:schemeClr val="tx2"/>
                </a:solidFill>
                <a:highlight>
                  <a:srgbClr val="FFFF00"/>
                </a:highlight>
              </a:rPr>
              <a:t>Used to give name to a transaction</a:t>
            </a:r>
          </a:p>
          <a:p>
            <a:pPr marL="342900" indent="-342900">
              <a:spcBef>
                <a:spcPts val="600"/>
              </a:spcBef>
              <a:buFont typeface="Wingdings" pitchFamily="2" charset="2"/>
              <a:buChar char="Ø"/>
            </a:pPr>
            <a:r>
              <a:rPr lang="en-IN" sz="2000" b="1" dirty="0">
                <a:solidFill>
                  <a:schemeClr val="tx2"/>
                </a:solidFill>
                <a:highlight>
                  <a:srgbClr val="FFFF00"/>
                </a:highlight>
              </a:rPr>
              <a:t>Also used to make a transaction read-only</a:t>
            </a:r>
          </a:p>
          <a:p>
            <a:pPr marL="342900" indent="-342900">
              <a:spcBef>
                <a:spcPts val="600"/>
              </a:spcBef>
              <a:buFont typeface="Wingdings" pitchFamily="2" charset="2"/>
              <a:buChar char="Ø"/>
            </a:pPr>
            <a:r>
              <a:rPr lang="en-IN" sz="2000" b="1" dirty="0">
                <a:solidFill>
                  <a:schemeClr val="tx2"/>
                </a:solidFill>
              </a:rPr>
              <a:t>e.g. </a:t>
            </a:r>
          </a:p>
          <a:p>
            <a:pPr lvl="2">
              <a:spcBef>
                <a:spcPts val="600"/>
              </a:spcBef>
            </a:pPr>
            <a:r>
              <a:rPr lang="en-IN" sz="2000" b="1" dirty="0">
                <a:solidFill>
                  <a:schemeClr val="tx2"/>
                </a:solidFill>
              </a:rPr>
              <a:t>SET TRANSACTION NAME ‘RESULT’</a:t>
            </a:r>
          </a:p>
          <a:p>
            <a:pPr marL="342900" indent="-342900">
              <a:spcBef>
                <a:spcPts val="600"/>
              </a:spcBef>
              <a:buFont typeface="Wingdings" pitchFamily="2" charset="2"/>
              <a:buChar char="Ø"/>
            </a:pPr>
            <a:r>
              <a:rPr lang="en-IN" sz="2000" b="1" dirty="0">
                <a:solidFill>
                  <a:schemeClr val="tx2"/>
                </a:solidFill>
              </a:rPr>
              <a:t>This clause is especially useful in distributed database environments when you must identify and resolve in-doubt transactions. </a:t>
            </a:r>
          </a:p>
          <a:p>
            <a:pPr marL="342900" indent="-342900">
              <a:spcBef>
                <a:spcPts val="600"/>
              </a:spcBef>
              <a:buFont typeface="Wingdings" pitchFamily="2" charset="2"/>
              <a:buChar char="Ø"/>
            </a:pPr>
            <a:r>
              <a:rPr lang="en-IN" sz="2000" b="1" dirty="0">
                <a:solidFill>
                  <a:schemeClr val="tx2"/>
                </a:solidFill>
              </a:rPr>
              <a:t>e.g.</a:t>
            </a:r>
          </a:p>
          <a:p>
            <a:pPr lvl="2">
              <a:spcBef>
                <a:spcPts val="600"/>
              </a:spcBef>
            </a:pPr>
            <a:r>
              <a:rPr lang="en-IN" sz="2000" b="1" dirty="0">
                <a:solidFill>
                  <a:schemeClr val="tx2"/>
                </a:solidFill>
              </a:rPr>
              <a:t>COMMIT</a:t>
            </a:r>
          </a:p>
          <a:p>
            <a:pPr lvl="2">
              <a:spcBef>
                <a:spcPts val="600"/>
              </a:spcBef>
            </a:pPr>
            <a:r>
              <a:rPr lang="en-IN" sz="2000" b="1" dirty="0">
                <a:solidFill>
                  <a:schemeClr val="tx2"/>
                </a:solidFill>
              </a:rPr>
              <a:t>SET TRANSACTION READ ONLY NAME ‘REPORTS’</a:t>
            </a:r>
          </a:p>
          <a:p>
            <a:pPr lvl="2">
              <a:spcBef>
                <a:spcPts val="600"/>
              </a:spcBef>
            </a:pPr>
            <a:r>
              <a:rPr lang="en-IN" sz="2000" b="1" dirty="0">
                <a:solidFill>
                  <a:schemeClr val="tx2"/>
                </a:solidFill>
              </a:rPr>
              <a:t>SELECT * FROM ... </a:t>
            </a:r>
          </a:p>
          <a:p>
            <a:pPr lvl="2">
              <a:spcBef>
                <a:spcPts val="600"/>
              </a:spcBef>
            </a:pPr>
            <a:r>
              <a:rPr lang="en-IN" sz="2000" b="1" dirty="0">
                <a:solidFill>
                  <a:schemeClr val="tx2"/>
                </a:solidFill>
              </a:rPr>
              <a:t>SELECT XYZ FROM ... </a:t>
            </a:r>
          </a:p>
          <a:p>
            <a:pPr lvl="2">
              <a:spcBef>
                <a:spcPts val="600"/>
              </a:spcBef>
            </a:pPr>
            <a:r>
              <a:rPr lang="en-IN" sz="2000" b="1" dirty="0">
                <a:solidFill>
                  <a:schemeClr val="tx2"/>
                </a:solidFill>
              </a:rPr>
              <a:t>COMMIT</a:t>
            </a:r>
          </a:p>
          <a:p>
            <a:pPr marL="342900" indent="-342900">
              <a:spcBef>
                <a:spcPts val="600"/>
              </a:spcBef>
              <a:buFont typeface="Wingdings" pitchFamily="2" charset="2"/>
              <a:buChar char="Ø"/>
            </a:pPr>
            <a:r>
              <a:rPr lang="en-IN" sz="2000" b="1" dirty="0">
                <a:solidFill>
                  <a:schemeClr val="tx2"/>
                </a:solidFill>
              </a:rPr>
              <a:t>The first COMMIT statement ensures that SET TRANSACTION is the first statement in the transaction. </a:t>
            </a:r>
            <a:r>
              <a:rPr lang="en-IN" sz="2000" b="1" dirty="0">
                <a:solidFill>
                  <a:schemeClr val="tx2"/>
                </a:solidFill>
                <a:highlight>
                  <a:srgbClr val="FFFF00"/>
                </a:highlight>
              </a:rPr>
              <a:t>The last COMMIT statement does not actually make permanent any changes to the database</a:t>
            </a:r>
            <a:r>
              <a:rPr lang="en-IN" sz="2000" b="1" dirty="0">
                <a:solidFill>
                  <a:schemeClr val="tx2"/>
                </a:solidFill>
              </a:rPr>
              <a:t>. It simply ends the read-only transaction.</a:t>
            </a:r>
          </a:p>
        </p:txBody>
      </p:sp>
    </p:spTree>
    <p:extLst>
      <p:ext uri="{BB962C8B-B14F-4D97-AF65-F5344CB8AC3E}">
        <p14:creationId xmlns:p14="http://schemas.microsoft.com/office/powerpoint/2010/main" val="321237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38</a:t>
            </a:fld>
            <a:endParaRPr lang="en-IN"/>
          </a:p>
        </p:txBody>
      </p:sp>
      <p:sp>
        <p:nvSpPr>
          <p:cNvPr id="5" name="Title 1"/>
          <p:cNvSpPr>
            <a:spLocks noGrp="1"/>
          </p:cNvSpPr>
          <p:nvPr>
            <p:ph type="title"/>
          </p:nvPr>
        </p:nvSpPr>
        <p:spPr>
          <a:xfrm>
            <a:off x="51418" y="76200"/>
            <a:ext cx="8186055" cy="609600"/>
          </a:xfrm>
        </p:spPr>
        <p:txBody>
          <a:bodyPr/>
          <a:lstStyle/>
          <a:p>
            <a:r>
              <a:rPr lang="en-IN" sz="3600" b="1" dirty="0"/>
              <a:t>SET TRANSACTION</a:t>
            </a:r>
          </a:p>
        </p:txBody>
      </p:sp>
      <p:sp>
        <p:nvSpPr>
          <p:cNvPr id="8" name="Rectangle 7"/>
          <p:cNvSpPr/>
          <p:nvPr/>
        </p:nvSpPr>
        <p:spPr>
          <a:xfrm>
            <a:off x="290804" y="914400"/>
            <a:ext cx="7862596" cy="5247590"/>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a:solidFill>
                  <a:schemeClr val="tx2"/>
                </a:solidFill>
              </a:rPr>
              <a:t>SET TRANSACTION READ ONLY</a:t>
            </a:r>
          </a:p>
          <a:p>
            <a:pPr marL="800100" lvl="1" indent="-342900">
              <a:spcBef>
                <a:spcPts val="600"/>
              </a:spcBef>
              <a:spcAft>
                <a:spcPts val="600"/>
              </a:spcAft>
              <a:buFont typeface="Wingdings" pitchFamily="2" charset="2"/>
              <a:buChar char="Ø"/>
            </a:pPr>
            <a:r>
              <a:rPr lang="en-IN" sz="2000" b="1" dirty="0">
                <a:solidFill>
                  <a:schemeClr val="tx2"/>
                </a:solidFill>
              </a:rPr>
              <a:t>All subsequent queries in that transaction see only changes that were committed before the transaction began. </a:t>
            </a:r>
          </a:p>
          <a:p>
            <a:pPr marL="800100" lvl="1" indent="-342900">
              <a:spcBef>
                <a:spcPts val="600"/>
              </a:spcBef>
              <a:spcAft>
                <a:spcPts val="600"/>
              </a:spcAft>
              <a:buFont typeface="Wingdings" pitchFamily="2" charset="2"/>
              <a:buChar char="Ø"/>
            </a:pPr>
            <a:r>
              <a:rPr lang="en-IN" sz="2000" b="1" dirty="0">
                <a:solidFill>
                  <a:schemeClr val="tx2"/>
                </a:solidFill>
              </a:rPr>
              <a:t>Read-only transactions are useful for report generation that run multiple queries against one or more tables</a:t>
            </a:r>
          </a:p>
          <a:p>
            <a:pPr marL="800100" lvl="1" indent="-342900">
              <a:spcBef>
                <a:spcPts val="600"/>
              </a:spcBef>
              <a:spcAft>
                <a:spcPts val="600"/>
              </a:spcAft>
              <a:buFont typeface="Wingdings" pitchFamily="2" charset="2"/>
              <a:buChar char="Ø"/>
            </a:pPr>
            <a:r>
              <a:rPr lang="en-IN" sz="2000" b="1" dirty="0">
                <a:solidFill>
                  <a:schemeClr val="tx2"/>
                </a:solidFill>
              </a:rPr>
              <a:t>Other users could be updating these same tables at that time</a:t>
            </a:r>
          </a:p>
          <a:p>
            <a:pPr marL="800100" lvl="1" indent="-342900">
              <a:spcBef>
                <a:spcPts val="600"/>
              </a:spcBef>
              <a:spcAft>
                <a:spcPts val="600"/>
              </a:spcAft>
              <a:buFont typeface="Wingdings" pitchFamily="2" charset="2"/>
              <a:buChar char="Ø"/>
            </a:pPr>
            <a:r>
              <a:rPr lang="en-IN" sz="2000" b="1" dirty="0">
                <a:solidFill>
                  <a:schemeClr val="tx2"/>
                </a:solidFill>
              </a:rPr>
              <a:t>The updates by other users are not visible in this transaction</a:t>
            </a:r>
          </a:p>
          <a:p>
            <a:pPr marL="800100" lvl="1" indent="-342900">
              <a:spcBef>
                <a:spcPts val="600"/>
              </a:spcBef>
              <a:spcAft>
                <a:spcPts val="600"/>
              </a:spcAft>
              <a:buFont typeface="Wingdings" pitchFamily="2" charset="2"/>
              <a:buChar char="Ø"/>
            </a:pPr>
            <a:r>
              <a:rPr lang="en-IN" sz="2000" b="1" dirty="0">
                <a:solidFill>
                  <a:schemeClr val="tx2"/>
                </a:solidFill>
              </a:rPr>
              <a:t>It could be run at midnight of the last day of every month to count the products and quantities on hand in a warehouse or a bank where the previous month’s report is to be generated. </a:t>
            </a:r>
          </a:p>
          <a:p>
            <a:pPr marL="800100" lvl="1" indent="-342900">
              <a:spcBef>
                <a:spcPts val="600"/>
              </a:spcBef>
              <a:spcAft>
                <a:spcPts val="600"/>
              </a:spcAft>
              <a:buFont typeface="Wingdings" pitchFamily="2" charset="2"/>
              <a:buChar char="Ø"/>
            </a:pPr>
            <a:r>
              <a:rPr lang="en-IN" sz="2000" b="1" dirty="0">
                <a:solidFill>
                  <a:schemeClr val="tx2"/>
                </a:solidFill>
              </a:rPr>
              <a:t>This report would not be affected by any other user who might be adding or removing inventory in the warehouse and if its for a bank the new credits and debits would not be visible in this transaction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E564D9D-6423-466D-925F-BD09ACE92DE5}"/>
                  </a:ext>
                </a:extLst>
              </p14:cNvPr>
              <p14:cNvContentPartPr/>
              <p14:nvPr/>
            </p14:nvContentPartPr>
            <p14:xfrm>
              <a:off x="749160" y="1212840"/>
              <a:ext cx="6833160" cy="1486440"/>
            </p14:xfrm>
          </p:contentPart>
        </mc:Choice>
        <mc:Fallback xmlns="">
          <p:pic>
            <p:nvPicPr>
              <p:cNvPr id="2" name="Ink 1">
                <a:extLst>
                  <a:ext uri="{FF2B5EF4-FFF2-40B4-BE49-F238E27FC236}">
                    <a16:creationId xmlns:a16="http://schemas.microsoft.com/office/drawing/2014/main" id="{5E564D9D-6423-466D-925F-BD09ACE92DE5}"/>
                  </a:ext>
                </a:extLst>
              </p:cNvPr>
              <p:cNvPicPr/>
              <p:nvPr/>
            </p:nvPicPr>
            <p:blipFill>
              <a:blip r:embed="rId3"/>
              <a:stretch>
                <a:fillRect/>
              </a:stretch>
            </p:blipFill>
            <p:spPr>
              <a:xfrm>
                <a:off x="739800" y="1203480"/>
                <a:ext cx="6851880" cy="1505160"/>
              </a:xfrm>
              <a:prstGeom prst="rect">
                <a:avLst/>
              </a:prstGeom>
            </p:spPr>
          </p:pic>
        </mc:Fallback>
      </mc:AlternateContent>
    </p:spTree>
    <p:extLst>
      <p:ext uri="{BB962C8B-B14F-4D97-AF65-F5344CB8AC3E}">
        <p14:creationId xmlns:p14="http://schemas.microsoft.com/office/powerpoint/2010/main" val="257648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2037786050"/>
              </p:ext>
            </p:extLst>
          </p:nvPr>
        </p:nvGraphicFramePr>
        <p:xfrm>
          <a:off x="152400" y="1371600"/>
          <a:ext cx="8153401" cy="5244004"/>
        </p:xfrm>
        <a:graphic>
          <a:graphicData uri="http://schemas.openxmlformats.org/drawingml/2006/table">
            <a:tbl>
              <a:tblPr>
                <a:tableStyleId>{35758FB7-9AC5-4552-8A53-C91805E547FA}</a:tableStyleId>
              </a:tblPr>
              <a:tblGrid>
                <a:gridCol w="509589">
                  <a:extLst>
                    <a:ext uri="{9D8B030D-6E8A-4147-A177-3AD203B41FA5}">
                      <a16:colId xmlns:a16="http://schemas.microsoft.com/office/drawing/2014/main" val="20000"/>
                    </a:ext>
                  </a:extLst>
                </a:gridCol>
                <a:gridCol w="3605211">
                  <a:extLst>
                    <a:ext uri="{9D8B030D-6E8A-4147-A177-3AD203B41FA5}">
                      <a16:colId xmlns:a16="http://schemas.microsoft.com/office/drawing/2014/main" val="20001"/>
                    </a:ext>
                  </a:extLst>
                </a:gridCol>
                <a:gridCol w="4038601">
                  <a:extLst>
                    <a:ext uri="{9D8B030D-6E8A-4147-A177-3AD203B41FA5}">
                      <a16:colId xmlns:a16="http://schemas.microsoft.com/office/drawing/2014/main" val="20002"/>
                    </a:ext>
                  </a:extLst>
                </a:gridCol>
              </a:tblGrid>
              <a:tr h="321354">
                <a:tc>
                  <a:txBody>
                    <a:bodyPr/>
                    <a:lstStyle/>
                    <a:p>
                      <a:pPr algn="ctr" fontAlgn="t"/>
                      <a:r>
                        <a:rPr lang="en-IN" sz="1800" b="1" dirty="0">
                          <a:solidFill>
                            <a:schemeClr val="dk1"/>
                          </a:solidFill>
                          <a:effectLst/>
                          <a:latin typeface="+mn-lt"/>
                        </a:rPr>
                        <a:t>No.</a:t>
                      </a:r>
                      <a:endParaRPr lang="en-IN" sz="1800" b="1" dirty="0">
                        <a:solidFill>
                          <a:schemeClr val="accent2">
                            <a:lumMod val="50000"/>
                          </a:schemeClr>
                        </a:solidFill>
                        <a:effectLst/>
                        <a:latin typeface="+mn-lt"/>
                      </a:endParaRPr>
                    </a:p>
                  </a:txBody>
                  <a:tcPr marL="36185" marR="36185" marT="36185" marB="361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ctr" fontAlgn="t"/>
                      <a:r>
                        <a:rPr lang="en-IN" sz="1800" b="1">
                          <a:effectLst/>
                        </a:rPr>
                        <a:t>Table</a:t>
                      </a:r>
                      <a:endParaRPr lang="en-IN" sz="1800" b="1">
                        <a:solidFill>
                          <a:schemeClr val="accent2">
                            <a:lumMod val="50000"/>
                          </a:schemeClr>
                        </a:solidFill>
                        <a:effectLst/>
                        <a:latin typeface="+mn-lt"/>
                      </a:endParaRPr>
                    </a:p>
                  </a:txBody>
                  <a:tcPr marL="36185" marR="36185" marT="36185" marB="361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ctr" fontAlgn="t"/>
                      <a:r>
                        <a:rPr lang="en-IN" sz="1800" b="1" dirty="0">
                          <a:effectLst/>
                        </a:rPr>
                        <a:t>View</a:t>
                      </a:r>
                      <a:endParaRPr lang="en-IN" sz="1800" b="1" dirty="0">
                        <a:solidFill>
                          <a:schemeClr val="accent2">
                            <a:lumMod val="50000"/>
                          </a:schemeClr>
                        </a:solidFill>
                        <a:effectLst/>
                        <a:latin typeface="+mn-lt"/>
                      </a:endParaRPr>
                    </a:p>
                  </a:txBody>
                  <a:tcPr marL="36185" marR="36185" marT="36185" marB="361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4056">
                <a:tc>
                  <a:txBody>
                    <a:bodyPr/>
                    <a:lstStyle/>
                    <a:p>
                      <a:pPr algn="ctr" fontAlgn="t"/>
                      <a:r>
                        <a:rPr lang="en-IN" sz="1600" b="0" dirty="0">
                          <a:solidFill>
                            <a:schemeClr val="tx2"/>
                          </a:solidFill>
                          <a:effectLst/>
                        </a:rPr>
                        <a:t>1.</a:t>
                      </a:r>
                      <a:endParaRPr lang="en-IN" sz="1600" b="0" dirty="0">
                        <a:solidFill>
                          <a:schemeClr val="tx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b="0" dirty="0">
                          <a:solidFill>
                            <a:schemeClr val="tx2"/>
                          </a:solidFill>
                          <a:effectLst/>
                        </a:rPr>
                        <a:t>A table is used to organize data in the form of rows and columns and displayed them in a structured format. </a:t>
                      </a:r>
                      <a:endParaRPr lang="en-IN" sz="1600" b="0" dirty="0">
                        <a:solidFill>
                          <a:schemeClr val="tx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b="0" dirty="0">
                          <a:solidFill>
                            <a:schemeClr val="tx2"/>
                          </a:solidFill>
                          <a:effectLst/>
                        </a:rPr>
                        <a:t>Views are treated as a virtual/logical table used to view or manipulate parts of the table. It is a database object that contains rows and columns which are the same as real tables.</a:t>
                      </a:r>
                      <a:endParaRPr lang="en-IN" sz="1600" b="0" dirty="0">
                        <a:solidFill>
                          <a:schemeClr val="tx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6763">
                <a:tc>
                  <a:txBody>
                    <a:bodyPr/>
                    <a:lstStyle/>
                    <a:p>
                      <a:pPr algn="ctr" fontAlgn="t"/>
                      <a:r>
                        <a:rPr lang="en-IN" sz="1600" dirty="0">
                          <a:solidFill>
                            <a:schemeClr val="accent2">
                              <a:lumMod val="75000"/>
                            </a:schemeClr>
                          </a:solidFill>
                          <a:effectLst/>
                        </a:rPr>
                        <a:t>2.</a:t>
                      </a:r>
                      <a:endParaRPr lang="en-IN" sz="1600" dirty="0">
                        <a:solidFill>
                          <a:schemeClr val="accent2">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accent2">
                              <a:lumMod val="75000"/>
                            </a:schemeClr>
                          </a:solidFill>
                          <a:effectLst/>
                        </a:rPr>
                        <a:t>Table is a physical entity that means data is actually stored in the table.</a:t>
                      </a:r>
                      <a:endParaRPr lang="en-IN" sz="1600" dirty="0">
                        <a:solidFill>
                          <a:schemeClr val="accent2">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accent2">
                              <a:lumMod val="75000"/>
                            </a:schemeClr>
                          </a:solidFill>
                          <a:effectLst/>
                        </a:rPr>
                        <a:t>The view is a virtual entity, which means data is not actually stored in the table.</a:t>
                      </a:r>
                      <a:endParaRPr lang="en-IN" sz="1600" dirty="0">
                        <a:solidFill>
                          <a:schemeClr val="accent2">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0743">
                <a:tc>
                  <a:txBody>
                    <a:bodyPr/>
                    <a:lstStyle/>
                    <a:p>
                      <a:pPr algn="ctr" fontAlgn="t"/>
                      <a:r>
                        <a:rPr lang="en-IN" sz="1600" dirty="0">
                          <a:solidFill>
                            <a:srgbClr val="00B050"/>
                          </a:solidFill>
                          <a:effectLst/>
                        </a:rPr>
                        <a:t>3.</a:t>
                      </a:r>
                      <a:endParaRPr lang="en-IN" sz="1600" dirty="0">
                        <a:solidFill>
                          <a:srgbClr val="00B05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00B050"/>
                          </a:solidFill>
                          <a:effectLst/>
                        </a:rPr>
                        <a:t>It is used to store the data.</a:t>
                      </a:r>
                      <a:endParaRPr lang="en-IN" sz="1600" dirty="0">
                        <a:solidFill>
                          <a:srgbClr val="00B05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00B050"/>
                          </a:solidFill>
                          <a:effectLst/>
                        </a:rPr>
                        <a:t>It is used to extract data from the table.</a:t>
                      </a:r>
                      <a:endParaRPr lang="en-IN" sz="1600" dirty="0">
                        <a:solidFill>
                          <a:srgbClr val="00B05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22784">
                <a:tc>
                  <a:txBody>
                    <a:bodyPr/>
                    <a:lstStyle/>
                    <a:p>
                      <a:pPr algn="ctr" fontAlgn="t"/>
                      <a:r>
                        <a:rPr lang="en-IN" sz="1600" dirty="0">
                          <a:solidFill>
                            <a:schemeClr val="accent6">
                              <a:lumMod val="75000"/>
                            </a:schemeClr>
                          </a:solidFill>
                          <a:effectLst/>
                        </a:rPr>
                        <a:t>4.</a:t>
                      </a:r>
                      <a:endParaRPr lang="en-IN" sz="1600" dirty="0">
                        <a:solidFill>
                          <a:schemeClr val="accent6">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accent6">
                              <a:lumMod val="75000"/>
                            </a:schemeClr>
                          </a:solidFill>
                          <a:effectLst/>
                        </a:rPr>
                        <a:t>It generates a fast result.</a:t>
                      </a:r>
                      <a:endParaRPr lang="en-IN" sz="1600" dirty="0">
                        <a:solidFill>
                          <a:schemeClr val="accent6">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accent6">
                              <a:lumMod val="75000"/>
                            </a:schemeClr>
                          </a:solidFill>
                          <a:effectLst/>
                        </a:rPr>
                        <a:t>The view generates a slow result because it renders the information from the table every time we query it.</a:t>
                      </a:r>
                      <a:endParaRPr lang="en-IN" sz="1600" dirty="0">
                        <a:solidFill>
                          <a:schemeClr val="accent6">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03854">
                <a:tc>
                  <a:txBody>
                    <a:bodyPr/>
                    <a:lstStyle/>
                    <a:p>
                      <a:pPr algn="ctr" fontAlgn="t"/>
                      <a:r>
                        <a:rPr lang="en-IN" sz="1600" dirty="0">
                          <a:solidFill>
                            <a:schemeClr val="tx2">
                              <a:lumMod val="60000"/>
                              <a:lumOff val="40000"/>
                            </a:schemeClr>
                          </a:solidFill>
                          <a:effectLst/>
                        </a:rPr>
                        <a:t>5.</a:t>
                      </a:r>
                      <a:endParaRPr lang="en-IN" sz="1600" dirty="0">
                        <a:solidFill>
                          <a:schemeClr val="tx2">
                            <a:lumMod val="60000"/>
                            <a:lumOff val="40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tx2">
                              <a:lumMod val="60000"/>
                              <a:lumOff val="40000"/>
                            </a:schemeClr>
                          </a:solidFill>
                          <a:effectLst/>
                        </a:rPr>
                        <a:t>It is an independent data object.</a:t>
                      </a:r>
                      <a:endParaRPr lang="en-IN" sz="1600" dirty="0">
                        <a:solidFill>
                          <a:schemeClr val="tx2">
                            <a:lumMod val="60000"/>
                            <a:lumOff val="40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tx2">
                              <a:lumMod val="60000"/>
                              <a:lumOff val="40000"/>
                            </a:schemeClr>
                          </a:solidFill>
                          <a:effectLst/>
                        </a:rPr>
                        <a:t>It depends on the table. Therefore we cannot create a view without using tables.</a:t>
                      </a:r>
                      <a:endParaRPr lang="en-IN" sz="1600" dirty="0">
                        <a:solidFill>
                          <a:schemeClr val="tx2">
                            <a:lumMod val="60000"/>
                            <a:lumOff val="40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96763">
                <a:tc>
                  <a:txBody>
                    <a:bodyPr/>
                    <a:lstStyle/>
                    <a:p>
                      <a:pPr algn="ctr" fontAlgn="t"/>
                      <a:r>
                        <a:rPr lang="en-IN" sz="1600" dirty="0">
                          <a:solidFill>
                            <a:srgbClr val="7030A0"/>
                          </a:solidFill>
                          <a:effectLst/>
                        </a:rPr>
                        <a:t>6.</a:t>
                      </a:r>
                      <a:endParaRPr lang="en-IN" sz="1600" dirty="0">
                        <a:solidFill>
                          <a:srgbClr val="7030A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7030A0"/>
                          </a:solidFill>
                          <a:effectLst/>
                        </a:rPr>
                        <a:t>Table allows us to perform DML operations.</a:t>
                      </a:r>
                      <a:endParaRPr lang="en-IN" sz="1600" dirty="0">
                        <a:solidFill>
                          <a:srgbClr val="7030A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7030A0"/>
                          </a:solidFill>
                          <a:effectLst/>
                        </a:rPr>
                        <a:t>The view may or may not allow DML operations.</a:t>
                      </a:r>
                      <a:endParaRPr lang="en-IN" sz="1600" dirty="0">
                        <a:solidFill>
                          <a:srgbClr val="7030A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73536">
                <a:tc>
                  <a:txBody>
                    <a:bodyPr/>
                    <a:lstStyle/>
                    <a:p>
                      <a:pPr algn="ctr" fontAlgn="t"/>
                      <a:r>
                        <a:rPr lang="en-IN" sz="1600" dirty="0">
                          <a:solidFill>
                            <a:srgbClr val="E725C2"/>
                          </a:solidFill>
                          <a:effectLst/>
                        </a:rPr>
                        <a:t>7.</a:t>
                      </a:r>
                      <a:endParaRPr lang="en-IN" sz="1600" dirty="0">
                        <a:solidFill>
                          <a:srgbClr val="E725C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E725C2"/>
                          </a:solidFill>
                          <a:effectLst/>
                        </a:rPr>
                        <a:t>It is not an easy task to replace the table directly because of its physical storage.</a:t>
                      </a:r>
                      <a:endParaRPr lang="en-IN" sz="1600" dirty="0">
                        <a:solidFill>
                          <a:srgbClr val="E725C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E725C2"/>
                          </a:solidFill>
                          <a:effectLst/>
                        </a:rPr>
                        <a:t>It is an easy task to replace the view and recreate it whenever needed.</a:t>
                      </a:r>
                      <a:endParaRPr lang="en-IN" sz="1600" dirty="0">
                        <a:solidFill>
                          <a:srgbClr val="E725C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2156">
                <a:tc>
                  <a:txBody>
                    <a:bodyPr/>
                    <a:lstStyle/>
                    <a:p>
                      <a:pPr algn="ctr" fontAlgn="t"/>
                      <a:r>
                        <a:rPr lang="en-IN" sz="1600" dirty="0">
                          <a:solidFill>
                            <a:srgbClr val="C00000"/>
                          </a:solidFill>
                          <a:effectLst/>
                        </a:rPr>
                        <a:t>8.</a:t>
                      </a:r>
                      <a:endParaRPr lang="en-IN" sz="1600" dirty="0">
                        <a:solidFill>
                          <a:srgbClr val="C0000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C00000"/>
                          </a:solidFill>
                          <a:effectLst/>
                        </a:rPr>
                        <a:t>It occupies space on the systems.</a:t>
                      </a:r>
                      <a:endParaRPr lang="en-IN" sz="1600" dirty="0">
                        <a:solidFill>
                          <a:srgbClr val="C0000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C00000"/>
                          </a:solidFill>
                          <a:effectLst/>
                        </a:rPr>
                        <a:t>It does not occupy space on the systems.</a:t>
                      </a:r>
                      <a:endParaRPr lang="en-IN" sz="1600" dirty="0">
                        <a:solidFill>
                          <a:srgbClr val="C0000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5" name="Picture 4" descr="Difference between Table and View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094" y="-152400"/>
            <a:ext cx="2607906" cy="13365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928A902-148B-4FEF-8EE7-D73D7A729ACA}"/>
                  </a:ext>
                </a:extLst>
              </p14:cNvPr>
              <p14:cNvContentPartPr/>
              <p14:nvPr/>
            </p14:nvContentPartPr>
            <p14:xfrm>
              <a:off x="2298600" y="1536840"/>
              <a:ext cx="686160" cy="38160"/>
            </p14:xfrm>
          </p:contentPart>
        </mc:Choice>
        <mc:Fallback xmlns="">
          <p:pic>
            <p:nvPicPr>
              <p:cNvPr id="3" name="Ink 2">
                <a:extLst>
                  <a:ext uri="{FF2B5EF4-FFF2-40B4-BE49-F238E27FC236}">
                    <a16:creationId xmlns:a16="http://schemas.microsoft.com/office/drawing/2014/main" id="{E928A902-148B-4FEF-8EE7-D73D7A729ACA}"/>
                  </a:ext>
                </a:extLst>
              </p:cNvPr>
              <p:cNvPicPr/>
              <p:nvPr/>
            </p:nvPicPr>
            <p:blipFill>
              <a:blip r:embed="rId4"/>
              <a:stretch>
                <a:fillRect/>
              </a:stretch>
            </p:blipFill>
            <p:spPr>
              <a:xfrm>
                <a:off x="2282760" y="1473480"/>
                <a:ext cx="7174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3AF98CF-17E9-446C-A90A-519CB327281C}"/>
                  </a:ext>
                </a:extLst>
              </p14:cNvPr>
              <p14:cNvContentPartPr/>
              <p14:nvPr/>
            </p14:nvContentPartPr>
            <p14:xfrm>
              <a:off x="6127920" y="1581120"/>
              <a:ext cx="508320" cy="360"/>
            </p14:xfrm>
          </p:contentPart>
        </mc:Choice>
        <mc:Fallback xmlns="">
          <p:pic>
            <p:nvPicPr>
              <p:cNvPr id="6" name="Ink 5">
                <a:extLst>
                  <a:ext uri="{FF2B5EF4-FFF2-40B4-BE49-F238E27FC236}">
                    <a16:creationId xmlns:a16="http://schemas.microsoft.com/office/drawing/2014/main" id="{13AF98CF-17E9-446C-A90A-519CB327281C}"/>
                  </a:ext>
                </a:extLst>
              </p:cNvPr>
              <p:cNvPicPr/>
              <p:nvPr/>
            </p:nvPicPr>
            <p:blipFill>
              <a:blip r:embed="rId6"/>
              <a:stretch>
                <a:fillRect/>
              </a:stretch>
            </p:blipFill>
            <p:spPr>
              <a:xfrm>
                <a:off x="6112080" y="1517760"/>
                <a:ext cx="5396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91F8CFD-280D-4774-A6B6-8EFB533F1F7E}"/>
                  </a:ext>
                </a:extLst>
              </p14:cNvPr>
              <p14:cNvContentPartPr/>
              <p14:nvPr/>
            </p14:nvContentPartPr>
            <p14:xfrm>
              <a:off x="2108160" y="1886040"/>
              <a:ext cx="1607040" cy="38520"/>
            </p14:xfrm>
          </p:contentPart>
        </mc:Choice>
        <mc:Fallback xmlns="">
          <p:pic>
            <p:nvPicPr>
              <p:cNvPr id="7" name="Ink 6">
                <a:extLst>
                  <a:ext uri="{FF2B5EF4-FFF2-40B4-BE49-F238E27FC236}">
                    <a16:creationId xmlns:a16="http://schemas.microsoft.com/office/drawing/2014/main" id="{191F8CFD-280D-4774-A6B6-8EFB533F1F7E}"/>
                  </a:ext>
                </a:extLst>
              </p:cNvPr>
              <p:cNvPicPr/>
              <p:nvPr/>
            </p:nvPicPr>
            <p:blipFill>
              <a:blip r:embed="rId8"/>
              <a:stretch>
                <a:fillRect/>
              </a:stretch>
            </p:blipFill>
            <p:spPr>
              <a:xfrm>
                <a:off x="2092320" y="1822680"/>
                <a:ext cx="16383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F3A38B9-763D-4C36-9012-392A5042876E}"/>
                  </a:ext>
                </a:extLst>
              </p14:cNvPr>
              <p14:cNvContentPartPr/>
              <p14:nvPr/>
            </p14:nvContentPartPr>
            <p14:xfrm>
              <a:off x="895320" y="2095560"/>
              <a:ext cx="2889720" cy="44640"/>
            </p14:xfrm>
          </p:contentPart>
        </mc:Choice>
        <mc:Fallback xmlns="">
          <p:pic>
            <p:nvPicPr>
              <p:cNvPr id="8" name="Ink 7">
                <a:extLst>
                  <a:ext uri="{FF2B5EF4-FFF2-40B4-BE49-F238E27FC236}">
                    <a16:creationId xmlns:a16="http://schemas.microsoft.com/office/drawing/2014/main" id="{6F3A38B9-763D-4C36-9012-392A5042876E}"/>
                  </a:ext>
                </a:extLst>
              </p:cNvPr>
              <p:cNvPicPr/>
              <p:nvPr/>
            </p:nvPicPr>
            <p:blipFill>
              <a:blip r:embed="rId10"/>
              <a:stretch>
                <a:fillRect/>
              </a:stretch>
            </p:blipFill>
            <p:spPr>
              <a:xfrm>
                <a:off x="879480" y="2032200"/>
                <a:ext cx="29210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C3F75E8-D406-4391-8EB9-7A527D29223C}"/>
                  </a:ext>
                </a:extLst>
              </p14:cNvPr>
              <p14:cNvContentPartPr/>
              <p14:nvPr/>
            </p14:nvContentPartPr>
            <p14:xfrm>
              <a:off x="990720" y="2387520"/>
              <a:ext cx="2013120" cy="51120"/>
            </p14:xfrm>
          </p:contentPart>
        </mc:Choice>
        <mc:Fallback xmlns="">
          <p:pic>
            <p:nvPicPr>
              <p:cNvPr id="9" name="Ink 8">
                <a:extLst>
                  <a:ext uri="{FF2B5EF4-FFF2-40B4-BE49-F238E27FC236}">
                    <a16:creationId xmlns:a16="http://schemas.microsoft.com/office/drawing/2014/main" id="{2C3F75E8-D406-4391-8EB9-7A527D29223C}"/>
                  </a:ext>
                </a:extLst>
              </p:cNvPr>
              <p:cNvPicPr/>
              <p:nvPr/>
            </p:nvPicPr>
            <p:blipFill>
              <a:blip r:embed="rId12"/>
              <a:stretch>
                <a:fillRect/>
              </a:stretch>
            </p:blipFill>
            <p:spPr>
              <a:xfrm>
                <a:off x="974880" y="2324160"/>
                <a:ext cx="20444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DE186A8-AF24-449C-ABF4-A8469AAF5C30}"/>
                  </a:ext>
                </a:extLst>
              </p14:cNvPr>
              <p14:cNvContentPartPr/>
              <p14:nvPr/>
            </p14:nvContentPartPr>
            <p14:xfrm>
              <a:off x="5092560" y="1822320"/>
              <a:ext cx="2610360" cy="45000"/>
            </p14:xfrm>
          </p:contentPart>
        </mc:Choice>
        <mc:Fallback xmlns="">
          <p:pic>
            <p:nvPicPr>
              <p:cNvPr id="10" name="Ink 9">
                <a:extLst>
                  <a:ext uri="{FF2B5EF4-FFF2-40B4-BE49-F238E27FC236}">
                    <a16:creationId xmlns:a16="http://schemas.microsoft.com/office/drawing/2014/main" id="{6DE186A8-AF24-449C-ABF4-A8469AAF5C30}"/>
                  </a:ext>
                </a:extLst>
              </p:cNvPr>
              <p:cNvPicPr/>
              <p:nvPr/>
            </p:nvPicPr>
            <p:blipFill>
              <a:blip r:embed="rId14"/>
              <a:stretch>
                <a:fillRect/>
              </a:stretch>
            </p:blipFill>
            <p:spPr>
              <a:xfrm>
                <a:off x="5076720" y="1758960"/>
                <a:ext cx="26416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D1636D7F-7EC9-4D58-A7DA-C75EC3605713}"/>
                  </a:ext>
                </a:extLst>
              </p14:cNvPr>
              <p14:cNvContentPartPr/>
              <p14:nvPr/>
            </p14:nvContentPartPr>
            <p14:xfrm>
              <a:off x="4724280" y="2013120"/>
              <a:ext cx="3283560" cy="76320"/>
            </p14:xfrm>
          </p:contentPart>
        </mc:Choice>
        <mc:Fallback xmlns="">
          <p:pic>
            <p:nvPicPr>
              <p:cNvPr id="11" name="Ink 10">
                <a:extLst>
                  <a:ext uri="{FF2B5EF4-FFF2-40B4-BE49-F238E27FC236}">
                    <a16:creationId xmlns:a16="http://schemas.microsoft.com/office/drawing/2014/main" id="{D1636D7F-7EC9-4D58-A7DA-C75EC3605713}"/>
                  </a:ext>
                </a:extLst>
              </p:cNvPr>
              <p:cNvPicPr/>
              <p:nvPr/>
            </p:nvPicPr>
            <p:blipFill>
              <a:blip r:embed="rId16"/>
              <a:stretch>
                <a:fillRect/>
              </a:stretch>
            </p:blipFill>
            <p:spPr>
              <a:xfrm>
                <a:off x="4708440" y="1949760"/>
                <a:ext cx="33148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AA036CDF-C291-4E2A-A537-858F8DCCA0F9}"/>
                  </a:ext>
                </a:extLst>
              </p14:cNvPr>
              <p14:cNvContentPartPr/>
              <p14:nvPr/>
            </p14:nvContentPartPr>
            <p14:xfrm>
              <a:off x="4826160" y="2247840"/>
              <a:ext cx="3117960" cy="140040"/>
            </p14:xfrm>
          </p:contentPart>
        </mc:Choice>
        <mc:Fallback xmlns="">
          <p:pic>
            <p:nvPicPr>
              <p:cNvPr id="12" name="Ink 11">
                <a:extLst>
                  <a:ext uri="{FF2B5EF4-FFF2-40B4-BE49-F238E27FC236}">
                    <a16:creationId xmlns:a16="http://schemas.microsoft.com/office/drawing/2014/main" id="{AA036CDF-C291-4E2A-A537-858F8DCCA0F9}"/>
                  </a:ext>
                </a:extLst>
              </p:cNvPr>
              <p:cNvPicPr/>
              <p:nvPr/>
            </p:nvPicPr>
            <p:blipFill>
              <a:blip r:embed="rId18"/>
              <a:stretch>
                <a:fillRect/>
              </a:stretch>
            </p:blipFill>
            <p:spPr>
              <a:xfrm>
                <a:off x="4810320" y="2184480"/>
                <a:ext cx="31492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DD321376-FA1B-45FD-A70D-B131D68D398A}"/>
                  </a:ext>
                </a:extLst>
              </p14:cNvPr>
              <p14:cNvContentPartPr/>
              <p14:nvPr/>
            </p14:nvContentPartPr>
            <p14:xfrm>
              <a:off x="4603680" y="2577960"/>
              <a:ext cx="3099240" cy="45000"/>
            </p14:xfrm>
          </p:contentPart>
        </mc:Choice>
        <mc:Fallback xmlns="">
          <p:pic>
            <p:nvPicPr>
              <p:cNvPr id="13" name="Ink 12">
                <a:extLst>
                  <a:ext uri="{FF2B5EF4-FFF2-40B4-BE49-F238E27FC236}">
                    <a16:creationId xmlns:a16="http://schemas.microsoft.com/office/drawing/2014/main" id="{DD321376-FA1B-45FD-A70D-B131D68D398A}"/>
                  </a:ext>
                </a:extLst>
              </p:cNvPr>
              <p:cNvPicPr/>
              <p:nvPr/>
            </p:nvPicPr>
            <p:blipFill>
              <a:blip r:embed="rId20"/>
              <a:stretch>
                <a:fillRect/>
              </a:stretch>
            </p:blipFill>
            <p:spPr>
              <a:xfrm>
                <a:off x="4587840" y="2514600"/>
                <a:ext cx="31305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88129D13-7EF5-4A27-804C-C8D9FB288DC4}"/>
                  </a:ext>
                </a:extLst>
              </p14:cNvPr>
              <p14:cNvContentPartPr/>
              <p14:nvPr/>
            </p14:nvContentPartPr>
            <p14:xfrm>
              <a:off x="3479760" y="304920"/>
              <a:ext cx="2013480" cy="470160"/>
            </p14:xfrm>
          </p:contentPart>
        </mc:Choice>
        <mc:Fallback xmlns="">
          <p:pic>
            <p:nvPicPr>
              <p:cNvPr id="14" name="Ink 13">
                <a:extLst>
                  <a:ext uri="{FF2B5EF4-FFF2-40B4-BE49-F238E27FC236}">
                    <a16:creationId xmlns:a16="http://schemas.microsoft.com/office/drawing/2014/main" id="{88129D13-7EF5-4A27-804C-C8D9FB288DC4}"/>
                  </a:ext>
                </a:extLst>
              </p:cNvPr>
              <p:cNvPicPr/>
              <p:nvPr/>
            </p:nvPicPr>
            <p:blipFill>
              <a:blip r:embed="rId22"/>
              <a:stretch>
                <a:fillRect/>
              </a:stretch>
            </p:blipFill>
            <p:spPr>
              <a:xfrm>
                <a:off x="3470400" y="295560"/>
                <a:ext cx="203220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95528974-99A8-4270-B383-3B149CEFFC04}"/>
                  </a:ext>
                </a:extLst>
              </p14:cNvPr>
              <p14:cNvContentPartPr/>
              <p14:nvPr/>
            </p14:nvContentPartPr>
            <p14:xfrm>
              <a:off x="4622760" y="2158920"/>
              <a:ext cx="1663920" cy="476640"/>
            </p14:xfrm>
          </p:contentPart>
        </mc:Choice>
        <mc:Fallback xmlns="">
          <p:pic>
            <p:nvPicPr>
              <p:cNvPr id="15" name="Ink 14">
                <a:extLst>
                  <a:ext uri="{FF2B5EF4-FFF2-40B4-BE49-F238E27FC236}">
                    <a16:creationId xmlns:a16="http://schemas.microsoft.com/office/drawing/2014/main" id="{95528974-99A8-4270-B383-3B149CEFFC04}"/>
                  </a:ext>
                </a:extLst>
              </p:cNvPr>
              <p:cNvPicPr/>
              <p:nvPr/>
            </p:nvPicPr>
            <p:blipFill>
              <a:blip r:embed="rId24"/>
              <a:stretch>
                <a:fillRect/>
              </a:stretch>
            </p:blipFill>
            <p:spPr>
              <a:xfrm>
                <a:off x="4606920" y="2095560"/>
                <a:ext cx="1695240" cy="603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0C033FEB-082F-407B-949A-DD759EA0E3B2}"/>
                  </a:ext>
                </a:extLst>
              </p14:cNvPr>
              <p14:cNvContentPartPr/>
              <p14:nvPr/>
            </p14:nvContentPartPr>
            <p14:xfrm>
              <a:off x="946080" y="2959200"/>
              <a:ext cx="2597400" cy="44640"/>
            </p14:xfrm>
          </p:contentPart>
        </mc:Choice>
        <mc:Fallback xmlns="">
          <p:pic>
            <p:nvPicPr>
              <p:cNvPr id="16" name="Ink 15">
                <a:extLst>
                  <a:ext uri="{FF2B5EF4-FFF2-40B4-BE49-F238E27FC236}">
                    <a16:creationId xmlns:a16="http://schemas.microsoft.com/office/drawing/2014/main" id="{0C033FEB-082F-407B-949A-DD759EA0E3B2}"/>
                  </a:ext>
                </a:extLst>
              </p:cNvPr>
              <p:cNvPicPr/>
              <p:nvPr/>
            </p:nvPicPr>
            <p:blipFill>
              <a:blip r:embed="rId26"/>
              <a:stretch>
                <a:fillRect/>
              </a:stretch>
            </p:blipFill>
            <p:spPr>
              <a:xfrm>
                <a:off x="930240" y="2895840"/>
                <a:ext cx="26287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89130B6D-9024-4E41-BCA6-E30F14E2B850}"/>
                  </a:ext>
                </a:extLst>
              </p14:cNvPr>
              <p14:cNvContentPartPr/>
              <p14:nvPr/>
            </p14:nvContentPartPr>
            <p14:xfrm>
              <a:off x="1041480" y="3232080"/>
              <a:ext cx="2171880" cy="51120"/>
            </p14:xfrm>
          </p:contentPart>
        </mc:Choice>
        <mc:Fallback xmlns="">
          <p:pic>
            <p:nvPicPr>
              <p:cNvPr id="17" name="Ink 16">
                <a:extLst>
                  <a:ext uri="{FF2B5EF4-FFF2-40B4-BE49-F238E27FC236}">
                    <a16:creationId xmlns:a16="http://schemas.microsoft.com/office/drawing/2014/main" id="{89130B6D-9024-4E41-BCA6-E30F14E2B850}"/>
                  </a:ext>
                </a:extLst>
              </p:cNvPr>
              <p:cNvPicPr/>
              <p:nvPr/>
            </p:nvPicPr>
            <p:blipFill>
              <a:blip r:embed="rId28"/>
              <a:stretch>
                <a:fillRect/>
              </a:stretch>
            </p:blipFill>
            <p:spPr>
              <a:xfrm>
                <a:off x="1025640" y="3168720"/>
                <a:ext cx="22032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4869ED21-14C9-4B8B-9B24-E1ED59A8B1F9}"/>
                  </a:ext>
                </a:extLst>
              </p14:cNvPr>
              <p14:cNvContentPartPr/>
              <p14:nvPr/>
            </p14:nvContentPartPr>
            <p14:xfrm>
              <a:off x="4844880" y="3016080"/>
              <a:ext cx="2807280" cy="32400"/>
            </p14:xfrm>
          </p:contentPart>
        </mc:Choice>
        <mc:Fallback xmlns="">
          <p:pic>
            <p:nvPicPr>
              <p:cNvPr id="18" name="Ink 17">
                <a:extLst>
                  <a:ext uri="{FF2B5EF4-FFF2-40B4-BE49-F238E27FC236}">
                    <a16:creationId xmlns:a16="http://schemas.microsoft.com/office/drawing/2014/main" id="{4869ED21-14C9-4B8B-9B24-E1ED59A8B1F9}"/>
                  </a:ext>
                </a:extLst>
              </p:cNvPr>
              <p:cNvPicPr/>
              <p:nvPr/>
            </p:nvPicPr>
            <p:blipFill>
              <a:blip r:embed="rId30"/>
              <a:stretch>
                <a:fillRect/>
              </a:stretch>
            </p:blipFill>
            <p:spPr>
              <a:xfrm>
                <a:off x="4829040" y="2952720"/>
                <a:ext cx="28386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CC945F24-C016-4965-8686-70DFF9917F26}"/>
                  </a:ext>
                </a:extLst>
              </p14:cNvPr>
              <p14:cNvContentPartPr/>
              <p14:nvPr/>
            </p14:nvContentPartPr>
            <p14:xfrm>
              <a:off x="4425840" y="3238560"/>
              <a:ext cx="2673720" cy="76320"/>
            </p14:xfrm>
          </p:contentPart>
        </mc:Choice>
        <mc:Fallback xmlns="">
          <p:pic>
            <p:nvPicPr>
              <p:cNvPr id="19" name="Ink 18">
                <a:extLst>
                  <a:ext uri="{FF2B5EF4-FFF2-40B4-BE49-F238E27FC236}">
                    <a16:creationId xmlns:a16="http://schemas.microsoft.com/office/drawing/2014/main" id="{CC945F24-C016-4965-8686-70DFF9917F26}"/>
                  </a:ext>
                </a:extLst>
              </p:cNvPr>
              <p:cNvPicPr/>
              <p:nvPr/>
            </p:nvPicPr>
            <p:blipFill>
              <a:blip r:embed="rId32"/>
              <a:stretch>
                <a:fillRect/>
              </a:stretch>
            </p:blipFill>
            <p:spPr>
              <a:xfrm>
                <a:off x="4410000" y="3175200"/>
                <a:ext cx="27050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a:extLst>
                  <a:ext uri="{FF2B5EF4-FFF2-40B4-BE49-F238E27FC236}">
                    <a16:creationId xmlns:a16="http://schemas.microsoft.com/office/drawing/2014/main" id="{0420AFBC-011B-43F9-A087-5B58E5F54626}"/>
                  </a:ext>
                </a:extLst>
              </p14:cNvPr>
              <p14:cNvContentPartPr/>
              <p14:nvPr/>
            </p14:nvContentPartPr>
            <p14:xfrm>
              <a:off x="1225440" y="3517920"/>
              <a:ext cx="1924560" cy="57600"/>
            </p14:xfrm>
          </p:contentPart>
        </mc:Choice>
        <mc:Fallback xmlns="">
          <p:pic>
            <p:nvPicPr>
              <p:cNvPr id="20" name="Ink 19">
                <a:extLst>
                  <a:ext uri="{FF2B5EF4-FFF2-40B4-BE49-F238E27FC236}">
                    <a16:creationId xmlns:a16="http://schemas.microsoft.com/office/drawing/2014/main" id="{0420AFBC-011B-43F9-A087-5B58E5F54626}"/>
                  </a:ext>
                </a:extLst>
              </p:cNvPr>
              <p:cNvPicPr/>
              <p:nvPr/>
            </p:nvPicPr>
            <p:blipFill>
              <a:blip r:embed="rId34"/>
              <a:stretch>
                <a:fillRect/>
              </a:stretch>
            </p:blipFill>
            <p:spPr>
              <a:xfrm>
                <a:off x="1209600" y="3454560"/>
                <a:ext cx="19558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FA36AF74-1AA1-467C-A203-9FB6297C8CDF}"/>
                  </a:ext>
                </a:extLst>
              </p14:cNvPr>
              <p14:cNvContentPartPr/>
              <p14:nvPr/>
            </p14:nvContentPartPr>
            <p14:xfrm>
              <a:off x="4673520" y="3524400"/>
              <a:ext cx="2775240" cy="57240"/>
            </p14:xfrm>
          </p:contentPart>
        </mc:Choice>
        <mc:Fallback xmlns="">
          <p:pic>
            <p:nvPicPr>
              <p:cNvPr id="21" name="Ink 20">
                <a:extLst>
                  <a:ext uri="{FF2B5EF4-FFF2-40B4-BE49-F238E27FC236}">
                    <a16:creationId xmlns:a16="http://schemas.microsoft.com/office/drawing/2014/main" id="{FA36AF74-1AA1-467C-A203-9FB6297C8CDF}"/>
                  </a:ext>
                </a:extLst>
              </p:cNvPr>
              <p:cNvPicPr/>
              <p:nvPr/>
            </p:nvPicPr>
            <p:blipFill>
              <a:blip r:embed="rId36"/>
              <a:stretch>
                <a:fillRect/>
              </a:stretch>
            </p:blipFill>
            <p:spPr>
              <a:xfrm>
                <a:off x="4657680" y="3461040"/>
                <a:ext cx="28065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a:extLst>
                  <a:ext uri="{FF2B5EF4-FFF2-40B4-BE49-F238E27FC236}">
                    <a16:creationId xmlns:a16="http://schemas.microsoft.com/office/drawing/2014/main" id="{607897F8-2639-445A-A4BD-AF5B30651E63}"/>
                  </a:ext>
                </a:extLst>
              </p14:cNvPr>
              <p14:cNvContentPartPr/>
              <p14:nvPr/>
            </p14:nvContentPartPr>
            <p14:xfrm>
              <a:off x="1117440" y="3809880"/>
              <a:ext cx="1931040" cy="95760"/>
            </p14:xfrm>
          </p:contentPart>
        </mc:Choice>
        <mc:Fallback xmlns="">
          <p:pic>
            <p:nvPicPr>
              <p:cNvPr id="22" name="Ink 21">
                <a:extLst>
                  <a:ext uri="{FF2B5EF4-FFF2-40B4-BE49-F238E27FC236}">
                    <a16:creationId xmlns:a16="http://schemas.microsoft.com/office/drawing/2014/main" id="{607897F8-2639-445A-A4BD-AF5B30651E63}"/>
                  </a:ext>
                </a:extLst>
              </p:cNvPr>
              <p:cNvPicPr/>
              <p:nvPr/>
            </p:nvPicPr>
            <p:blipFill>
              <a:blip r:embed="rId38"/>
              <a:stretch>
                <a:fillRect/>
              </a:stretch>
            </p:blipFill>
            <p:spPr>
              <a:xfrm>
                <a:off x="1101600" y="3746520"/>
                <a:ext cx="19623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a:extLst>
                  <a:ext uri="{FF2B5EF4-FFF2-40B4-BE49-F238E27FC236}">
                    <a16:creationId xmlns:a16="http://schemas.microsoft.com/office/drawing/2014/main" id="{4DF41CD9-DCC5-4E8B-B396-8CC7AC4375C9}"/>
                  </a:ext>
                </a:extLst>
              </p14:cNvPr>
              <p14:cNvContentPartPr/>
              <p14:nvPr/>
            </p14:nvContentPartPr>
            <p14:xfrm>
              <a:off x="4863960" y="3867120"/>
              <a:ext cx="1168920" cy="51120"/>
            </p14:xfrm>
          </p:contentPart>
        </mc:Choice>
        <mc:Fallback xmlns="">
          <p:pic>
            <p:nvPicPr>
              <p:cNvPr id="23" name="Ink 22">
                <a:extLst>
                  <a:ext uri="{FF2B5EF4-FFF2-40B4-BE49-F238E27FC236}">
                    <a16:creationId xmlns:a16="http://schemas.microsoft.com/office/drawing/2014/main" id="{4DF41CD9-DCC5-4E8B-B396-8CC7AC4375C9}"/>
                  </a:ext>
                </a:extLst>
              </p:cNvPr>
              <p:cNvPicPr/>
              <p:nvPr/>
            </p:nvPicPr>
            <p:blipFill>
              <a:blip r:embed="rId40"/>
              <a:stretch>
                <a:fillRect/>
              </a:stretch>
            </p:blipFill>
            <p:spPr>
              <a:xfrm>
                <a:off x="4848120" y="3803760"/>
                <a:ext cx="12002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8A8DBB0C-C885-407C-B916-88E4C4D0C463}"/>
                  </a:ext>
                </a:extLst>
              </p14:cNvPr>
              <p14:cNvContentPartPr/>
              <p14:nvPr/>
            </p14:nvContentPartPr>
            <p14:xfrm>
              <a:off x="6330960" y="3708360"/>
              <a:ext cx="1765800" cy="171720"/>
            </p14:xfrm>
          </p:contentPart>
        </mc:Choice>
        <mc:Fallback xmlns="">
          <p:pic>
            <p:nvPicPr>
              <p:cNvPr id="24" name="Ink 23">
                <a:extLst>
                  <a:ext uri="{FF2B5EF4-FFF2-40B4-BE49-F238E27FC236}">
                    <a16:creationId xmlns:a16="http://schemas.microsoft.com/office/drawing/2014/main" id="{8A8DBB0C-C885-407C-B916-88E4C4D0C463}"/>
                  </a:ext>
                </a:extLst>
              </p:cNvPr>
              <p:cNvPicPr/>
              <p:nvPr/>
            </p:nvPicPr>
            <p:blipFill>
              <a:blip r:embed="rId42"/>
              <a:stretch>
                <a:fillRect/>
              </a:stretch>
            </p:blipFill>
            <p:spPr>
              <a:xfrm>
                <a:off x="6315120" y="3645000"/>
                <a:ext cx="17971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k 24">
                <a:extLst>
                  <a:ext uri="{FF2B5EF4-FFF2-40B4-BE49-F238E27FC236}">
                    <a16:creationId xmlns:a16="http://schemas.microsoft.com/office/drawing/2014/main" id="{D890EFEF-4E99-430D-88C6-2F6A84CFF256}"/>
                  </a:ext>
                </a:extLst>
              </p14:cNvPr>
              <p14:cNvContentPartPr/>
              <p14:nvPr/>
            </p14:nvContentPartPr>
            <p14:xfrm>
              <a:off x="6458040" y="3790800"/>
              <a:ext cx="1568880" cy="133920"/>
            </p14:xfrm>
          </p:contentPart>
        </mc:Choice>
        <mc:Fallback xmlns="">
          <p:pic>
            <p:nvPicPr>
              <p:cNvPr id="25" name="Ink 24">
                <a:extLst>
                  <a:ext uri="{FF2B5EF4-FFF2-40B4-BE49-F238E27FC236}">
                    <a16:creationId xmlns:a16="http://schemas.microsoft.com/office/drawing/2014/main" id="{D890EFEF-4E99-430D-88C6-2F6A84CFF256}"/>
                  </a:ext>
                </a:extLst>
              </p:cNvPr>
              <p:cNvPicPr/>
              <p:nvPr/>
            </p:nvPicPr>
            <p:blipFill>
              <a:blip r:embed="rId44"/>
              <a:stretch>
                <a:fillRect/>
              </a:stretch>
            </p:blipFill>
            <p:spPr>
              <a:xfrm>
                <a:off x="6442200" y="3727440"/>
                <a:ext cx="16002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25">
                <a:extLst>
                  <a:ext uri="{FF2B5EF4-FFF2-40B4-BE49-F238E27FC236}">
                    <a16:creationId xmlns:a16="http://schemas.microsoft.com/office/drawing/2014/main" id="{C2C06390-EC09-40D5-9C45-5372B016A96B}"/>
                  </a:ext>
                </a:extLst>
              </p14:cNvPr>
              <p14:cNvContentPartPr/>
              <p14:nvPr/>
            </p14:nvContentPartPr>
            <p14:xfrm>
              <a:off x="4489560" y="4070520"/>
              <a:ext cx="3048120" cy="51120"/>
            </p14:xfrm>
          </p:contentPart>
        </mc:Choice>
        <mc:Fallback xmlns="">
          <p:pic>
            <p:nvPicPr>
              <p:cNvPr id="26" name="Ink 25">
                <a:extLst>
                  <a:ext uri="{FF2B5EF4-FFF2-40B4-BE49-F238E27FC236}">
                    <a16:creationId xmlns:a16="http://schemas.microsoft.com/office/drawing/2014/main" id="{C2C06390-EC09-40D5-9C45-5372B016A96B}"/>
                  </a:ext>
                </a:extLst>
              </p:cNvPr>
              <p:cNvPicPr/>
              <p:nvPr/>
            </p:nvPicPr>
            <p:blipFill>
              <a:blip r:embed="rId46"/>
              <a:stretch>
                <a:fillRect/>
              </a:stretch>
            </p:blipFill>
            <p:spPr>
              <a:xfrm>
                <a:off x="4473720" y="4007160"/>
                <a:ext cx="30794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 name="Ink 26">
                <a:extLst>
                  <a:ext uri="{FF2B5EF4-FFF2-40B4-BE49-F238E27FC236}">
                    <a16:creationId xmlns:a16="http://schemas.microsoft.com/office/drawing/2014/main" id="{F6AEA5C7-BDAB-4FE4-81E4-D81C370CA31C}"/>
                  </a:ext>
                </a:extLst>
              </p14:cNvPr>
              <p14:cNvContentPartPr/>
              <p14:nvPr/>
            </p14:nvContentPartPr>
            <p14:xfrm>
              <a:off x="4584600" y="4299120"/>
              <a:ext cx="1276920" cy="76320"/>
            </p14:xfrm>
          </p:contentPart>
        </mc:Choice>
        <mc:Fallback xmlns="">
          <p:pic>
            <p:nvPicPr>
              <p:cNvPr id="27" name="Ink 26">
                <a:extLst>
                  <a:ext uri="{FF2B5EF4-FFF2-40B4-BE49-F238E27FC236}">
                    <a16:creationId xmlns:a16="http://schemas.microsoft.com/office/drawing/2014/main" id="{F6AEA5C7-BDAB-4FE4-81E4-D81C370CA31C}"/>
                  </a:ext>
                </a:extLst>
              </p:cNvPr>
              <p:cNvPicPr/>
              <p:nvPr/>
            </p:nvPicPr>
            <p:blipFill>
              <a:blip r:embed="rId48"/>
              <a:stretch>
                <a:fillRect/>
              </a:stretch>
            </p:blipFill>
            <p:spPr>
              <a:xfrm>
                <a:off x="4568760" y="4235760"/>
                <a:ext cx="13082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8" name="Ink 27">
                <a:extLst>
                  <a:ext uri="{FF2B5EF4-FFF2-40B4-BE49-F238E27FC236}">
                    <a16:creationId xmlns:a16="http://schemas.microsoft.com/office/drawing/2014/main" id="{FDA47B04-3861-4582-A486-CDE2BC7E9B0D}"/>
                  </a:ext>
                </a:extLst>
              </p14:cNvPr>
              <p14:cNvContentPartPr/>
              <p14:nvPr/>
            </p14:nvContentPartPr>
            <p14:xfrm>
              <a:off x="4222800" y="3695760"/>
              <a:ext cx="267120" cy="787680"/>
            </p14:xfrm>
          </p:contentPart>
        </mc:Choice>
        <mc:Fallback xmlns="">
          <p:pic>
            <p:nvPicPr>
              <p:cNvPr id="28" name="Ink 27">
                <a:extLst>
                  <a:ext uri="{FF2B5EF4-FFF2-40B4-BE49-F238E27FC236}">
                    <a16:creationId xmlns:a16="http://schemas.microsoft.com/office/drawing/2014/main" id="{FDA47B04-3861-4582-A486-CDE2BC7E9B0D}"/>
                  </a:ext>
                </a:extLst>
              </p:cNvPr>
              <p:cNvPicPr/>
              <p:nvPr/>
            </p:nvPicPr>
            <p:blipFill>
              <a:blip r:embed="rId50"/>
              <a:stretch>
                <a:fillRect/>
              </a:stretch>
            </p:blipFill>
            <p:spPr>
              <a:xfrm>
                <a:off x="4206960" y="3632400"/>
                <a:ext cx="298440" cy="914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9" name="Ink 28">
                <a:extLst>
                  <a:ext uri="{FF2B5EF4-FFF2-40B4-BE49-F238E27FC236}">
                    <a16:creationId xmlns:a16="http://schemas.microsoft.com/office/drawing/2014/main" id="{2482C165-5E01-443F-A4D2-F7A3A727FE5D}"/>
                  </a:ext>
                </a:extLst>
              </p14:cNvPr>
              <p14:cNvContentPartPr/>
              <p14:nvPr/>
            </p14:nvContentPartPr>
            <p14:xfrm>
              <a:off x="8102520" y="3695760"/>
              <a:ext cx="267120" cy="520920"/>
            </p14:xfrm>
          </p:contentPart>
        </mc:Choice>
        <mc:Fallback xmlns="">
          <p:pic>
            <p:nvPicPr>
              <p:cNvPr id="29" name="Ink 28">
                <a:extLst>
                  <a:ext uri="{FF2B5EF4-FFF2-40B4-BE49-F238E27FC236}">
                    <a16:creationId xmlns:a16="http://schemas.microsoft.com/office/drawing/2014/main" id="{2482C165-5E01-443F-A4D2-F7A3A727FE5D}"/>
                  </a:ext>
                </a:extLst>
              </p:cNvPr>
              <p:cNvPicPr/>
              <p:nvPr/>
            </p:nvPicPr>
            <p:blipFill>
              <a:blip r:embed="rId52"/>
              <a:stretch>
                <a:fillRect/>
              </a:stretch>
            </p:blipFill>
            <p:spPr>
              <a:xfrm>
                <a:off x="8086680" y="3632400"/>
                <a:ext cx="298440" cy="647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E33F6BF2-C453-4C45-BB46-09CEAA903271}"/>
                  </a:ext>
                </a:extLst>
              </p14:cNvPr>
              <p14:cNvContentPartPr/>
              <p14:nvPr/>
            </p14:nvContentPartPr>
            <p14:xfrm>
              <a:off x="8083440" y="3689280"/>
              <a:ext cx="254520" cy="781560"/>
            </p14:xfrm>
          </p:contentPart>
        </mc:Choice>
        <mc:Fallback xmlns="">
          <p:pic>
            <p:nvPicPr>
              <p:cNvPr id="30" name="Ink 29">
                <a:extLst>
                  <a:ext uri="{FF2B5EF4-FFF2-40B4-BE49-F238E27FC236}">
                    <a16:creationId xmlns:a16="http://schemas.microsoft.com/office/drawing/2014/main" id="{E33F6BF2-C453-4C45-BB46-09CEAA903271}"/>
                  </a:ext>
                </a:extLst>
              </p:cNvPr>
              <p:cNvPicPr/>
              <p:nvPr/>
            </p:nvPicPr>
            <p:blipFill>
              <a:blip r:embed="rId54"/>
              <a:stretch>
                <a:fillRect/>
              </a:stretch>
            </p:blipFill>
            <p:spPr>
              <a:xfrm>
                <a:off x="8067600" y="3625920"/>
                <a:ext cx="285840" cy="908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1" name="Ink 30">
                <a:extLst>
                  <a:ext uri="{FF2B5EF4-FFF2-40B4-BE49-F238E27FC236}">
                    <a16:creationId xmlns:a16="http://schemas.microsoft.com/office/drawing/2014/main" id="{6CD6963C-25AE-43FB-928D-736CA28C8F0B}"/>
                  </a:ext>
                </a:extLst>
              </p14:cNvPr>
              <p14:cNvContentPartPr/>
              <p14:nvPr/>
            </p14:nvContentPartPr>
            <p14:xfrm>
              <a:off x="1238400" y="4629240"/>
              <a:ext cx="2330640" cy="82800"/>
            </p14:xfrm>
          </p:contentPart>
        </mc:Choice>
        <mc:Fallback xmlns="">
          <p:pic>
            <p:nvPicPr>
              <p:cNvPr id="31" name="Ink 30">
                <a:extLst>
                  <a:ext uri="{FF2B5EF4-FFF2-40B4-BE49-F238E27FC236}">
                    <a16:creationId xmlns:a16="http://schemas.microsoft.com/office/drawing/2014/main" id="{6CD6963C-25AE-43FB-928D-736CA28C8F0B}"/>
                  </a:ext>
                </a:extLst>
              </p:cNvPr>
              <p:cNvPicPr/>
              <p:nvPr/>
            </p:nvPicPr>
            <p:blipFill>
              <a:blip r:embed="rId56"/>
              <a:stretch>
                <a:fillRect/>
              </a:stretch>
            </p:blipFill>
            <p:spPr>
              <a:xfrm>
                <a:off x="1222560" y="4565880"/>
                <a:ext cx="23619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2" name="Ink 31">
                <a:extLst>
                  <a:ext uri="{FF2B5EF4-FFF2-40B4-BE49-F238E27FC236}">
                    <a16:creationId xmlns:a16="http://schemas.microsoft.com/office/drawing/2014/main" id="{7F20301F-23A0-4B3F-95D0-47143CB45461}"/>
                  </a:ext>
                </a:extLst>
              </p14:cNvPr>
              <p14:cNvContentPartPr/>
              <p14:nvPr/>
            </p14:nvContentPartPr>
            <p14:xfrm>
              <a:off x="4737240" y="4616280"/>
              <a:ext cx="1702080" cy="64080"/>
            </p14:xfrm>
          </p:contentPart>
        </mc:Choice>
        <mc:Fallback xmlns="">
          <p:pic>
            <p:nvPicPr>
              <p:cNvPr id="32" name="Ink 31">
                <a:extLst>
                  <a:ext uri="{FF2B5EF4-FFF2-40B4-BE49-F238E27FC236}">
                    <a16:creationId xmlns:a16="http://schemas.microsoft.com/office/drawing/2014/main" id="{7F20301F-23A0-4B3F-95D0-47143CB45461}"/>
                  </a:ext>
                </a:extLst>
              </p:cNvPr>
              <p:cNvPicPr/>
              <p:nvPr/>
            </p:nvPicPr>
            <p:blipFill>
              <a:blip r:embed="rId58"/>
              <a:stretch>
                <a:fillRect/>
              </a:stretch>
            </p:blipFill>
            <p:spPr>
              <a:xfrm>
                <a:off x="4721400" y="4552920"/>
                <a:ext cx="17334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3" name="Ink 32">
                <a:extLst>
                  <a:ext uri="{FF2B5EF4-FFF2-40B4-BE49-F238E27FC236}">
                    <a16:creationId xmlns:a16="http://schemas.microsoft.com/office/drawing/2014/main" id="{CA2EEA9C-8FD6-43FD-9CD1-D36FC3C5B24E}"/>
                  </a:ext>
                </a:extLst>
              </p14:cNvPr>
              <p14:cNvContentPartPr/>
              <p14:nvPr/>
            </p14:nvContentPartPr>
            <p14:xfrm>
              <a:off x="4692600" y="4851360"/>
              <a:ext cx="2445120" cy="95760"/>
            </p14:xfrm>
          </p:contentPart>
        </mc:Choice>
        <mc:Fallback xmlns="">
          <p:pic>
            <p:nvPicPr>
              <p:cNvPr id="33" name="Ink 32">
                <a:extLst>
                  <a:ext uri="{FF2B5EF4-FFF2-40B4-BE49-F238E27FC236}">
                    <a16:creationId xmlns:a16="http://schemas.microsoft.com/office/drawing/2014/main" id="{CA2EEA9C-8FD6-43FD-9CD1-D36FC3C5B24E}"/>
                  </a:ext>
                </a:extLst>
              </p:cNvPr>
              <p:cNvPicPr/>
              <p:nvPr/>
            </p:nvPicPr>
            <p:blipFill>
              <a:blip r:embed="rId60"/>
              <a:stretch>
                <a:fillRect/>
              </a:stretch>
            </p:blipFill>
            <p:spPr>
              <a:xfrm>
                <a:off x="4676760" y="4788000"/>
                <a:ext cx="24764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4" name="Ink 33">
                <a:extLst>
                  <a:ext uri="{FF2B5EF4-FFF2-40B4-BE49-F238E27FC236}">
                    <a16:creationId xmlns:a16="http://schemas.microsoft.com/office/drawing/2014/main" id="{7C79E2DE-1F5D-4CE5-A379-95992259F5E9}"/>
                  </a:ext>
                </a:extLst>
              </p14:cNvPr>
              <p14:cNvContentPartPr/>
              <p14:nvPr/>
            </p14:nvContentPartPr>
            <p14:xfrm>
              <a:off x="1073160" y="5283360"/>
              <a:ext cx="1778400" cy="95400"/>
            </p14:xfrm>
          </p:contentPart>
        </mc:Choice>
        <mc:Fallback xmlns="">
          <p:pic>
            <p:nvPicPr>
              <p:cNvPr id="34" name="Ink 33">
                <a:extLst>
                  <a:ext uri="{FF2B5EF4-FFF2-40B4-BE49-F238E27FC236}">
                    <a16:creationId xmlns:a16="http://schemas.microsoft.com/office/drawing/2014/main" id="{7C79E2DE-1F5D-4CE5-A379-95992259F5E9}"/>
                  </a:ext>
                </a:extLst>
              </p:cNvPr>
              <p:cNvPicPr/>
              <p:nvPr/>
            </p:nvPicPr>
            <p:blipFill>
              <a:blip r:embed="rId62"/>
              <a:stretch>
                <a:fillRect/>
              </a:stretch>
            </p:blipFill>
            <p:spPr>
              <a:xfrm>
                <a:off x="1057320" y="5220000"/>
                <a:ext cx="18097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5" name="Ink 34">
                <a:extLst>
                  <a:ext uri="{FF2B5EF4-FFF2-40B4-BE49-F238E27FC236}">
                    <a16:creationId xmlns:a16="http://schemas.microsoft.com/office/drawing/2014/main" id="{81CDCFA4-E614-4539-A339-5B097B99E46F}"/>
                  </a:ext>
                </a:extLst>
              </p14:cNvPr>
              <p14:cNvContentPartPr/>
              <p14:nvPr/>
            </p14:nvContentPartPr>
            <p14:xfrm>
              <a:off x="952560" y="5499000"/>
              <a:ext cx="1067040" cy="51120"/>
            </p14:xfrm>
          </p:contentPart>
        </mc:Choice>
        <mc:Fallback xmlns="">
          <p:pic>
            <p:nvPicPr>
              <p:cNvPr id="35" name="Ink 34">
                <a:extLst>
                  <a:ext uri="{FF2B5EF4-FFF2-40B4-BE49-F238E27FC236}">
                    <a16:creationId xmlns:a16="http://schemas.microsoft.com/office/drawing/2014/main" id="{81CDCFA4-E614-4539-A339-5B097B99E46F}"/>
                  </a:ext>
                </a:extLst>
              </p:cNvPr>
              <p:cNvPicPr/>
              <p:nvPr/>
            </p:nvPicPr>
            <p:blipFill>
              <a:blip r:embed="rId64"/>
              <a:stretch>
                <a:fillRect/>
              </a:stretch>
            </p:blipFill>
            <p:spPr>
              <a:xfrm>
                <a:off x="936720" y="5435640"/>
                <a:ext cx="10983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6" name="Ink 35">
                <a:extLst>
                  <a:ext uri="{FF2B5EF4-FFF2-40B4-BE49-F238E27FC236}">
                    <a16:creationId xmlns:a16="http://schemas.microsoft.com/office/drawing/2014/main" id="{1F775CDE-04B1-4063-9B67-0F69A5B78750}"/>
                  </a:ext>
                </a:extLst>
              </p14:cNvPr>
              <p14:cNvContentPartPr/>
              <p14:nvPr/>
            </p14:nvContentPartPr>
            <p14:xfrm>
              <a:off x="4800600" y="5219640"/>
              <a:ext cx="1810080" cy="45000"/>
            </p14:xfrm>
          </p:contentPart>
        </mc:Choice>
        <mc:Fallback xmlns="">
          <p:pic>
            <p:nvPicPr>
              <p:cNvPr id="36" name="Ink 35">
                <a:extLst>
                  <a:ext uri="{FF2B5EF4-FFF2-40B4-BE49-F238E27FC236}">
                    <a16:creationId xmlns:a16="http://schemas.microsoft.com/office/drawing/2014/main" id="{1F775CDE-04B1-4063-9B67-0F69A5B78750}"/>
                  </a:ext>
                </a:extLst>
              </p:cNvPr>
              <p:cNvPicPr/>
              <p:nvPr/>
            </p:nvPicPr>
            <p:blipFill>
              <a:blip r:embed="rId66"/>
              <a:stretch>
                <a:fillRect/>
              </a:stretch>
            </p:blipFill>
            <p:spPr>
              <a:xfrm>
                <a:off x="4784760" y="5156280"/>
                <a:ext cx="1841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7" name="Ink 36">
                <a:extLst>
                  <a:ext uri="{FF2B5EF4-FFF2-40B4-BE49-F238E27FC236}">
                    <a16:creationId xmlns:a16="http://schemas.microsoft.com/office/drawing/2014/main" id="{E641C110-580D-43B7-970F-787B6AD62746}"/>
                  </a:ext>
                </a:extLst>
              </p14:cNvPr>
              <p14:cNvContentPartPr/>
              <p14:nvPr/>
            </p14:nvContentPartPr>
            <p14:xfrm>
              <a:off x="4413240" y="5499000"/>
              <a:ext cx="1149840" cy="101880"/>
            </p14:xfrm>
          </p:contentPart>
        </mc:Choice>
        <mc:Fallback xmlns="">
          <p:pic>
            <p:nvPicPr>
              <p:cNvPr id="37" name="Ink 36">
                <a:extLst>
                  <a:ext uri="{FF2B5EF4-FFF2-40B4-BE49-F238E27FC236}">
                    <a16:creationId xmlns:a16="http://schemas.microsoft.com/office/drawing/2014/main" id="{E641C110-580D-43B7-970F-787B6AD62746}"/>
                  </a:ext>
                </a:extLst>
              </p:cNvPr>
              <p:cNvPicPr/>
              <p:nvPr/>
            </p:nvPicPr>
            <p:blipFill>
              <a:blip r:embed="rId68"/>
              <a:stretch>
                <a:fillRect/>
              </a:stretch>
            </p:blipFill>
            <p:spPr>
              <a:xfrm>
                <a:off x="4397400" y="5435640"/>
                <a:ext cx="11811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8" name="Ink 37">
                <a:extLst>
                  <a:ext uri="{FF2B5EF4-FFF2-40B4-BE49-F238E27FC236}">
                    <a16:creationId xmlns:a16="http://schemas.microsoft.com/office/drawing/2014/main" id="{5DD10CB8-805A-4061-83C1-CA35FC1A8E46}"/>
                  </a:ext>
                </a:extLst>
              </p14:cNvPr>
              <p14:cNvContentPartPr/>
              <p14:nvPr/>
            </p14:nvContentPartPr>
            <p14:xfrm>
              <a:off x="1200240" y="5892840"/>
              <a:ext cx="2337120" cy="44640"/>
            </p14:xfrm>
          </p:contentPart>
        </mc:Choice>
        <mc:Fallback xmlns="">
          <p:pic>
            <p:nvPicPr>
              <p:cNvPr id="38" name="Ink 37">
                <a:extLst>
                  <a:ext uri="{FF2B5EF4-FFF2-40B4-BE49-F238E27FC236}">
                    <a16:creationId xmlns:a16="http://schemas.microsoft.com/office/drawing/2014/main" id="{5DD10CB8-805A-4061-83C1-CA35FC1A8E46}"/>
                  </a:ext>
                </a:extLst>
              </p:cNvPr>
              <p:cNvPicPr/>
              <p:nvPr/>
            </p:nvPicPr>
            <p:blipFill>
              <a:blip r:embed="rId70"/>
              <a:stretch>
                <a:fillRect/>
              </a:stretch>
            </p:blipFill>
            <p:spPr>
              <a:xfrm>
                <a:off x="1184400" y="5829480"/>
                <a:ext cx="23684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9" name="Ink 38">
                <a:extLst>
                  <a:ext uri="{FF2B5EF4-FFF2-40B4-BE49-F238E27FC236}">
                    <a16:creationId xmlns:a16="http://schemas.microsoft.com/office/drawing/2014/main" id="{FFF77E6A-3925-4C83-A072-46E728F7E45E}"/>
                  </a:ext>
                </a:extLst>
              </p14:cNvPr>
              <p14:cNvContentPartPr/>
              <p14:nvPr/>
            </p14:nvContentPartPr>
            <p14:xfrm>
              <a:off x="920880" y="6159600"/>
              <a:ext cx="2940120" cy="44640"/>
            </p14:xfrm>
          </p:contentPart>
        </mc:Choice>
        <mc:Fallback xmlns="">
          <p:pic>
            <p:nvPicPr>
              <p:cNvPr id="39" name="Ink 38">
                <a:extLst>
                  <a:ext uri="{FF2B5EF4-FFF2-40B4-BE49-F238E27FC236}">
                    <a16:creationId xmlns:a16="http://schemas.microsoft.com/office/drawing/2014/main" id="{FFF77E6A-3925-4C83-A072-46E728F7E45E}"/>
                  </a:ext>
                </a:extLst>
              </p:cNvPr>
              <p:cNvPicPr/>
              <p:nvPr/>
            </p:nvPicPr>
            <p:blipFill>
              <a:blip r:embed="rId72"/>
              <a:stretch>
                <a:fillRect/>
              </a:stretch>
            </p:blipFill>
            <p:spPr>
              <a:xfrm>
                <a:off x="905040" y="6096240"/>
                <a:ext cx="29714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0" name="Ink 39">
                <a:extLst>
                  <a:ext uri="{FF2B5EF4-FFF2-40B4-BE49-F238E27FC236}">
                    <a16:creationId xmlns:a16="http://schemas.microsoft.com/office/drawing/2014/main" id="{CBD0CC9B-C219-4DB8-BB03-060F697365AB}"/>
                  </a:ext>
                </a:extLst>
              </p14:cNvPr>
              <p14:cNvContentPartPr/>
              <p14:nvPr/>
            </p14:nvContentPartPr>
            <p14:xfrm>
              <a:off x="4857840" y="5835600"/>
              <a:ext cx="2464200" cy="64080"/>
            </p14:xfrm>
          </p:contentPart>
        </mc:Choice>
        <mc:Fallback xmlns="">
          <p:pic>
            <p:nvPicPr>
              <p:cNvPr id="40" name="Ink 39">
                <a:extLst>
                  <a:ext uri="{FF2B5EF4-FFF2-40B4-BE49-F238E27FC236}">
                    <a16:creationId xmlns:a16="http://schemas.microsoft.com/office/drawing/2014/main" id="{CBD0CC9B-C219-4DB8-BB03-060F697365AB}"/>
                  </a:ext>
                </a:extLst>
              </p:cNvPr>
              <p:cNvPicPr/>
              <p:nvPr/>
            </p:nvPicPr>
            <p:blipFill>
              <a:blip r:embed="rId74"/>
              <a:stretch>
                <a:fillRect/>
              </a:stretch>
            </p:blipFill>
            <p:spPr>
              <a:xfrm>
                <a:off x="4842000" y="5772240"/>
                <a:ext cx="24955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1" name="Ink 40">
                <a:extLst>
                  <a:ext uri="{FF2B5EF4-FFF2-40B4-BE49-F238E27FC236}">
                    <a16:creationId xmlns:a16="http://schemas.microsoft.com/office/drawing/2014/main" id="{271273DF-E02F-487B-8D58-D86885D9BEF0}"/>
                  </a:ext>
                </a:extLst>
              </p14:cNvPr>
              <p14:cNvContentPartPr/>
              <p14:nvPr/>
            </p14:nvContentPartPr>
            <p14:xfrm>
              <a:off x="4648320" y="6134040"/>
              <a:ext cx="1581480" cy="38520"/>
            </p14:xfrm>
          </p:contentPart>
        </mc:Choice>
        <mc:Fallback xmlns="">
          <p:pic>
            <p:nvPicPr>
              <p:cNvPr id="41" name="Ink 40">
                <a:extLst>
                  <a:ext uri="{FF2B5EF4-FFF2-40B4-BE49-F238E27FC236}">
                    <a16:creationId xmlns:a16="http://schemas.microsoft.com/office/drawing/2014/main" id="{271273DF-E02F-487B-8D58-D86885D9BEF0}"/>
                  </a:ext>
                </a:extLst>
              </p:cNvPr>
              <p:cNvPicPr/>
              <p:nvPr/>
            </p:nvPicPr>
            <p:blipFill>
              <a:blip r:embed="rId76"/>
              <a:stretch>
                <a:fillRect/>
              </a:stretch>
            </p:blipFill>
            <p:spPr>
              <a:xfrm>
                <a:off x="4632480" y="6070680"/>
                <a:ext cx="16128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2" name="Ink 41">
                <a:extLst>
                  <a:ext uri="{FF2B5EF4-FFF2-40B4-BE49-F238E27FC236}">
                    <a16:creationId xmlns:a16="http://schemas.microsoft.com/office/drawing/2014/main" id="{219A271A-67D2-446B-8251-46A4252DDA5B}"/>
                  </a:ext>
                </a:extLst>
              </p14:cNvPr>
              <p14:cNvContentPartPr/>
              <p14:nvPr/>
            </p14:nvContentPartPr>
            <p14:xfrm>
              <a:off x="1085760" y="6426360"/>
              <a:ext cx="2661120" cy="108000"/>
            </p14:xfrm>
          </p:contentPart>
        </mc:Choice>
        <mc:Fallback xmlns="">
          <p:pic>
            <p:nvPicPr>
              <p:cNvPr id="42" name="Ink 41">
                <a:extLst>
                  <a:ext uri="{FF2B5EF4-FFF2-40B4-BE49-F238E27FC236}">
                    <a16:creationId xmlns:a16="http://schemas.microsoft.com/office/drawing/2014/main" id="{219A271A-67D2-446B-8251-46A4252DDA5B}"/>
                  </a:ext>
                </a:extLst>
              </p:cNvPr>
              <p:cNvPicPr/>
              <p:nvPr/>
            </p:nvPicPr>
            <p:blipFill>
              <a:blip r:embed="rId78"/>
              <a:stretch>
                <a:fillRect/>
              </a:stretch>
            </p:blipFill>
            <p:spPr>
              <a:xfrm>
                <a:off x="1069920" y="6363000"/>
                <a:ext cx="26924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3" name="Ink 42">
                <a:extLst>
                  <a:ext uri="{FF2B5EF4-FFF2-40B4-BE49-F238E27FC236}">
                    <a16:creationId xmlns:a16="http://schemas.microsoft.com/office/drawing/2014/main" id="{CB47A727-6645-4533-B272-CFB90AA128E3}"/>
                  </a:ext>
                </a:extLst>
              </p14:cNvPr>
              <p14:cNvContentPartPr/>
              <p14:nvPr/>
            </p14:nvContentPartPr>
            <p14:xfrm>
              <a:off x="4978440" y="6286320"/>
              <a:ext cx="2565720" cy="172080"/>
            </p14:xfrm>
          </p:contentPart>
        </mc:Choice>
        <mc:Fallback xmlns="">
          <p:pic>
            <p:nvPicPr>
              <p:cNvPr id="43" name="Ink 42">
                <a:extLst>
                  <a:ext uri="{FF2B5EF4-FFF2-40B4-BE49-F238E27FC236}">
                    <a16:creationId xmlns:a16="http://schemas.microsoft.com/office/drawing/2014/main" id="{CB47A727-6645-4533-B272-CFB90AA128E3}"/>
                  </a:ext>
                </a:extLst>
              </p:cNvPr>
              <p:cNvPicPr/>
              <p:nvPr/>
            </p:nvPicPr>
            <p:blipFill>
              <a:blip r:embed="rId80"/>
              <a:stretch>
                <a:fillRect/>
              </a:stretch>
            </p:blipFill>
            <p:spPr>
              <a:xfrm>
                <a:off x="4962600" y="6222960"/>
                <a:ext cx="2597040" cy="298800"/>
              </a:xfrm>
              <a:prstGeom prst="rect">
                <a:avLst/>
              </a:prstGeom>
            </p:spPr>
          </p:pic>
        </mc:Fallback>
      </mc:AlternateContent>
    </p:spTree>
    <p:extLst>
      <p:ext uri="{BB962C8B-B14F-4D97-AF65-F5344CB8AC3E}">
        <p14:creationId xmlns:p14="http://schemas.microsoft.com/office/powerpoint/2010/main" val="22215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a:t>
            </a:fld>
            <a:endParaRPr lang="en-IN"/>
          </a:p>
        </p:txBody>
      </p:sp>
      <p:sp>
        <p:nvSpPr>
          <p:cNvPr id="5" name="Title 1"/>
          <p:cNvSpPr>
            <a:spLocks noGrp="1"/>
          </p:cNvSpPr>
          <p:nvPr>
            <p:ph type="title"/>
          </p:nvPr>
        </p:nvSpPr>
        <p:spPr>
          <a:xfrm>
            <a:off x="152400" y="152400"/>
            <a:ext cx="7620000" cy="609600"/>
          </a:xfrm>
        </p:spPr>
        <p:txBody>
          <a:bodyPr/>
          <a:lstStyle/>
          <a:p>
            <a:r>
              <a:rPr lang="en-IN" sz="3600" b="1" dirty="0"/>
              <a:t>VIEWS</a:t>
            </a:r>
          </a:p>
        </p:txBody>
      </p:sp>
      <p:graphicFrame>
        <p:nvGraphicFramePr>
          <p:cNvPr id="2" name="Table 1"/>
          <p:cNvGraphicFramePr>
            <a:graphicFrameLocks noGrp="1"/>
          </p:cNvGraphicFramePr>
          <p:nvPr>
            <p:extLst>
              <p:ext uri="{D42A27DB-BD31-4B8C-83A1-F6EECF244321}">
                <p14:modId xmlns:p14="http://schemas.microsoft.com/office/powerpoint/2010/main" val="2934805827"/>
              </p:ext>
            </p:extLst>
          </p:nvPr>
        </p:nvGraphicFramePr>
        <p:xfrm>
          <a:off x="152400" y="838200"/>
          <a:ext cx="7848600" cy="4297680"/>
        </p:xfrm>
        <a:graphic>
          <a:graphicData uri="http://schemas.openxmlformats.org/drawingml/2006/table">
            <a:tbl>
              <a:tblPr firstRow="1" bandRow="1">
                <a:tableStyleId>{69C7853C-536D-4A76-A0AE-DD22124D55A5}</a:tableStyleId>
              </a:tblPr>
              <a:tblGrid>
                <a:gridCol w="2590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gridSpan="2">
                  <a:txBody>
                    <a:bodyPr/>
                    <a:lstStyle/>
                    <a:p>
                      <a:pPr algn="ctr"/>
                      <a:r>
                        <a:rPr lang="en-IN" sz="2000" dirty="0">
                          <a:solidFill>
                            <a:schemeClr val="tx1"/>
                          </a:solidFill>
                        </a:rPr>
                        <a:t>TYPES OF VIEWS</a:t>
                      </a:r>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2000" dirty="0"/>
                        <a:t>Simple View</a:t>
                      </a:r>
                    </a:p>
                  </a:txBody>
                  <a:tcPr/>
                </a:tc>
                <a:tc>
                  <a:txBody>
                    <a:bodyPr/>
                    <a:lstStyle/>
                    <a:p>
                      <a:r>
                        <a:rPr lang="en-IN" sz="2000" dirty="0"/>
                        <a:t>Created</a:t>
                      </a:r>
                      <a:r>
                        <a:rPr lang="en-IN" sz="2000" baseline="0" dirty="0"/>
                        <a:t> on a single table and does not have group functions/GROUP BY</a:t>
                      </a:r>
                      <a:endParaRPr lang="en-IN" sz="2000" dirty="0"/>
                    </a:p>
                  </a:txBody>
                  <a:tcPr/>
                </a:tc>
                <a:extLst>
                  <a:ext uri="{0D108BD9-81ED-4DB2-BD59-A6C34878D82A}">
                    <a16:rowId xmlns:a16="http://schemas.microsoft.com/office/drawing/2014/main" val="10001"/>
                  </a:ext>
                </a:extLst>
              </a:tr>
              <a:tr h="370840">
                <a:tc>
                  <a:txBody>
                    <a:bodyPr/>
                    <a:lstStyle/>
                    <a:p>
                      <a:r>
                        <a:rPr lang="en-IN" sz="2000" dirty="0"/>
                        <a:t>Complex View</a:t>
                      </a:r>
                    </a:p>
                  </a:txBody>
                  <a:tcPr/>
                </a:tc>
                <a:tc>
                  <a:txBody>
                    <a:bodyPr/>
                    <a:lstStyle/>
                    <a:p>
                      <a:r>
                        <a:rPr lang="en-IN" sz="2000" dirty="0"/>
                        <a:t>Created on multiple tables</a:t>
                      </a:r>
                    </a:p>
                    <a:p>
                      <a:r>
                        <a:rPr lang="en-IN" sz="2000" dirty="0"/>
                        <a:t>Contains group functions/GROUP BY</a:t>
                      </a:r>
                    </a:p>
                  </a:txBody>
                  <a:tcPr/>
                </a:tc>
                <a:extLst>
                  <a:ext uri="{0D108BD9-81ED-4DB2-BD59-A6C34878D82A}">
                    <a16:rowId xmlns:a16="http://schemas.microsoft.com/office/drawing/2014/main" val="10002"/>
                  </a:ext>
                </a:extLst>
              </a:tr>
              <a:tr h="370840">
                <a:tc>
                  <a:txBody>
                    <a:bodyPr/>
                    <a:lstStyle/>
                    <a:p>
                      <a:r>
                        <a:rPr lang="en-IN" sz="2000" dirty="0"/>
                        <a:t>Updatable View</a:t>
                      </a:r>
                    </a:p>
                  </a:txBody>
                  <a:tcPr/>
                </a:tc>
                <a:tc>
                  <a:txBody>
                    <a:bodyPr/>
                    <a:lstStyle/>
                    <a:p>
                      <a:r>
                        <a:rPr lang="en-IN" sz="2000" dirty="0"/>
                        <a:t>A view which allows DMLs</a:t>
                      </a:r>
                    </a:p>
                  </a:txBody>
                  <a:tcPr/>
                </a:tc>
                <a:extLst>
                  <a:ext uri="{0D108BD9-81ED-4DB2-BD59-A6C34878D82A}">
                    <a16:rowId xmlns:a16="http://schemas.microsoft.com/office/drawing/2014/main" val="10003"/>
                  </a:ext>
                </a:extLst>
              </a:tr>
              <a:tr h="370840">
                <a:tc>
                  <a:txBody>
                    <a:bodyPr/>
                    <a:lstStyle/>
                    <a:p>
                      <a:r>
                        <a:rPr lang="en-IN" sz="2000" dirty="0"/>
                        <a:t>Non-updatable View</a:t>
                      </a:r>
                    </a:p>
                  </a:txBody>
                  <a:tcPr/>
                </a:tc>
                <a:tc>
                  <a:txBody>
                    <a:bodyPr/>
                    <a:lstStyle/>
                    <a:p>
                      <a:r>
                        <a:rPr lang="en-IN" sz="2000" dirty="0"/>
                        <a:t>A read-only view</a:t>
                      </a:r>
                    </a:p>
                  </a:txBody>
                  <a:tcPr/>
                </a:tc>
                <a:extLst>
                  <a:ext uri="{0D108BD9-81ED-4DB2-BD59-A6C34878D82A}">
                    <a16:rowId xmlns:a16="http://schemas.microsoft.com/office/drawing/2014/main" val="10004"/>
                  </a:ext>
                </a:extLst>
              </a:tr>
              <a:tr h="370840">
                <a:tc>
                  <a:txBody>
                    <a:bodyPr/>
                    <a:lstStyle/>
                    <a:p>
                      <a:r>
                        <a:rPr lang="en-IN" sz="2000" dirty="0"/>
                        <a:t>Inline View</a:t>
                      </a:r>
                    </a:p>
                  </a:txBody>
                  <a:tcPr/>
                </a:tc>
                <a:tc>
                  <a:txBody>
                    <a:bodyPr/>
                    <a:lstStyle/>
                    <a:p>
                      <a:r>
                        <a:rPr lang="en-IN" sz="2000" dirty="0"/>
                        <a:t>It</a:t>
                      </a:r>
                      <a:r>
                        <a:rPr lang="en-IN" sz="2000" baseline="0" dirty="0"/>
                        <a:t> is based on a </a:t>
                      </a:r>
                      <a:r>
                        <a:rPr lang="en-IN" sz="2000" baseline="0" dirty="0" err="1"/>
                        <a:t>subquery</a:t>
                      </a:r>
                      <a:r>
                        <a:rPr lang="en-IN" sz="2000" baseline="0" dirty="0"/>
                        <a:t> in FROM clause and that </a:t>
                      </a:r>
                      <a:r>
                        <a:rPr lang="en-IN" sz="2000" baseline="0" dirty="0" err="1"/>
                        <a:t>subquery</a:t>
                      </a:r>
                      <a:r>
                        <a:rPr lang="en-IN" sz="2000" baseline="0" dirty="0"/>
                        <a:t> creates a temporary table </a:t>
                      </a:r>
                      <a:endParaRPr lang="en-IN" sz="2000" dirty="0"/>
                    </a:p>
                  </a:txBody>
                  <a:tcPr/>
                </a:tc>
                <a:extLst>
                  <a:ext uri="{0D108BD9-81ED-4DB2-BD59-A6C34878D82A}">
                    <a16:rowId xmlns:a16="http://schemas.microsoft.com/office/drawing/2014/main" val="10005"/>
                  </a:ext>
                </a:extLst>
              </a:tr>
              <a:tr h="370840">
                <a:tc>
                  <a:txBody>
                    <a:bodyPr/>
                    <a:lstStyle/>
                    <a:p>
                      <a:r>
                        <a:rPr lang="en-IN" sz="2000" dirty="0"/>
                        <a:t>Materialized View</a:t>
                      </a:r>
                    </a:p>
                  </a:txBody>
                  <a:tcPr/>
                </a:tc>
                <a:tc>
                  <a:txBody>
                    <a:bodyPr/>
                    <a:lstStyle/>
                    <a:p>
                      <a:r>
                        <a:rPr lang="en-IN" sz="2000" dirty="0"/>
                        <a:t>A view that stores the definition as well as the data i.e. data is replicated. Normally used</a:t>
                      </a:r>
                      <a:r>
                        <a:rPr lang="en-IN" sz="2000" baseline="0" dirty="0"/>
                        <a:t> in Data Warehouses.</a:t>
                      </a:r>
                      <a:endParaRPr lang="en-IN" sz="2000" dirty="0"/>
                    </a:p>
                  </a:txBody>
                  <a:tcPr/>
                </a:tc>
                <a:extLst>
                  <a:ext uri="{0D108BD9-81ED-4DB2-BD59-A6C34878D82A}">
                    <a16:rowId xmlns:a16="http://schemas.microsoft.com/office/drawing/2014/main" val="10006"/>
                  </a:ext>
                </a:extLst>
              </a:tr>
            </a:tbl>
          </a:graphicData>
        </a:graphic>
      </p:graphicFrame>
      <p:sp>
        <p:nvSpPr>
          <p:cNvPr id="8" name="Rectangle 7"/>
          <p:cNvSpPr/>
          <p:nvPr/>
        </p:nvSpPr>
        <p:spPr>
          <a:xfrm>
            <a:off x="255047" y="5486400"/>
            <a:ext cx="7958999" cy="1015663"/>
          </a:xfrm>
          <a:prstGeom prst="rect">
            <a:avLst/>
          </a:prstGeom>
          <a:solidFill>
            <a:schemeClr val="tx2">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b="1" dirty="0">
                <a:solidFill>
                  <a:schemeClr val="tx2"/>
                </a:solidFill>
              </a:rPr>
              <a:t>Except Materialized, the rest are all dynamic views i.e. the content in the views change as the content of the base table on which they are created change.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B2078A4-D938-466C-B3BC-0FFCF166C879}"/>
                  </a:ext>
                </a:extLst>
              </p14:cNvPr>
              <p14:cNvContentPartPr/>
              <p14:nvPr/>
            </p14:nvContentPartPr>
            <p14:xfrm>
              <a:off x="3206880" y="1009800"/>
              <a:ext cx="2038680" cy="133560"/>
            </p14:xfrm>
          </p:contentPart>
        </mc:Choice>
        <mc:Fallback xmlns="">
          <p:pic>
            <p:nvPicPr>
              <p:cNvPr id="3" name="Ink 2">
                <a:extLst>
                  <a:ext uri="{FF2B5EF4-FFF2-40B4-BE49-F238E27FC236}">
                    <a16:creationId xmlns:a16="http://schemas.microsoft.com/office/drawing/2014/main" id="{CB2078A4-D938-466C-B3BC-0FFCF166C879}"/>
                  </a:ext>
                </a:extLst>
              </p:cNvPr>
              <p:cNvPicPr/>
              <p:nvPr/>
            </p:nvPicPr>
            <p:blipFill>
              <a:blip r:embed="rId4"/>
              <a:stretch>
                <a:fillRect/>
              </a:stretch>
            </p:blipFill>
            <p:spPr>
              <a:xfrm>
                <a:off x="3191040" y="946440"/>
                <a:ext cx="20700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4C73255-8524-4F05-8F34-6F6DE5DA6050}"/>
                  </a:ext>
                </a:extLst>
              </p14:cNvPr>
              <p14:cNvContentPartPr/>
              <p14:nvPr/>
            </p14:nvContentPartPr>
            <p14:xfrm>
              <a:off x="1371600" y="3924360"/>
              <a:ext cx="1124280" cy="190800"/>
            </p14:xfrm>
          </p:contentPart>
        </mc:Choice>
        <mc:Fallback xmlns="">
          <p:pic>
            <p:nvPicPr>
              <p:cNvPr id="6" name="Ink 5">
                <a:extLst>
                  <a:ext uri="{FF2B5EF4-FFF2-40B4-BE49-F238E27FC236}">
                    <a16:creationId xmlns:a16="http://schemas.microsoft.com/office/drawing/2014/main" id="{84C73255-8524-4F05-8F34-6F6DE5DA6050}"/>
                  </a:ext>
                </a:extLst>
              </p:cNvPr>
              <p:cNvPicPr/>
              <p:nvPr/>
            </p:nvPicPr>
            <p:blipFill>
              <a:blip r:embed="rId6"/>
              <a:stretch>
                <a:fillRect/>
              </a:stretch>
            </p:blipFill>
            <p:spPr>
              <a:xfrm>
                <a:off x="1355760" y="3861000"/>
                <a:ext cx="11556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64C9156-D5D7-4DD4-A7AD-7E859767A5ED}"/>
                  </a:ext>
                </a:extLst>
              </p14:cNvPr>
              <p14:cNvContentPartPr/>
              <p14:nvPr/>
            </p14:nvContentPartPr>
            <p14:xfrm>
              <a:off x="939960" y="3924360"/>
              <a:ext cx="1555920" cy="641520"/>
            </p14:xfrm>
          </p:contentPart>
        </mc:Choice>
        <mc:Fallback xmlns="">
          <p:pic>
            <p:nvPicPr>
              <p:cNvPr id="7" name="Ink 6">
                <a:extLst>
                  <a:ext uri="{FF2B5EF4-FFF2-40B4-BE49-F238E27FC236}">
                    <a16:creationId xmlns:a16="http://schemas.microsoft.com/office/drawing/2014/main" id="{664C9156-D5D7-4DD4-A7AD-7E859767A5ED}"/>
                  </a:ext>
                </a:extLst>
              </p:cNvPr>
              <p:cNvPicPr/>
              <p:nvPr/>
            </p:nvPicPr>
            <p:blipFill>
              <a:blip r:embed="rId8"/>
              <a:stretch>
                <a:fillRect/>
              </a:stretch>
            </p:blipFill>
            <p:spPr>
              <a:xfrm>
                <a:off x="924120" y="3861000"/>
                <a:ext cx="1587240" cy="768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FC15F48-84B7-45B8-ABA6-4E297CBD05E6}"/>
                  </a:ext>
                </a:extLst>
              </p14:cNvPr>
              <p14:cNvContentPartPr/>
              <p14:nvPr/>
            </p14:nvContentPartPr>
            <p14:xfrm>
              <a:off x="209520" y="1352520"/>
              <a:ext cx="1295640" cy="178200"/>
            </p14:xfrm>
          </p:contentPart>
        </mc:Choice>
        <mc:Fallback xmlns="">
          <p:pic>
            <p:nvPicPr>
              <p:cNvPr id="9" name="Ink 8">
                <a:extLst>
                  <a:ext uri="{FF2B5EF4-FFF2-40B4-BE49-F238E27FC236}">
                    <a16:creationId xmlns:a16="http://schemas.microsoft.com/office/drawing/2014/main" id="{DFC15F48-84B7-45B8-ABA6-4E297CBD05E6}"/>
                  </a:ext>
                </a:extLst>
              </p:cNvPr>
              <p:cNvPicPr/>
              <p:nvPr/>
            </p:nvPicPr>
            <p:blipFill>
              <a:blip r:embed="rId10"/>
              <a:stretch>
                <a:fillRect/>
              </a:stretch>
            </p:blipFill>
            <p:spPr>
              <a:xfrm>
                <a:off x="193680" y="1289160"/>
                <a:ext cx="13269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0F4267A-E55A-4AD5-93F1-18340AB61232}"/>
                  </a:ext>
                </a:extLst>
              </p14:cNvPr>
              <p14:cNvContentPartPr/>
              <p14:nvPr/>
            </p14:nvContentPartPr>
            <p14:xfrm>
              <a:off x="3778200" y="1467000"/>
              <a:ext cx="3150000" cy="44640"/>
            </p14:xfrm>
          </p:contentPart>
        </mc:Choice>
        <mc:Fallback xmlns="">
          <p:pic>
            <p:nvPicPr>
              <p:cNvPr id="10" name="Ink 9">
                <a:extLst>
                  <a:ext uri="{FF2B5EF4-FFF2-40B4-BE49-F238E27FC236}">
                    <a16:creationId xmlns:a16="http://schemas.microsoft.com/office/drawing/2014/main" id="{20F4267A-E55A-4AD5-93F1-18340AB61232}"/>
                  </a:ext>
                </a:extLst>
              </p:cNvPr>
              <p:cNvPicPr/>
              <p:nvPr/>
            </p:nvPicPr>
            <p:blipFill>
              <a:blip r:embed="rId12"/>
              <a:stretch>
                <a:fillRect/>
              </a:stretch>
            </p:blipFill>
            <p:spPr>
              <a:xfrm>
                <a:off x="3762360" y="1403640"/>
                <a:ext cx="31813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1A374FA4-5B88-473D-AA95-F3D73ACB8A69}"/>
                  </a:ext>
                </a:extLst>
              </p14:cNvPr>
              <p14:cNvContentPartPr/>
              <p14:nvPr/>
            </p14:nvContentPartPr>
            <p14:xfrm>
              <a:off x="2825640" y="1758960"/>
              <a:ext cx="2718360" cy="32040"/>
            </p14:xfrm>
          </p:contentPart>
        </mc:Choice>
        <mc:Fallback xmlns="">
          <p:pic>
            <p:nvPicPr>
              <p:cNvPr id="11" name="Ink 10">
                <a:extLst>
                  <a:ext uri="{FF2B5EF4-FFF2-40B4-BE49-F238E27FC236}">
                    <a16:creationId xmlns:a16="http://schemas.microsoft.com/office/drawing/2014/main" id="{1A374FA4-5B88-473D-AA95-F3D73ACB8A69}"/>
                  </a:ext>
                </a:extLst>
              </p:cNvPr>
              <p:cNvPicPr/>
              <p:nvPr/>
            </p:nvPicPr>
            <p:blipFill>
              <a:blip r:embed="rId14"/>
              <a:stretch>
                <a:fillRect/>
              </a:stretch>
            </p:blipFill>
            <p:spPr>
              <a:xfrm>
                <a:off x="2809800" y="1695600"/>
                <a:ext cx="27496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6981D7B-29DB-4CB0-8F7A-482B12A73E62}"/>
                  </a:ext>
                </a:extLst>
              </p14:cNvPr>
              <p14:cNvContentPartPr/>
              <p14:nvPr/>
            </p14:nvContentPartPr>
            <p14:xfrm>
              <a:off x="222120" y="2139840"/>
              <a:ext cx="1499040" cy="64080"/>
            </p14:xfrm>
          </p:contentPart>
        </mc:Choice>
        <mc:Fallback xmlns="">
          <p:pic>
            <p:nvPicPr>
              <p:cNvPr id="12" name="Ink 11">
                <a:extLst>
                  <a:ext uri="{FF2B5EF4-FFF2-40B4-BE49-F238E27FC236}">
                    <a16:creationId xmlns:a16="http://schemas.microsoft.com/office/drawing/2014/main" id="{76981D7B-29DB-4CB0-8F7A-482B12A73E62}"/>
                  </a:ext>
                </a:extLst>
              </p:cNvPr>
              <p:cNvPicPr/>
              <p:nvPr/>
            </p:nvPicPr>
            <p:blipFill>
              <a:blip r:embed="rId16"/>
              <a:stretch>
                <a:fillRect/>
              </a:stretch>
            </p:blipFill>
            <p:spPr>
              <a:xfrm>
                <a:off x="206280" y="2076480"/>
                <a:ext cx="1530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38790E56-7998-4BEC-898B-D6A131CFEFC9}"/>
                  </a:ext>
                </a:extLst>
              </p14:cNvPr>
              <p14:cNvContentPartPr/>
              <p14:nvPr/>
            </p14:nvContentPartPr>
            <p14:xfrm>
              <a:off x="3073320" y="2146320"/>
              <a:ext cx="2013480" cy="12960"/>
            </p14:xfrm>
          </p:contentPart>
        </mc:Choice>
        <mc:Fallback xmlns="">
          <p:pic>
            <p:nvPicPr>
              <p:cNvPr id="13" name="Ink 12">
                <a:extLst>
                  <a:ext uri="{FF2B5EF4-FFF2-40B4-BE49-F238E27FC236}">
                    <a16:creationId xmlns:a16="http://schemas.microsoft.com/office/drawing/2014/main" id="{38790E56-7998-4BEC-898B-D6A131CFEFC9}"/>
                  </a:ext>
                </a:extLst>
              </p:cNvPr>
              <p:cNvPicPr/>
              <p:nvPr/>
            </p:nvPicPr>
            <p:blipFill>
              <a:blip r:embed="rId18"/>
              <a:stretch>
                <a:fillRect/>
              </a:stretch>
            </p:blipFill>
            <p:spPr>
              <a:xfrm>
                <a:off x="3057480" y="2082960"/>
                <a:ext cx="20448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D6A3D3E-3A21-49F4-B379-0529714047D5}"/>
                  </a:ext>
                </a:extLst>
              </p14:cNvPr>
              <p14:cNvContentPartPr/>
              <p14:nvPr/>
            </p14:nvContentPartPr>
            <p14:xfrm>
              <a:off x="3073320" y="2425680"/>
              <a:ext cx="3600720" cy="45000"/>
            </p14:xfrm>
          </p:contentPart>
        </mc:Choice>
        <mc:Fallback xmlns="">
          <p:pic>
            <p:nvPicPr>
              <p:cNvPr id="14" name="Ink 13">
                <a:extLst>
                  <a:ext uri="{FF2B5EF4-FFF2-40B4-BE49-F238E27FC236}">
                    <a16:creationId xmlns:a16="http://schemas.microsoft.com/office/drawing/2014/main" id="{FD6A3D3E-3A21-49F4-B379-0529714047D5}"/>
                  </a:ext>
                </a:extLst>
              </p:cNvPr>
              <p:cNvPicPr/>
              <p:nvPr/>
            </p:nvPicPr>
            <p:blipFill>
              <a:blip r:embed="rId20"/>
              <a:stretch>
                <a:fillRect/>
              </a:stretch>
            </p:blipFill>
            <p:spPr>
              <a:xfrm>
                <a:off x="3057480" y="2362320"/>
                <a:ext cx="36320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2060DC7F-48A0-4862-9B1E-01BCC5BBF0DE}"/>
                  </a:ext>
                </a:extLst>
              </p14:cNvPr>
              <p14:cNvContentPartPr/>
              <p14:nvPr/>
            </p14:nvContentPartPr>
            <p14:xfrm>
              <a:off x="279360" y="2851200"/>
              <a:ext cx="1778400" cy="38520"/>
            </p14:xfrm>
          </p:contentPart>
        </mc:Choice>
        <mc:Fallback xmlns="">
          <p:pic>
            <p:nvPicPr>
              <p:cNvPr id="15" name="Ink 14">
                <a:extLst>
                  <a:ext uri="{FF2B5EF4-FFF2-40B4-BE49-F238E27FC236}">
                    <a16:creationId xmlns:a16="http://schemas.microsoft.com/office/drawing/2014/main" id="{2060DC7F-48A0-4862-9B1E-01BCC5BBF0DE}"/>
                  </a:ext>
                </a:extLst>
              </p:cNvPr>
              <p:cNvPicPr/>
              <p:nvPr/>
            </p:nvPicPr>
            <p:blipFill>
              <a:blip r:embed="rId22"/>
              <a:stretch>
                <a:fillRect/>
              </a:stretch>
            </p:blipFill>
            <p:spPr>
              <a:xfrm>
                <a:off x="263520" y="2787840"/>
                <a:ext cx="18097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37434EE-56E1-4C04-872F-B73B13135C9D}"/>
                  </a:ext>
                </a:extLst>
              </p14:cNvPr>
              <p14:cNvContentPartPr/>
              <p14:nvPr/>
            </p14:nvContentPartPr>
            <p14:xfrm>
              <a:off x="2997360" y="2781360"/>
              <a:ext cx="2718000" cy="95400"/>
            </p14:xfrm>
          </p:contentPart>
        </mc:Choice>
        <mc:Fallback xmlns="">
          <p:pic>
            <p:nvPicPr>
              <p:cNvPr id="16" name="Ink 15">
                <a:extLst>
                  <a:ext uri="{FF2B5EF4-FFF2-40B4-BE49-F238E27FC236}">
                    <a16:creationId xmlns:a16="http://schemas.microsoft.com/office/drawing/2014/main" id="{537434EE-56E1-4C04-872F-B73B13135C9D}"/>
                  </a:ext>
                </a:extLst>
              </p:cNvPr>
              <p:cNvPicPr/>
              <p:nvPr/>
            </p:nvPicPr>
            <p:blipFill>
              <a:blip r:embed="rId24"/>
              <a:stretch>
                <a:fillRect/>
              </a:stretch>
            </p:blipFill>
            <p:spPr>
              <a:xfrm>
                <a:off x="2981520" y="2718000"/>
                <a:ext cx="27493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9C6D15D3-2642-4398-B673-735F57669396}"/>
                  </a:ext>
                </a:extLst>
              </p14:cNvPr>
              <p14:cNvContentPartPr/>
              <p14:nvPr/>
            </p14:nvContentPartPr>
            <p14:xfrm>
              <a:off x="2832120" y="2781360"/>
              <a:ext cx="2883240" cy="133560"/>
            </p14:xfrm>
          </p:contentPart>
        </mc:Choice>
        <mc:Fallback xmlns="">
          <p:pic>
            <p:nvPicPr>
              <p:cNvPr id="17" name="Ink 16">
                <a:extLst>
                  <a:ext uri="{FF2B5EF4-FFF2-40B4-BE49-F238E27FC236}">
                    <a16:creationId xmlns:a16="http://schemas.microsoft.com/office/drawing/2014/main" id="{9C6D15D3-2642-4398-B673-735F57669396}"/>
                  </a:ext>
                </a:extLst>
              </p:cNvPr>
              <p:cNvPicPr/>
              <p:nvPr/>
            </p:nvPicPr>
            <p:blipFill>
              <a:blip r:embed="rId26"/>
              <a:stretch>
                <a:fillRect/>
              </a:stretch>
            </p:blipFill>
            <p:spPr>
              <a:xfrm>
                <a:off x="2816280" y="2718000"/>
                <a:ext cx="29145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441DA4E2-B0C7-4901-B44A-1F28A8645A5B}"/>
                  </a:ext>
                </a:extLst>
              </p14:cNvPr>
              <p14:cNvContentPartPr/>
              <p14:nvPr/>
            </p14:nvContentPartPr>
            <p14:xfrm>
              <a:off x="241200" y="3225960"/>
              <a:ext cx="2134080" cy="38160"/>
            </p14:xfrm>
          </p:contentPart>
        </mc:Choice>
        <mc:Fallback xmlns="">
          <p:pic>
            <p:nvPicPr>
              <p:cNvPr id="18" name="Ink 17">
                <a:extLst>
                  <a:ext uri="{FF2B5EF4-FFF2-40B4-BE49-F238E27FC236}">
                    <a16:creationId xmlns:a16="http://schemas.microsoft.com/office/drawing/2014/main" id="{441DA4E2-B0C7-4901-B44A-1F28A8645A5B}"/>
                  </a:ext>
                </a:extLst>
              </p:cNvPr>
              <p:cNvPicPr/>
              <p:nvPr/>
            </p:nvPicPr>
            <p:blipFill>
              <a:blip r:embed="rId28"/>
              <a:stretch>
                <a:fillRect/>
              </a:stretch>
            </p:blipFill>
            <p:spPr>
              <a:xfrm>
                <a:off x="225360" y="3162600"/>
                <a:ext cx="2165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46DA8AD7-761A-4FCA-B51E-7F880775F3C9}"/>
                  </a:ext>
                </a:extLst>
              </p14:cNvPr>
              <p14:cNvContentPartPr/>
              <p14:nvPr/>
            </p14:nvContentPartPr>
            <p14:xfrm>
              <a:off x="2806560" y="3193920"/>
              <a:ext cx="1740240" cy="83160"/>
            </p14:xfrm>
          </p:contentPart>
        </mc:Choice>
        <mc:Fallback xmlns="">
          <p:pic>
            <p:nvPicPr>
              <p:cNvPr id="19" name="Ink 18">
                <a:extLst>
                  <a:ext uri="{FF2B5EF4-FFF2-40B4-BE49-F238E27FC236}">
                    <a16:creationId xmlns:a16="http://schemas.microsoft.com/office/drawing/2014/main" id="{46DA8AD7-761A-4FCA-B51E-7F880775F3C9}"/>
                  </a:ext>
                </a:extLst>
              </p:cNvPr>
              <p:cNvPicPr/>
              <p:nvPr/>
            </p:nvPicPr>
            <p:blipFill>
              <a:blip r:embed="rId30"/>
              <a:stretch>
                <a:fillRect/>
              </a:stretch>
            </p:blipFill>
            <p:spPr>
              <a:xfrm>
                <a:off x="2790720" y="3130560"/>
                <a:ext cx="17715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1EFE8530-93EA-470A-9CB2-295A4BD94BEE}"/>
                  </a:ext>
                </a:extLst>
              </p14:cNvPr>
              <p14:cNvContentPartPr/>
              <p14:nvPr/>
            </p14:nvContentPartPr>
            <p14:xfrm>
              <a:off x="247680" y="3657600"/>
              <a:ext cx="1035360" cy="19440"/>
            </p14:xfrm>
          </p:contentPart>
        </mc:Choice>
        <mc:Fallback xmlns="">
          <p:pic>
            <p:nvPicPr>
              <p:cNvPr id="20" name="Ink 19">
                <a:extLst>
                  <a:ext uri="{FF2B5EF4-FFF2-40B4-BE49-F238E27FC236}">
                    <a16:creationId xmlns:a16="http://schemas.microsoft.com/office/drawing/2014/main" id="{1EFE8530-93EA-470A-9CB2-295A4BD94BEE}"/>
                  </a:ext>
                </a:extLst>
              </p:cNvPr>
              <p:cNvPicPr/>
              <p:nvPr/>
            </p:nvPicPr>
            <p:blipFill>
              <a:blip r:embed="rId32"/>
              <a:stretch>
                <a:fillRect/>
              </a:stretch>
            </p:blipFill>
            <p:spPr>
              <a:xfrm>
                <a:off x="231840" y="3594240"/>
                <a:ext cx="10666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8658296C-FB55-485F-8957-9249C0A7102D}"/>
                  </a:ext>
                </a:extLst>
              </p14:cNvPr>
              <p14:cNvContentPartPr/>
              <p14:nvPr/>
            </p14:nvContentPartPr>
            <p14:xfrm>
              <a:off x="3435480" y="3645000"/>
              <a:ext cx="3638880" cy="63720"/>
            </p14:xfrm>
          </p:contentPart>
        </mc:Choice>
        <mc:Fallback xmlns="">
          <p:pic>
            <p:nvPicPr>
              <p:cNvPr id="21" name="Ink 20">
                <a:extLst>
                  <a:ext uri="{FF2B5EF4-FFF2-40B4-BE49-F238E27FC236}">
                    <a16:creationId xmlns:a16="http://schemas.microsoft.com/office/drawing/2014/main" id="{8658296C-FB55-485F-8957-9249C0A7102D}"/>
                  </a:ext>
                </a:extLst>
              </p:cNvPr>
              <p:cNvPicPr/>
              <p:nvPr/>
            </p:nvPicPr>
            <p:blipFill>
              <a:blip r:embed="rId34"/>
              <a:stretch>
                <a:fillRect/>
              </a:stretch>
            </p:blipFill>
            <p:spPr>
              <a:xfrm>
                <a:off x="3419640" y="3581640"/>
                <a:ext cx="36702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0B89B892-9F6E-417C-A7BD-4F73386E8C00}"/>
                  </a:ext>
                </a:extLst>
              </p14:cNvPr>
              <p14:cNvContentPartPr/>
              <p14:nvPr/>
            </p14:nvContentPartPr>
            <p14:xfrm>
              <a:off x="2914560" y="3943440"/>
              <a:ext cx="3835800" cy="63720"/>
            </p14:xfrm>
          </p:contentPart>
        </mc:Choice>
        <mc:Fallback xmlns="">
          <p:pic>
            <p:nvPicPr>
              <p:cNvPr id="22" name="Ink 21">
                <a:extLst>
                  <a:ext uri="{FF2B5EF4-FFF2-40B4-BE49-F238E27FC236}">
                    <a16:creationId xmlns:a16="http://schemas.microsoft.com/office/drawing/2014/main" id="{0B89B892-9F6E-417C-A7BD-4F73386E8C00}"/>
                  </a:ext>
                </a:extLst>
              </p:cNvPr>
              <p:cNvPicPr/>
              <p:nvPr/>
            </p:nvPicPr>
            <p:blipFill>
              <a:blip r:embed="rId36"/>
              <a:stretch>
                <a:fillRect/>
              </a:stretch>
            </p:blipFill>
            <p:spPr>
              <a:xfrm>
                <a:off x="2898720" y="3880080"/>
                <a:ext cx="38671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6D4576F6-E073-42CA-86BA-97404F1BA68A}"/>
                  </a:ext>
                </a:extLst>
              </p14:cNvPr>
              <p14:cNvContentPartPr/>
              <p14:nvPr/>
            </p14:nvContentPartPr>
            <p14:xfrm>
              <a:off x="304920" y="4368960"/>
              <a:ext cx="1829160" cy="32040"/>
            </p14:xfrm>
          </p:contentPart>
        </mc:Choice>
        <mc:Fallback xmlns="">
          <p:pic>
            <p:nvPicPr>
              <p:cNvPr id="23" name="Ink 22">
                <a:extLst>
                  <a:ext uri="{FF2B5EF4-FFF2-40B4-BE49-F238E27FC236}">
                    <a16:creationId xmlns:a16="http://schemas.microsoft.com/office/drawing/2014/main" id="{6D4576F6-E073-42CA-86BA-97404F1BA68A}"/>
                  </a:ext>
                </a:extLst>
              </p:cNvPr>
              <p:cNvPicPr/>
              <p:nvPr/>
            </p:nvPicPr>
            <p:blipFill>
              <a:blip r:embed="rId38"/>
              <a:stretch>
                <a:fillRect/>
              </a:stretch>
            </p:blipFill>
            <p:spPr>
              <a:xfrm>
                <a:off x="289080" y="4305600"/>
                <a:ext cx="18604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58B65F93-46BC-45A2-9814-1D42A39C8CCA}"/>
                  </a:ext>
                </a:extLst>
              </p14:cNvPr>
              <p14:cNvContentPartPr/>
              <p14:nvPr/>
            </p14:nvContentPartPr>
            <p14:xfrm>
              <a:off x="3092400" y="4292640"/>
              <a:ext cx="4178880" cy="95400"/>
            </p14:xfrm>
          </p:contentPart>
        </mc:Choice>
        <mc:Fallback xmlns="">
          <p:pic>
            <p:nvPicPr>
              <p:cNvPr id="24" name="Ink 23">
                <a:extLst>
                  <a:ext uri="{FF2B5EF4-FFF2-40B4-BE49-F238E27FC236}">
                    <a16:creationId xmlns:a16="http://schemas.microsoft.com/office/drawing/2014/main" id="{58B65F93-46BC-45A2-9814-1D42A39C8CCA}"/>
                  </a:ext>
                </a:extLst>
              </p:cNvPr>
              <p:cNvPicPr/>
              <p:nvPr/>
            </p:nvPicPr>
            <p:blipFill>
              <a:blip r:embed="rId40"/>
              <a:stretch>
                <a:fillRect/>
              </a:stretch>
            </p:blipFill>
            <p:spPr>
              <a:xfrm>
                <a:off x="3076560" y="4229280"/>
                <a:ext cx="42102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55D3B166-2F2F-44DB-BF45-C376518332F9}"/>
                  </a:ext>
                </a:extLst>
              </p14:cNvPr>
              <p14:cNvContentPartPr/>
              <p14:nvPr/>
            </p14:nvContentPartPr>
            <p14:xfrm>
              <a:off x="2857320" y="4597560"/>
              <a:ext cx="3950280" cy="108000"/>
            </p14:xfrm>
          </p:contentPart>
        </mc:Choice>
        <mc:Fallback xmlns="">
          <p:pic>
            <p:nvPicPr>
              <p:cNvPr id="25" name="Ink 24">
                <a:extLst>
                  <a:ext uri="{FF2B5EF4-FFF2-40B4-BE49-F238E27FC236}">
                    <a16:creationId xmlns:a16="http://schemas.microsoft.com/office/drawing/2014/main" id="{55D3B166-2F2F-44DB-BF45-C376518332F9}"/>
                  </a:ext>
                </a:extLst>
              </p:cNvPr>
              <p:cNvPicPr/>
              <p:nvPr/>
            </p:nvPicPr>
            <p:blipFill>
              <a:blip r:embed="rId42"/>
              <a:stretch>
                <a:fillRect/>
              </a:stretch>
            </p:blipFill>
            <p:spPr>
              <a:xfrm>
                <a:off x="2841480" y="4534200"/>
                <a:ext cx="39816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25">
                <a:extLst>
                  <a:ext uri="{FF2B5EF4-FFF2-40B4-BE49-F238E27FC236}">
                    <a16:creationId xmlns:a16="http://schemas.microsoft.com/office/drawing/2014/main" id="{24616199-FC30-414C-8E3C-6CA59FE890A7}"/>
                  </a:ext>
                </a:extLst>
              </p14:cNvPr>
              <p14:cNvContentPartPr/>
              <p14:nvPr/>
            </p14:nvContentPartPr>
            <p14:xfrm>
              <a:off x="2876400" y="4952880"/>
              <a:ext cx="1327680" cy="51120"/>
            </p14:xfrm>
          </p:contentPart>
        </mc:Choice>
        <mc:Fallback xmlns="">
          <p:pic>
            <p:nvPicPr>
              <p:cNvPr id="26" name="Ink 25">
                <a:extLst>
                  <a:ext uri="{FF2B5EF4-FFF2-40B4-BE49-F238E27FC236}">
                    <a16:creationId xmlns:a16="http://schemas.microsoft.com/office/drawing/2014/main" id="{24616199-FC30-414C-8E3C-6CA59FE890A7}"/>
                  </a:ext>
                </a:extLst>
              </p:cNvPr>
              <p:cNvPicPr/>
              <p:nvPr/>
            </p:nvPicPr>
            <p:blipFill>
              <a:blip r:embed="rId44"/>
              <a:stretch>
                <a:fillRect/>
              </a:stretch>
            </p:blipFill>
            <p:spPr>
              <a:xfrm>
                <a:off x="2860560" y="4889520"/>
                <a:ext cx="13590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a:extLst>
                  <a:ext uri="{FF2B5EF4-FFF2-40B4-BE49-F238E27FC236}">
                    <a16:creationId xmlns:a16="http://schemas.microsoft.com/office/drawing/2014/main" id="{FBE1BAF1-3CE7-4E8E-B7D6-F6A3950F284A}"/>
                  </a:ext>
                </a:extLst>
              </p14:cNvPr>
              <p14:cNvContentPartPr/>
              <p14:nvPr/>
            </p14:nvContentPartPr>
            <p14:xfrm>
              <a:off x="406440" y="5486400"/>
              <a:ext cx="216360" cy="997200"/>
            </p14:xfrm>
          </p:contentPart>
        </mc:Choice>
        <mc:Fallback xmlns="">
          <p:pic>
            <p:nvPicPr>
              <p:cNvPr id="27" name="Ink 26">
                <a:extLst>
                  <a:ext uri="{FF2B5EF4-FFF2-40B4-BE49-F238E27FC236}">
                    <a16:creationId xmlns:a16="http://schemas.microsoft.com/office/drawing/2014/main" id="{FBE1BAF1-3CE7-4E8E-B7D6-F6A3950F284A}"/>
                  </a:ext>
                </a:extLst>
              </p:cNvPr>
              <p:cNvPicPr/>
              <p:nvPr/>
            </p:nvPicPr>
            <p:blipFill>
              <a:blip r:embed="rId46"/>
              <a:stretch>
                <a:fillRect/>
              </a:stretch>
            </p:blipFill>
            <p:spPr>
              <a:xfrm>
                <a:off x="390600" y="5423040"/>
                <a:ext cx="247680" cy="1123920"/>
              </a:xfrm>
              <a:prstGeom prst="rect">
                <a:avLst/>
              </a:prstGeom>
            </p:spPr>
          </p:pic>
        </mc:Fallback>
      </mc:AlternateContent>
    </p:spTree>
    <p:extLst>
      <p:ext uri="{BB962C8B-B14F-4D97-AF65-F5344CB8AC3E}">
        <p14:creationId xmlns:p14="http://schemas.microsoft.com/office/powerpoint/2010/main" val="349530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a:t>
            </a:fld>
            <a:endParaRPr lang="en-IN"/>
          </a:p>
        </p:txBody>
      </p:sp>
      <p:sp>
        <p:nvSpPr>
          <p:cNvPr id="5" name="Rectangle 4"/>
          <p:cNvSpPr/>
          <p:nvPr/>
        </p:nvSpPr>
        <p:spPr>
          <a:xfrm>
            <a:off x="242807" y="838200"/>
            <a:ext cx="7986793" cy="5632311"/>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a:solidFill>
                  <a:schemeClr val="tx2"/>
                </a:solidFill>
              </a:rPr>
              <a:t>Syntax of views: (SIMPLE VIEWS)</a:t>
            </a:r>
          </a:p>
          <a:p>
            <a:pPr lvl="1"/>
            <a:r>
              <a:rPr lang="en-IN" sz="2000" b="1" dirty="0">
                <a:solidFill>
                  <a:schemeClr val="accent6">
                    <a:lumMod val="50000"/>
                  </a:schemeClr>
                </a:solidFill>
              </a:rPr>
              <a:t>create or replace view vtemp1 as            </a:t>
            </a:r>
            <a:r>
              <a:rPr lang="en-IN" sz="2000" b="1" dirty="0">
                <a:solidFill>
                  <a:schemeClr val="tx2"/>
                </a:solidFill>
              </a:rPr>
              <a:t>(‘or replace’ is optional)</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a:t>
            </a:r>
          </a:p>
          <a:p>
            <a:pPr lvl="1"/>
            <a:r>
              <a:rPr lang="en-IN" sz="2000" b="1" dirty="0">
                <a:solidFill>
                  <a:schemeClr val="accent6">
                    <a:lumMod val="50000"/>
                  </a:schemeClr>
                </a:solidFill>
              </a:rPr>
              <a:t> </a:t>
            </a:r>
          </a:p>
          <a:p>
            <a:pPr lvl="1"/>
            <a:r>
              <a:rPr lang="en-IN" sz="2000" b="1" dirty="0">
                <a:solidFill>
                  <a:schemeClr val="accent6">
                    <a:lumMod val="50000"/>
                  </a:schemeClr>
                </a:solidFill>
              </a:rPr>
              <a:t>create or replace view vtemp2 (</a:t>
            </a:r>
            <a:r>
              <a:rPr lang="en-IN" sz="2000" b="1" dirty="0" err="1">
                <a:solidFill>
                  <a:schemeClr val="accent6">
                    <a:lumMod val="50000"/>
                  </a:schemeClr>
                </a:solidFill>
              </a:rPr>
              <a:t>vno</a:t>
            </a:r>
            <a:r>
              <a:rPr lang="en-IN" sz="2000" b="1" dirty="0">
                <a:solidFill>
                  <a:schemeClr val="accent6">
                    <a:lumMod val="50000"/>
                  </a:schemeClr>
                </a:solidFill>
              </a:rPr>
              <a:t>, </a:t>
            </a:r>
            <a:r>
              <a:rPr lang="en-IN" sz="2000" b="1" dirty="0" err="1">
                <a:solidFill>
                  <a:schemeClr val="accent6">
                    <a:lumMod val="50000"/>
                  </a:schemeClr>
                </a:solidFill>
              </a:rPr>
              <a:t>vname</a:t>
            </a:r>
            <a:r>
              <a:rPr lang="en-IN" sz="2000" b="1" dirty="0">
                <a:solidFill>
                  <a:schemeClr val="accent6">
                    <a:lumMod val="50000"/>
                  </a:schemeClr>
                </a:solidFill>
              </a:rPr>
              <a:t>, </a:t>
            </a:r>
            <a:r>
              <a:rPr lang="en-IN" sz="2000" b="1" dirty="0" err="1">
                <a:solidFill>
                  <a:schemeClr val="accent6">
                    <a:lumMod val="50000"/>
                  </a:schemeClr>
                </a:solidFill>
              </a:rPr>
              <a:t>vsal</a:t>
            </a:r>
            <a:r>
              <a:rPr lang="en-IN" sz="2000" b="1" dirty="0">
                <a:solidFill>
                  <a:schemeClr val="accent6">
                    <a:lumMod val="50000"/>
                  </a:schemeClr>
                </a:solidFill>
              </a:rPr>
              <a:t>, </a:t>
            </a:r>
            <a:r>
              <a:rPr lang="en-IN" sz="2000" b="1" dirty="0" err="1">
                <a:solidFill>
                  <a:schemeClr val="accent6">
                    <a:lumMod val="50000"/>
                  </a:schemeClr>
                </a:solidFill>
              </a:rPr>
              <a:t>vcomm</a:t>
            </a:r>
            <a:r>
              <a:rPr lang="en-IN" sz="2000" b="1" dirty="0">
                <a:solidFill>
                  <a:schemeClr val="accent6">
                    <a:lumMod val="50000"/>
                  </a:schemeClr>
                </a:solidFill>
              </a:rPr>
              <a:t>, </a:t>
            </a:r>
            <a:r>
              <a:rPr lang="en-IN" sz="2000" b="1" dirty="0" err="1">
                <a:solidFill>
                  <a:schemeClr val="accent6">
                    <a:lumMod val="50000"/>
                  </a:schemeClr>
                </a:solidFill>
              </a:rPr>
              <a:t>vdeptno</a:t>
            </a:r>
            <a:r>
              <a:rPr lang="en-IN" sz="2000" b="1" dirty="0">
                <a:solidFill>
                  <a:schemeClr val="accent6">
                    <a:lumMod val="50000"/>
                  </a:schemeClr>
                </a:solidFill>
              </a:rPr>
              <a:t>)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a:t>
            </a:r>
          </a:p>
          <a:p>
            <a:pPr marL="342900" indent="-342900">
              <a:buFont typeface="Wingdings" pitchFamily="2" charset="2"/>
              <a:buChar char="Ø"/>
            </a:pPr>
            <a:r>
              <a:rPr lang="en-IN" sz="2000" b="1" dirty="0">
                <a:solidFill>
                  <a:schemeClr val="tx2"/>
                </a:solidFill>
              </a:rPr>
              <a:t>In the view vtemp2, the column names have been changed</a:t>
            </a:r>
          </a:p>
          <a:p>
            <a:pPr lvl="1"/>
            <a:endParaRPr lang="en-IN" sz="2000" b="1" dirty="0">
              <a:solidFill>
                <a:schemeClr val="accent6">
                  <a:lumMod val="50000"/>
                </a:schemeClr>
              </a:solidFill>
            </a:endParaRPr>
          </a:p>
          <a:p>
            <a:pPr lvl="1"/>
            <a:r>
              <a:rPr lang="en-IN" sz="2000" b="1" dirty="0">
                <a:solidFill>
                  <a:schemeClr val="accent6">
                    <a:lumMod val="50000"/>
                  </a:schemeClr>
                </a:solidFill>
              </a:rPr>
              <a:t>create or replace view vtemp3 as           </a:t>
            </a:r>
          </a:p>
          <a:p>
            <a:pPr lvl="1"/>
            <a:r>
              <a:rPr lang="en-IN" sz="2000" b="1" dirty="0">
                <a:solidFill>
                  <a:schemeClr val="accent6">
                    <a:lumMod val="50000"/>
                  </a:schemeClr>
                </a:solidFill>
              </a:rPr>
              <a:t>select *</a:t>
            </a:r>
          </a:p>
          <a:p>
            <a:pPr lvl="1"/>
            <a:r>
              <a:rPr lang="en-IN" sz="2000" b="1" dirty="0">
                <a:solidFill>
                  <a:schemeClr val="accent6">
                    <a:lumMod val="50000"/>
                  </a:schemeClr>
                </a:solidFill>
              </a:rPr>
              <a:t>from vtemp2;</a:t>
            </a:r>
          </a:p>
          <a:p>
            <a:pPr marL="457200" indent="-457200">
              <a:buFont typeface="Wingdings" pitchFamily="2" charset="2"/>
              <a:buChar char="Ø"/>
            </a:pPr>
            <a:r>
              <a:rPr lang="en-IN" sz="2000" b="1" dirty="0">
                <a:solidFill>
                  <a:schemeClr val="tx2"/>
                </a:solidFill>
              </a:rPr>
              <a:t>View created on a view</a:t>
            </a:r>
          </a:p>
          <a:p>
            <a:pPr marL="457200" indent="-457200">
              <a:buFont typeface="Wingdings" pitchFamily="2" charset="2"/>
              <a:buChar char="Ø"/>
            </a:pPr>
            <a:endParaRPr lang="en-IN" sz="2000" b="1" dirty="0">
              <a:solidFill>
                <a:schemeClr val="tx2"/>
              </a:solidFill>
            </a:endParaRPr>
          </a:p>
          <a:p>
            <a:pPr marL="457200" indent="-457200">
              <a:buFont typeface="Wingdings" pitchFamily="2" charset="2"/>
              <a:buChar char="Ø"/>
            </a:pPr>
            <a:r>
              <a:rPr lang="en-IN" sz="2000" b="1" dirty="0">
                <a:solidFill>
                  <a:srgbClr val="FF0000"/>
                </a:solidFill>
              </a:rPr>
              <a:t>Consider the views as normal tables and apply any SELECTs</a:t>
            </a:r>
          </a:p>
          <a:p>
            <a:pPr marL="457200" indent="-457200">
              <a:buFont typeface="Wingdings" pitchFamily="2" charset="2"/>
              <a:buChar char="Ø"/>
            </a:pPr>
            <a:r>
              <a:rPr lang="en-IN" sz="2000" b="1" dirty="0">
                <a:solidFill>
                  <a:srgbClr val="FF0000"/>
                </a:solidFill>
              </a:rPr>
              <a:t>DMLS can be applied on updatable tables  </a:t>
            </a:r>
          </a:p>
        </p:txBody>
      </p:sp>
      <p:sp>
        <p:nvSpPr>
          <p:cNvPr id="6" name="Title 1"/>
          <p:cNvSpPr>
            <a:spLocks noGrp="1"/>
          </p:cNvSpPr>
          <p:nvPr>
            <p:ph type="title"/>
          </p:nvPr>
        </p:nvSpPr>
        <p:spPr>
          <a:xfrm>
            <a:off x="152400" y="152400"/>
            <a:ext cx="7620000" cy="609600"/>
          </a:xfrm>
        </p:spPr>
        <p:txBody>
          <a:bodyPr/>
          <a:lstStyle/>
          <a:p>
            <a:r>
              <a:rPr lang="en-IN" sz="3600" b="1" dirty="0"/>
              <a:t>VIEWS</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F6753EEB-AB2D-4C14-AD14-7420973B15EE}"/>
                  </a:ext>
                </a:extLst>
              </p14:cNvPr>
              <p14:cNvContentPartPr/>
              <p14:nvPr/>
            </p14:nvContentPartPr>
            <p14:xfrm>
              <a:off x="3187800" y="2590920"/>
              <a:ext cx="736920" cy="6480"/>
            </p14:xfrm>
          </p:contentPart>
        </mc:Choice>
        <mc:Fallback xmlns="">
          <p:pic>
            <p:nvPicPr>
              <p:cNvPr id="10" name="Ink 9">
                <a:extLst>
                  <a:ext uri="{FF2B5EF4-FFF2-40B4-BE49-F238E27FC236}">
                    <a16:creationId xmlns:a16="http://schemas.microsoft.com/office/drawing/2014/main" id="{F6753EEB-AB2D-4C14-AD14-7420973B15EE}"/>
                  </a:ext>
                </a:extLst>
              </p:cNvPr>
              <p:cNvPicPr/>
              <p:nvPr/>
            </p:nvPicPr>
            <p:blipFill>
              <a:blip r:embed="rId13"/>
              <a:stretch>
                <a:fillRect/>
              </a:stretch>
            </p:blipFill>
            <p:spPr>
              <a:xfrm>
                <a:off x="3171960" y="2527560"/>
                <a:ext cx="7682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101EE547-4FE5-4660-B80F-BC45FD702872}"/>
                  </a:ext>
                </a:extLst>
              </p14:cNvPr>
              <p14:cNvContentPartPr/>
              <p14:nvPr/>
            </p14:nvContentPartPr>
            <p14:xfrm>
              <a:off x="5295960" y="1905120"/>
              <a:ext cx="267120" cy="508320"/>
            </p14:xfrm>
          </p:contentPart>
        </mc:Choice>
        <mc:Fallback xmlns="">
          <p:pic>
            <p:nvPicPr>
              <p:cNvPr id="12" name="Ink 11">
                <a:extLst>
                  <a:ext uri="{FF2B5EF4-FFF2-40B4-BE49-F238E27FC236}">
                    <a16:creationId xmlns:a16="http://schemas.microsoft.com/office/drawing/2014/main" id="{101EE547-4FE5-4660-B80F-BC45FD702872}"/>
                  </a:ext>
                </a:extLst>
              </p:cNvPr>
              <p:cNvPicPr/>
              <p:nvPr/>
            </p:nvPicPr>
            <p:blipFill>
              <a:blip r:embed="rId17"/>
              <a:stretch>
                <a:fillRect/>
              </a:stretch>
            </p:blipFill>
            <p:spPr>
              <a:xfrm>
                <a:off x="5280120" y="1841760"/>
                <a:ext cx="29844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7D161F3-56F0-458A-B606-9E31A9507625}"/>
                  </a:ext>
                </a:extLst>
              </p14:cNvPr>
              <p14:cNvContentPartPr/>
              <p14:nvPr/>
            </p14:nvContentPartPr>
            <p14:xfrm>
              <a:off x="5600520" y="2533680"/>
              <a:ext cx="360" cy="360"/>
            </p14:xfrm>
          </p:contentPart>
        </mc:Choice>
        <mc:Fallback xmlns="">
          <p:pic>
            <p:nvPicPr>
              <p:cNvPr id="13" name="Ink 12">
                <a:extLst>
                  <a:ext uri="{FF2B5EF4-FFF2-40B4-BE49-F238E27FC236}">
                    <a16:creationId xmlns:a16="http://schemas.microsoft.com/office/drawing/2014/main" id="{17D161F3-56F0-458A-B606-9E31A9507625}"/>
                  </a:ext>
                </a:extLst>
              </p:cNvPr>
              <p:cNvPicPr/>
              <p:nvPr/>
            </p:nvPicPr>
            <p:blipFill>
              <a:blip r:embed="rId19"/>
              <a:stretch>
                <a:fillRect/>
              </a:stretch>
            </p:blipFill>
            <p:spPr>
              <a:xfrm>
                <a:off x="5584680" y="247032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24A4C2A7-9B66-4EB3-A319-CD9CB136FD15}"/>
                  </a:ext>
                </a:extLst>
              </p14:cNvPr>
              <p14:cNvContentPartPr/>
              <p14:nvPr/>
            </p14:nvContentPartPr>
            <p14:xfrm>
              <a:off x="412920" y="2419200"/>
              <a:ext cx="400320" cy="1207080"/>
            </p14:xfrm>
          </p:contentPart>
        </mc:Choice>
        <mc:Fallback xmlns="">
          <p:pic>
            <p:nvPicPr>
              <p:cNvPr id="14" name="Ink 13">
                <a:extLst>
                  <a:ext uri="{FF2B5EF4-FFF2-40B4-BE49-F238E27FC236}">
                    <a16:creationId xmlns:a16="http://schemas.microsoft.com/office/drawing/2014/main" id="{24A4C2A7-9B66-4EB3-A319-CD9CB136FD15}"/>
                  </a:ext>
                </a:extLst>
              </p:cNvPr>
              <p:cNvPicPr/>
              <p:nvPr/>
            </p:nvPicPr>
            <p:blipFill>
              <a:blip r:embed="rId21"/>
              <a:stretch>
                <a:fillRect/>
              </a:stretch>
            </p:blipFill>
            <p:spPr>
              <a:xfrm>
                <a:off x="397080" y="2355840"/>
                <a:ext cx="431640" cy="1333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81B2F28A-9EBF-4692-8E8D-3B8CF04E5BC2}"/>
                  </a:ext>
                </a:extLst>
              </p14:cNvPr>
              <p14:cNvContentPartPr/>
              <p14:nvPr/>
            </p14:nvContentPartPr>
            <p14:xfrm>
              <a:off x="3003480" y="3771720"/>
              <a:ext cx="3804120" cy="38520"/>
            </p14:xfrm>
          </p:contentPart>
        </mc:Choice>
        <mc:Fallback xmlns="">
          <p:pic>
            <p:nvPicPr>
              <p:cNvPr id="15" name="Ink 14">
                <a:extLst>
                  <a:ext uri="{FF2B5EF4-FFF2-40B4-BE49-F238E27FC236}">
                    <a16:creationId xmlns:a16="http://schemas.microsoft.com/office/drawing/2014/main" id="{81B2F28A-9EBF-4692-8E8D-3B8CF04E5BC2}"/>
                  </a:ext>
                </a:extLst>
              </p:cNvPr>
              <p:cNvPicPr/>
              <p:nvPr/>
            </p:nvPicPr>
            <p:blipFill>
              <a:blip r:embed="rId23"/>
              <a:stretch>
                <a:fillRect/>
              </a:stretch>
            </p:blipFill>
            <p:spPr>
              <a:xfrm>
                <a:off x="2987640" y="3708360"/>
                <a:ext cx="3835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E0F88400-C98C-4854-B28D-AD5D89160EB4}"/>
                  </a:ext>
                </a:extLst>
              </p14:cNvPr>
              <p14:cNvContentPartPr/>
              <p14:nvPr/>
            </p14:nvContentPartPr>
            <p14:xfrm>
              <a:off x="2597040" y="4387680"/>
              <a:ext cx="1454760" cy="57600"/>
            </p14:xfrm>
          </p:contentPart>
        </mc:Choice>
        <mc:Fallback xmlns="">
          <p:pic>
            <p:nvPicPr>
              <p:cNvPr id="16" name="Ink 15">
                <a:extLst>
                  <a:ext uri="{FF2B5EF4-FFF2-40B4-BE49-F238E27FC236}">
                    <a16:creationId xmlns:a16="http://schemas.microsoft.com/office/drawing/2014/main" id="{E0F88400-C98C-4854-B28D-AD5D89160EB4}"/>
                  </a:ext>
                </a:extLst>
              </p:cNvPr>
              <p:cNvPicPr/>
              <p:nvPr/>
            </p:nvPicPr>
            <p:blipFill>
              <a:blip r:embed="rId25"/>
              <a:stretch>
                <a:fillRect/>
              </a:stretch>
            </p:blipFill>
            <p:spPr>
              <a:xfrm>
                <a:off x="2581200" y="4324320"/>
                <a:ext cx="14860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CE6A420-A982-4AF8-A58C-7E3191552A12}"/>
                  </a:ext>
                </a:extLst>
              </p14:cNvPr>
              <p14:cNvContentPartPr/>
              <p14:nvPr/>
            </p14:nvContentPartPr>
            <p14:xfrm>
              <a:off x="812880" y="4978440"/>
              <a:ext cx="1302120" cy="38520"/>
            </p14:xfrm>
          </p:contentPart>
        </mc:Choice>
        <mc:Fallback xmlns="">
          <p:pic>
            <p:nvPicPr>
              <p:cNvPr id="17" name="Ink 16">
                <a:extLst>
                  <a:ext uri="{FF2B5EF4-FFF2-40B4-BE49-F238E27FC236}">
                    <a16:creationId xmlns:a16="http://schemas.microsoft.com/office/drawing/2014/main" id="{ECE6A420-A982-4AF8-A58C-7E3191552A12}"/>
                  </a:ext>
                </a:extLst>
              </p:cNvPr>
              <p:cNvPicPr/>
              <p:nvPr/>
            </p:nvPicPr>
            <p:blipFill>
              <a:blip r:embed="rId27"/>
              <a:stretch>
                <a:fillRect/>
              </a:stretch>
            </p:blipFill>
            <p:spPr>
              <a:xfrm>
                <a:off x="797040" y="4915080"/>
                <a:ext cx="1333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83F09F76-2B33-4A50-80BD-48130618F12C}"/>
                  </a:ext>
                </a:extLst>
              </p14:cNvPr>
              <p14:cNvContentPartPr/>
              <p14:nvPr/>
            </p14:nvContentPartPr>
            <p14:xfrm>
              <a:off x="704880" y="5245200"/>
              <a:ext cx="2610000" cy="260640"/>
            </p14:xfrm>
          </p:contentPart>
        </mc:Choice>
        <mc:Fallback xmlns="">
          <p:pic>
            <p:nvPicPr>
              <p:cNvPr id="18" name="Ink 17">
                <a:extLst>
                  <a:ext uri="{FF2B5EF4-FFF2-40B4-BE49-F238E27FC236}">
                    <a16:creationId xmlns:a16="http://schemas.microsoft.com/office/drawing/2014/main" id="{83F09F76-2B33-4A50-80BD-48130618F12C}"/>
                  </a:ext>
                </a:extLst>
              </p:cNvPr>
              <p:cNvPicPr/>
              <p:nvPr/>
            </p:nvPicPr>
            <p:blipFill>
              <a:blip r:embed="rId29"/>
              <a:stretch>
                <a:fillRect/>
              </a:stretch>
            </p:blipFill>
            <p:spPr>
              <a:xfrm>
                <a:off x="689040" y="5181840"/>
                <a:ext cx="264132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A0E390F0-6E03-4F2F-9469-938740F1F878}"/>
                  </a:ext>
                </a:extLst>
              </p14:cNvPr>
              <p14:cNvContentPartPr/>
              <p14:nvPr/>
            </p14:nvContentPartPr>
            <p14:xfrm>
              <a:off x="907920" y="5848200"/>
              <a:ext cx="5588640" cy="127440"/>
            </p14:xfrm>
          </p:contentPart>
        </mc:Choice>
        <mc:Fallback xmlns="">
          <p:pic>
            <p:nvPicPr>
              <p:cNvPr id="19" name="Ink 18">
                <a:extLst>
                  <a:ext uri="{FF2B5EF4-FFF2-40B4-BE49-F238E27FC236}">
                    <a16:creationId xmlns:a16="http://schemas.microsoft.com/office/drawing/2014/main" id="{A0E390F0-6E03-4F2F-9469-938740F1F878}"/>
                  </a:ext>
                </a:extLst>
              </p:cNvPr>
              <p:cNvPicPr/>
              <p:nvPr/>
            </p:nvPicPr>
            <p:blipFill>
              <a:blip r:embed="rId31"/>
              <a:stretch>
                <a:fillRect/>
              </a:stretch>
            </p:blipFill>
            <p:spPr>
              <a:xfrm>
                <a:off x="892080" y="5784840"/>
                <a:ext cx="5619960" cy="254160"/>
              </a:xfrm>
              <a:prstGeom prst="rect">
                <a:avLst/>
              </a:prstGeom>
            </p:spPr>
          </p:pic>
        </mc:Fallback>
      </mc:AlternateContent>
    </p:spTree>
    <p:extLst>
      <p:ext uri="{BB962C8B-B14F-4D97-AF65-F5344CB8AC3E}">
        <p14:creationId xmlns:p14="http://schemas.microsoft.com/office/powerpoint/2010/main" val="349530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a:t>
            </a:fld>
            <a:endParaRPr lang="en-IN"/>
          </a:p>
        </p:txBody>
      </p:sp>
      <p:sp>
        <p:nvSpPr>
          <p:cNvPr id="5" name="Rectangle 4"/>
          <p:cNvSpPr/>
          <p:nvPr/>
        </p:nvSpPr>
        <p:spPr>
          <a:xfrm>
            <a:off x="242807" y="838200"/>
            <a:ext cx="7986793" cy="532453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b="1" dirty="0">
                <a:solidFill>
                  <a:schemeClr val="tx2"/>
                </a:solidFill>
              </a:rPr>
              <a:t>Create a view which has all the columns of </a:t>
            </a:r>
            <a:r>
              <a:rPr lang="en-IN" sz="2000" b="1" dirty="0" err="1">
                <a:solidFill>
                  <a:schemeClr val="tx2"/>
                </a:solidFill>
              </a:rPr>
              <a:t>emp</a:t>
            </a:r>
            <a:r>
              <a:rPr lang="en-IN" sz="2000" b="1" dirty="0">
                <a:solidFill>
                  <a:schemeClr val="tx2"/>
                </a:solidFill>
              </a:rPr>
              <a:t> table but only those rows where designation is MANAGER</a:t>
            </a:r>
          </a:p>
          <a:p>
            <a:pPr marL="342900" indent="-342900">
              <a:buFont typeface="Wingdings" pitchFamily="2" charset="2"/>
              <a:buChar char="Ø"/>
            </a:pPr>
            <a:endParaRPr lang="en-IN" sz="2000" b="1" dirty="0">
              <a:solidFill>
                <a:schemeClr val="tx2"/>
              </a:solidFill>
            </a:endParaRPr>
          </a:p>
          <a:p>
            <a:pPr lvl="1"/>
            <a:r>
              <a:rPr lang="en-IN" sz="2000" b="1" dirty="0">
                <a:solidFill>
                  <a:schemeClr val="accent6">
                    <a:lumMod val="50000"/>
                  </a:schemeClr>
                </a:solidFill>
              </a:rPr>
              <a:t>create or replace view </a:t>
            </a:r>
            <a:r>
              <a:rPr lang="en-IN" sz="2000" b="1" dirty="0" err="1">
                <a:solidFill>
                  <a:schemeClr val="accent6">
                    <a:lumMod val="50000"/>
                  </a:schemeClr>
                </a:solidFill>
              </a:rPr>
              <a:t>vtemp</a:t>
            </a:r>
            <a:r>
              <a:rPr lang="en-IN" sz="2000" b="1" dirty="0">
                <a:solidFill>
                  <a:schemeClr val="accent6">
                    <a:lumMod val="50000"/>
                  </a:schemeClr>
                </a:solidFill>
              </a:rPr>
              <a:t> as            </a:t>
            </a:r>
          </a:p>
          <a:p>
            <a:pPr lvl="1"/>
            <a:r>
              <a:rPr lang="en-IN" sz="2000" b="1" dirty="0">
                <a:solidFill>
                  <a:schemeClr val="accent6">
                    <a:lumMod val="50000"/>
                  </a:schemeClr>
                </a:solidFill>
              </a:rPr>
              <a:t>select *</a:t>
            </a: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a:t>
            </a:r>
          </a:p>
          <a:p>
            <a:pPr lvl="1"/>
            <a:r>
              <a:rPr lang="en-IN" sz="2000" b="1" dirty="0">
                <a:solidFill>
                  <a:schemeClr val="accent6">
                    <a:lumMod val="50000"/>
                  </a:schemeClr>
                </a:solidFill>
              </a:rPr>
              <a:t>where upper(job) = ‘MANAGER’;</a:t>
            </a:r>
          </a:p>
          <a:p>
            <a:pPr marL="342900" indent="-342900">
              <a:buFont typeface="Wingdings" pitchFamily="2" charset="2"/>
              <a:buChar char="Ø"/>
            </a:pPr>
            <a:endParaRPr lang="en-IN" sz="2000" b="1" dirty="0">
              <a:solidFill>
                <a:schemeClr val="tx2"/>
              </a:solidFill>
            </a:endParaRPr>
          </a:p>
          <a:p>
            <a:pPr marL="342900" indent="-342900">
              <a:buFont typeface="Wingdings" pitchFamily="2" charset="2"/>
              <a:buChar char="Ø"/>
            </a:pPr>
            <a:r>
              <a:rPr lang="en-IN" sz="2000" b="1" dirty="0">
                <a:solidFill>
                  <a:schemeClr val="tx2"/>
                </a:solidFill>
              </a:rPr>
              <a:t>Create a view which has the </a:t>
            </a:r>
            <a:r>
              <a:rPr lang="en-IN" sz="2000" b="1" dirty="0" err="1">
                <a:solidFill>
                  <a:schemeClr val="tx2"/>
                </a:solidFill>
              </a:rPr>
              <a:t>empno</a:t>
            </a:r>
            <a:r>
              <a:rPr lang="en-IN" sz="2000" b="1" dirty="0">
                <a:solidFill>
                  <a:schemeClr val="tx2"/>
                </a:solidFill>
              </a:rPr>
              <a:t>, </a:t>
            </a:r>
            <a:r>
              <a:rPr lang="en-IN" sz="2000" b="1" dirty="0" err="1">
                <a:solidFill>
                  <a:schemeClr val="tx2"/>
                </a:solidFill>
              </a:rPr>
              <a:t>sal</a:t>
            </a:r>
            <a:r>
              <a:rPr lang="en-IN" sz="2000" b="1" dirty="0">
                <a:solidFill>
                  <a:schemeClr val="tx2"/>
                </a:solidFill>
              </a:rPr>
              <a:t>, </a:t>
            </a:r>
            <a:r>
              <a:rPr lang="en-IN" sz="2000" b="1" dirty="0" err="1">
                <a:solidFill>
                  <a:schemeClr val="tx2"/>
                </a:solidFill>
              </a:rPr>
              <a:t>deptno</a:t>
            </a:r>
            <a:r>
              <a:rPr lang="en-IN" sz="2000" b="1" dirty="0">
                <a:solidFill>
                  <a:schemeClr val="tx2"/>
                </a:solidFill>
              </a:rPr>
              <a:t>, </a:t>
            </a:r>
            <a:r>
              <a:rPr lang="en-IN" sz="2000" b="1" dirty="0" err="1">
                <a:solidFill>
                  <a:schemeClr val="tx2"/>
                </a:solidFill>
              </a:rPr>
              <a:t>dname</a:t>
            </a:r>
            <a:r>
              <a:rPr lang="en-IN" sz="2000" b="1" dirty="0">
                <a:solidFill>
                  <a:schemeClr val="tx2"/>
                </a:solidFill>
              </a:rPr>
              <a:t> and </a:t>
            </a:r>
            <a:r>
              <a:rPr lang="en-IN" sz="2000" b="1" dirty="0" err="1">
                <a:solidFill>
                  <a:schemeClr val="tx2"/>
                </a:solidFill>
              </a:rPr>
              <a:t>loc</a:t>
            </a:r>
            <a:r>
              <a:rPr lang="en-IN" sz="2000" b="1" dirty="0">
                <a:solidFill>
                  <a:schemeClr val="tx2"/>
                </a:solidFill>
              </a:rPr>
              <a:t> as its columns and only those rows where salary is more than 2000.</a:t>
            </a:r>
          </a:p>
          <a:p>
            <a:pPr marL="342900" indent="-342900">
              <a:buFont typeface="Wingdings" pitchFamily="2" charset="2"/>
              <a:buChar char="Ø"/>
            </a:pPr>
            <a:endParaRPr lang="en-IN" sz="2000" b="1" dirty="0">
              <a:solidFill>
                <a:schemeClr val="tx2"/>
              </a:solidFill>
            </a:endParaRPr>
          </a:p>
          <a:p>
            <a:pPr lvl="1"/>
            <a:r>
              <a:rPr lang="en-IN" sz="2000" b="1" dirty="0">
                <a:solidFill>
                  <a:schemeClr val="accent6">
                    <a:lumMod val="50000"/>
                  </a:schemeClr>
                </a:solidFill>
              </a:rPr>
              <a:t>create or replace view </a:t>
            </a:r>
            <a:r>
              <a:rPr lang="en-IN" sz="2000" b="1" dirty="0" err="1">
                <a:solidFill>
                  <a:schemeClr val="accent6">
                    <a:lumMod val="50000"/>
                  </a:schemeClr>
                </a:solidFill>
              </a:rPr>
              <a:t>vtemp</a:t>
            </a:r>
            <a:r>
              <a:rPr lang="en-IN" sz="2000" b="1" dirty="0">
                <a:solidFill>
                  <a:schemeClr val="accent6">
                    <a:lumMod val="50000"/>
                  </a:schemeClr>
                </a:solidFill>
              </a:rPr>
              <a:t>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e, </a:t>
            </a:r>
            <a:r>
              <a:rPr lang="en-IN" sz="2000" b="1" dirty="0" err="1">
                <a:solidFill>
                  <a:schemeClr val="accent6">
                    <a:lumMod val="50000"/>
                  </a:schemeClr>
                </a:solidFill>
              </a:rPr>
              <a:t>dept</a:t>
            </a:r>
            <a:r>
              <a:rPr lang="en-IN" sz="2000" b="1" dirty="0">
                <a:solidFill>
                  <a:schemeClr val="accent6">
                    <a:lumMod val="50000"/>
                  </a:schemeClr>
                </a:solidFill>
              </a:rPr>
              <a:t> d</a:t>
            </a: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2000 and </a:t>
            </a:r>
            <a:r>
              <a:rPr lang="en-IN" sz="2000" b="1" dirty="0" err="1">
                <a:solidFill>
                  <a:schemeClr val="accent6">
                    <a:lumMod val="50000"/>
                  </a:schemeClr>
                </a:solidFill>
              </a:rPr>
              <a:t>e.deptno</a:t>
            </a:r>
            <a:r>
              <a:rPr lang="en-IN" sz="2000" b="1" dirty="0">
                <a:solidFill>
                  <a:schemeClr val="accent6">
                    <a:lumMod val="50000"/>
                  </a:schemeClr>
                </a:solidFill>
              </a:rPr>
              <a:t> = </a:t>
            </a:r>
            <a:r>
              <a:rPr lang="en-IN" sz="2000" b="1" dirty="0" err="1">
                <a:solidFill>
                  <a:schemeClr val="accent6">
                    <a:lumMod val="50000"/>
                  </a:schemeClr>
                </a:solidFill>
              </a:rPr>
              <a:t>d.deptno</a:t>
            </a:r>
            <a:r>
              <a:rPr lang="en-IN" sz="2000" b="1" dirty="0">
                <a:solidFill>
                  <a:schemeClr val="accent6">
                    <a:lumMod val="50000"/>
                  </a:schemeClr>
                </a:solidFill>
              </a:rPr>
              <a:t>;</a:t>
            </a:r>
          </a:p>
          <a:p>
            <a:pPr lvl="1"/>
            <a:endParaRPr lang="en-IN" sz="2000" b="1" dirty="0">
              <a:solidFill>
                <a:schemeClr val="accent6">
                  <a:lumMod val="50000"/>
                </a:schemeClr>
              </a:solidFill>
            </a:endParaRPr>
          </a:p>
          <a:p>
            <a:pPr marL="342900" indent="-342900">
              <a:buFont typeface="Wingdings" pitchFamily="2" charset="2"/>
              <a:buChar char="Ø"/>
            </a:pPr>
            <a:r>
              <a:rPr lang="en-IN" sz="2000" b="1" dirty="0">
                <a:solidFill>
                  <a:schemeClr val="tx2"/>
                </a:solidFill>
              </a:rPr>
              <a:t>The above is a complex view (based on two tables)</a:t>
            </a:r>
          </a:p>
        </p:txBody>
      </p:sp>
      <p:sp>
        <p:nvSpPr>
          <p:cNvPr id="6" name="Title 1"/>
          <p:cNvSpPr>
            <a:spLocks noGrp="1"/>
          </p:cNvSpPr>
          <p:nvPr>
            <p:ph type="title"/>
          </p:nvPr>
        </p:nvSpPr>
        <p:spPr>
          <a:xfrm>
            <a:off x="152400" y="152400"/>
            <a:ext cx="7620000" cy="609600"/>
          </a:xfrm>
        </p:spPr>
        <p:txBody>
          <a:bodyPr/>
          <a:lstStyle/>
          <a:p>
            <a:r>
              <a:rPr lang="en-IN" sz="3600" b="1" dirty="0"/>
              <a:t>VIEWS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53B2239-664E-4CA1-AD0D-6F47F7EAC809}"/>
                  </a:ext>
                </a:extLst>
              </p14:cNvPr>
              <p14:cNvContentPartPr/>
              <p14:nvPr/>
            </p14:nvContentPartPr>
            <p14:xfrm>
              <a:off x="2647800" y="4686120"/>
              <a:ext cx="432360" cy="51480"/>
            </p14:xfrm>
          </p:contentPart>
        </mc:Choice>
        <mc:Fallback xmlns="">
          <p:pic>
            <p:nvPicPr>
              <p:cNvPr id="2" name="Ink 1">
                <a:extLst>
                  <a:ext uri="{FF2B5EF4-FFF2-40B4-BE49-F238E27FC236}">
                    <a16:creationId xmlns:a16="http://schemas.microsoft.com/office/drawing/2014/main" id="{653B2239-664E-4CA1-AD0D-6F47F7EAC809}"/>
                  </a:ext>
                </a:extLst>
              </p:cNvPr>
              <p:cNvPicPr/>
              <p:nvPr/>
            </p:nvPicPr>
            <p:blipFill>
              <a:blip r:embed="rId3"/>
              <a:stretch>
                <a:fillRect/>
              </a:stretch>
            </p:blipFill>
            <p:spPr>
              <a:xfrm>
                <a:off x="2631960" y="4622760"/>
                <a:ext cx="4636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323001B-B9A4-486C-AC46-5E6621639414}"/>
                  </a:ext>
                </a:extLst>
              </p14:cNvPr>
              <p14:cNvContentPartPr/>
              <p14:nvPr/>
            </p14:nvContentPartPr>
            <p14:xfrm>
              <a:off x="2762280" y="4699080"/>
              <a:ext cx="360" cy="360"/>
            </p14:xfrm>
          </p:contentPart>
        </mc:Choice>
        <mc:Fallback xmlns="">
          <p:pic>
            <p:nvPicPr>
              <p:cNvPr id="3" name="Ink 2">
                <a:extLst>
                  <a:ext uri="{FF2B5EF4-FFF2-40B4-BE49-F238E27FC236}">
                    <a16:creationId xmlns:a16="http://schemas.microsoft.com/office/drawing/2014/main" id="{D323001B-B9A4-486C-AC46-5E6621639414}"/>
                  </a:ext>
                </a:extLst>
              </p:cNvPr>
              <p:cNvPicPr/>
              <p:nvPr/>
            </p:nvPicPr>
            <p:blipFill>
              <a:blip r:embed="rId5"/>
              <a:stretch>
                <a:fillRect/>
              </a:stretch>
            </p:blipFill>
            <p:spPr>
              <a:xfrm>
                <a:off x="2746440" y="463572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A49E02C-C7AD-4F5A-AFAC-F29C14FBA281}"/>
                  </a:ext>
                </a:extLst>
              </p14:cNvPr>
              <p14:cNvContentPartPr/>
              <p14:nvPr/>
            </p14:nvContentPartPr>
            <p14:xfrm>
              <a:off x="1282680" y="4940280"/>
              <a:ext cx="1708560" cy="146520"/>
            </p14:xfrm>
          </p:contentPart>
        </mc:Choice>
        <mc:Fallback xmlns="">
          <p:pic>
            <p:nvPicPr>
              <p:cNvPr id="7" name="Ink 6">
                <a:extLst>
                  <a:ext uri="{FF2B5EF4-FFF2-40B4-BE49-F238E27FC236}">
                    <a16:creationId xmlns:a16="http://schemas.microsoft.com/office/drawing/2014/main" id="{DA49E02C-C7AD-4F5A-AFAC-F29C14FBA281}"/>
                  </a:ext>
                </a:extLst>
              </p:cNvPr>
              <p:cNvPicPr/>
              <p:nvPr/>
            </p:nvPicPr>
            <p:blipFill>
              <a:blip r:embed="rId7"/>
              <a:stretch>
                <a:fillRect/>
              </a:stretch>
            </p:blipFill>
            <p:spPr>
              <a:xfrm>
                <a:off x="1266840" y="4876920"/>
                <a:ext cx="17398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70DB21D6-E466-4308-AE87-C7225CD3BCA0}"/>
                  </a:ext>
                </a:extLst>
              </p14:cNvPr>
              <p14:cNvContentPartPr/>
              <p14:nvPr/>
            </p14:nvContentPartPr>
            <p14:xfrm>
              <a:off x="2247840" y="5950080"/>
              <a:ext cx="1499040" cy="63720"/>
            </p14:xfrm>
          </p:contentPart>
        </mc:Choice>
        <mc:Fallback xmlns="">
          <p:pic>
            <p:nvPicPr>
              <p:cNvPr id="8" name="Ink 7">
                <a:extLst>
                  <a:ext uri="{FF2B5EF4-FFF2-40B4-BE49-F238E27FC236}">
                    <a16:creationId xmlns:a16="http://schemas.microsoft.com/office/drawing/2014/main" id="{70DB21D6-E466-4308-AE87-C7225CD3BCA0}"/>
                  </a:ext>
                </a:extLst>
              </p:cNvPr>
              <p:cNvPicPr/>
              <p:nvPr/>
            </p:nvPicPr>
            <p:blipFill>
              <a:blip r:embed="rId9"/>
              <a:stretch>
                <a:fillRect/>
              </a:stretch>
            </p:blipFill>
            <p:spPr>
              <a:xfrm>
                <a:off x="2232000" y="5886720"/>
                <a:ext cx="1530360" cy="190440"/>
              </a:xfrm>
              <a:prstGeom prst="rect">
                <a:avLst/>
              </a:prstGeom>
            </p:spPr>
          </p:pic>
        </mc:Fallback>
      </mc:AlternateContent>
    </p:spTree>
    <p:extLst>
      <p:ext uri="{BB962C8B-B14F-4D97-AF65-F5344CB8AC3E}">
        <p14:creationId xmlns:p14="http://schemas.microsoft.com/office/powerpoint/2010/main" val="296685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8</a:t>
            </a:fld>
            <a:endParaRPr lang="en-IN"/>
          </a:p>
        </p:txBody>
      </p:sp>
      <p:sp>
        <p:nvSpPr>
          <p:cNvPr id="5" name="Rectangle 4"/>
          <p:cNvSpPr/>
          <p:nvPr/>
        </p:nvSpPr>
        <p:spPr>
          <a:xfrm>
            <a:off x="242807" y="914400"/>
            <a:ext cx="7986793" cy="532453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b="1" dirty="0">
                <a:solidFill>
                  <a:schemeClr val="tx2"/>
                </a:solidFill>
              </a:rPr>
              <a:t>Create a view which stores the </a:t>
            </a:r>
            <a:r>
              <a:rPr lang="en-IN" sz="2000" b="1" dirty="0" err="1">
                <a:solidFill>
                  <a:schemeClr val="tx2"/>
                </a:solidFill>
              </a:rPr>
              <a:t>deptno</a:t>
            </a:r>
            <a:r>
              <a:rPr lang="en-IN" sz="2000" b="1" dirty="0">
                <a:solidFill>
                  <a:schemeClr val="tx2"/>
                </a:solidFill>
              </a:rPr>
              <a:t>, maximum salary, minimum salary and average salary of each department.</a:t>
            </a:r>
          </a:p>
          <a:p>
            <a:pPr marL="342900" indent="-342900">
              <a:buFont typeface="Wingdings" pitchFamily="2" charset="2"/>
              <a:buChar char="Ø"/>
            </a:pPr>
            <a:endParaRPr lang="en-IN" sz="2000" b="1" dirty="0">
              <a:solidFill>
                <a:schemeClr val="tx2"/>
              </a:solidFill>
            </a:endParaRPr>
          </a:p>
          <a:p>
            <a:pPr lvl="1"/>
            <a:r>
              <a:rPr lang="en-IN" sz="2000" b="1" dirty="0">
                <a:solidFill>
                  <a:schemeClr val="accent6">
                    <a:lumMod val="50000"/>
                  </a:schemeClr>
                </a:solidFill>
              </a:rPr>
              <a:t>create or replace view </a:t>
            </a:r>
            <a:r>
              <a:rPr lang="en-IN" sz="2000" b="1" dirty="0" err="1">
                <a:solidFill>
                  <a:schemeClr val="accent6">
                    <a:lumMod val="50000"/>
                  </a:schemeClr>
                </a:solidFill>
              </a:rPr>
              <a:t>vtemp</a:t>
            </a:r>
            <a:r>
              <a:rPr lang="en-IN" sz="2000" b="1" dirty="0">
                <a:solidFill>
                  <a:schemeClr val="accent6">
                    <a:lumMod val="50000"/>
                  </a:schemeClr>
                </a:solidFill>
              </a:rPr>
              <a:t> as            </a:t>
            </a:r>
          </a:p>
          <a:p>
            <a:pPr lvl="1"/>
            <a:r>
              <a:rPr lang="en-IN" sz="2000" b="1" dirty="0">
                <a:solidFill>
                  <a:schemeClr val="accent6">
                    <a:lumMod val="50000"/>
                  </a:schemeClr>
                </a:solidFill>
              </a:rPr>
              <a:t>select </a:t>
            </a:r>
            <a:r>
              <a:rPr lang="en-IN" sz="2000" b="1" dirty="0" err="1">
                <a:solidFill>
                  <a:schemeClr val="accent6">
                    <a:lumMod val="50000"/>
                  </a:schemeClr>
                </a:solidFill>
              </a:rPr>
              <a:t>deptno</a:t>
            </a:r>
            <a:r>
              <a:rPr lang="en-IN" sz="2000" b="1" dirty="0">
                <a:solidFill>
                  <a:schemeClr val="accent6">
                    <a:lumMod val="50000"/>
                  </a:schemeClr>
                </a:solidFill>
              </a:rPr>
              <a:t>, max(</a:t>
            </a:r>
            <a:r>
              <a:rPr lang="en-IN" sz="2000" b="1" dirty="0" err="1">
                <a:solidFill>
                  <a:schemeClr val="accent6">
                    <a:lumMod val="50000"/>
                  </a:schemeClr>
                </a:solidFill>
              </a:rPr>
              <a:t>sal</a:t>
            </a:r>
            <a:r>
              <a:rPr lang="en-IN" sz="2000" b="1" dirty="0">
                <a:solidFill>
                  <a:schemeClr val="accent6">
                    <a:lumMod val="50000"/>
                  </a:schemeClr>
                </a:solidFill>
              </a:rPr>
              <a:t>), min(</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avg</a:t>
            </a:r>
            <a:r>
              <a:rPr lang="en-IN" sz="2000" b="1" dirty="0">
                <a:solidFill>
                  <a:schemeClr val="accent6">
                    <a:lumMod val="50000"/>
                  </a:schemeClr>
                </a:solidFill>
              </a:rPr>
              <a:t>(</a:t>
            </a:r>
            <a:r>
              <a:rPr lang="en-IN" sz="2000" b="1" dirty="0" err="1">
                <a:solidFill>
                  <a:schemeClr val="accent6">
                    <a:lumMod val="50000"/>
                  </a:schemeClr>
                </a:solidFill>
              </a:rPr>
              <a:t>sal</a:t>
            </a:r>
            <a:r>
              <a:rPr lang="en-IN" sz="2000" b="1" dirty="0">
                <a:solidFill>
                  <a:schemeClr val="accent6">
                    <a:lumMod val="50000"/>
                  </a:schemeClr>
                </a:solidFill>
              </a:rPr>
              <a:t>)</a:t>
            </a: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a:t>
            </a:r>
          </a:p>
          <a:p>
            <a:pPr lvl="1"/>
            <a:r>
              <a:rPr lang="en-IN" sz="2000" b="1" dirty="0">
                <a:solidFill>
                  <a:schemeClr val="accent6">
                    <a:lumMod val="50000"/>
                  </a:schemeClr>
                </a:solidFill>
              </a:rPr>
              <a:t>group by </a:t>
            </a:r>
            <a:r>
              <a:rPr lang="en-IN" sz="2000" b="1" dirty="0" err="1">
                <a:solidFill>
                  <a:schemeClr val="accent6">
                    <a:lumMod val="50000"/>
                  </a:schemeClr>
                </a:solidFill>
              </a:rPr>
              <a:t>deptno</a:t>
            </a:r>
            <a:r>
              <a:rPr lang="en-IN" sz="2000" b="1" dirty="0">
                <a:solidFill>
                  <a:schemeClr val="accent6">
                    <a:lumMod val="50000"/>
                  </a:schemeClr>
                </a:solidFill>
              </a:rPr>
              <a:t>;</a:t>
            </a:r>
          </a:p>
          <a:p>
            <a:pPr marL="342900" indent="-342900">
              <a:buFont typeface="Wingdings" pitchFamily="2" charset="2"/>
              <a:buChar char="Ø"/>
            </a:pPr>
            <a:endParaRPr lang="en-IN" sz="2000" b="1" dirty="0">
              <a:solidFill>
                <a:schemeClr val="tx2"/>
              </a:solidFill>
            </a:endParaRPr>
          </a:p>
          <a:p>
            <a:pPr marL="342900" indent="-342900">
              <a:buFont typeface="Wingdings" pitchFamily="2" charset="2"/>
              <a:buChar char="Ø"/>
            </a:pPr>
            <a:r>
              <a:rPr lang="en-IN" sz="2000" b="1" dirty="0">
                <a:solidFill>
                  <a:schemeClr val="tx2"/>
                </a:solidFill>
              </a:rPr>
              <a:t>The above is a complex view (uses group functions and GROUP BY)</a:t>
            </a:r>
          </a:p>
          <a:p>
            <a:pPr marL="342900" indent="-342900">
              <a:buFont typeface="Wingdings" pitchFamily="2" charset="2"/>
              <a:buChar char="Ø"/>
            </a:pPr>
            <a:r>
              <a:rPr lang="en-IN" sz="2000" b="1" dirty="0">
                <a:solidFill>
                  <a:schemeClr val="tx2"/>
                </a:solidFill>
              </a:rPr>
              <a:t>Create a view which has </a:t>
            </a:r>
            <a:r>
              <a:rPr lang="en-IN" sz="2000" b="1" dirty="0" err="1">
                <a:solidFill>
                  <a:schemeClr val="tx2"/>
                </a:solidFill>
              </a:rPr>
              <a:t>empno</a:t>
            </a:r>
            <a:r>
              <a:rPr lang="en-IN" sz="2000" b="1" dirty="0">
                <a:solidFill>
                  <a:schemeClr val="tx2"/>
                </a:solidFill>
              </a:rPr>
              <a:t>, </a:t>
            </a:r>
            <a:r>
              <a:rPr lang="en-IN" sz="2000" b="1" dirty="0" err="1">
                <a:solidFill>
                  <a:schemeClr val="tx2"/>
                </a:solidFill>
              </a:rPr>
              <a:t>sal</a:t>
            </a:r>
            <a:r>
              <a:rPr lang="en-IN" sz="2000" b="1" dirty="0">
                <a:solidFill>
                  <a:schemeClr val="tx2"/>
                </a:solidFill>
              </a:rPr>
              <a:t>, </a:t>
            </a:r>
            <a:r>
              <a:rPr lang="en-IN" sz="2000" b="1" dirty="0" err="1">
                <a:solidFill>
                  <a:schemeClr val="tx2"/>
                </a:solidFill>
              </a:rPr>
              <a:t>comm</a:t>
            </a:r>
            <a:r>
              <a:rPr lang="en-IN" sz="2000" b="1" dirty="0">
                <a:solidFill>
                  <a:schemeClr val="tx2"/>
                </a:solidFill>
              </a:rPr>
              <a:t> and annual net pay of employees of </a:t>
            </a:r>
            <a:r>
              <a:rPr lang="en-IN" sz="2000" b="1" dirty="0" err="1">
                <a:solidFill>
                  <a:schemeClr val="tx2"/>
                </a:solidFill>
              </a:rPr>
              <a:t>deptno</a:t>
            </a:r>
            <a:r>
              <a:rPr lang="en-IN" sz="2000" b="1" dirty="0">
                <a:solidFill>
                  <a:schemeClr val="tx2"/>
                </a:solidFill>
              </a:rPr>
              <a:t> 20.</a:t>
            </a:r>
          </a:p>
          <a:p>
            <a:pPr marL="342900" indent="-342900">
              <a:buFont typeface="Wingdings" pitchFamily="2" charset="2"/>
              <a:buChar char="Ø"/>
            </a:pPr>
            <a:endParaRPr lang="en-IN" sz="2000" b="1" dirty="0">
              <a:solidFill>
                <a:schemeClr val="tx2"/>
              </a:solidFill>
            </a:endParaRPr>
          </a:p>
          <a:p>
            <a:pPr lvl="1"/>
            <a:r>
              <a:rPr lang="en-IN" sz="2000" b="1" dirty="0">
                <a:solidFill>
                  <a:schemeClr val="accent6">
                    <a:lumMod val="50000"/>
                  </a:schemeClr>
                </a:solidFill>
              </a:rPr>
              <a:t>create or replace view </a:t>
            </a:r>
            <a:r>
              <a:rPr lang="en-IN" sz="2000" b="1" dirty="0" err="1">
                <a:solidFill>
                  <a:schemeClr val="accent6">
                    <a:lumMod val="50000"/>
                  </a:schemeClr>
                </a:solidFill>
              </a:rPr>
              <a:t>vtemp</a:t>
            </a:r>
            <a:r>
              <a:rPr lang="en-IN" sz="2000" b="1" dirty="0">
                <a:solidFill>
                  <a:schemeClr val="accent6">
                    <a:lumMod val="50000"/>
                  </a:schemeClr>
                </a:solidFill>
              </a:rPr>
              <a:t>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sal+nvl</a:t>
            </a:r>
            <a:r>
              <a:rPr lang="en-IN" sz="2000" b="1" dirty="0">
                <a:solidFill>
                  <a:schemeClr val="accent6">
                    <a:lumMod val="50000"/>
                  </a:schemeClr>
                </a:solidFill>
              </a:rPr>
              <a:t>(comm,0)) * 12</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deptno</a:t>
            </a:r>
            <a:r>
              <a:rPr lang="en-IN" sz="2000" b="1" dirty="0">
                <a:solidFill>
                  <a:schemeClr val="accent6">
                    <a:lumMod val="50000"/>
                  </a:schemeClr>
                </a:solidFill>
              </a:rPr>
              <a:t> = 20;</a:t>
            </a:r>
          </a:p>
          <a:p>
            <a:pPr lvl="1"/>
            <a:endParaRPr lang="en-IN" sz="2000" b="1" dirty="0">
              <a:solidFill>
                <a:schemeClr val="accent6">
                  <a:lumMod val="50000"/>
                </a:schemeClr>
              </a:solidFill>
            </a:endParaRPr>
          </a:p>
        </p:txBody>
      </p:sp>
      <p:sp>
        <p:nvSpPr>
          <p:cNvPr id="6" name="Title 1"/>
          <p:cNvSpPr>
            <a:spLocks noGrp="1"/>
          </p:cNvSpPr>
          <p:nvPr>
            <p:ph type="title"/>
          </p:nvPr>
        </p:nvSpPr>
        <p:spPr>
          <a:xfrm>
            <a:off x="152400" y="152400"/>
            <a:ext cx="7620000" cy="609600"/>
          </a:xfrm>
        </p:spPr>
        <p:txBody>
          <a:bodyPr/>
          <a:lstStyle/>
          <a:p>
            <a:r>
              <a:rPr lang="en-IN" sz="3600" b="1" dirty="0"/>
              <a:t>VIEWS</a:t>
            </a:r>
          </a:p>
        </p:txBody>
      </p:sp>
    </p:spTree>
    <p:extLst>
      <p:ext uri="{BB962C8B-B14F-4D97-AF65-F5344CB8AC3E}">
        <p14:creationId xmlns:p14="http://schemas.microsoft.com/office/powerpoint/2010/main" val="315572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9</a:t>
            </a:fld>
            <a:endParaRPr lang="en-IN"/>
          </a:p>
        </p:txBody>
      </p:sp>
      <p:sp>
        <p:nvSpPr>
          <p:cNvPr id="5" name="Rectangle 4"/>
          <p:cNvSpPr/>
          <p:nvPr/>
        </p:nvSpPr>
        <p:spPr>
          <a:xfrm>
            <a:off x="242807" y="685800"/>
            <a:ext cx="7986793" cy="2169825"/>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a:solidFill>
                  <a:schemeClr val="accent2"/>
                </a:solidFill>
              </a:rPr>
              <a:t>UPDATABLE VIEWS</a:t>
            </a:r>
          </a:p>
          <a:p>
            <a:pPr marL="800100" lvl="1" indent="-342900">
              <a:spcBef>
                <a:spcPts val="600"/>
              </a:spcBef>
              <a:buFont typeface="Wingdings" pitchFamily="2" charset="2"/>
              <a:buChar char="Ø"/>
            </a:pPr>
            <a:r>
              <a:rPr lang="en-IN" sz="2000" b="1" dirty="0">
                <a:solidFill>
                  <a:schemeClr val="tx2"/>
                </a:solidFill>
              </a:rPr>
              <a:t>Views which allow DMLs</a:t>
            </a:r>
          </a:p>
          <a:p>
            <a:pPr marL="800100" lvl="1" indent="-342900">
              <a:spcBef>
                <a:spcPts val="600"/>
              </a:spcBef>
              <a:buFont typeface="Wingdings" pitchFamily="2" charset="2"/>
              <a:buChar char="Ø"/>
            </a:pPr>
            <a:r>
              <a:rPr lang="en-IN" sz="2000" b="1" dirty="0">
                <a:solidFill>
                  <a:schemeClr val="tx2"/>
                </a:solidFill>
              </a:rPr>
              <a:t>Every insert/update/delete on a view is actually happening on the table on which it is created</a:t>
            </a:r>
          </a:p>
          <a:p>
            <a:pPr marL="800100" lvl="1" indent="-342900">
              <a:spcBef>
                <a:spcPts val="600"/>
              </a:spcBef>
              <a:buFont typeface="Wingdings" pitchFamily="2" charset="2"/>
              <a:buChar char="Ø"/>
            </a:pPr>
            <a:r>
              <a:rPr lang="en-IN" sz="2000" b="1" dirty="0">
                <a:solidFill>
                  <a:schemeClr val="tx2"/>
                </a:solidFill>
              </a:rPr>
              <a:t>These views contain the primary key and all not null columns of the base table on which it is created</a:t>
            </a:r>
          </a:p>
        </p:txBody>
      </p:sp>
      <p:sp>
        <p:nvSpPr>
          <p:cNvPr id="6" name="Title 1"/>
          <p:cNvSpPr>
            <a:spLocks noGrp="1"/>
          </p:cNvSpPr>
          <p:nvPr>
            <p:ph type="title"/>
          </p:nvPr>
        </p:nvSpPr>
        <p:spPr>
          <a:xfrm>
            <a:off x="76200" y="31102"/>
            <a:ext cx="7620000" cy="609600"/>
          </a:xfrm>
        </p:spPr>
        <p:txBody>
          <a:bodyPr/>
          <a:lstStyle/>
          <a:p>
            <a:r>
              <a:rPr lang="en-IN" sz="3600" b="1" dirty="0"/>
              <a:t>VIEWS</a:t>
            </a:r>
          </a:p>
        </p:txBody>
      </p:sp>
      <p:sp>
        <p:nvSpPr>
          <p:cNvPr id="7" name="Rectangle 6"/>
          <p:cNvSpPr/>
          <p:nvPr/>
        </p:nvSpPr>
        <p:spPr>
          <a:xfrm>
            <a:off x="242807" y="3048000"/>
            <a:ext cx="7986793" cy="3708708"/>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a:solidFill>
                  <a:schemeClr val="accent2"/>
                </a:solidFill>
              </a:rPr>
              <a:t>NON – UPDATABLE  VIEWS</a:t>
            </a:r>
          </a:p>
          <a:p>
            <a:pPr marL="800100" lvl="1" indent="-342900">
              <a:spcBef>
                <a:spcPts val="600"/>
              </a:spcBef>
              <a:buFont typeface="Wingdings" pitchFamily="2" charset="2"/>
              <a:buChar char="Ø"/>
            </a:pPr>
            <a:r>
              <a:rPr lang="en-IN" sz="2000" b="1" dirty="0">
                <a:solidFill>
                  <a:schemeClr val="tx2"/>
                </a:solidFill>
              </a:rPr>
              <a:t>Views which allow only SELECTs</a:t>
            </a:r>
          </a:p>
          <a:p>
            <a:pPr marL="800100" lvl="1" indent="-342900">
              <a:spcBef>
                <a:spcPts val="600"/>
              </a:spcBef>
              <a:buFont typeface="Wingdings" pitchFamily="2" charset="2"/>
              <a:buChar char="Ø"/>
            </a:pPr>
            <a:r>
              <a:rPr lang="en-IN" sz="2000" b="1" dirty="0">
                <a:solidFill>
                  <a:schemeClr val="tx2"/>
                </a:solidFill>
              </a:rPr>
              <a:t>These views are created for viewing / report generation</a:t>
            </a:r>
          </a:p>
          <a:p>
            <a:pPr marL="342900" indent="-342900">
              <a:spcBef>
                <a:spcPts val="600"/>
              </a:spcBef>
              <a:buFont typeface="Wingdings" pitchFamily="2" charset="2"/>
              <a:buChar char="Ø"/>
            </a:pPr>
            <a:r>
              <a:rPr lang="en-IN" sz="2000" b="1" dirty="0">
                <a:solidFill>
                  <a:schemeClr val="accent2"/>
                </a:solidFill>
              </a:rPr>
              <a:t>IMPLICITLY NON – UPDATABLE</a:t>
            </a:r>
          </a:p>
          <a:p>
            <a:pPr marL="800100" lvl="1" indent="-342900">
              <a:spcBef>
                <a:spcPts val="600"/>
              </a:spcBef>
              <a:buFont typeface="Wingdings" pitchFamily="2" charset="2"/>
              <a:buChar char="Ø"/>
            </a:pPr>
            <a:r>
              <a:rPr lang="en-IN" sz="2000" b="1" dirty="0">
                <a:solidFill>
                  <a:schemeClr val="tx2"/>
                </a:solidFill>
              </a:rPr>
              <a:t>By default views which have group functions /GROUP BYs are non – updatable.</a:t>
            </a:r>
          </a:p>
          <a:p>
            <a:pPr marL="800100" lvl="1" indent="-342900">
              <a:spcBef>
                <a:spcPts val="600"/>
              </a:spcBef>
              <a:buFont typeface="Wingdings" pitchFamily="2" charset="2"/>
              <a:buChar char="Ø"/>
            </a:pPr>
            <a:r>
              <a:rPr lang="en-IN" sz="2000" b="1" dirty="0">
                <a:solidFill>
                  <a:schemeClr val="tx2"/>
                </a:solidFill>
              </a:rPr>
              <a:t>Views which do not contain the primary key and the not null columns</a:t>
            </a:r>
          </a:p>
          <a:p>
            <a:pPr marL="342900" indent="-342900">
              <a:spcBef>
                <a:spcPts val="600"/>
              </a:spcBef>
              <a:buFont typeface="Wingdings" pitchFamily="2" charset="2"/>
              <a:buChar char="Ø"/>
            </a:pPr>
            <a:r>
              <a:rPr lang="en-IN" sz="2000" b="1" dirty="0">
                <a:solidFill>
                  <a:schemeClr val="accent2"/>
                </a:solidFill>
              </a:rPr>
              <a:t>EXPLICITLY NON – UPDATABLE</a:t>
            </a:r>
          </a:p>
          <a:p>
            <a:pPr marL="800100" lvl="1" indent="-342900">
              <a:spcBef>
                <a:spcPts val="600"/>
              </a:spcBef>
              <a:buFont typeface="Wingdings" pitchFamily="2" charset="2"/>
              <a:buChar char="Ø"/>
            </a:pPr>
            <a:r>
              <a:rPr lang="en-IN" sz="2000" b="1" dirty="0">
                <a:solidFill>
                  <a:schemeClr val="tx2"/>
                </a:solidFill>
              </a:rPr>
              <a:t>Contains  ‘FOR READ ONLY’ in the syntax</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64D0AB9-E850-4186-BA62-A514B3562D97}"/>
                  </a:ext>
                </a:extLst>
              </p14:cNvPr>
              <p14:cNvContentPartPr/>
              <p14:nvPr/>
            </p14:nvContentPartPr>
            <p14:xfrm>
              <a:off x="1193760" y="1289160"/>
              <a:ext cx="2502360" cy="51120"/>
            </p14:xfrm>
          </p:contentPart>
        </mc:Choice>
        <mc:Fallback xmlns="">
          <p:pic>
            <p:nvPicPr>
              <p:cNvPr id="2" name="Ink 1">
                <a:extLst>
                  <a:ext uri="{FF2B5EF4-FFF2-40B4-BE49-F238E27FC236}">
                    <a16:creationId xmlns:a16="http://schemas.microsoft.com/office/drawing/2014/main" id="{464D0AB9-E850-4186-BA62-A514B3562D97}"/>
                  </a:ext>
                </a:extLst>
              </p:cNvPr>
              <p:cNvPicPr/>
              <p:nvPr/>
            </p:nvPicPr>
            <p:blipFill>
              <a:blip r:embed="rId3"/>
              <a:stretch>
                <a:fillRect/>
              </a:stretch>
            </p:blipFill>
            <p:spPr>
              <a:xfrm>
                <a:off x="1177920" y="1225800"/>
                <a:ext cx="25336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D20F435-F973-49B8-A155-AA5AE5AF1579}"/>
                  </a:ext>
                </a:extLst>
              </p14:cNvPr>
              <p14:cNvContentPartPr/>
              <p14:nvPr/>
            </p14:nvContentPartPr>
            <p14:xfrm>
              <a:off x="1263600" y="1612800"/>
              <a:ext cx="6572520" cy="127440"/>
            </p14:xfrm>
          </p:contentPart>
        </mc:Choice>
        <mc:Fallback xmlns="">
          <p:pic>
            <p:nvPicPr>
              <p:cNvPr id="3" name="Ink 2">
                <a:extLst>
                  <a:ext uri="{FF2B5EF4-FFF2-40B4-BE49-F238E27FC236}">
                    <a16:creationId xmlns:a16="http://schemas.microsoft.com/office/drawing/2014/main" id="{2D20F435-F973-49B8-A155-AA5AE5AF1579}"/>
                  </a:ext>
                </a:extLst>
              </p:cNvPr>
              <p:cNvPicPr/>
              <p:nvPr/>
            </p:nvPicPr>
            <p:blipFill>
              <a:blip r:embed="rId5"/>
              <a:stretch>
                <a:fillRect/>
              </a:stretch>
            </p:blipFill>
            <p:spPr>
              <a:xfrm>
                <a:off x="1247760" y="1549440"/>
                <a:ext cx="6603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955CA77-14D4-40F6-BDBE-B4F6385EA7A5}"/>
                  </a:ext>
                </a:extLst>
              </p14:cNvPr>
              <p14:cNvContentPartPr/>
              <p14:nvPr/>
            </p14:nvContentPartPr>
            <p14:xfrm>
              <a:off x="1130400" y="1936800"/>
              <a:ext cx="2813400" cy="44640"/>
            </p14:xfrm>
          </p:contentPart>
        </mc:Choice>
        <mc:Fallback xmlns="">
          <p:pic>
            <p:nvPicPr>
              <p:cNvPr id="8" name="Ink 7">
                <a:extLst>
                  <a:ext uri="{FF2B5EF4-FFF2-40B4-BE49-F238E27FC236}">
                    <a16:creationId xmlns:a16="http://schemas.microsoft.com/office/drawing/2014/main" id="{8955CA77-14D4-40F6-BDBE-B4F6385EA7A5}"/>
                  </a:ext>
                </a:extLst>
              </p:cNvPr>
              <p:cNvPicPr/>
              <p:nvPr/>
            </p:nvPicPr>
            <p:blipFill>
              <a:blip r:embed="rId7"/>
              <a:stretch>
                <a:fillRect/>
              </a:stretch>
            </p:blipFill>
            <p:spPr>
              <a:xfrm>
                <a:off x="1114560" y="1873440"/>
                <a:ext cx="28447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9C46CE4-3C73-4996-977B-CCFDB907E6CB}"/>
                  </a:ext>
                </a:extLst>
              </p14:cNvPr>
              <p14:cNvContentPartPr/>
              <p14:nvPr/>
            </p14:nvContentPartPr>
            <p14:xfrm>
              <a:off x="1181160" y="2260440"/>
              <a:ext cx="2356200" cy="76680"/>
            </p14:xfrm>
          </p:contentPart>
        </mc:Choice>
        <mc:Fallback xmlns="">
          <p:pic>
            <p:nvPicPr>
              <p:cNvPr id="9" name="Ink 8">
                <a:extLst>
                  <a:ext uri="{FF2B5EF4-FFF2-40B4-BE49-F238E27FC236}">
                    <a16:creationId xmlns:a16="http://schemas.microsoft.com/office/drawing/2014/main" id="{99C46CE4-3C73-4996-977B-CCFDB907E6CB}"/>
                  </a:ext>
                </a:extLst>
              </p:cNvPr>
              <p:cNvPicPr/>
              <p:nvPr/>
            </p:nvPicPr>
            <p:blipFill>
              <a:blip r:embed="rId9"/>
              <a:stretch>
                <a:fillRect/>
              </a:stretch>
            </p:blipFill>
            <p:spPr>
              <a:xfrm>
                <a:off x="1165320" y="2197080"/>
                <a:ext cx="23875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D7A3FEA3-99F7-4AAC-A5E6-7C2A24E57B79}"/>
                  </a:ext>
                </a:extLst>
              </p14:cNvPr>
              <p14:cNvContentPartPr/>
              <p14:nvPr/>
            </p14:nvContentPartPr>
            <p14:xfrm>
              <a:off x="3911760" y="2355840"/>
              <a:ext cx="3803760" cy="19440"/>
            </p14:xfrm>
          </p:contentPart>
        </mc:Choice>
        <mc:Fallback xmlns="">
          <p:pic>
            <p:nvPicPr>
              <p:cNvPr id="10" name="Ink 9">
                <a:extLst>
                  <a:ext uri="{FF2B5EF4-FFF2-40B4-BE49-F238E27FC236}">
                    <a16:creationId xmlns:a16="http://schemas.microsoft.com/office/drawing/2014/main" id="{D7A3FEA3-99F7-4AAC-A5E6-7C2A24E57B79}"/>
                  </a:ext>
                </a:extLst>
              </p:cNvPr>
              <p:cNvPicPr/>
              <p:nvPr/>
            </p:nvPicPr>
            <p:blipFill>
              <a:blip r:embed="rId11"/>
              <a:stretch>
                <a:fillRect/>
              </a:stretch>
            </p:blipFill>
            <p:spPr>
              <a:xfrm>
                <a:off x="3895920" y="2292480"/>
                <a:ext cx="38350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3CDC8BA4-1082-4602-8DF8-092C268A8CB0}"/>
                  </a:ext>
                </a:extLst>
              </p14:cNvPr>
              <p14:cNvContentPartPr/>
              <p14:nvPr/>
            </p14:nvContentPartPr>
            <p14:xfrm>
              <a:off x="1181160" y="2597040"/>
              <a:ext cx="3651480" cy="153000"/>
            </p14:xfrm>
          </p:contentPart>
        </mc:Choice>
        <mc:Fallback xmlns="">
          <p:pic>
            <p:nvPicPr>
              <p:cNvPr id="11" name="Ink 10">
                <a:extLst>
                  <a:ext uri="{FF2B5EF4-FFF2-40B4-BE49-F238E27FC236}">
                    <a16:creationId xmlns:a16="http://schemas.microsoft.com/office/drawing/2014/main" id="{3CDC8BA4-1082-4602-8DF8-092C268A8CB0}"/>
                  </a:ext>
                </a:extLst>
              </p:cNvPr>
              <p:cNvPicPr/>
              <p:nvPr/>
            </p:nvPicPr>
            <p:blipFill>
              <a:blip r:embed="rId13"/>
              <a:stretch>
                <a:fillRect/>
              </a:stretch>
            </p:blipFill>
            <p:spPr>
              <a:xfrm>
                <a:off x="1165320" y="2533680"/>
                <a:ext cx="36828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FC47B57-378C-4D48-B9DC-2ADA679C8037}"/>
                  </a:ext>
                </a:extLst>
              </p14:cNvPr>
              <p14:cNvContentPartPr/>
              <p14:nvPr/>
            </p14:nvContentPartPr>
            <p14:xfrm>
              <a:off x="380880" y="3137040"/>
              <a:ext cx="3080160" cy="133560"/>
            </p14:xfrm>
          </p:contentPart>
        </mc:Choice>
        <mc:Fallback xmlns="">
          <p:pic>
            <p:nvPicPr>
              <p:cNvPr id="12" name="Ink 11">
                <a:extLst>
                  <a:ext uri="{FF2B5EF4-FFF2-40B4-BE49-F238E27FC236}">
                    <a16:creationId xmlns:a16="http://schemas.microsoft.com/office/drawing/2014/main" id="{0FC47B57-378C-4D48-B9DC-2ADA679C8037}"/>
                  </a:ext>
                </a:extLst>
              </p:cNvPr>
              <p:cNvPicPr/>
              <p:nvPr/>
            </p:nvPicPr>
            <p:blipFill>
              <a:blip r:embed="rId15"/>
              <a:stretch>
                <a:fillRect/>
              </a:stretch>
            </p:blipFill>
            <p:spPr>
              <a:xfrm>
                <a:off x="365040" y="3073680"/>
                <a:ext cx="31114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83996937-2449-4E03-A501-88ADCDA5422B}"/>
                  </a:ext>
                </a:extLst>
              </p14:cNvPr>
              <p14:cNvContentPartPr/>
              <p14:nvPr/>
            </p14:nvContentPartPr>
            <p14:xfrm>
              <a:off x="1301760" y="3606840"/>
              <a:ext cx="3213360" cy="38520"/>
            </p14:xfrm>
          </p:contentPart>
        </mc:Choice>
        <mc:Fallback xmlns="">
          <p:pic>
            <p:nvPicPr>
              <p:cNvPr id="13" name="Ink 12">
                <a:extLst>
                  <a:ext uri="{FF2B5EF4-FFF2-40B4-BE49-F238E27FC236}">
                    <a16:creationId xmlns:a16="http://schemas.microsoft.com/office/drawing/2014/main" id="{83996937-2449-4E03-A501-88ADCDA5422B}"/>
                  </a:ext>
                </a:extLst>
              </p:cNvPr>
              <p:cNvPicPr/>
              <p:nvPr/>
            </p:nvPicPr>
            <p:blipFill>
              <a:blip r:embed="rId17"/>
              <a:stretch>
                <a:fillRect/>
              </a:stretch>
            </p:blipFill>
            <p:spPr>
              <a:xfrm>
                <a:off x="1285920" y="3543480"/>
                <a:ext cx="3244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16413824-8DA7-437E-A86E-8E3E649BD810}"/>
                  </a:ext>
                </a:extLst>
              </p14:cNvPr>
              <p14:cNvContentPartPr/>
              <p14:nvPr/>
            </p14:nvContentPartPr>
            <p14:xfrm>
              <a:off x="1434960" y="3975120"/>
              <a:ext cx="5544000" cy="114480"/>
            </p14:xfrm>
          </p:contentPart>
        </mc:Choice>
        <mc:Fallback xmlns="">
          <p:pic>
            <p:nvPicPr>
              <p:cNvPr id="14" name="Ink 13">
                <a:extLst>
                  <a:ext uri="{FF2B5EF4-FFF2-40B4-BE49-F238E27FC236}">
                    <a16:creationId xmlns:a16="http://schemas.microsoft.com/office/drawing/2014/main" id="{16413824-8DA7-437E-A86E-8E3E649BD810}"/>
                  </a:ext>
                </a:extLst>
              </p:cNvPr>
              <p:cNvPicPr/>
              <p:nvPr/>
            </p:nvPicPr>
            <p:blipFill>
              <a:blip r:embed="rId19"/>
              <a:stretch>
                <a:fillRect/>
              </a:stretch>
            </p:blipFill>
            <p:spPr>
              <a:xfrm>
                <a:off x="1419120" y="3911760"/>
                <a:ext cx="55753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750B0B7-5006-4B86-BAC2-AD416A51CEE9}"/>
                  </a:ext>
                </a:extLst>
              </p14:cNvPr>
              <p14:cNvContentPartPr/>
              <p14:nvPr/>
            </p14:nvContentPartPr>
            <p14:xfrm>
              <a:off x="730080" y="4311720"/>
              <a:ext cx="3035880" cy="133560"/>
            </p14:xfrm>
          </p:contentPart>
        </mc:Choice>
        <mc:Fallback xmlns="">
          <p:pic>
            <p:nvPicPr>
              <p:cNvPr id="15" name="Ink 14">
                <a:extLst>
                  <a:ext uri="{FF2B5EF4-FFF2-40B4-BE49-F238E27FC236}">
                    <a16:creationId xmlns:a16="http://schemas.microsoft.com/office/drawing/2014/main" id="{4750B0B7-5006-4B86-BAC2-AD416A51CEE9}"/>
                  </a:ext>
                </a:extLst>
              </p:cNvPr>
              <p:cNvPicPr/>
              <p:nvPr/>
            </p:nvPicPr>
            <p:blipFill>
              <a:blip r:embed="rId21"/>
              <a:stretch>
                <a:fillRect/>
              </a:stretch>
            </p:blipFill>
            <p:spPr>
              <a:xfrm>
                <a:off x="714240" y="4248360"/>
                <a:ext cx="30672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F14033AC-5E05-4129-83E7-649B024B270C}"/>
                  </a:ext>
                </a:extLst>
              </p14:cNvPr>
              <p14:cNvContentPartPr/>
              <p14:nvPr/>
            </p14:nvContentPartPr>
            <p14:xfrm>
              <a:off x="1174680" y="4673520"/>
              <a:ext cx="6693480" cy="70200"/>
            </p14:xfrm>
          </p:contentPart>
        </mc:Choice>
        <mc:Fallback xmlns="">
          <p:pic>
            <p:nvPicPr>
              <p:cNvPr id="16" name="Ink 15">
                <a:extLst>
                  <a:ext uri="{FF2B5EF4-FFF2-40B4-BE49-F238E27FC236}">
                    <a16:creationId xmlns:a16="http://schemas.microsoft.com/office/drawing/2014/main" id="{F14033AC-5E05-4129-83E7-649B024B270C}"/>
                  </a:ext>
                </a:extLst>
              </p:cNvPr>
              <p:cNvPicPr/>
              <p:nvPr/>
            </p:nvPicPr>
            <p:blipFill>
              <a:blip r:embed="rId23"/>
              <a:stretch>
                <a:fillRect/>
              </a:stretch>
            </p:blipFill>
            <p:spPr>
              <a:xfrm>
                <a:off x="1158840" y="4610160"/>
                <a:ext cx="6724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976FCF76-2041-47EE-AF26-74CBACBA025E}"/>
                  </a:ext>
                </a:extLst>
              </p14:cNvPr>
              <p14:cNvContentPartPr/>
              <p14:nvPr/>
            </p14:nvContentPartPr>
            <p14:xfrm>
              <a:off x="1206360" y="5467320"/>
              <a:ext cx="5188320" cy="57600"/>
            </p14:xfrm>
          </p:contentPart>
        </mc:Choice>
        <mc:Fallback xmlns="">
          <p:pic>
            <p:nvPicPr>
              <p:cNvPr id="17" name="Ink 16">
                <a:extLst>
                  <a:ext uri="{FF2B5EF4-FFF2-40B4-BE49-F238E27FC236}">
                    <a16:creationId xmlns:a16="http://schemas.microsoft.com/office/drawing/2014/main" id="{976FCF76-2041-47EE-AF26-74CBACBA025E}"/>
                  </a:ext>
                </a:extLst>
              </p:cNvPr>
              <p:cNvPicPr/>
              <p:nvPr/>
            </p:nvPicPr>
            <p:blipFill>
              <a:blip r:embed="rId25"/>
              <a:stretch>
                <a:fillRect/>
              </a:stretch>
            </p:blipFill>
            <p:spPr>
              <a:xfrm>
                <a:off x="1190520" y="5403960"/>
                <a:ext cx="52196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94E54559-C438-4F2E-8031-5D9B1D613764}"/>
                  </a:ext>
                </a:extLst>
              </p14:cNvPr>
              <p14:cNvContentPartPr/>
              <p14:nvPr/>
            </p14:nvContentPartPr>
            <p14:xfrm>
              <a:off x="6419880" y="5454720"/>
              <a:ext cx="1016280" cy="82800"/>
            </p14:xfrm>
          </p:contentPart>
        </mc:Choice>
        <mc:Fallback xmlns="">
          <p:pic>
            <p:nvPicPr>
              <p:cNvPr id="18" name="Ink 17">
                <a:extLst>
                  <a:ext uri="{FF2B5EF4-FFF2-40B4-BE49-F238E27FC236}">
                    <a16:creationId xmlns:a16="http://schemas.microsoft.com/office/drawing/2014/main" id="{94E54559-C438-4F2E-8031-5D9B1D613764}"/>
                  </a:ext>
                </a:extLst>
              </p:cNvPr>
              <p:cNvPicPr/>
              <p:nvPr/>
            </p:nvPicPr>
            <p:blipFill>
              <a:blip r:embed="rId27"/>
              <a:stretch>
                <a:fillRect/>
              </a:stretch>
            </p:blipFill>
            <p:spPr>
              <a:xfrm>
                <a:off x="6404040" y="5391360"/>
                <a:ext cx="1047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F66A3341-A7F0-43BE-AAE4-0E1821D13B5F}"/>
                  </a:ext>
                </a:extLst>
              </p14:cNvPr>
              <p14:cNvContentPartPr/>
              <p14:nvPr/>
            </p14:nvContentPartPr>
            <p14:xfrm>
              <a:off x="1092240" y="5803920"/>
              <a:ext cx="1194120" cy="19440"/>
            </p14:xfrm>
          </p:contentPart>
        </mc:Choice>
        <mc:Fallback xmlns="">
          <p:pic>
            <p:nvPicPr>
              <p:cNvPr id="19" name="Ink 18">
                <a:extLst>
                  <a:ext uri="{FF2B5EF4-FFF2-40B4-BE49-F238E27FC236}">
                    <a16:creationId xmlns:a16="http://schemas.microsoft.com/office/drawing/2014/main" id="{F66A3341-A7F0-43BE-AAE4-0E1821D13B5F}"/>
                  </a:ext>
                </a:extLst>
              </p:cNvPr>
              <p:cNvPicPr/>
              <p:nvPr/>
            </p:nvPicPr>
            <p:blipFill>
              <a:blip r:embed="rId29"/>
              <a:stretch>
                <a:fillRect/>
              </a:stretch>
            </p:blipFill>
            <p:spPr>
              <a:xfrm>
                <a:off x="1076400" y="5740560"/>
                <a:ext cx="12254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F2EDF789-BA59-4004-9E60-4C1A4A9F3832}"/>
                  </a:ext>
                </a:extLst>
              </p14:cNvPr>
              <p14:cNvContentPartPr/>
              <p14:nvPr/>
            </p14:nvContentPartPr>
            <p14:xfrm>
              <a:off x="730080" y="6070680"/>
              <a:ext cx="2934360" cy="82800"/>
            </p14:xfrm>
          </p:contentPart>
        </mc:Choice>
        <mc:Fallback xmlns="">
          <p:pic>
            <p:nvPicPr>
              <p:cNvPr id="20" name="Ink 19">
                <a:extLst>
                  <a:ext uri="{FF2B5EF4-FFF2-40B4-BE49-F238E27FC236}">
                    <a16:creationId xmlns:a16="http://schemas.microsoft.com/office/drawing/2014/main" id="{F2EDF789-BA59-4004-9E60-4C1A4A9F3832}"/>
                  </a:ext>
                </a:extLst>
              </p:cNvPr>
              <p:cNvPicPr/>
              <p:nvPr/>
            </p:nvPicPr>
            <p:blipFill>
              <a:blip r:embed="rId31"/>
              <a:stretch>
                <a:fillRect/>
              </a:stretch>
            </p:blipFill>
            <p:spPr>
              <a:xfrm>
                <a:off x="714240" y="6007320"/>
                <a:ext cx="29656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5A7E05C1-5E44-4677-994A-B61C12461ED6}"/>
                  </a:ext>
                </a:extLst>
              </p14:cNvPr>
              <p14:cNvContentPartPr/>
              <p14:nvPr/>
            </p14:nvContentPartPr>
            <p14:xfrm>
              <a:off x="2286000" y="6540480"/>
              <a:ext cx="2940480" cy="38520"/>
            </p14:xfrm>
          </p:contentPart>
        </mc:Choice>
        <mc:Fallback xmlns="">
          <p:pic>
            <p:nvPicPr>
              <p:cNvPr id="21" name="Ink 20">
                <a:extLst>
                  <a:ext uri="{FF2B5EF4-FFF2-40B4-BE49-F238E27FC236}">
                    <a16:creationId xmlns:a16="http://schemas.microsoft.com/office/drawing/2014/main" id="{5A7E05C1-5E44-4677-994A-B61C12461ED6}"/>
                  </a:ext>
                </a:extLst>
              </p:cNvPr>
              <p:cNvPicPr/>
              <p:nvPr/>
            </p:nvPicPr>
            <p:blipFill>
              <a:blip r:embed="rId33"/>
              <a:stretch>
                <a:fillRect/>
              </a:stretch>
            </p:blipFill>
            <p:spPr>
              <a:xfrm>
                <a:off x="2270160" y="6477120"/>
                <a:ext cx="2971800" cy="165240"/>
              </a:xfrm>
              <a:prstGeom prst="rect">
                <a:avLst/>
              </a:prstGeom>
            </p:spPr>
          </p:pic>
        </mc:Fallback>
      </mc:AlternateContent>
    </p:spTree>
    <p:extLst>
      <p:ext uri="{BB962C8B-B14F-4D97-AF65-F5344CB8AC3E}">
        <p14:creationId xmlns:p14="http://schemas.microsoft.com/office/powerpoint/2010/main" val="311937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26934BCC31DF488B3DDEEB109D8F95" ma:contentTypeVersion="12" ma:contentTypeDescription="Create a new document." ma:contentTypeScope="" ma:versionID="d4814a6c23e60eead6aa28e00f437943">
  <xsd:schema xmlns:xsd="http://www.w3.org/2001/XMLSchema" xmlns:xs="http://www.w3.org/2001/XMLSchema" xmlns:p="http://schemas.microsoft.com/office/2006/metadata/properties" xmlns:ns2="80aefa66-4b42-4264-b046-00d7c33af591" xmlns:ns3="fbcd1169-79ea-4090-bc5e-f1bd66edc7ba" targetNamespace="http://schemas.microsoft.com/office/2006/metadata/properties" ma:root="true" ma:fieldsID="02fa384cc967e5ba65789d8401606116" ns2:_="" ns3:_="">
    <xsd:import namespace="80aefa66-4b42-4264-b046-00d7c33af591"/>
    <xsd:import namespace="fbcd1169-79ea-4090-bc5e-f1bd66edc7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efa66-4b42-4264-b046-00d7c33af5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cd1169-79ea-4090-bc5e-f1bd66edc7b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7549D9-6D6B-49AE-8E68-06538E4CEA7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944EAB1-A1A4-4935-A083-5B382FBDAD2B}">
  <ds:schemaRefs>
    <ds:schemaRef ds:uri="http://schemas.microsoft.com/sharepoint/v3/contenttype/forms"/>
  </ds:schemaRefs>
</ds:datastoreItem>
</file>

<file path=customXml/itemProps3.xml><?xml version="1.0" encoding="utf-8"?>
<ds:datastoreItem xmlns:ds="http://schemas.openxmlformats.org/officeDocument/2006/customXml" ds:itemID="{CBA7FA13-875A-4E30-82DA-A16E87D06D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efa66-4b42-4264-b046-00d7c33af591"/>
    <ds:schemaRef ds:uri="fbcd1169-79ea-4090-bc5e-f1bd66edc7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7460</TotalTime>
  <Words>4423</Words>
  <Application>Microsoft Office PowerPoint</Application>
  <PresentationFormat>On-screen Show (4:3)</PresentationFormat>
  <Paragraphs>936</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Rounded MT Bold</vt:lpstr>
      <vt:lpstr>Calibri</vt:lpstr>
      <vt:lpstr>Cambria</vt:lpstr>
      <vt:lpstr>Wingdings</vt:lpstr>
      <vt:lpstr>Adjacency</vt:lpstr>
      <vt:lpstr>VIEWS</vt:lpstr>
      <vt:lpstr>PowerPoint Presentation</vt:lpstr>
      <vt:lpstr>PowerPoint Presentation</vt:lpstr>
      <vt:lpstr>PowerPoint Presentation</vt:lpstr>
      <vt:lpstr>VIEWS</vt:lpstr>
      <vt:lpstr>VIEWS</vt:lpstr>
      <vt:lpstr>VIEWS</vt:lpstr>
      <vt:lpstr>VIEWS</vt:lpstr>
      <vt:lpstr>VIEWS</vt:lpstr>
      <vt:lpstr>VIEWS</vt:lpstr>
      <vt:lpstr>PowerPoint Presentation</vt:lpstr>
      <vt:lpstr>PowerPoint Presentation</vt:lpstr>
      <vt:lpstr>PowerPoint Presentation</vt:lpstr>
      <vt:lpstr>PowerPoint Presentation</vt:lpstr>
      <vt:lpstr>PowerPoint Presentation</vt:lpstr>
      <vt:lpstr>PowerPoint Presentation</vt:lpstr>
      <vt:lpstr>READ-ONLY VIEWS</vt:lpstr>
      <vt:lpstr>VIEWS and USERS</vt:lpstr>
      <vt:lpstr>Data Dictionary Table for VIEWs</vt:lpstr>
      <vt:lpstr>Some more facts on VIEWS</vt:lpstr>
      <vt:lpstr>Some more facts on VIEWS</vt:lpstr>
      <vt:lpstr>MATERIALIZED VIEWS</vt:lpstr>
      <vt:lpstr>MATERIALIZED VIEWS</vt:lpstr>
      <vt:lpstr>VIEWS vs MATERIALIZED VIEWS</vt:lpstr>
      <vt:lpstr>PowerPoint Presentation</vt:lpstr>
      <vt:lpstr>TRANSACTION CONTROL</vt:lpstr>
      <vt:lpstr>TRANSACTION CONTROL</vt:lpstr>
      <vt:lpstr>TRANSACTION CONTROL</vt:lpstr>
      <vt:lpstr>TRANSACTION CONTROL</vt:lpstr>
      <vt:lpstr>TRANSACTION CONTROL</vt:lpstr>
      <vt:lpstr>TRANSACTION CONTROL</vt:lpstr>
      <vt:lpstr>TRANSACTION CONTROL</vt:lpstr>
      <vt:lpstr>TRANSACTION CONTROL</vt:lpstr>
      <vt:lpstr>TRANSACTION CONTROL</vt:lpstr>
      <vt:lpstr>PowerPoint Presentation</vt:lpstr>
      <vt:lpstr>ROLLBACK TO SAVEPOINT</vt:lpstr>
      <vt:lpstr>SET TRANSACTION</vt:lpstr>
      <vt:lpstr>SET TRANSACTION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Jivani</dc:creator>
  <cp:lastModifiedBy>Gautam Maiyani</cp:lastModifiedBy>
  <cp:revision>826</cp:revision>
  <dcterms:created xsi:type="dcterms:W3CDTF">2020-07-02T12:19:36Z</dcterms:created>
  <dcterms:modified xsi:type="dcterms:W3CDTF">2022-04-22T03:12:25Z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2020-07-02T00:00:00Z</vt:filetime>
  </property>
  <property fmtid="{D5CDD505-2E9C-101B-9397-08002B2CF9AE}" pid="3" name="Creator">
    <vt:lpwstr>PDFium</vt:lpwstr>
  </property>
  <property fmtid="{D5CDD505-2E9C-101B-9397-08002B2CF9AE}" pid="4" name="LastSaved">
    <vt:filetime>2020-07-02T00:00:00Z</vt:filetime>
  </property>
  <property fmtid="{D5CDD505-2E9C-101B-9397-08002B2CF9AE}" pid="5" name="ContentTypeId">
    <vt:lpwstr>0x0101001B26934BCC31DF488B3DDEEB109D8F95</vt:lpwstr>
  </property>
</Properties>
</file>