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3:31:19.1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1799 6068 0,'71'0'172,"52"0"-172,177-36 15,-71 36 1,-70 0 0,-71 0-16,89 0 15,-1 18 1,18 17-1,-53-17 1,-70 17 15,88 1-15,17-1 0,-35-35-1,88-18 1,-88 18-1,-35-17 1,88-19 0,-88 36-1,53 0 1,0 0 0,52 71-1,-70-53 1,106-1-1,-141 1 1,18-18 15,-19 0-15,-52 0-16,53 0 16,-35 0-1,88 0 1,-36-18-1,18 1 1,36 17 0,-72 0-1,-16 0 1,69 0 0,1 0-1,17 0 1,107 0-1,-125 0 17,-52 0-17,124-36 1,-72 36 0,-17 0-1,159 0 1,-70 0-1,69 0 1,89 0 0,-229-17-1,88-1 1,177-35 0,-248 53-1,0-18 1,107 18-1,-72 0 17,1 0-17,-18 0 1,0 0 0,18 18-1,229 0 1,-195-1-1,-69 1 1,70-18 0,-106 0-1,18-18 1,35 1 0,-71-1-1,1 18 1,34 0-1,-52 0 1,-35 0 15,17 0-15,0 0 0,-35 0-1,18 0 1,-18 0-1,-1 0 1,37 0 0,-54 0-1,53 0 1,-35 0 0,0 0-1,0 0 1,17 0 15,-17 0-31,36 0 31,-37 0-15,19 0 0,-36 0-1,54 0 1,-37 0-1,1 0 1,-17 0-16,17 0 16,-18 0-1,18 0 1,-18 0-16,18 0 16,0 0-1,35 0 1,-53 0-1,18 0 17,35 18-17,-17-18 1,-36 0 0,36 0-1,-1 0 1,-17 17-1,36-17 1,-37 0 0,-16 0-1,52 0 1,-35 18 0,0-18-1,35 0 1,-53 0 15,36 0-15,-1 0-1,1 0 1,-18 0 0,17 0-1,-17 0 1,0 0-1,35 0 1,-35 0 0,-17 0-1,52-18 1,-35 18 0,17 0-1,18-17 1,-35 17-1,0 0 1,35 0 15,-35-18-15,0 18 0,0 0-1,18 0 1,-18 0-1,35 0 1,-18-18 0,-34 18-1,52 0 1,-35 0 0,0 0-1,35 0 1,-53 0-1,18 0 17,35 0-17,-35 0 1,0 0 0,18 0-1,-18 0 1,17 0-1,1 0 1,-1 0 0,-34 0-1,16 0 1,37 0 0,-36-17-1,35 17 1,-53 0-1,18 0 17,-18 0-32,18 0 15,0 0 1,18 0 0,-18-18-1,17 18 1,-17 0-1,35 0 1,-35 0 0,-18 0-1,54 0 1,-36 0 0,-1 0-1,19 0 1,-18 0-1,17 0 1,1 0 15,0 0-15,-19 0 0,19 0-1,-18-18 1,18-17-1,-36 35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3:32:46.28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1905 14252 0,'18'0'172,"17"0"-172,0 0 15,18-17 1,35 17 0,0 0-1,-52 0 1,-36-18-16,35 18 16,-17 0-1,17 0 1,-17-18-1,17 18 1,-17 0 0,70 0-1,-53 0 17,36 0-17,-54-17-15,18 17 16,1-18-1,17 0 1,-18 18 0,-17 0-1,70 0 1,-53 18 0,18 0-1,35 17 1,-70-35-1,-1 0 1,54 0 0,-36 0-1,1 0 1,52 0 15,-35 0-15,17 0-1,18 0 1,1 0 0,-36 0-1,52 0 1,-69 0 0,17 0-1,-1 0 1,1 0-16,18 0 15,-18 0 1,53 0 0,-71 0 15,18 18-15,0-1-1,0 1 1,0-18-1,17 0 1,-17 0 0,-18 17-1,18-17 1,18 0 0,-36 0-1,89 0 1,-54 0-1,54 0 1,17 0 0,-53 0-1,-53 0 1,71 0 15,-35 0-15,52 18-1,18-18 1,-70 0 0,35 0-1,88 0 1,-53 0 0,17 0-1,54 0 1,-106 0-1,17 0 1,36 0 0,-88 0-1,52 0 1,18 0 15,0 0-15,-35 18-1,35-18 1,-70 0 0,-18 0-1,70 0 1,-52 0 0,-1 0-1,1 0 1,0 0-1,-1 0 1,1 0 0,-18 0-1,-1 0 17,-16 0-32,17 0 15,17 0 1,-17 0-1,18 0 1,-18 0 0,17 0-1,1 0 1,-1 0 0,-34 0-1,-19 0-15,54 0 16,-18 0-1,0 0 1,35 0 0,-53 0-1,18 0 1,-18 0 0,18 0-1,0 0 1,0 0-1,18 0 1,-19 0 0,19 0-1,0 0 1,-1 0 0,-35 0-1,-17 0-15,53 0 16,-18 0-1,-1-18 1,54-88 0,-123 18-1</inkml:trace>
  <inkml:trace contextRef="#ctx0" brushRef="#br0" timeOffset="2249.17">12682 3475 0,'53'0'187,"-17"0"-187,52 0 16,70 0-1,54 0 1,53 0 0,-107 0-16,19 0 15,17-18 1,106 1 0,-89 17-1,-34 0 1,-36 0-1,-71 0 1</inkml:trace>
  <inkml:trace contextRef="#ctx0" brushRef="#br0" timeOffset="3366.13">16051 3510 0,'106'0'219,"18"0"-219,-36 0 15,35 0-15,107 18 16,70-1 15,70 1-15,-211 0-1,17-1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1:56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758 2999 0,'53'0'187,"53"0"-187,-18 0 16,142-36 0,-107 36-1,-17 0 1,-71-17-16,71 17 16,0-18 15,106 0-16,-124 1 1,18 17 0,17 0-1,-35 0 1,-17 0 0,17 0-1,71 0 1,-36 0-1,54-18 1,-89 18 0,0 0-1,53 0 17,-35 0-17,17 0 1,36 0-1,-71 0 1,-17 18 0,35-1-1,-18-17 1,-17 18 0,52 0-1,-52-1 1,34-17-1,19 18 1,-54-18 0,1 0-1,0 18 1,17-18 15,18 17-15,-18-17-1,35 18 1,-52-18 0,-1 18-16,1-1 15,35-17 1,0 0 0,-36 18-1,18-18 1,89 0-1,-36 0 1,-53 0 0,71 0-1,-71 0 1,0 17 0,71 1 15,35 17-16,-71-17 1,54-18 0,-89 18-1,-53-18 1,18 0 0,0 0-1,-18 17 1,36-17-1,-18 0 1,17 0 0,19 0-1,-19 0 1,18 0 0,18 0 15,-71 0-16,1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1:58.1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8414 3157 0,'141'0'204,"-18"-35"-204,18 35 15,247 0 1,-88-18-16,18 18 15,-71 0 1,70 0 0,89 18-1,-318-18 17,36 0-32,-54 0 15,-35 0 16,18 0-15,0 0 0,-35 0 15,0 0-31,17 0 31,-17 0 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01.0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12347 3140 0,'53'0'172,"71"-18"-156,-19 0-16,37 18 15,69-17 1,142-1 0,-159 18-16,159 0 15,-89-35 1,230 35-1,-159 0 1,18 0 0,-53 0-1,-71 0 17,71-18-17,-106 1 1,18 17-16,35 0 31,-88 0-15,-71-18-1,35 18 1,-52 0 0,17 0-1,53 0 1,-70 0-1,35 0 1,35 0 0,-71 0-1,18 0 1,1 0 15,-36 0-15,-1 0-1,-16 0 1,-1 0 0,-17 0-1,-1 0 1,19 0 0,-19 0-1,18 18 1,-17-18-1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01.9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18362 2999 0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07.1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1640 14305 0,'36'0'187,"-19"-18"-171,107 1-1,-36-18 1,18 17-16,35-53 16,-18 18-1,124 1 1,-53-37-1,0 72 1,53-1 0,-106 0-1,18 1 1,71-18 0,-72 17 15,1 0-31,53-17 31,-106 17-15,17 1-1,142-19 1,-54 36 0,-52-17-1,70 17 1,1 0-1,69 17 1,-16 36 0,-142-53-1,35 53 1,124-35 0,-88-18 15,-1 0-16,-34 0 1,70 0 0,-36 0-1,36 0 1,-158 0 0,52-35-1,-106 35-15,124 0 16,-54 0-1,125 0 1,-124 17 0,-18-17-1,88 0 1,-52 0 0,17 0-1,53-17 16,-88 17-31,-18 0 32,35-18-17,-17 18 1,0-18 0,53 18-1,-18 0 1,-53 0-1,36 0 1,-54 0 0,36 0-1,53 0 1,-89 0 0,36 0 15,53 0-16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08.7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12506 14041 0,'53'0'188,"106"-18"-188,52-17 16,1 35-16,105-36 15,36 36 1,-229 0-1,370-35 1,-177 35 0,195 18-1,-124-1 1,-159-17 0,247 18-1,-52-18 1,-195 0-1,194 53 1,-176-35 0,71 17-1,-160-18 1,-52 1 0,106-18-1,-89 0 16,18 0-15,54 0 0,-72-18-1,-17 1 1,70-18 0,-88 35-1,1-18 1,-36-35-1,-1 35 1,-34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11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1746 14728 0,'88'0'172,"1"-17"-172,158-1 16,158 18-1,-140 0-15,-1 0 16,107 0 15,-18-17-15,-159 17-16,53 0 0,-53-18 31,176 18-15,-70-18-1,-53-17 1,0 17 0,-36-17-16,89 35 15,-123 0 1,34 0-1,-34-18 1,17 18 0,106-17-1,-195-1 1,19 1 0,105-1-1,-35 0 16,-17 18-15,-107-17-16,107 17 16,34 0-1,142 17 1,-35 54 0,-160-36-1,-34 0 1,-54-35-16,89 36 15,0-1 1,35-17 0,-106-1-1,0 1 1,53-1 15,-35-17-31,35 0 16,89 0 15,-89 0-15,-18 18-1,36-18 1,-36 18 0,36-18-1,106 0 1,-124 0-1,-53-18 1,106-17 0,-18 17-1,-70 1 1,35-1 0,-88 0 15,36 18-16,-37 0 1,-16 0 0,34-17-1,1 17 1,35-18 0,-18 18-1,-53 0-15,53 0 16,18 0-1,35 0 1,-88 0 0,18 0-1,17 0 1,-53 0 0,247 0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14.1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1923 16069 0,'35'0'188,"35"0"-172,19 0-16,-19 0 15,107 0-15,34 35 31,54-35-15,-142 0 0,18 0-1,124 36 1,-71-19 0,-70-17-1,52 18 1,-88-18-1,53 0 1,53 0 0,-53 0-1,0 0 1,53 17 0,-70-17-1,52 0 16,54 18-15,-89-18 0,-53 0-1,-17 0-15,17 0 16,18 0 0,52 0-1,54 0 1,-89 0-1,19 0 1,-19 0 0,-35 0-1,71 0 1,-36 0 0,-17 18-1,0-1 16,-35-17-15,17 18 0,71 0-1,-71-18 1,-18 0 0,-34 0-1,-19 0 16,1 0 32,0 0-63,-1 0 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23.9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8079 16051 0,'35'0'281,"0"0"-281,18 0 16,-35 0-1,17 0 1,0 18-16,1-18 15,-1 0 17,0 0-17,-17 0 1,-1 0 0,1-18-16,17 1 15,1-19 1,34-34-1,-35 52 1,-17-17 0,0 17-1,-18-35 17,0 36-32,-36-1 15,-17 1 1,18-1 15,0 18-31,0 0 16,-1 0-1,-17 0 1,18 18 0,0-1-1,-36 54 1,18-18-1,18-18 1,0 35 0,35-52-1,0 17 1,35 18 15,18-17-31,18-19 16,52-17 15,-70 0-15,0 0-1,-35 0 1,17 0 0,-18-35-1,36-89 1,-53 19-1,-35 16 1,-35 1 0,-1 35-1,0 53 1,36 0 0,-53 0-16,35 18 15,0 17 16,36-35-31,-19 71 16,-17-18 0,36 53-1,17-54 1,0 19 0,35 35-1,36-53 1,17-18-1,18-17 1,-54-18 0,19 0-1,0-53 1,-54 35 0,18-52 15,18-54-16,-70 36 1,-19 0 0,-34 17-1,-36 18 1,0 53 0,18 53-1,18 0 1,-1 35-1,0 36 1,36-36 0,35 0-1,0 18 1,0-53 0,106 17 15,-18-52-16,0-18 1,36-18 0,-54-17-1,-17-53 1,0 35 0,-35-53-1,-18 0 1,-71-17-1,-35 52 1,36 54 0,-36-1-1,18 18 17,35 18-32,-18 70 15,18 18 1,36-18 15,17-18-31,0 1 16,0 35-1,17-53 1,107-18 0,17-35-1,-35 0 1,17-53-1,-52 18 1,-18-36 0,-36 18-1,-17-35 1,-52 0 0,-54 35 15,18 18-16,-36 17 1,36 18 0,53 0-1,-18 35 1,35 1 0,0 17-1,18 88 1,0-88-1,53 35 1,71-70 0,-71-18-1,-18 0 1,18 0 0,-18-36-1,0-105 16,-35-18-15,0 71 0,-17-18-1,-89 36 1,18 35 0,17 35-1,1 17 1,34 18-1,1 54 1,17-36-16,-17 88 16,35 17-1,0-52 1,35-53 0,71-35-1,53-18 16,-71 0-15,0-35 0,-17-54-1,0 1 1,-54 18 0,-17-36-1,0 35 1,-88 18-1,35 53 1,-53 0 0,53 0-1,-17 36 1,17 34 0,18 18-1,35 195 1,17-213 15,142 106-15,0-34-1,-89-142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3:31:21.0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1782 7003 0,'88'0'156,"70"-18"-156,-16 0 16,105-17-1,17 17 1,159 18-1,-281 0-15,122 0 16,-52 0 0,194 36-1,-142-36 1,-105 17 0,70-17-1,-88 0 1,53 0-1,71 0 1,-159 0 0,17 0 15,54 0-15,-19 0-1,1 0 1,0 36-1,-106-36 1,35 17 0,-18 1-1,1 0 1,0-1 0,70-17-1,-53 0 1,-53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2:31.0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7691 16016 0,'-18'0'203,"-70"0"-187,-53 0-16,17 18 16,-176-1-1,89-17 1,140 18-16,-194-18 16,54 0-1,-54 0 1,159-18-1,-52 1 1,-54-1 0,36 18-1,17 0 1,-18-35 0,72 35-1,-19 0 16,36 0-15,-18 0 0,-53 0-1,71 17 1,-35-17 0,-18 36-1,70-19 1,-52-17-1,-19 0 1,72 0 0,-1 0-1,1 0 1,17-17 15,18 17-15,-1 0-16,1 0 31,17 0-15,-17 0-1,17 0 1,-17 0 0,-53 17-1,35-17 1,-17 18-1,-1 0 1,18-18 0,0 0-1,0 0 1,0 0 0,18 0 15,17 0-31,-70-18 15,53 18 1,-36-18 0,36 18-16,-35 0 15,-36 0 1,-71 18 0,19 35-1,-36 17 1,35-17-1,35-35 1,89 0 0,0-18-1,17 0 1,18-18 109,0 0-109,0 1 15,0-1 0,18 0-31,-1-17 16,36-35-1,0 34 1,-17 1 0,-36 17-1,35 18 1,-18-17 15,19 17-15,-36-18-1,17 1 1,1 17 0,0-36-1,17 19 1,18 17-1,-36 0 1,1 0 0,0 0-16,17-18 15,18 0 1,0 18 0,0-17-1,0-1 16,52-35-15,-69 53 0,17 0-1,17 0 1,-17 0 0,0 0-1,35 0 1,-17 0-1,-18 0 1,70 0 0,-52-17-1,52 17 1,-17 0 0,-18 0 15,106 0-16,-53 17 1,18 18 0,53 18-1,-106-17 1,0-1 0,88 35-1,-53-52 1,-53 17-1,53 1 1,-18-19 0,-34 1-1,87 0 1,-35-1 0,18 18-1,53-17 16,-89 0-15,-35-1 0,89 1-1,-54 17 1,53-35 0,71 0-1,-106 0 1,18 0-1,-71 0 1,54 0 0,16 0-1,-34 0 1,-71 0 0,0 0-1,-18 0 16,-17-17-31,-1 17 63,1-18-32,-1 0-31,1 1 16,17-1-1,-35 0-15,36 1 16,-36-1 0,17 1-1,1 17 1,-36-18 109,18-17-109,-53 35-16,18-53 15,-88-35 1,34 52-16,-122-70 15,17 54 1,0 34 0,70 18-1,36 35 1,-88 89 0,52-89 15,-35 18-31,-52-36 31,123-17-15,17 0-1,-52 0 1,52 0 0,-35 0-1,-35-17 1,-18 17-1,71 0 1,-71 0 0,53 0-1,-17 0 1,35 0 0,0 0-1,-53 0 16,88 0-15,-18 0 0,18-18-1,18 1 1,0 17 0,-1 0-1,19 0 1,17-18-1,0 0 1,0-17 31,0 17-31,0 1 15,0-1-16,17 0-15,36 1 16,53-1 15,0 1-15,17 17 0,18 0-1,-123 0-15,70 0 16,-17 0-1,17 0 1,-17 0 0,70 0-1,-35 0 1,52 0 0,72 17 15,-107 1-16,-17-18 1,53 17 0,-18 1-1,-18-18 1,71 18 0,-106-1-1,36 1 1,17-18-1,-35 0 1,-36 0 0,54 0-1,-89 0 1,124-35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02.4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8978 16051 0,'18'-17'203,"17"17"-203,124-18 31,17 0-15,18 1-1,-123 17-15,52 0 16,54-18-1,-54 18 1,-17 0 0,-35 0-1,-36 0-15,53 0 16,-35 0 0,70 0-1,-17 0 1,-18 0 15,71 0-15,-18 0-1,-35 0 1,0 0 0,-18 0-1,18 0 1,17 0-1,-34 0 1,16 0 0,90 0-1,-107 0 1,0 0 0,35 0-1,-17 0 1,18 0-1,87 0 1,-70 0 15,-17 0-15,17-17 0,-35 17-1,0-18 1,-18 18-16,18-18 15,52 18 1,-34 0 0,35 0-1,-36-35 1,18 35 0,-105 0-16,105-18 15,-53 18 1,53 0 15,-35 0-31,-36 36 31,54-1-15,-1-35 0,-34 18-1,34-1 1,-52-17-1,-1 0 1,36 0 0,-53 0-1,35 18 1,18-18 0,17 0-1,1 0 1,52 17-1,-105-17 17,17 18-17,-53-18 1,18 0 0,0 18-1,0-18 1,35 0-1,-17 17 1,-1-17 0,-34 0-1,34 0 1,-35 0 0,18 0-1,0 0 16,-17 0-31,-1 0 32,18 0-17,-18 0 1,0 0 0,18 0-1,-18 0 1,1 0-1,17 0 1,-18 0 0,-17 0 15,-1 0-31,1 0 16,35 0-1,0 0 16,-18 0-15,18 0 15,-35 0-15,-1 0 0,1 0-16,-1 0 15,36 0 1,18 0-1,-18 18 1,-18-18 0,36 0-1,-54 0 1,36 0 0,0 0-1,-18 0 1,1 0 15,17 0-15,-36 0-1,1 0 1,17 0 0,53 0-1,18 0 1,35 0-1,-70 0 1,17 0 0,36 0-1,17 0 1,70-18 0,-105 18-1,18 0 1,105-17-1,-88 17 17,-35 0-17,0 0 1,-36 0 0,-17 0-1,35 0 1,-17 0-1,-18 0 1,35 0 0,-53 0-1,18 0 1,35 0 0,-35 0-1,0 0 1,18 0-1,-18 0 17,0 0-17,17 0 1,-17 0 0,18 0-1,-1-71 1,-87-17-1,-213 17-15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06.2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1535 16933 0,'53'0'172,"-1"0"-172,37 0 0,-54 0 15,18 18-15,53-18 31,88 18-15,-53-1-16,35 1 16,-35-18 15,18 18-15,-124-1-1,53-17 1,-70 0-1,17 0 1,1 0 0,17 0-1,-36 0 63,1 0-62,0 0 0,-18-17-16,17 17 31,1-18 31,-18 0-30,0 1-17,0-1 1,0 0 0,0 1-1,0-19 16,-35-34-31,-1-1 32,-34 1-17,-19-18 1,54 70 0,0 0-1,17 1-15,1 17 16,-19 0-1,-17 0 1,36 0 0,-18 0-1,-71 0 1,18 0 0,17 0-1,-53 0 16,89 0-31,-18 17 16,-35-17 15,35 0-15,-35 18 0,-18 0-1,53-1 1,0-17-1,36 0 1,-1 18 0,18-1 31,0 1-32,0 0 1,0-1-1,0 1 17,18-18 15,-1 0-32,1 0 1,17 0-1,1 0-15,34 18 16,-17-18 0,18 17-1,-1-17 1,18 18 0,53-18-1,-52 0 1,16 0-1,1-18 1,-88 18 15,0 0-15,17 88 31,-35-70-47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11.4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1993 18186 0,'35'0'187,"89"0"-187,-36 0 0,36-18 16,-1 18-16,142 0 16,-107-18-1,54-17 16,-124 17-31,71 1 16,35-1 0,-53 18 15,0-35-15,0 17-1,-70 18 1,52 0-1,54-17 1,-18 17 0,17 0-1,-53 0 1,-34 0 0,34 17-1,-70-17-15,88 0 31,-35 0-31,17 36 16,36-36 15,-71 0-15,53 17 0,89-17-1,-71 0 1,35 18-1,-106-1 1,-35-17 0,70 36-1,-17-19 1,-18-17 0,124 18-1,-142 0 1,19-1-1,16-17 17,19 0-17,-1 18 1,124-18 0,-88 0-1,-18 18 1,36-1-1,-54-17 1,-17 18 0,35-18-1,-70 0 1,-19 0 0,37 0-1,-19 0 16,54 0-15,-71 0 0,52 18-16,37-1 31,-54-17-15,18 0-1,17 35 1,-70-17-1,17 0 1,19-1 0,-1 1-1,53-18 1,35 18 0,-87-18-1,16 0 1,1 0 15,-88 0-15,17 0-1,53 0 1,-17 0 0,70 0-1,-53 0-15,18 0 16,18 0-1,-1-36 1,-105 19 0,35-1-1,-18 18 1,-18 0 15,36-18-15,-35 18-1,35-17-15,0 17 32,35-18-17,-53 1 1,18-1 0,18 0-1,-36 1 1,-17 17-1,35 0 1,52-18 0,-16 0-1,34 18 1,-17-17 0,-18-1-1,53 0 1,-53 1-1,36 17 1,-18-18 15,-36 18-15,-17 0 0,0 0-16,0 0 15,0 0 1,35 0-1,-17 0 1,-1 18 0,18-18-1,-35 0 1,36 17 0,-36-17-1,17 0 1,-17 0 15,35 0-31,-123-88 47,-89-53-47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13.4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8819 17974 0,'36'0'219,"34"0"-219,18 0 15,89 0 1,-1 18 0,-70-18-16,53 0 15,176 0 1,-88 0-1,-35 0 1,-54 0 0,89 0-1,-88 17 1,-36 1 0,72 17-1,-107-17 1,53-1-1,-106 1 1,89 17 0,-19-17-1,107 17 1,-141-17 0,52-18-1,1 18 1,-72-18-1,1 0 1,36 0 0,-54 0-1,18-18 1,-36 18 0,19-18-1,-19 18 16,36-17-15,-35-19 0,0 36-1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17.9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2787 18133 0,'18'0'188,"52"0"-188,18 0 15,-52 0-15,52 0 16,35 0 0,-17 0-1,70 0 1,107 0 0,-54 0-1,0 0 1,-52 0-1,-1 0 1,177 0 0,-212 0-1,-35 0 1,70 0 0,-35-18-1,-17 18 1,70 0-1,-124 0 1,19 0 0,34-18 15,-17 18-15,0 0-1,-71 0 1,36 0-1,-1 0 1,1 0 0,-18 0-1,35 0 1,-71 0-16,36-17 16,36 17-1,34-35 16,-52 35-15,17 0-16,88-18 31,-88 18-15,-17 0 0,35 0-1,-53 0 1,0 0-1,70 0 1,0 0 0,1 0-1,70 0 1,-106 0 0,0 0-1,53 0 1,-52 0-1,17 0 17,35 0-17,-36 0 1,-34 0 0,17 0-1,-35 0 1,35 0-1,-52 0-15,34 0 16,36-18 0,17-17-1,1 17 1,-36 18 0,18 0-1,-35 0 1,-36 0-1,106 0 17,-35 53-17,52-53-15,19 36 32,-54-19-17,-52-17 1,70 18-1,-35-1 1,-53 1 0,17-18-1,-34 0 1,-1 18 0,88-18-1,-34 0 1,-1 0 15,-18 0-15,-17 0-1,35 0 1,-70 0-16,35 0 16,35 0-1,-17 0 1,35 0-1,-71 0 1,71 0 0,-89 0-1,19 0 1,-1 0 0,-18 0 30,-105 0 158,35 0-189,18 0-15,-71 0 16,89 0-1,-89 17-15,35-17 16,-17 0 15,35 0-31,-53 0 16,18 0 0,-35 0-1,34 0 1,1 0-1,-88-35 1,-1 17 0,19 18-1,-125-35 1,195 35 0,-18 0-1,-140 0 1,87 0 15,0-17-15,0 17-1,-70-36 1,176 36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22.2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1640 18168 0,'36'0'188,"17"-18"-173,52-17 1,1 17 0,-18-17-1,-35 18-15,18-1 16,-1-17 0,54-1-1,-89 36 1,36-17-1,-54 17-15,19 0 16,17 0 15,-36 0-15,-34 0 156,-19 0-157,1 0 1,-53 0-16,-18 35 16,35-17-1,19-18 1,-37 17 0,36-17-1,1 0 1,16 0-1,19 0 1,-36 0 0,17 0-1,19 0 1,-1 0 0,1 0 46,-19 0-46,19 0-1,-1 0 1,-17 0-16,17 0 31,-17 0-31,17 0 16,-17 0-1,17 0 17,54 0 77,-19 0-109,36 0 16,0 0-1,-18 0-15,71 0 16,18 0 0,122 0-1,-34-35 1,-18 17-1,124-70 1,-89 71 0,0-19-1,89 19 1,-159 17 0,-36 0-1,106 0 1,-123-18-1,53 18 1,88-18 15,-88 18-15,88 0 0,-71 0-1,-53 0 1,-17 0-1,-18 0 1,265 106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26.8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5997 17868 0,'35'0'235,"1"0"-235,17-17 15,53-1 1,17 0 0,-88 18-16,106 0 15,0-17 1,18 17 0,-88 0-1,17 0 1,0 0-1,-17 0 1,17 0 0,35 0 15,-52 0-15,17 0-1,71 0 1,-89 0-1,19 0 1,-54 0-16,35 0 16,19 0-1,-1 0 1,53 0 0,-70 0-1,87 0 16,-70 0-31,1 17 16,17-17 15,-18 0-15,-18 0 0,36 0-1,-35 0 1,52 18-1,18-18 1,-53 0 0,-17 0-1,88 18 1,-18-1 0,-35-17-1,70 18 1,-105-1-1,34-17 1,37 0 0,-37 0 15,1 18-15,88 0-1,-106-1 1,1 1-1,69-18 1,-52 53 0,-35-35-1,105-1 1,-88 1 0,53-18-1,-88 0 1,18 17-1,-18-17 1,-18 0 15,18 18-15,18-18 0,-1 0-1,-17 0 1,53 0-1,-53 0 1,53 0 0,-53 0-1,17 0 1,-35 0 0,1 0-1,17 0 1,-18 0-1,18 0 1,17 0 15,-52 0-15,70 0 0,-53 0-1,18 0 1,-17 0-1,-19 0 1,1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3:51.2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 5803 0,'71'-35'172,"70"0"-157,-18-18-15,177-18 16,-212 71-16,71 0 15,0 0 1,17 0 15,-17 0-15,-18-53 0,0 18-1,141-18 1,-88 18-1,177-18 1,-195 18 0,-52 35-1,105 0 1,-70 0 0,-1 0-1,19 0 1,-54 0-1,1 0 1,123 0 15,-106 0-15,35 0 0,18 17-1,-123 36 1,52-53-1,-87 18-15,52-1 16,-35 19 0,53-19-1,-36 1 1,1 35 0,-1-35-1,18 17 1,-52 0-1,34 0 1,-17-17 0,-18 0 15,36 35-15,-18-18-1,-18-18 1,-35 1-1,0 0 32,0-1-15,0 1 14,-17 0-46,-1-1 0,-53 19 16,36-1 0,0-18-1,-36 19 17,54-1-17,-36 0 1,0 1-1,17-19 1,-16 36 0,34-53-16,-53 53 15,36-18 1,-53 54 0,70-19-1,1-17 1,-1-18-1,0 1 1,18-19 15,-53 36-15,36-18 0,-1-17-1,-52 53 1,-54-36-1,18 0 1,-123-17 0,70-18-1,36 17 1,-36-17 0,71 0-1,-141-17 1,140-1-1,-34 18 1,17 0 15,35 0-15,36 0 0,-53 0-1,35 0 1,-35 0-1,17 0 1,1 0-16,-18 0 16,-71 0-1,18 0 1,35 0 0,-53 0-1,-35 0 1,71 0-1,-1 0 1,-105 0 0,141 0-1,-71 0 1,-53 18 15,106-18-15,1 0-1,-1 0 1,35 0 0,18 0-1,-17 0 1,17 0 0,-18 0-1,18 0 1,36 0-1,-36 0 1,17 0 0,19 0-1,-36 0 17,35 0-17,-17 17 1,-53 36-1,70-35 1,-17 0 0,35-1-1,0 36 48,0 53-63,18 17 15,-18 72 1,0-143 0,17 37-1,-17-54 1,18 18 0,-18 35-1,35-17 1,-35-19-16,0-34 15,0 17 1,0-17 0,18-18 15,-18 35-15,17-17-16,-17 0 15,18-1 1,17-17-1,36 0 1,-1 0 15,124-17-15,-70-19-16,-18 36 31,70 18-15,-35 0-1,-35-1 1,18-17 0,-72 0-1,1 0 1,36-35 0,105-71-1,-53-17 1,229-18-1,-211 70 1,-36 71 15,-87-18-31,105 1 16,-18 17-16,1 0 31,-36 0-31,18 0 16,17 0-1,36 0 1,-53 0 0,0 0-1,52 0 1,-52 0 0,0 0-1,53 0 1,-71 0-1,71 0 1,35 0 15,-36 0-31,-52 0 32,18 0-17,-54 0 1,36 0-1,53 0 1,-53 0 0,0 0-1,70-18 1,-88 18 0,-17 0-1,70 0 1,-35-18-1,17 1 1,-70 17 0,88 0-16,-53 0 15,53 0 1,-52 17 15,-36-17-15,35 18-1,-53-18 1,-17 0 0,35 18-1,-18-18 1,18 0 0,-18 0-1,0 0 1,-17 0-1,17 0 1,-17 0 15,0 35 1,17-17-17,-18-1 1,-17 19-1,18-36 17,-18 17-32,-70 1 78,34-18-63,-17 17-15,-123-17 16,17 36 0,36-36-1,70 0 1,-106 0 0,53-18-1,-176 18 1,106 0-1,17 0 1,-53 0 0,36-18-1,-1 18 1,-122 0 0,210 0-1,-69 0 1,-89 0-1,88 0 1,71 0 15,-89 36-15,72-19 0,-54-17-16,-88 0 31,53 18-16,35-18 1,106 0-16,-123 0 16,-54 0-1,-34-18 1,105 18 0,36 0-1,-54 18 1,71-18-1,-52 18 1,-36-18 15,70 0-31,18 0 16,18 0 15,0 0-15,35 0-1,-70 0 1,17 0 0,35 0-1,-35 0 1,36-18 0,-18 0-1,17 18 1,53 0-1,1 0 1,-19 0 0,36-17 15,0-1-15,0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4:12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3316 13847 0,'53'0'172,"53"0"-172,-36 0 16,36 0-16,-35 17 15,105-17 1,71 18-1,53-18 1,-141 17 0,-71-17-1,35 0 1,89 18 0,-18-18-1,18 0 1,-106 0-1,-18 0 1,88 18 0,-17-18-1,-36 0 1,71 0 15,-123 17-15,35-17-1,35 0 1,-53 18 0,53-18-1,53 0 1,-88 18 0,18 17-1,-36-35 1,0 0-1,88 0 1,-35 0 0,-35 0-1,124 0 1,-142 0 15,35 0-15,36 0-1,0 0 1,-36-35 0,1 35-1,-54 0-15,1 0 16,-1 0 0,19 0-1,16-18 1,1 18-1,53 0 1,-71-18 0,18 18 15,-35 0-15,17 0-1,-53 0 1,71 0-1,-36-17 1,54-1 0,-36 18-1,0 0 1,159 18 0,-123-1-1,34 19 1,1 34-1,-35-70 1,-36 0 0,18-70-1,-106 34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3:32:06.2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7373 3475 0,'-18'106'125,"18"0"-109,0-54-16,0 54 15,18 0 1,211 159-1,36-89 1,0-52 0,-107-72-1,195-52 1,-212 0 0,-70 0-1,-54 0 1</inkml:trace>
  <inkml:trace contextRef="#ctx0" brushRef="#br0" timeOffset="3388.44">1182 17956 0,'35'0'218,"0"0"-218,36 18 16,-36 0-16,36-1 16,52 1-1,36-18 1,-71 0 0,0 0-1,-52 0-15,17 0 16,-1 0-1,37 0 1,-72 0-16,36 0 16,35 0 15,54 0-15,-37 0-1,36 0 1,18 0-1,-71 0 1,-17-18 0,35 1-1,-36 17 1,-17 0 0,53 0-1,-35 0 1,-18 0-1,52 17 1,-34-17 15,0 0-15,34 0 0,-52 0-1,0 0 1,88 0-1,-52 0 1,16 0 0,1 0-1,-71 0-15,54 0 16,-19 0 0,18 0-1,18 18 1,-53-18-1,53 0 1,-71 0 0,18 0 15,18 0-15,-18 0-1,0 0 1,17 0-1,-17 0 1,0 0 0,0 0-1,-18 0 1,0 0 0,71 0-1,-53 0 1,35 0-1,1 0 1,16 0 0,-52 0 15,35 18-15,-35-18-1,18 17 1,35-17-1,17 35 1,-17-17 0,18 17-1,-89-17 1,18-18 0,35 0-1,-53 0 1,1 0-1,34 0 1,-52 0 0,17 0 15,71 0-15,-89 0-1,54 0 1,-53 0-16,17 0 15,-17 0 1,-1 0 0,18 0-1,-17 0 1,0 0 15,-1 0-15,1 0 15</inkml:trace>
  <inkml:trace contextRef="#ctx0" brushRef="#br0" timeOffset="6285.05">8149 17939 0,'18'0'219,"35"0"-219,-18 0 15,18 17-15,17 19 16,-17-36-1,-35 0-15,17 17 16,1-17 15,-1 0-15,-18 0 15,36 0-15,-35 0-1,35 0 1,35 0 0,-35 0-1,0 0 1,-18 0-16,18 0 16,-18 0-1,18 18 1,0-18-1,-35 0 1,0 0 47,-1 0-1,1 0-46,-1 0 46,-17 35 16,18-35 266,0-17-297,-1-1-31,-17 0-1,18-17 1,0 17-1</inkml:trace>
  <inkml:trace contextRef="#ctx0" brushRef="#br0" timeOffset="10054.2">10848 18062 0,'70'0'188,"54"0"-173,-36-17-15,124 17 16,158-53 0,-105 53-1,-124 0-15,53-18 16,-35 18-1,70 0 1,-88 0 0,0 0-1,36 0 17,-72 0-17,142 0 1,159 18-1,-212 17 1,-53-35 0,141 70-1,-105-70 1,17 18 0,229 17-1,-123-17 1,-88-18-1,282 0 1,-159-18 0,-141 1 15,-88 17-15,-36 0-1,-17 0 1,35 0-1,-52 0 1,16 0 0,37 0-1,-36 0 1,17 0 0,-17 0-1,18 0 1,-18 0-1,35 0 1,-35 0 0,-18 0-1,53 0 17,-35 0-17,0 0 1,35 0-1,-35 0 1,-18 0 0,54 0-1,-37 0 1,1 0 0,36 0-1,-54 0 1,35 17-1,1-17 1,-1 0 0,-17 0 15,18 0-15,-18 0-1,0 0 1,35 0-1,-35 0 1,-18 0 0,53 0-1,-35 0 1,0 0 0,18 0-1,-18 0 1,17 0-1,1 0 1,-1 0 0,-17 0 15,18 0-15,-18-17-1,35 17 1,-53 0-1,18 0 1,0 0 0,-18 0-16,18-18 15,18 18 1,-18 0 0,17 0-1,-17 0 1,0 0-1,35 0 1,-35 0 0,-17 0 15,52 0-15,-35 0-1,35 0 1,-35 0-1,-18 0 1,36 0 0,-1 0-1,1 0 1,-18 0 0,17 0-1,-17 0 1,0 0-1,35 0 1,-35 0 0,-18 0-1,54 0 17,-37 0-17,37 0 1,-36 0-1,-18 0 1,35 0 0,1 0-1,0 0 1,-1 0 0,-17 0-1,0 0 1,35-18-1,-35 18 1,-18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4:14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12629 13882 0,'71'0'156,"88"-53"-140,52 35-16,177-52 15,177-1 17,35 18-32,-212 53 15,-88 71 16,-159-71-31,229 0 16,-123 35 0,18 0-1,-54-17 1,1 0 0,53 35-1,-124-18 1,-36-18-1,54 36 1,-35-35 0,-1 0-1,-52-18 17,-1 0-17,71 35 1,-70-17-1,70-18 1,35 0 0,-87 0-1,-1 0 1,106 0 0,-71 0-1,1 0 1,35 0-1,-71 0-15,35 0 16,18 0 0,36-36-1,-54 19 1,54-19 15,-125 19-31,107-1 16,-18 18-1,-35 0 1,88 0 0,-70 0-1,-54 0 1,1 0 0,-18 0-1,35-35 1,-18-18-1,-34 35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4:17.1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1588 14711 0,'52'0'204,"72"0"-204,-18 0 15,282 0 1,-194 0-1,70 0 1,-123 0-16,142 0 16,-107 0 15,-17 0-31,53 0 31,-54 0-15,89 0-1,-123 0 1,-36 0 0,35 0-1,1 0 1,35 0 0,17 0-1,-88 0 1,18 0-1,-35 0 1,34 0 0,1 17-1,53 1 1,-71 0 0,0-1 15,-17-17-16,-1 18 1,-34 0 0,17-18-1,17 0 1,-35 17 0,71 19-1,18-19 1,52-17-1,-70 18 1,0-1 0,35-17 15,-70 0-15,17 0-1,35 0 1,18 0-1,-53-17 1,54 17 0,-54 0-1,-18 0 1,54 0 0,-18 0-1,-36 0 1,124 0-1,-70 0 1,-18 0 0,52-18-1,-70 18 1,54-35 0,16 0 15,-34 17-16,-18 0 1,105 1 0,-87-1-1,17 18 1,35-18 0,-88 1-1,36 17 1,-36-18-1,18-17 1,17-89 0,-105 89-1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4:20.3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12047 14781 0,'36'0'203,"17"0"-203,-1 18 0,19-18 16,-18 0-1,88 0 1,-53 0-1,18 18 1,-18-18 0,-17 0-1,70 17 1,-18-17 0,36 18-1,-88-18 1,-1 18-1,-34-18 1,-1 0 0,18 0-16,-18 0 15,18 0 17,-18 0-32,36 0 0,35 0 31,35 17-16,-88-17 1,0 18 0,17-18-1,-52 35-15,17-35 16,-17 0 0,70 0-1,-35 18 1,70-1-1,54-17 1,-72 0 0,-16 0-1,16-17 17,-34 17-17,-18 0 1,35 0-1,0-36 1,1 36 0,-37 0-16,37 0 15,-1-17 1,53-1 0,-53 18-1,-35 0 1,53 0-1,-71 0 1,71-35 0,-18 35 15,18 0-31,0-18 16,0 18 15,-36 0-16,1-17 1,70-19 0,0 1-1,-53 35 1,53 0 0,-35 0-1,0 0 1,106 0-1,-71 0 1,0 0 0,18-18-1,-71 1 1,18 17 15,-89 0-31,89 0 16,-18-18-1,53 18 1,18-17 0,-18 17-1,0-18 1,-52 18 0,-36 0-1,52 0 1,-52 0-1,53-53 1,53 53 0,-18 0-1,-70 0 17,87 0-17,-87 0 1,-18 0-1,17 0 1,1 0 0,-18 0-1,17 0 1,-17 0 0,0 0-1,35 0 1,-52 0-1,17 0 1,35 0 0,-35-18 15,0 18-15,-36 0-16,36 0 15,18 0 1,-1 0-1,-17-17 1,0-1 0,35 0-1,-35 18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4:24.3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1535 15505 0,'53'0'172,"35"0"-157,35 0-15,-70 0 16,88 0-16,212 0 16,-88 0-1,87 17 1,-122 1-1,52-1 1,18 1 0,-142 0-1,19-1 17,140 1-17,-140-18 1,-36 0-1,35 0 1,-70 0 0,0 0-1,159 35 1,-89-35 0,-35 36-1,88 17 1,-70-36-1,-18 18 1,36-17 0,-72-18 15,54 0-15,-35 0-1,70 0 1,53 71-1,-124-71 1,-17 0 0,88 0-1,35 0 1,-35 17 0,71 1-1,-159 0 1,35-1-1,123-17 1,-158 0 0,35 0-1,0 0 1,-105 0 0,34 0 15,1 0-16,17 0 1,-35 0 0,53-53-1,-71 18 1,36 17 0,-71 1-1,17-1 48,-17 0-48,0-17 1,0 0-16,0 17 16,0-17 15,-35 35-31,17-18 15,-17 1 1,-106-19 0,-18 19-1,89 17 1,-54 0 0,36 0-1,-18 0 1,-158-18-1,17 0 1,35-17 0,-123 18-1,176 17 1,36 0 15,-19 0-15,19 0-1,-53 0 1,-301 0 0,213 0-1,-71 0 1,105 0 0,-52 0-1,159 0 1,-36 0-1,35 0 1,-140-18 0,123 18-1,-18-18 17,18 18-32,35 0 31,-123 0-16,-106 0 1,176 0 0,71 0-1,-71 0 1,53 0 0,-70 0-1,-18 0 1,88 0-1,18 0 1,17 0 0,0 0 15,1 0-31,-36 0 16,0 0 15,0-35-16,-35 35 1,88 0 0,-35 0-1,18 0 1,34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5T16:05:56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1605 11536 0,'-70'17'187,"17"-17"-187,-141 36 16,88-1-1,0 0 1,88-35 15,18 18 1,0 0-1,0 17-31,18 53 15,53 88 1,-54-87 0,1-36-16,52 317 15,-52-70 1,-18 88 0,0 88-1,-18-17 1,-35 35 15,36 52-31,-36-246 31,-18 194-15,36-212 0,0-123-1,17 18 1,18-142-1,0 0 1,0 53 0,0-17-1,0 17 1,0 71 0,0-53-1,0-18 1,0-53-1,0 0 1,0-17 0,18-18 15,52 18-15,36-18-1,159 0 1,211-106-1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1:03.5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14711 5750 0,'35'0'219,"53"0"-203,53 18-16,1 17 15,334 0 1,-300-35 0,-35 0-1,-123 0-15,105 0 16,-70 0 0,-35 0 15,-18 18-16,0 0 17,0-1 15,0 1-32,0 0 1,0-1-1,0 1 1,0 35 0,0 53-1,0 35-15,0 106 16,0-89 0,0-34-1,0-89 1,0-17 15,0 70-31,0-17 16,-18 34-1,-17 125 17,17-124-32,-35-18 31,36 0-16,17-70 1,0 17 0,-35 0-1,35 18 1,-18 0 0,0 106-1,-35 17 1,36-70-1,17 35 1,0-106 15,0 1-31,0 17 32,0-36-32,0 18 31,0 1-16,0-19 1,0 19 0,0-1-1,0-17 1,0-1 125,-18 1-126,0-18 63,18 35-62,0-17 31,-17-18-32,17 17 17,0 1 15,-18-18-47,1 18 31,-1-18-16,-17 0 1,17 0 0,0 0-16,1 0 15,-19 0 1,-34 0 0,-18 0-1,35 0 1,-53 0-1,53 0 1,18 0 0,-36 0-1,54 0 1,-19 0 0,-17 0 15,-17 0-16,-1 0 1,-52 0 0,52 0-1,-35 0 1,71 0-16,-71 0 16,18 0-1,-18 0 1,-105 0 15,52 0-15,0 0-16,-35 0 15,35 17 17,1-17-17,-1 0 1,0-17-1,53-36 1,-123-18 0,123 18-1,-53 18 1,-141-53 0,212 88-1,-141-18 1,17 18 15,-17 0-31,-230 35 31,212 18-15,53-35-16,71 17 16,-36-17 15,89-18-16,17 0 1,17 0 0,1 0-1,0 0 1,0 0 0,-18-18-1,35 18 1,-105-70-1,17 52 1,-106 0 15,106 18-15,-53-17 0,-52 17-1,123 0 1,-71 0-1,-123 17 1,193-17 0,-34 18-1,52-18 1,1 0 0,35 0-1,-36 0 1,0 0-1,1 0 17,-89-18-17,53 1-15,-52 17 32,-54 0-17,18 0 1,0 0-1,-194 0 1,106 17 0,-106-17-1,-142 18 1,283 0 0,-70-18-1,193 0 1,-140-18-16,123 0 31,17 18-31,-34-17 16,140 17-1,-70 0 1,70-18 0,-17 18-16,17 0 93,0 0-61,18-17-17,-17 17 95,-71 17-95,35-17-15,-71 35 31,18 18-15,54-35-16,-54 0 16,35 17-1,-17-17 1,17 17 0,-52 0-1,-36 18 1,71-18-1,35-17 1,35-18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1:08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14870 9119 0,'52'0'235,"-16"0"-235,70-17 15,-71 17-15,141 0 16,124 0 15,-194 0-31,-18 17 16,-35-17 15,-35 0 0,-18 18-15,0 0 47,0-1-17,0 1-46,0-1 16,35 19 0,-17-1-16,-1 0 31,19 71-31,-1 18 16,-18-54 15,-17 36-16,18 35 1,0-35 0,-18-18-1,0-17 1,0 17 0,17 53-1,1-53 1,0 71-1,-1 53 17,-17-142-32,0-17 15,0 35 17,0-52-17,0-1 1,0 53-1,0-53 1,0 1 0,0-1-1,0 35 1,0 1 0,0 0-1,0-54 1,0 36-1,0-18 1,0-17 0,0 0-1,0 70 17,0-53-32,0-17 15,-17-1 16,17 1 63,-18-18-78,18 18-1,-35-18-15,35 17 32,-18-17-32,0 0 31,1 0-15,17 18-1,-18-18-15,1 0 16,-19 0 15,19 18-15,-1-18 15,0 0-31,1 17 16,-1-17-1,0 0-15,-17 53 16,-18-35-1,-35 35 17,17-36-32,36 1 31,-71 35-31,36-35 31,-18-1-15,-18-17-1,35 18 1,18-1 0,-123 1-1,70 0 1,-88 17 0,0-17-1,88-18 1,-53 0-1,-123 0 1,18-53 15,-54 17-15,-246 19 0,87-1-1,36 18 1,142 18-1,-72 35 1,212-18 0,142-35-1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1:10.6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14587 12400 0,'36'0'218,"122"0"-202,-69 0-16,263 0 31,-140 0-31,-89 0 16,-17 0-1,0 0 1,-106 18 93,0-1-93,0 1 15,18 17-31,-1 18 16,1 194-16,17-35 16,-35-106 15,36 88-16,-19 70 1,-17-87 0,0-89-1,0-18 1,0 1 0,0-36-1,0 36 1,0 17-1,0-17 17,-17 211-32,-1-123 31,18-71-31,-18 18 31,18-54-15,0 1-1,-17-17 1,17-1 0,0 71-1,0-89 1,0 36 0,0-17-1,0-19 1,-18-17 15,18 18 0,0 0 16,-18-1 16,18 1-63,-17-18 15,-1 0 1,18 17 0,-53-17-1,36 0 1,-1 0-16,0 0 31,1 0-31,-142 18 16,0-18-1,-88 35 1,36 1 15,-19-19-15,-175 1-1,-160 0 1,1-1 0,-230 36-1,388-18 1,18-35 0,353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1:13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14676 15681 0,'35'-18'203,"18"1"-203,70-19 16,-17 1-1,18 0 1,-54 0-1,18 17 1,18 18 0,-53 0-1,-53 35 220,0 0-235,0 36 15,0-18 1,0 70 0,18-70-16,17 124 15,-35-19 1,18 89-1,-18-141 1,0 18 15,70 158-31,-70-106 32,0-17-17,0-35 1,-18-72-1,18 72 1,0 35 0,0 52-1,-17-17 1,17-70 0,0-54-1,0 1 1,-18 0-1,18-36 1,-17-35 0,17 17 15,-18-17 63,0 0-94,1 0 15,-19 0 1,19 0 0,-1 0-16,-35-17 15,-282-1 1,-353 1 15,230 52-15,87 71-16,-17 88 15,212-141 17,158-53-32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1:20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14252 7497 0,'-17'0'203,"-1"0"-187,-17 0-16,17 0 16,-53 0-1,19 0 1,-72 0-1,36 17 1,17-17 0,18 18-16,-70-18 15,35 17 1,35-17 0,-35 18-1,52-18 1,-34 0-1,-71 18 1,35-18 0,0 17-1,71 1 1,-36 17-16,18-17 31,18-18-15,0 35-1,17-35 1,-35 53 0,18-18-1,17-17 1,1 17 0,17 1-1,0-1 1,0-18-1,0 1 1,0 17 15,0-17-31,0 17 16,0-17 15,17 17-15,36 1-1,18 16 1,-1 1 0,1-35-1,-18 35 1,35 0 0,-35-18-1,-18-35 1,36 18 15,-18-1-31,0-17 31,52 18-31,-16-18 16,-19 0 0,71 0-1,-35 0 1,-53 0 15,18 0-15,-36 0-16,18 0 15,35 0 1,35 0 0,-70 0-1,18 0 1,17 0-1,-17-18 1,-18 18 0,52 0-1,-69 0 1,34-17 0,36-1 15,-18 0-16,-35 18 1,71-17 0,-54 17-1,1-18 1,-36-17-16,53 0 16,-35 17-1,0 0 1,35-35-1,-53 18 1,36 0 0,0-36-1,17 1 1,-53 34 15,0 1-31,1 18 31,-54 17 16,0-18-31,1 18 0,-1 0-1,-17-18 1,17 18-16,-17 0 15,17 0 1,-17-17 0,-53-19-1,0 36 1,-1-17 0,1-54 15,18 54-16,-19-36 1,19 17 0,17-17-1,0 18 1,0 18 0,0-19-1,0 19 1,0-1-1,18 0 17,-35-17-17,52 35-15,-53-18 16,-52 18 0,35 0-1,17 0 16,-70 0-15,35 0 0,18 18-1,-35 35 1,87-53 0</inkml:trace>
  <inkml:trace contextRef="#ctx0" brushRef="#br0" timeOffset="3529.04">13811 9243 0,'-17'-18'250,"-1"18"-250,0 0 16,1-18-16,-72 1 15,-16 17 17,34 0-32,18 0 15,-35 0 17,35 0-32,-35 0 15,53 17 16,-36 1-15,36 0 0,-36 17-1,36-35 1,0 18 0,-1 17-1,-17-35 1,36 35-1,-18 1 1,-1-19 0,36 1 15,0-1-15,0 1-16,0 17 15,0-17 16,-17 0-15,-19 17 0,36 0-1,0-17 1,0 17 0,18-35-1,0 35 1,35 18-1,-18-35 17,53 35-32,-17-18 15,-1 18 17,-17-35-32,53-1 15,-53-17 16,0 0-15,53 0 0,-18 0-1,18 0 1,-54 0 0,1 0-1,18 0 1,0 0 15,-1-17-31,-17 17 16,88-36 15,-53 36-31,-17-17 16,52-1 15,-34 0-16,-19 18 1,54 0 0,-54-17-1,18 17 1,36-18 0,-36 1-1,0-1 1,18 18-1,-53-18 1,17-17 0,19-18-1,-36 35 1,17 1 15,-17-18-15,0-1-1,0 19 1,-35-1 0,-1 0-1,-17 1 17,0-1-1,-17 18 0,-1-35-15,-17 35-1,17 0 1,-17 0 0,-1-18-16,1 1 15,-18-1 16,-17-17-15,-19-18 0,37 0-1,-37 0 1,1 18 0,35 17-1,-53-35 1,18 53-1,-18 0 1,36 0 0,-54-18-1,71 1 17,-35-19-32,53 19 15,-53-1 1,0 1-1,-89-19 1,18 36 0,71 0-1,-212 0 1,1 88 0,16 1-1,266-89-15,-389 158 16</inkml:trace>
  <inkml:trace contextRef="#ctx0" brushRef="#br0" timeOffset="8628.76">13864 11606 0,'-35'0'203,"0"-17"-187,-36-1-16,18 0 0,-53 1 15,0-18 1,-105-1 15,105 36-31,-53 0 32,18 0-17,88 18-15,-35 0 31,53 17-15,17-35 0,0 35-1,18-17 1,0-1 0,0 1-1,0 0 1,0-1 15,0 19-31,0-1 16,0-18 15,0 19-31,18 52 16,17-35-1,54 88 16,-37-88-15,19 35 0,88-17-1,-36-1 1,1-35 0,17 1-1,-18-19 1,-17-17-1,0 18 1,53 0 15,-1-18-15,1 0 0,-88 0-16,35 0 15,52 0 1,-17 0 15,-35 0-15,88-18-1,-123 18 1,-1-18 0,36 1-1,0-1 1,-35 18-1,17-18 17,-53-34-32,0 34 31,18-17-31,-17-36 31,34-17-15,36-71-16,-71 89 31,1-1-15,-1 18-1,-35 35 1,-18 18 0,1-52-1,-19 52 1,-17-18-1,-17-17 17,35 35-32,-18 0 15,-36 0 1,19 0 15,-36-18-15,18 18-1,17-18 1,-17 18 0,-141 0-1,70 0 1,0-17 0,-88 17-1,71 0 1,-106 0-1,-18 0 1,159 0 0,-36 0-1,-193 0 17</inkml:trace>
  <inkml:trace contextRef="#ctx0" brushRef="#br0" timeOffset="11330.55">13106 13106 0,'-18'0'188,"-35"0"-173,18 17-15,-124 1 16,36 17 0,87-35-16,-52 36 15,35-19 1,18 1-1,0-1 17,-1 1-17,19 0-15,17-1 32,0 1-17,0 0 1,-18 17-1,18-17 17,0-1-32,0 1 15,18-18 48,-1 0-63,1 35 0,70 53 31,0 0-31,89 54 31,-54-54-31,-35-35 32,18 0-17,-35-53-15,-1 0 31,1 17-31,17-17 16,53 0 0,-17 0-1,17 0 1,-53 0 0,-17 0-1,34 36 1,-52-36-1,36 0 17,34 0-32,18-36 15,0 36 17,18-17-17,-36 17-15,-52-18 31,70 0-15,-106 18 0,18 0-1,0 0 1,0-17 0,18-19-1,17-16 1,0-1-1,-70 17 1,35-17 0,-36 36-1,1-1 1,0 0 0,-18 1 15,17-71-16,1-1 1,-18-34 0,0-36-1,-35 18 1,-1 106 0,1 35-1,-18-18 1,35 18 15,-52 0-15,35 0-1,-36 0-15,-105 0 32,88 0-32,-71 18 31,0-1-16,0-17 1,1 0 0,-72 36-1,-17 17 1,36 0 0,-195 17-1,-53 54 1,212-89-1,-17-17 1,-18-1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0T10:53:42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 6244 0,'-36'0'234,"-17"0"-218,36 0-16,-54 0 15,-17 0 1,53 0-16,-71 18 16,35-18-1,-35 17 1,1 1-1,16 0 17,19 17-17,35-35-15,-18 18 16,17-18 15,36 17 79,0 1-95,0 0 1,0-1-1,0 18-15,0 124 16,0-35-16,0-36 16,-17-18-1,17 54 1,-18-36 15,18 18-15,-17 35-1,-19-35 1,19-18 0,-19 0-1,36-35 1,-17 18 0,17 70-1,0-35 1,-18 0-1,18 35 17,0-36-32,0-69 15,0 52 17,0-53-17,0 0 1,0 36-1,0 0 1,0-1 0,0 1-1,0-18 1,0-36 0,0 19-1,0-1 1,0-18 15,0 1-31,18-18 31,-1 18-15,1 17 0,17-17-1,1-1 1,69 36-1,-16-53 1,34 0 0,36-35-1,-124 35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AB3B6-3105-44F5-8FE4-17A686B088B1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5465-3527-4B46-A40A-B8E5D0174A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9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theta join is 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join that links tables based on a relationship other than equality between two columns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 theta join could use any operator other than the “equal”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6B9CAA-1E3C-4E89-80A5-B95B55D8726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3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1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4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4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47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9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9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33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59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9221-613B-4806-9BAF-A2483C4CC7CF}" type="datetimeFigureOut">
              <a:rPr lang="en-IN" smtClean="0"/>
              <a:t>21-04-2022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A6E5-842C-4CF8-B871-5337827CD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12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21" Type="http://schemas.openxmlformats.org/officeDocument/2006/relationships/image" Target="../media/image14.png"/><Relationship Id="rId34" Type="http://schemas.openxmlformats.org/officeDocument/2006/relationships/customXml" Target="../ink/ink26.xml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90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2.png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10" Type="http://schemas.openxmlformats.org/officeDocument/2006/relationships/customXml" Target="../ink/ink1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1.xml"/><Relationship Id="rId9" Type="http://schemas.openxmlformats.org/officeDocument/2006/relationships/image" Target="../media/image8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17.png"/><Relationship Id="rId30" Type="http://schemas.openxmlformats.org/officeDocument/2006/relationships/customXml" Target="../ink/ink24.xml"/><Relationship Id="rId35" Type="http://schemas.openxmlformats.org/officeDocument/2006/relationships/image" Target="../media/image21.png"/><Relationship Id="rId8" Type="http://schemas.openxmlformats.org/officeDocument/2006/relationships/customXml" Target="../ink/ink13.xml"/><Relationship Id="rId3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JOINS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7" y="762000"/>
            <a:ext cx="8153400" cy="58631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Till now we could display columns from one table only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In </a:t>
            </a:r>
            <a:r>
              <a:rPr lang="en-IN" sz="2000" b="1" dirty="0" err="1">
                <a:solidFill>
                  <a:schemeClr val="tx2"/>
                </a:solidFill>
              </a:rPr>
              <a:t>Subqueries</a:t>
            </a:r>
            <a:r>
              <a:rPr lang="en-IN" sz="2000" b="1" dirty="0">
                <a:solidFill>
                  <a:schemeClr val="tx2"/>
                </a:solidFill>
              </a:rPr>
              <a:t> too only the columns of the outermost query table could be displayed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If we need information from more than one table to be displayed we need to use JOINS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There are different types of JOINS: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cartesian product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inner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theta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natural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self join</a:t>
            </a:r>
          </a:p>
          <a:p>
            <a:pPr marL="800100" lvl="1" indent="-342900"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left 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right outer join</a:t>
            </a:r>
          </a:p>
          <a:p>
            <a:pPr marL="1257300" lvl="2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000" b="1" dirty="0">
                <a:solidFill>
                  <a:schemeClr val="tx2"/>
                </a:solidFill>
              </a:rPr>
              <a:t>full outer 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D0DAAF-68BC-45DA-BF9C-7990FCDC2105}"/>
                  </a:ext>
                </a:extLst>
              </p14:cNvPr>
              <p14:cNvContentPartPr/>
              <p14:nvPr/>
            </p14:nvContentPartPr>
            <p14:xfrm>
              <a:off x="647640" y="2158920"/>
              <a:ext cx="7093440" cy="9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D0DAAF-68BC-45DA-BF9C-7990FCDC21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00" y="2095560"/>
                <a:ext cx="7124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AD2975-2BC2-44AB-B900-ADF866C33CA0}"/>
                  </a:ext>
                </a:extLst>
              </p14:cNvPr>
              <p14:cNvContentPartPr/>
              <p14:nvPr/>
            </p14:nvContentPartPr>
            <p14:xfrm>
              <a:off x="641520" y="2489040"/>
              <a:ext cx="1835280" cy="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AD2975-2BC2-44AB-B900-ADF866C33C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680" y="2425680"/>
                <a:ext cx="1866600" cy="1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685800"/>
            <a:ext cx="81534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(+)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  <a:highlight>
                  <a:srgbClr val="FFFF00"/>
                </a:highlight>
              </a:rPr>
              <a:t>This is a Right Outer Join which means all rows of the table on the right hand side have to be displayed even if there are no connecting rows on left hand side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  <a:highlight>
                  <a:srgbClr val="FFFF00"/>
                </a:highlight>
              </a:rPr>
              <a:t>Details about employees and their departments as well as details about departments where no employees are working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  <a:highlight>
                  <a:srgbClr val="FFFF00"/>
                </a:highlight>
              </a:rPr>
              <a:t>‘+’ on LHS means ROJ and ‘+’ on RHS means LOJ.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Right Outer Joins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28453"/>
              </p:ext>
            </p:extLst>
          </p:nvPr>
        </p:nvGraphicFramePr>
        <p:xfrm>
          <a:off x="238297" y="3945537"/>
          <a:ext cx="7998232" cy="282668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88674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MARKETING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3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81600" y="798591"/>
            <a:ext cx="30480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right outer 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7413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84422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685800"/>
            <a:ext cx="8153400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e.*, d.* 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full outer 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  <a:highlight>
                  <a:srgbClr val="FFFF00"/>
                </a:highlight>
              </a:rPr>
              <a:t>This is a Full Outer Join is the combination of LOJ and ROJ.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Details about employees and their departments, details about departments where no employees are working and details about employees not assigned any department.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The ‘+’ syntax does not work in FOJs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Full Outer Joins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107132"/>
              </p:ext>
            </p:extLst>
          </p:nvPr>
        </p:nvGraphicFramePr>
        <p:xfrm>
          <a:off x="270857" y="3429000"/>
          <a:ext cx="7933112" cy="271644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01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31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9036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37800" marB="3780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MARKETING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850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23-MAR-02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1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1123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Tyson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20-JAN-02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7800" marR="37800" marT="18900" marB="189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6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2880" y="1295400"/>
            <a:ext cx="8153400" cy="49859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A table joined to itself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Display details about each employee as well as details of the person(supervisor) under whom this employee is working.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</a:rPr>
              <a:t>The column </a:t>
            </a:r>
            <a:r>
              <a:rPr lang="en-IN" sz="2400" b="1" dirty="0" err="1">
                <a:solidFill>
                  <a:schemeClr val="tx2"/>
                </a:solidFill>
              </a:rPr>
              <a:t>mgr</a:t>
            </a:r>
            <a:r>
              <a:rPr lang="en-IN" sz="2400" b="1" dirty="0">
                <a:solidFill>
                  <a:schemeClr val="tx2"/>
                </a:solidFill>
              </a:rPr>
              <a:t> stores the </a:t>
            </a:r>
            <a:r>
              <a:rPr lang="en-IN" sz="2400" b="1" dirty="0" err="1">
                <a:solidFill>
                  <a:schemeClr val="tx2"/>
                </a:solidFill>
              </a:rPr>
              <a:t>empno</a:t>
            </a:r>
            <a:r>
              <a:rPr lang="en-IN" sz="2400" b="1" dirty="0">
                <a:solidFill>
                  <a:schemeClr val="tx2"/>
                </a:solidFill>
              </a:rPr>
              <a:t> of the supervisor under whom an employee works</a:t>
            </a:r>
          </a:p>
          <a:p>
            <a:pPr>
              <a:spcBef>
                <a:spcPts val="600"/>
              </a:spcBef>
            </a:pP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emp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empno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ename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sal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comm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mgr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, job, </a:t>
            </a:r>
            <a:r>
              <a:rPr lang="en-IN" sz="2400" b="1" dirty="0" err="1">
                <a:solidFill>
                  <a:schemeClr val="accent3">
                    <a:lumMod val="50000"/>
                  </a:schemeClr>
                </a:solidFill>
              </a:rPr>
              <a:t>deptno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Create two alias(versions) of the </a:t>
            </a:r>
            <a:r>
              <a:rPr lang="en-IN" sz="2400" b="1" dirty="0" err="1">
                <a:solidFill>
                  <a:schemeClr val="tx2"/>
                </a:solidFill>
                <a:highlight>
                  <a:srgbClr val="FFFF00"/>
                </a:highlight>
              </a:rPr>
              <a:t>emp</a:t>
            </a: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 table e.g. ‘</a:t>
            </a:r>
            <a:r>
              <a:rPr lang="en-IN" sz="2400" b="1" dirty="0" err="1">
                <a:solidFill>
                  <a:schemeClr val="tx2"/>
                </a:solidFill>
                <a:highlight>
                  <a:srgbClr val="FFFF00"/>
                </a:highlight>
              </a:rPr>
              <a:t>emp</a:t>
            </a: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 e’ and ‘</a:t>
            </a:r>
            <a:r>
              <a:rPr lang="en-IN" sz="2400" b="1" dirty="0" err="1">
                <a:solidFill>
                  <a:schemeClr val="tx2"/>
                </a:solidFill>
                <a:highlight>
                  <a:srgbClr val="FFFF00"/>
                </a:highlight>
              </a:rPr>
              <a:t>emp</a:t>
            </a: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 m’.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</a:rPr>
              <a:t>Join the </a:t>
            </a:r>
            <a:r>
              <a:rPr lang="en-IN" sz="2400" b="1" dirty="0" err="1">
                <a:solidFill>
                  <a:schemeClr val="tx2"/>
                </a:solidFill>
              </a:rPr>
              <a:t>mgr</a:t>
            </a:r>
            <a:r>
              <a:rPr lang="en-IN" sz="2400" b="1" dirty="0">
                <a:solidFill>
                  <a:schemeClr val="tx2"/>
                </a:solidFill>
              </a:rPr>
              <a:t> of ‘</a:t>
            </a:r>
            <a:r>
              <a:rPr lang="en-IN" sz="2400" b="1" dirty="0" err="1">
                <a:solidFill>
                  <a:schemeClr val="tx2"/>
                </a:solidFill>
              </a:rPr>
              <a:t>emp</a:t>
            </a:r>
            <a:r>
              <a:rPr lang="en-IN" sz="2400" b="1" dirty="0">
                <a:solidFill>
                  <a:schemeClr val="tx2"/>
                </a:solidFill>
              </a:rPr>
              <a:t> e’ with </a:t>
            </a:r>
            <a:r>
              <a:rPr lang="en-IN" sz="2400" b="1" dirty="0" err="1">
                <a:solidFill>
                  <a:schemeClr val="tx2"/>
                </a:solidFill>
              </a:rPr>
              <a:t>empno</a:t>
            </a:r>
            <a:r>
              <a:rPr lang="en-IN" sz="2400" b="1" dirty="0">
                <a:solidFill>
                  <a:schemeClr val="tx2"/>
                </a:solidFill>
              </a:rPr>
              <a:t> of ‘</a:t>
            </a:r>
            <a:r>
              <a:rPr lang="en-IN" sz="2400" b="1" dirty="0" err="1">
                <a:solidFill>
                  <a:schemeClr val="tx2"/>
                </a:solidFill>
              </a:rPr>
              <a:t>emp</a:t>
            </a:r>
            <a:r>
              <a:rPr lang="en-IN" sz="2400" b="1" dirty="0">
                <a:solidFill>
                  <a:schemeClr val="tx2"/>
                </a:solidFill>
              </a:rPr>
              <a:t> m’.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400" b="1" dirty="0">
                <a:solidFill>
                  <a:schemeClr val="tx2"/>
                </a:solidFill>
                <a:highlight>
                  <a:srgbClr val="FFFF00"/>
                </a:highlight>
              </a:rPr>
              <a:t>Since each row is joined to a row in the same table it is called a SELF JOIN.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9580" y="27182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FF"/>
                </a:highlight>
              </a:rPr>
              <a:t>Self Joins</a:t>
            </a:r>
          </a:p>
        </p:txBody>
      </p:sp>
    </p:spTree>
    <p:extLst>
      <p:ext uri="{BB962C8B-B14F-4D97-AF65-F5344CB8AC3E}">
        <p14:creationId xmlns:p14="http://schemas.microsoft.com/office/powerpoint/2010/main" val="15769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0713" y="146195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e.job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m.job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2143"/>
              </p:ext>
            </p:extLst>
          </p:nvPr>
        </p:nvGraphicFramePr>
        <p:xfrm>
          <a:off x="304797" y="1600197"/>
          <a:ext cx="7924806" cy="49530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0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9978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EMPNO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7839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KING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5000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PRESIDENT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7499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ALLEN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1600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7521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WARD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7654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MARTIN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1250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7844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TURNER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1500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SALESMAN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JAMES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950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7698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7934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MILLER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1300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458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76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ADAMS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765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7369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SMITH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800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7902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7902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FORD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ANALYST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5349" y="533400"/>
            <a:ext cx="8153400" cy="247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details of employees who are earning more than their supervisors.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e.job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m.job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 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e.mgr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m.empno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&gt;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m.sal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5749"/>
              </p:ext>
            </p:extLst>
          </p:nvPr>
        </p:nvGraphicFramePr>
        <p:xfrm>
          <a:off x="194658" y="4038600"/>
          <a:ext cx="8085510" cy="19735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9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83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0303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JOB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63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63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ANALYST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MANAGER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2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304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Get details of all departments located at the same location as at least one other department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50158"/>
              </p:ext>
            </p:extLst>
          </p:nvPr>
        </p:nvGraphicFramePr>
        <p:xfrm>
          <a:off x="2133600" y="1371600"/>
          <a:ext cx="3886200" cy="17526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1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2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DALLAS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28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CHICAGO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OPERATIONS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BOSTON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21871" y="3429000"/>
            <a:ext cx="7620000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a.deptno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&lt;&gt;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b.deptno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84011"/>
              </p:ext>
            </p:extLst>
          </p:nvPr>
        </p:nvGraphicFramePr>
        <p:xfrm>
          <a:off x="456507" y="5486400"/>
          <a:ext cx="7620000" cy="8839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ACCOUNTING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1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Oracle has a DATE </a:t>
            </a:r>
            <a:r>
              <a:rPr lang="en-IN" sz="2000" b="1" dirty="0" err="1">
                <a:solidFill>
                  <a:schemeClr val="tx2"/>
                </a:solidFill>
              </a:rPr>
              <a:t>datatype</a:t>
            </a:r>
            <a:r>
              <a:rPr lang="en-IN" sz="2000" b="1" dirty="0">
                <a:solidFill>
                  <a:schemeClr val="tx2"/>
                </a:solidFill>
              </a:rPr>
              <a:t> amongst other date related </a:t>
            </a:r>
            <a:r>
              <a:rPr lang="en-IN" sz="2000" b="1" dirty="0" err="1">
                <a:solidFill>
                  <a:schemeClr val="tx2"/>
                </a:solidFill>
              </a:rPr>
              <a:t>datatypes</a:t>
            </a:r>
            <a:r>
              <a:rPr lang="en-IN" sz="2000" b="1" dirty="0">
                <a:solidFill>
                  <a:schemeClr val="tx2"/>
                </a:solidFill>
              </a:rPr>
              <a:t>, which stores the date as well as the time component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When we insert value for a date </a:t>
            </a:r>
            <a:r>
              <a:rPr lang="en-IN" sz="2000" b="1" dirty="0" err="1">
                <a:solidFill>
                  <a:schemeClr val="tx2"/>
                </a:solidFill>
              </a:rPr>
              <a:t>datatype</a:t>
            </a:r>
            <a:r>
              <a:rPr lang="en-IN" sz="2000" b="1" dirty="0">
                <a:solidFill>
                  <a:schemeClr val="tx2"/>
                </a:solidFill>
              </a:rPr>
              <a:t> of column, we normally enter only the date and not the time.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By default when we select a column with date </a:t>
            </a:r>
            <a:r>
              <a:rPr lang="en-IN" sz="2000" b="1" dirty="0" err="1">
                <a:solidFill>
                  <a:schemeClr val="tx2"/>
                </a:solidFill>
              </a:rPr>
              <a:t>datatype</a:t>
            </a:r>
            <a:r>
              <a:rPr lang="en-IN" sz="2000" b="1" dirty="0">
                <a:solidFill>
                  <a:schemeClr val="tx2"/>
                </a:solidFill>
              </a:rPr>
              <a:t> only the date is displayed and not the time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What do you think Oracle enters in the time part then??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Oracle default time is 12:00:00 am (midnight when that day starts)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8422" y="35814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Any addition or </a:t>
            </a:r>
            <a:r>
              <a:rPr lang="en-IN" sz="2000" b="1" dirty="0" err="1">
                <a:solidFill>
                  <a:schemeClr val="tx2"/>
                </a:solidFill>
              </a:rPr>
              <a:t>substraction</a:t>
            </a:r>
            <a:r>
              <a:rPr lang="en-IN" sz="2000" b="1" dirty="0">
                <a:solidFill>
                  <a:schemeClr val="tx2"/>
                </a:solidFill>
              </a:rPr>
              <a:t> on a date column results in adding or removing that many ‘days’ from that date e.g.</a:t>
            </a:r>
          </a:p>
          <a:p>
            <a:pPr lvl="1"/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hiredate+1 as NEWDATE1, hiredate-5 as NEWDATE2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=10;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14225"/>
              </p:ext>
            </p:extLst>
          </p:nvPr>
        </p:nvGraphicFramePr>
        <p:xfrm>
          <a:off x="455122" y="5181600"/>
          <a:ext cx="7620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HIREDATE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NEWDATE1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NEWDATE2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17-NOV-81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18-NOV-81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10-JUN-81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04-JUN-81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23-JAN-82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24-JAN-82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18-JAN-82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To display the time component e.g.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DATE_TIME_SYSTEM 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6385"/>
              </p:ext>
            </p:extLst>
          </p:nvPr>
        </p:nvGraphicFramePr>
        <p:xfrm>
          <a:off x="441267" y="2209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DATE_TIME_SYSTEM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 03:53:03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 03:53:03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04-feb-22 03:53:03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4567" y="3505200"/>
            <a:ext cx="815340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The system date always displays the current time component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The function </a:t>
            </a:r>
            <a:r>
              <a:rPr lang="en-IN" b="1" dirty="0" err="1">
                <a:solidFill>
                  <a:schemeClr val="tx2"/>
                </a:solidFill>
              </a:rPr>
              <a:t>to_char</a:t>
            </a:r>
            <a:r>
              <a:rPr lang="en-IN" b="1" dirty="0">
                <a:solidFill>
                  <a:schemeClr val="tx2"/>
                </a:solidFill>
              </a:rPr>
              <a:t> is to be used to display date in the required format</a:t>
            </a:r>
          </a:p>
          <a:p>
            <a:pPr lvl="1"/>
            <a:r>
              <a:rPr lang="en-IN" b="1" dirty="0" err="1">
                <a:solidFill>
                  <a:schemeClr val="tx2"/>
                </a:solidFill>
              </a:rPr>
              <a:t>to_char</a:t>
            </a:r>
            <a:r>
              <a:rPr lang="en-IN" b="1" dirty="0">
                <a:solidFill>
                  <a:schemeClr val="tx2"/>
                </a:solidFill>
              </a:rPr>
              <a:t>(date,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There are different formats available to display date in the way we want e.g. if we want to display only the month then,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') as DATE_TIME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=10;</a:t>
            </a: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96281"/>
              </p:ext>
            </p:extLst>
          </p:nvPr>
        </p:nvGraphicFramePr>
        <p:xfrm>
          <a:off x="3048000" y="5410200"/>
          <a:ext cx="19812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nov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jun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jan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36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234772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Adding values to the time components: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+ 3/24,'dd-mon-yy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ADDHOURS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04750"/>
              </p:ext>
            </p:extLst>
          </p:nvPr>
        </p:nvGraphicFramePr>
        <p:xfrm>
          <a:off x="304800" y="1600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ADDHOURS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03:00:00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09-jun-81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03:00:00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7934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03:00:00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7160" y="2971800"/>
            <a:ext cx="815340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+ 3/(24*60),'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ADDMINUTES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+ 3/(1440),'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 ADDMINUTES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45818"/>
              </p:ext>
            </p:extLst>
          </p:nvPr>
        </p:nvGraphicFramePr>
        <p:xfrm>
          <a:off x="304800" y="51816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ADDMINUTES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12:03:00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12:03:00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12:03:00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91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4567" y="254168"/>
            <a:ext cx="815340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+ 3/(24*60*60),'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 am'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 as ADDSECS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or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+ 3/(86400),'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am'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as ADDSECS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42463"/>
              </p:ext>
            </p:extLst>
          </p:nvPr>
        </p:nvGraphicFramePr>
        <p:xfrm>
          <a:off x="441267" y="2590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7934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12:00:03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5349" y="3962400"/>
            <a:ext cx="81534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Add 4 hours and 3 seconds to the </a:t>
            </a:r>
            <a:r>
              <a:rPr lang="en-IN" b="1" dirty="0" err="1">
                <a:solidFill>
                  <a:schemeClr val="tx2"/>
                </a:solidFill>
              </a:rPr>
              <a:t>hiredate</a:t>
            </a:r>
            <a:r>
              <a:rPr lang="en-IN" b="1" dirty="0">
                <a:solidFill>
                  <a:schemeClr val="tx2"/>
                </a:solidFill>
              </a:rPr>
              <a:t> of employees of </a:t>
            </a:r>
            <a:r>
              <a:rPr lang="en-IN" b="1" dirty="0" err="1">
                <a:solidFill>
                  <a:schemeClr val="tx2"/>
                </a:solidFill>
              </a:rPr>
              <a:t>deptno</a:t>
            </a:r>
            <a:r>
              <a:rPr lang="en-IN" b="1" dirty="0">
                <a:solidFill>
                  <a:schemeClr val="tx2"/>
                </a:solidFill>
              </a:rPr>
              <a:t> 10.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+ 4/24 + (3/(24*60*60)),'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am') as ADD_HOURS_SECS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73131"/>
              </p:ext>
            </p:extLst>
          </p:nvPr>
        </p:nvGraphicFramePr>
        <p:xfrm>
          <a:off x="462049" y="5410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DATE_TIME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ADD_HOURS_SECS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23-jan-82 04:00:03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0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Cartesian Product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137" y="7620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29918"/>
              </p:ext>
            </p:extLst>
          </p:nvPr>
        </p:nvGraphicFramePr>
        <p:xfrm>
          <a:off x="76200" y="1295400"/>
          <a:ext cx="8001000" cy="228600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8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16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428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JOB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MGR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HIREDATE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COMM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02-APR-81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2975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01-MAY-81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CLARK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7839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09-JUN-81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4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ANALYST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19-APR-87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07803"/>
              </p:ext>
            </p:extLst>
          </p:nvPr>
        </p:nvGraphicFramePr>
        <p:xfrm>
          <a:off x="2400300" y="4267200"/>
          <a:ext cx="3505200" cy="175260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27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8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LOC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ACCOUNTING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NEW YORK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RESEARCH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DALLAS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SALES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CHICAGO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29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OPERATIONS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BOSTON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10617" y="6172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 (cartesian product between the two tables)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00" y="3755704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EC87E7-2F20-4EA3-9B1A-B96B85B93B09}"/>
                  </a:ext>
                </a:extLst>
              </p14:cNvPr>
              <p14:cNvContentPartPr/>
              <p14:nvPr/>
            </p14:nvContentPartPr>
            <p14:xfrm>
              <a:off x="425520" y="1251000"/>
              <a:ext cx="7658280" cy="5289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EC87E7-2F20-4EA3-9B1A-B96B85B93B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1241640"/>
                <a:ext cx="7677000" cy="53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623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Add 5 days, 4 hours and 3 seconds to the </a:t>
            </a:r>
            <a:r>
              <a:rPr lang="en-IN" sz="2000" b="1" dirty="0" err="1">
                <a:solidFill>
                  <a:schemeClr val="tx2"/>
                </a:solidFill>
              </a:rPr>
              <a:t>hiredate</a:t>
            </a:r>
            <a:r>
              <a:rPr lang="en-IN" sz="2000" b="1" dirty="0">
                <a:solidFill>
                  <a:schemeClr val="tx2"/>
                </a:solidFill>
              </a:rPr>
              <a:t> of employees of </a:t>
            </a:r>
            <a:r>
              <a:rPr lang="en-IN" sz="2000" b="1" dirty="0" err="1">
                <a:solidFill>
                  <a:schemeClr val="tx2"/>
                </a:solidFill>
              </a:rPr>
              <a:t>deptno</a:t>
            </a:r>
            <a:r>
              <a:rPr lang="en-IN" sz="2000" b="1" dirty="0">
                <a:solidFill>
                  <a:schemeClr val="tx2"/>
                </a:solidFill>
              </a:rPr>
              <a:t> 10.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DATE_TIME,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+ 5 + 4/24 + (3/(24*60*60)),'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3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3">
                    <a:lumMod val="50000"/>
                  </a:schemeClr>
                </a:solidFill>
              </a:rPr>
              <a:t> am')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as ADD_DAYS_HOURS_SECS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51359"/>
              </p:ext>
            </p:extLst>
          </p:nvPr>
        </p:nvGraphicFramePr>
        <p:xfrm>
          <a:off x="381000" y="27432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DATE_TIME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ADD_DAYS_HOURS_SECS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17-nov-81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22-nov-81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09-jun-81 12:00:00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14-jun-81 04:00:03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7934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 12:00:00 am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28-jan-82 04:00:03 am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87036" y="42672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hh</a:t>
            </a:r>
            <a:r>
              <a:rPr lang="en-IN" sz="2000" b="1" dirty="0">
                <a:solidFill>
                  <a:schemeClr val="tx2"/>
                </a:solidFill>
              </a:rPr>
              <a:t> – hours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mi – minutes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ss</a:t>
            </a:r>
            <a:r>
              <a:rPr lang="en-IN" sz="2000" b="1" dirty="0">
                <a:solidFill>
                  <a:schemeClr val="tx2"/>
                </a:solidFill>
              </a:rPr>
              <a:t> – seconds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We write ‘am’ as default but if the time is after 12 noon it will be displayed as ‘pm’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The day, month and year have many other formats</a:t>
            </a:r>
          </a:p>
        </p:txBody>
      </p:sp>
    </p:spTree>
    <p:extLst>
      <p:ext uri="{BB962C8B-B14F-4D97-AF65-F5344CB8AC3E}">
        <p14:creationId xmlns:p14="http://schemas.microsoft.com/office/powerpoint/2010/main" val="41652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DAY formats 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</a:t>
            </a:r>
            <a:r>
              <a:rPr lang="en-IN" sz="2000" b="1" dirty="0">
                <a:solidFill>
                  <a:schemeClr val="tx2"/>
                </a:solidFill>
              </a:rPr>
              <a:t> – 23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ddth</a:t>
            </a:r>
            <a:r>
              <a:rPr lang="en-IN" sz="2000" b="1" dirty="0">
                <a:solidFill>
                  <a:schemeClr val="tx2"/>
                </a:solidFill>
              </a:rPr>
              <a:t> – 23rd  (1st, 2nd, 3rd, …)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dy</a:t>
            </a:r>
            <a:r>
              <a:rPr lang="en-IN" sz="2000" b="1" dirty="0">
                <a:solidFill>
                  <a:schemeClr val="tx2"/>
                </a:solidFill>
              </a:rPr>
              <a:t> – sun   (It’s a Sunday on 23/1/2022)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Dy</a:t>
            </a:r>
            <a:r>
              <a:rPr lang="en-IN" sz="2000" b="1" dirty="0">
                <a:solidFill>
                  <a:schemeClr val="tx2"/>
                </a:solidFill>
              </a:rPr>
              <a:t> – Sun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DY – SUN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day – </a:t>
            </a:r>
            <a:r>
              <a:rPr lang="en-IN" sz="2000" b="1" dirty="0" err="1">
                <a:solidFill>
                  <a:schemeClr val="tx2"/>
                </a:solidFill>
              </a:rPr>
              <a:t>sunday</a:t>
            </a:r>
            <a:r>
              <a:rPr lang="en-IN" sz="2000" b="1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Day – Sunday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DAY – SUNDAY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ddsp</a:t>
            </a:r>
            <a:r>
              <a:rPr lang="en-IN" sz="2000" b="1" dirty="0">
                <a:solidFill>
                  <a:schemeClr val="tx2"/>
                </a:solidFill>
              </a:rPr>
              <a:t> – twenty-three  (spell the day)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Ddsp</a:t>
            </a:r>
            <a:r>
              <a:rPr lang="en-IN" sz="2000" b="1" dirty="0">
                <a:solidFill>
                  <a:schemeClr val="tx2"/>
                </a:solidFill>
              </a:rPr>
              <a:t> – Twenty-Three    (depends on the case used in the format)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DDSP – TWENTY-THREE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') as DATE1 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=10;</a:t>
            </a: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85721"/>
              </p:ext>
            </p:extLst>
          </p:nvPr>
        </p:nvGraphicFramePr>
        <p:xfrm>
          <a:off x="441267" y="5105400"/>
          <a:ext cx="7620000" cy="1402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HIREDATE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DATE1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7839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17-NOV-81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Seventeen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7782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Nine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7934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Twenty-Three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07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5940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DAY formats 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ddspth</a:t>
            </a:r>
            <a:r>
              <a:rPr lang="en-IN" sz="2000" b="1" dirty="0">
                <a:solidFill>
                  <a:schemeClr val="tx2"/>
                </a:solidFill>
              </a:rPr>
              <a:t> – twenty-third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Ddspth</a:t>
            </a:r>
            <a:r>
              <a:rPr lang="en-IN" sz="2000" b="1" dirty="0">
                <a:solidFill>
                  <a:schemeClr val="tx2"/>
                </a:solidFill>
              </a:rPr>
              <a:t>, DDSPTH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Month formats 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mm – 01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mon</a:t>
            </a:r>
            <a:r>
              <a:rPr lang="en-IN" sz="2000" b="1" dirty="0">
                <a:solidFill>
                  <a:schemeClr val="tx2"/>
                </a:solidFill>
              </a:rPr>
              <a:t> – </a:t>
            </a:r>
            <a:r>
              <a:rPr lang="en-IN" sz="2000" b="1" dirty="0" err="1">
                <a:solidFill>
                  <a:schemeClr val="tx2"/>
                </a:solidFill>
              </a:rPr>
              <a:t>jan</a:t>
            </a:r>
            <a:r>
              <a:rPr lang="en-IN" sz="2000" b="1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Mon – Jan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MON – JAN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month – </a:t>
            </a:r>
            <a:r>
              <a:rPr lang="en-IN" sz="2000" b="1" dirty="0" err="1">
                <a:solidFill>
                  <a:schemeClr val="tx2"/>
                </a:solidFill>
              </a:rPr>
              <a:t>january</a:t>
            </a:r>
            <a:r>
              <a:rPr lang="en-IN" sz="2000" b="1" dirty="0">
                <a:solidFill>
                  <a:schemeClr val="tx2"/>
                </a:solidFill>
              </a:rPr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Month – January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MONTH – JANUARY </a:t>
            </a:r>
          </a:p>
          <a:p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FF0000"/>
                </a:solidFill>
              </a:rPr>
              <a:t>Year formats (Assume date as 23</a:t>
            </a:r>
            <a:r>
              <a:rPr lang="en-IN" sz="2000" b="1" baseline="30000" dirty="0">
                <a:solidFill>
                  <a:srgbClr val="FF0000"/>
                </a:solidFill>
              </a:rPr>
              <a:t>rd</a:t>
            </a:r>
            <a:r>
              <a:rPr lang="en-IN" sz="2000" b="1" dirty="0">
                <a:solidFill>
                  <a:srgbClr val="FF0000"/>
                </a:solidFill>
              </a:rPr>
              <a:t> January, 2022)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yy</a:t>
            </a:r>
            <a:r>
              <a:rPr lang="en-IN" sz="2000" b="1" dirty="0">
                <a:solidFill>
                  <a:schemeClr val="tx2"/>
                </a:solidFill>
              </a:rPr>
              <a:t> – 22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yyyy</a:t>
            </a:r>
            <a:r>
              <a:rPr lang="en-IN" sz="2000" b="1" dirty="0">
                <a:solidFill>
                  <a:schemeClr val="tx2"/>
                </a:solidFill>
              </a:rPr>
              <a:t> – 2022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year – twenty twenty-two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Year – Twenty Twenty-Two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YEAR – TWENTY TWENTY-TWO 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1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 YYYY') as NEWDATE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66415"/>
              </p:ext>
            </p:extLst>
          </p:nvPr>
        </p:nvGraphicFramePr>
        <p:xfrm>
          <a:off x="1524000" y="1752600"/>
          <a:ext cx="4740334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7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HIREDATE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NEWDATE 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02-APR-81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Thu Apr 1981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19-APR-87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Sun Apr 1987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Thu Dec 1981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17-DEC-80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Wed Dec 1980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23-MAY-87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Sat May 1987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0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 from dual;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65807"/>
              </p:ext>
            </p:extLst>
          </p:nvPr>
        </p:nvGraphicFramePr>
        <p:xfrm>
          <a:off x="441267" y="14478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03rd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4567" y="23622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FINEDATE1,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,'DDSP Month YY') as FINEDATE2 from dual;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567" y="423285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FINEDATE1, 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,'DDSPTH Month YY') as FINEDATE2,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Ddspth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Month YY') as FINEDATE3 from dual;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73175"/>
              </p:ext>
            </p:extLst>
          </p:nvPr>
        </p:nvGraphicFramePr>
        <p:xfrm>
          <a:off x="304800" y="32766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FINEDATE1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FINEDATE2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three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THREE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46333"/>
              </p:ext>
            </p:extLst>
          </p:nvPr>
        </p:nvGraphicFramePr>
        <p:xfrm>
          <a:off x="381000" y="5638800"/>
          <a:ext cx="7620000" cy="7315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SYSDATE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FINEDATE1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FINEDATE2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FINEDATE3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03-FEB-22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third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THIRD February 22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Third February 22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00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27214" y="304800"/>
            <a:ext cx="81534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Display the </a:t>
            </a:r>
            <a:r>
              <a:rPr lang="en-IN" sz="2000" dirty="0" err="1">
                <a:solidFill>
                  <a:schemeClr val="tx2"/>
                </a:solidFill>
              </a:rPr>
              <a:t>empno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IN" sz="2000" dirty="0" err="1">
                <a:solidFill>
                  <a:schemeClr val="tx2"/>
                </a:solidFill>
              </a:rPr>
              <a:t>hiredate</a:t>
            </a:r>
            <a:r>
              <a:rPr lang="en-IN" sz="2000" dirty="0">
                <a:solidFill>
                  <a:schemeClr val="tx2"/>
                </a:solidFill>
              </a:rPr>
              <a:t> and number of days since an employee has been hired for employees of dept. 20.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sysdate-hiredate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from emp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629" y="3733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, round(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sysdate-hiredate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193530"/>
              </p:ext>
            </p:extLst>
          </p:nvPr>
        </p:nvGraphicFramePr>
        <p:xfrm>
          <a:off x="471357" y="1828800"/>
          <a:ext cx="7629092" cy="16826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2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2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SYSDATE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SYSDATE-HIREDATE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02-APR-81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14918.2339583333333333333333333333333333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12710.2339583333333333333333333333333333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14673.2339583333333333333333333333333333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15024.2339583333333333333333333333333333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21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12676.2339583333333333333333333333333333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424693"/>
              </p:ext>
            </p:extLst>
          </p:nvPr>
        </p:nvGraphicFramePr>
        <p:xfrm>
          <a:off x="1369867" y="4800600"/>
          <a:ext cx="5832071" cy="17068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3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8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EMPNO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SYSDATE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ROUND(SYSDATE-HIREDATE)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14918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12710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14673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15024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7876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23-MAY-87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12676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71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71796" y="838200"/>
            <a:ext cx="815340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There are a number of functions related to date data types.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to_char</a:t>
            </a:r>
            <a:r>
              <a:rPr lang="en-IN" sz="2000" b="1" dirty="0">
                <a:solidFill>
                  <a:schemeClr val="tx2"/>
                </a:solidFill>
              </a:rPr>
              <a:t>(date,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</a:rPr>
              <a:t>to_date</a:t>
            </a:r>
            <a:r>
              <a:rPr lang="en-IN" sz="2000" b="1" dirty="0">
                <a:solidFill>
                  <a:schemeClr val="tx2"/>
                </a:solidFill>
              </a:rPr>
              <a:t>(char,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months_between</a:t>
            </a: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(d1, d2) </a:t>
            </a:r>
            <a:r>
              <a:rPr lang="en-IN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– months between date d1 and date d2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last_day</a:t>
            </a: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(date) </a:t>
            </a:r>
            <a:r>
              <a:rPr lang="en-IN" sz="2000" b="1" dirty="0">
                <a:solidFill>
                  <a:schemeClr val="tx2"/>
                </a:solidFill>
              </a:rPr>
              <a:t>– </a:t>
            </a:r>
            <a:r>
              <a:rPr lang="en-IN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display the last day of the month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next_day</a:t>
            </a: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(date, day</a:t>
            </a:r>
            <a:r>
              <a:rPr lang="en-IN" sz="2000" b="1" dirty="0">
                <a:solidFill>
                  <a:schemeClr val="tx2"/>
                </a:solidFill>
              </a:rPr>
              <a:t>) – </a:t>
            </a:r>
            <a:r>
              <a:rPr lang="en-IN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display the date on which the given day occurs after the given date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the months between the </a:t>
            </a:r>
            <a:r>
              <a:rPr lang="en-IN" sz="2000" b="1" dirty="0" err="1">
                <a:solidFill>
                  <a:schemeClr val="tx2"/>
                </a:solidFill>
              </a:rPr>
              <a:t>hiredate</a:t>
            </a:r>
            <a:r>
              <a:rPr lang="en-IN" sz="2000" b="1" dirty="0">
                <a:solidFill>
                  <a:schemeClr val="tx2"/>
                </a:solidFill>
              </a:rPr>
              <a:t> and the </a:t>
            </a:r>
            <a:r>
              <a:rPr lang="en-IN" sz="2000" b="1" dirty="0" err="1">
                <a:solidFill>
                  <a:schemeClr val="tx2"/>
                </a:solidFill>
              </a:rPr>
              <a:t>sysdate</a:t>
            </a:r>
            <a:r>
              <a:rPr lang="en-IN" sz="2000" b="1" dirty="0">
                <a:solidFill>
                  <a:schemeClr val="tx2"/>
                </a:solidFill>
              </a:rPr>
              <a:t> for all employees of </a:t>
            </a:r>
            <a:r>
              <a:rPr lang="en-IN" sz="2000" b="1" dirty="0" err="1">
                <a:solidFill>
                  <a:schemeClr val="tx2"/>
                </a:solidFill>
              </a:rPr>
              <a:t>dept</a:t>
            </a:r>
            <a:r>
              <a:rPr lang="en-IN" sz="2000" b="1" dirty="0">
                <a:solidFill>
                  <a:schemeClr val="tx2"/>
                </a:solidFill>
              </a:rPr>
              <a:t> no 20.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empno,sysdate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sysdate,hiredate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 as D1, round(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sysdate,hiredate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)) as D2, round(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months_between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hiredate,sysdate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)) as D3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Functions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4532"/>
              </p:ext>
            </p:extLst>
          </p:nvPr>
        </p:nvGraphicFramePr>
        <p:xfrm>
          <a:off x="259078" y="4953000"/>
          <a:ext cx="8066118" cy="163266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3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623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SYSDATE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D1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D2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D3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38715" marB="3871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26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490.072289053166069295101553166069295102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-490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24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417.523901956391875746714456391875746714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-418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776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482.040030988649940262843488649940262843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573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04-FEB-22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493.588418085424133811230585424133811231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494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-494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578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7876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04-FEB-22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23-MAY-87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416.394869698327359617682198327359617682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416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-416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8715" marR="38715" marT="19357" marB="1935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4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38545" y="304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the last day of the current month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last_day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sysdate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dual;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0467"/>
              </p:ext>
            </p:extLst>
          </p:nvPr>
        </p:nvGraphicFramePr>
        <p:xfrm>
          <a:off x="2286000" y="1371600"/>
          <a:ext cx="3657600" cy="7518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9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SYSDATE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800" b="1" dirty="0">
                          <a:effectLst/>
                        </a:rPr>
                        <a:t>LAST_DAY(SYSDATE)</a:t>
                      </a:r>
                      <a:endParaRPr lang="en-IN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sz="1800">
                          <a:effectLst/>
                        </a:rPr>
                        <a:t>03-FEB-22</a:t>
                      </a:r>
                      <a:endParaRPr lang="en-IN" sz="18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effectLst/>
                        </a:rPr>
                        <a:t>28-FEB-22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8545" y="2527824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every  last date of the month on which an employee of dept. no. 20 is hired.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last_day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63264"/>
              </p:ext>
            </p:extLst>
          </p:nvPr>
        </p:nvGraphicFramePr>
        <p:xfrm>
          <a:off x="457200" y="4267200"/>
          <a:ext cx="7620000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HIREDATE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LAST_DAY(HIREDATE)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7566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02-APR-81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30-APR-81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7788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19-APR-87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30-APR-87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7902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03-DEC-81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31-DEC-81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7369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17-DEC-80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31-DEC-80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7876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23-MAY-87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31-MAY-87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47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the date on which we have a Monday and the date on which we have a Saturday after the </a:t>
            </a:r>
            <a:r>
              <a:rPr lang="en-IN" sz="2000" b="1" dirty="0" err="1">
                <a:solidFill>
                  <a:schemeClr val="tx2"/>
                </a:solidFill>
              </a:rPr>
              <a:t>hiredate</a:t>
            </a:r>
            <a:r>
              <a:rPr lang="en-IN" sz="2000" b="1" dirty="0">
                <a:solidFill>
                  <a:schemeClr val="tx2"/>
                </a:solidFill>
              </a:rPr>
              <a:t> for employees of dept. no 10.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,'MONDAY') as MON_DAY1,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,'MON') as MON_DAY2,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next_day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,'sat') as SAT_DAY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22530"/>
              </p:ext>
            </p:extLst>
          </p:nvPr>
        </p:nvGraphicFramePr>
        <p:xfrm>
          <a:off x="304800" y="2590800"/>
          <a:ext cx="7620000" cy="1158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HIREDATE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MON_DAY2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MON_DAY2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SAT_DAY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23-NOV-81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21-NOV-81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15-JUN-81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15-JUN-81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13-JUN-81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25-JAN-82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30-JAN-82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42702" y="39624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Display details of employees hired in the month of December.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mon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') = 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‘ 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97139"/>
              </p:ext>
            </p:extLst>
          </p:nvPr>
        </p:nvGraphicFramePr>
        <p:xfrm>
          <a:off x="284365" y="5105400"/>
          <a:ext cx="7870073" cy="121121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83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1177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MGR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FORD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7369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SMITH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7902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17-DEC-80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800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7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7900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JAMES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03-DEC-81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950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30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77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Date Manipulations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35086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 err="1">
                <a:solidFill>
                  <a:srgbClr val="C00000"/>
                </a:solidFill>
              </a:rPr>
              <a:t>to_date</a:t>
            </a:r>
            <a:r>
              <a:rPr lang="en-IN" sz="2000" b="1" dirty="0">
                <a:solidFill>
                  <a:srgbClr val="C00000"/>
                </a:solidFill>
              </a:rPr>
              <a:t>(char, format)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 err="1">
                <a:solidFill>
                  <a:schemeClr val="tx2"/>
                </a:solidFill>
              </a:rPr>
              <a:t>to_date</a:t>
            </a:r>
            <a:r>
              <a:rPr lang="en-IN" b="1" dirty="0">
                <a:solidFill>
                  <a:schemeClr val="tx2"/>
                </a:solidFill>
              </a:rPr>
              <a:t>('23-1-1982 05:20:30 am','</a:t>
            </a:r>
            <a:r>
              <a:rPr lang="en-IN" b="1" dirty="0" err="1">
                <a:solidFill>
                  <a:schemeClr val="tx2"/>
                </a:solidFill>
              </a:rPr>
              <a:t>dd</a:t>
            </a:r>
            <a:r>
              <a:rPr lang="en-IN" b="1" dirty="0">
                <a:solidFill>
                  <a:schemeClr val="tx2"/>
                </a:solidFill>
              </a:rPr>
              <a:t>-mm-</a:t>
            </a:r>
            <a:r>
              <a:rPr lang="en-IN" b="1" dirty="0" err="1">
                <a:solidFill>
                  <a:schemeClr val="tx2"/>
                </a:solidFill>
              </a:rPr>
              <a:t>yyyy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b="1" dirty="0" err="1">
                <a:solidFill>
                  <a:schemeClr val="tx2"/>
                </a:solidFill>
              </a:rPr>
              <a:t>hh:mi:ss</a:t>
            </a:r>
            <a:r>
              <a:rPr lang="en-IN" b="1" dirty="0">
                <a:solidFill>
                  <a:schemeClr val="tx2"/>
                </a:solidFill>
              </a:rPr>
              <a:t> am')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insert into </a:t>
            </a:r>
            <a:r>
              <a:rPr lang="en-IN" b="1" dirty="0" err="1">
                <a:solidFill>
                  <a:schemeClr val="tx2"/>
                </a:solidFill>
              </a:rPr>
              <a:t>emp</a:t>
            </a:r>
            <a:r>
              <a:rPr lang="en-IN" b="1" dirty="0">
                <a:solidFill>
                  <a:schemeClr val="tx2"/>
                </a:solidFill>
              </a:rPr>
              <a:t>  values(   7777, 'SUSAN', 'CLERK', 7782,   </a:t>
            </a:r>
            <a:r>
              <a:rPr lang="en-IN" b="1" dirty="0" err="1">
                <a:solidFill>
                  <a:schemeClr val="tx2"/>
                </a:solidFill>
                <a:highlight>
                  <a:srgbClr val="00FFFF"/>
                </a:highlight>
              </a:rPr>
              <a:t>to_date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('23-1-1982 05:20:30 am','dd-mm-yyyy </a:t>
            </a:r>
            <a:r>
              <a:rPr lang="en-IN" b="1" dirty="0" err="1">
                <a:solidFill>
                  <a:schemeClr val="tx2"/>
                </a:solidFill>
                <a:highlight>
                  <a:srgbClr val="00FFFF"/>
                </a:highlight>
              </a:rPr>
              <a:t>hh:mi:ss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 am'),   </a:t>
            </a:r>
            <a:r>
              <a:rPr lang="en-IN" b="1" dirty="0">
                <a:solidFill>
                  <a:schemeClr val="tx2"/>
                </a:solidFill>
              </a:rPr>
              <a:t>1300, null, 10  );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insert into </a:t>
            </a:r>
            <a:r>
              <a:rPr lang="en-IN" b="1" dirty="0" err="1">
                <a:solidFill>
                  <a:schemeClr val="tx2"/>
                </a:solidFill>
              </a:rPr>
              <a:t>emp</a:t>
            </a:r>
            <a:r>
              <a:rPr lang="en-IN" b="1" dirty="0">
                <a:solidFill>
                  <a:schemeClr val="tx2"/>
                </a:solidFill>
              </a:rPr>
              <a:t>  values(   7300, 'ZOE', 'CLERK', 7782,   </a:t>
            </a:r>
            <a:r>
              <a:rPr lang="en-IN" b="1" dirty="0" err="1">
                <a:solidFill>
                  <a:schemeClr val="tx2"/>
                </a:solidFill>
                <a:highlight>
                  <a:srgbClr val="00FFFF"/>
                </a:highlight>
              </a:rPr>
              <a:t>to_date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('23-1-1982 05:20:30 </a:t>
            </a:r>
            <a:r>
              <a:rPr lang="en-IN" b="1" dirty="0">
                <a:solidFill>
                  <a:schemeClr val="accent2"/>
                </a:solidFill>
                <a:highlight>
                  <a:srgbClr val="00FFFF"/>
                </a:highlight>
              </a:rPr>
              <a:t>pm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','dd-mm-yyyy </a:t>
            </a:r>
            <a:r>
              <a:rPr lang="en-IN" b="1" dirty="0" err="1">
                <a:solidFill>
                  <a:schemeClr val="tx2"/>
                </a:solidFill>
                <a:highlight>
                  <a:srgbClr val="00FFFF"/>
                </a:highlight>
              </a:rPr>
              <a:t>hh:mi:ss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 am'),   </a:t>
            </a:r>
            <a:r>
              <a:rPr lang="en-IN" b="1" dirty="0">
                <a:solidFill>
                  <a:schemeClr val="tx2"/>
                </a:solidFill>
              </a:rPr>
              <a:t>3300, null, 10  );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to_char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hiredate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,'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dd-mon-yy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hh:mi:ss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am') as DATE_TIME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10</a:t>
            </a:r>
          </a:p>
          <a:p>
            <a:r>
              <a:rPr lang="en-IN" b="1" dirty="0">
                <a:solidFill>
                  <a:schemeClr val="tx2"/>
                </a:solidFill>
              </a:rPr>
              <a:t>(displays ‘pm’ where the input was in pm)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25167"/>
              </p:ext>
            </p:extLst>
          </p:nvPr>
        </p:nvGraphicFramePr>
        <p:xfrm>
          <a:off x="1143000" y="4648200"/>
          <a:ext cx="5486400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59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EMPNO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DATE_TIME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7777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 05:20:30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7839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17-nov-81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7782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09-jun-81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7934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23-jan-82 12:00:00 am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488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7300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23-jan-82 05:20:30 pm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66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37" y="76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x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(cartesian product so total 16 rows)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94417"/>
              </p:ext>
            </p:extLst>
          </p:nvPr>
        </p:nvGraphicFramePr>
        <p:xfrm>
          <a:off x="157970" y="560070"/>
          <a:ext cx="4953001" cy="11658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EMPNO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JOB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MGR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HIREDATE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SAL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COMM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JONES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02-APR-81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2975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- 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7698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BLAKE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01-MAY-81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2850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30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7782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CLARK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7839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09-JUN-81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2450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SCOTT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ANALYST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19-APR-87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3000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04811"/>
              </p:ext>
            </p:extLst>
          </p:nvPr>
        </p:nvGraphicFramePr>
        <p:xfrm>
          <a:off x="5914561" y="560070"/>
          <a:ext cx="2410663" cy="11658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3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37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LOC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ACCOUNTING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NEW YORK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RESEARCH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DALLAS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SALES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CHICAGO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40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OPERATIONS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BOSTON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46173"/>
              </p:ext>
            </p:extLst>
          </p:nvPr>
        </p:nvGraphicFramePr>
        <p:xfrm>
          <a:off x="180137" y="1828800"/>
          <a:ext cx="8028737" cy="4876796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4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5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7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7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6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1050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9276"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EMPNO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ENAME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JOB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MGR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HIREDATE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SAL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COMM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DEPTNO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DEPTNO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DNAME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395"/>
                        </a:lnSpc>
                        <a:spcAft>
                          <a:spcPts val="0"/>
                        </a:spcAft>
                      </a:pPr>
                      <a:r>
                        <a:rPr lang="en-IN" sz="1400" b="1" kern="1200" dirty="0">
                          <a:effectLst/>
                        </a:rPr>
                        <a:t>LOC</a:t>
                      </a:r>
                      <a:endParaRPr lang="en-IN" sz="1400" b="1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14049" marB="14049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7566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JONES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MANAGER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7839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MANAGER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7839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09-JUN-81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ACCOUNTING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NEW YORK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02-APR-81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01-MAY-81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09-JUN-81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RESEARCH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DALLAS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09-JUN-81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1095"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SCOTT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ANALYST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19-APR-87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3000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SALES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CHICAGO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7566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JONES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02-APR-81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2975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7698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BLAKE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01-MAY-81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2850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30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7782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CLARK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MANAGER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7839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09-JUN-81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2450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- 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10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40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>
                          <a:effectLst/>
                        </a:rPr>
                        <a:t>OPERATIONS</a:t>
                      </a:r>
                      <a:endParaRPr lang="en-IN" sz="14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9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7788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SCOTT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ANALYST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7566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19-APR-87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3000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- 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20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40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OPERATIONS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kern="1200" dirty="0">
                          <a:effectLst/>
                        </a:rPr>
                        <a:t>BOSTON</a:t>
                      </a:r>
                      <a:endParaRPr lang="en-IN" sz="14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4049" marR="14049" marT="7251" marB="7251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34000" y="780092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F6464B-46D8-4F29-A39C-AC26E3759EBF}"/>
                  </a:ext>
                </a:extLst>
              </p14:cNvPr>
              <p14:cNvContentPartPr/>
              <p14:nvPr/>
            </p14:nvContentPartPr>
            <p14:xfrm>
              <a:off x="819000" y="2070000"/>
              <a:ext cx="4985280" cy="113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F6464B-46D8-4F29-A39C-AC26E3759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160" y="2006640"/>
                <a:ext cx="5016600" cy="12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1E6E71-AB32-477A-9F31-F8623766665D}"/>
                  </a:ext>
                </a:extLst>
              </p14:cNvPr>
              <p14:cNvContentPartPr/>
              <p14:nvPr/>
            </p14:nvContentPartPr>
            <p14:xfrm>
              <a:off x="3924360" y="3276720"/>
              <a:ext cx="1873440" cy="114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1E6E71-AB32-477A-9F31-F862376666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08520" y="3213360"/>
                <a:ext cx="190476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0549903-E3BE-47FF-B97D-D34EEA85845B}"/>
                  </a:ext>
                </a:extLst>
              </p14:cNvPr>
              <p14:cNvContentPartPr/>
              <p14:nvPr/>
            </p14:nvContentPartPr>
            <p14:xfrm>
              <a:off x="4133880" y="4464000"/>
              <a:ext cx="1594080" cy="115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0549903-E3BE-47FF-B97D-D34EEA8584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8040" y="4400640"/>
                <a:ext cx="1625400" cy="12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AE5823-B8F8-489C-B4A9-5BAE645FA94D}"/>
                  </a:ext>
                </a:extLst>
              </p14:cNvPr>
              <p14:cNvContentPartPr/>
              <p14:nvPr/>
            </p14:nvContentPartPr>
            <p14:xfrm>
              <a:off x="4641840" y="5575320"/>
              <a:ext cx="965520" cy="1219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AE5823-B8F8-489C-B4A9-5BAE645FA9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6000" y="5511960"/>
                <a:ext cx="996840" cy="13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1084D4-A0E3-4AC3-9FB4-8A14E9B610FD}"/>
                  </a:ext>
                </a:extLst>
              </p14:cNvPr>
              <p14:cNvContentPartPr/>
              <p14:nvPr/>
            </p14:nvContentPartPr>
            <p14:xfrm>
              <a:off x="4368960" y="2647800"/>
              <a:ext cx="1384560" cy="2407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1084D4-A0E3-4AC3-9FB4-8A14E9B610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59600" y="2638440"/>
                <a:ext cx="1403280" cy="24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83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80137" y="762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x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(cartesian product so total 16 rows)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086806"/>
              </p:ext>
            </p:extLst>
          </p:nvPr>
        </p:nvGraphicFramePr>
        <p:xfrm>
          <a:off x="3303084" y="609213"/>
          <a:ext cx="4953001" cy="11658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67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3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0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7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EMPNO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ENAME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JOB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MGR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HIREDATE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SAL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COMM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JONES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02-APR-81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2975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- 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7698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BLAKE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7839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01-MAY-81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2850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30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7782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CLARK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MANAGER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7839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09-JUN-81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2450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692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7788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SCOTT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ANALYST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7566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19-APR-87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3000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- 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37110"/>
              </p:ext>
            </p:extLst>
          </p:nvPr>
        </p:nvGraphicFramePr>
        <p:xfrm>
          <a:off x="212002" y="609600"/>
          <a:ext cx="2410663" cy="11658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3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037"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DEPTNO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DNAME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050" dirty="0">
                          <a:effectLst/>
                        </a:rPr>
                        <a:t>LOC</a:t>
                      </a:r>
                      <a:endParaRPr lang="en-IN" sz="105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10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ACCOUNTING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NEW YORK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20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RESEARCH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DALLAS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80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30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SALES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CHICAGO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876"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40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>
                          <a:effectLst/>
                        </a:rPr>
                        <a:t>OPERATIONS</a:t>
                      </a:r>
                      <a:endParaRPr lang="en-IN" sz="10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effectLst/>
                        </a:rPr>
                        <a:t>BOSTON</a:t>
                      </a:r>
                      <a:endParaRPr lang="en-IN" sz="105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22338" y="762000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51814"/>
              </p:ext>
            </p:extLst>
          </p:nvPr>
        </p:nvGraphicFramePr>
        <p:xfrm>
          <a:off x="152401" y="1905000"/>
          <a:ext cx="8181136" cy="47243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7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2659"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19756" marB="19756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02-APR-81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56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OPERATIONS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BOSTON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656"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40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OPERATIONS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BOSTON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7788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SCOTT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ANALYST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7566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19-APR-87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3000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756" marR="19756" marT="9878" marB="9878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07CA8CD-43B8-4E8E-BE5E-C43FE58B4CF5}"/>
                  </a:ext>
                </a:extLst>
              </p14:cNvPr>
              <p14:cNvContentPartPr/>
              <p14:nvPr/>
            </p14:nvContentPartPr>
            <p14:xfrm>
              <a:off x="69840" y="2247840"/>
              <a:ext cx="413280" cy="1054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07CA8CD-43B8-4E8E-BE5E-C43FE58B4C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80" y="2238480"/>
                <a:ext cx="43200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9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Inner Join (Natural Join)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89062"/>
              </p:ext>
            </p:extLst>
          </p:nvPr>
        </p:nvGraphicFramePr>
        <p:xfrm>
          <a:off x="182908" y="1524000"/>
          <a:ext cx="8120151" cy="313349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72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6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54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JOB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MGR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HIREDATE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SAL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COMM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DEPTNO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DNAME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2450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ACCOUNTING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NEW YORK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JONES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DALLAS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073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CHICAGO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9657" y="48006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This is the perfect join giving information about employees and information about the departments they are working in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A Natural Join has an ‘=‘ sign and the same column names on both the sides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It is the most common and popular join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689671-BF28-4C16-900B-F5DC516759D1}"/>
                  </a:ext>
                </a:extLst>
              </p14:cNvPr>
              <p14:cNvContentPartPr/>
              <p14:nvPr/>
            </p14:nvContentPartPr>
            <p14:xfrm>
              <a:off x="685800" y="1238400"/>
              <a:ext cx="5696280" cy="3918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689671-BF28-4C16-900B-F5DC516759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440" y="1229040"/>
                <a:ext cx="5715000" cy="39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BF3B16-6E23-4BF0-9B64-2915E013D47E}"/>
                  </a:ext>
                </a:extLst>
              </p14:cNvPr>
              <p14:cNvContentPartPr/>
              <p14:nvPr/>
            </p14:nvContentPartPr>
            <p14:xfrm>
              <a:off x="272880" y="1035000"/>
              <a:ext cx="2597760" cy="120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BF3B16-6E23-4BF0-9B64-2915E013D4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040" y="971640"/>
                <a:ext cx="26290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639F2B-ED9D-481E-A22B-CAE540855869}"/>
                  </a:ext>
                </a:extLst>
              </p14:cNvPr>
              <p14:cNvContentPartPr/>
              <p14:nvPr/>
            </p14:nvContentPartPr>
            <p14:xfrm>
              <a:off x="3029040" y="1117440"/>
              <a:ext cx="1041840" cy="19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639F2B-ED9D-481E-A22B-CAE5408558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3200" y="1054080"/>
                <a:ext cx="1073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8BB688-45AE-48C5-9958-707FDDBBC531}"/>
                  </a:ext>
                </a:extLst>
              </p14:cNvPr>
              <p14:cNvContentPartPr/>
              <p14:nvPr/>
            </p14:nvContentPartPr>
            <p14:xfrm>
              <a:off x="4444920" y="1073160"/>
              <a:ext cx="2165760" cy="57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8BB688-45AE-48C5-9958-707FDDBBC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9080" y="1009800"/>
                <a:ext cx="2197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79303FE-87A0-4DA4-BF4E-7AEBB2317B78}"/>
                  </a:ext>
                </a:extLst>
              </p14:cNvPr>
              <p14:cNvContentPartPr/>
              <p14:nvPr/>
            </p14:nvContentPartPr>
            <p14:xfrm>
              <a:off x="6610320" y="10796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79303FE-87A0-4DA4-BF4E-7AEBB2317B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4480" y="10162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0919C5-9B80-4C61-B636-EE8FF30CF97F}"/>
                  </a:ext>
                </a:extLst>
              </p14:cNvPr>
              <p14:cNvContentPartPr/>
              <p14:nvPr/>
            </p14:nvContentPartPr>
            <p14:xfrm>
              <a:off x="590400" y="4927680"/>
              <a:ext cx="3493080" cy="222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0919C5-9B80-4C61-B636-EE8FF30CF9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560" y="4864320"/>
                <a:ext cx="35244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BBB28B-663E-491B-9A12-34DAD79D4A9E}"/>
                  </a:ext>
                </a:extLst>
              </p14:cNvPr>
              <p14:cNvContentPartPr/>
              <p14:nvPr/>
            </p14:nvContentPartPr>
            <p14:xfrm>
              <a:off x="4502160" y="5010120"/>
              <a:ext cx="2565720" cy="70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BBB28B-663E-491B-9A12-34DAD79D4A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86320" y="4946760"/>
                <a:ext cx="2597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75F9644-F8B2-4C7D-829D-AFB1E99F9D9F}"/>
                  </a:ext>
                </a:extLst>
              </p14:cNvPr>
              <p14:cNvContentPartPr/>
              <p14:nvPr/>
            </p14:nvContentPartPr>
            <p14:xfrm>
              <a:off x="628560" y="5194440"/>
              <a:ext cx="4445280" cy="120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75F9644-F8B2-4C7D-829D-AFB1E99F9D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2720" y="5131080"/>
                <a:ext cx="4476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8069D1-D5EB-4BFB-A321-7DF6AB069D13}"/>
                  </a:ext>
                </a:extLst>
              </p14:cNvPr>
              <p14:cNvContentPartPr/>
              <p14:nvPr/>
            </p14:nvContentPartPr>
            <p14:xfrm>
              <a:off x="692280" y="5784840"/>
              <a:ext cx="208296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8069D1-D5EB-4BFB-A321-7DF6AB069D1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440" y="5721480"/>
                <a:ext cx="2114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283DF46-BAE7-49BE-888B-0174AB21B381}"/>
                  </a:ext>
                </a:extLst>
              </p14:cNvPr>
              <p14:cNvContentPartPr/>
              <p14:nvPr/>
            </p14:nvContentPartPr>
            <p14:xfrm>
              <a:off x="2844720" y="5638680"/>
              <a:ext cx="273600" cy="400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283DF46-BAE7-49BE-888B-0174AB21B3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8880" y="5575320"/>
                <a:ext cx="304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C90F3C-6C66-4CCD-80BC-FD7BE2842768}"/>
                  </a:ext>
                </a:extLst>
              </p14:cNvPr>
              <p14:cNvContentPartPr/>
              <p14:nvPr/>
            </p14:nvContentPartPr>
            <p14:xfrm>
              <a:off x="507960" y="5664240"/>
              <a:ext cx="2261160" cy="20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C90F3C-6C66-4CCD-80BC-FD7BE28427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2120" y="5600880"/>
                <a:ext cx="22924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D65AD3-4E8C-4D8C-9BBE-A96E573D9166}"/>
                  </a:ext>
                </a:extLst>
              </p14:cNvPr>
              <p14:cNvContentPartPr/>
              <p14:nvPr/>
            </p14:nvContentPartPr>
            <p14:xfrm>
              <a:off x="3232080" y="5689440"/>
              <a:ext cx="4413600" cy="9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D65AD3-4E8C-4D8C-9BBE-A96E573D91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6240" y="5626080"/>
                <a:ext cx="44449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10DDFE-1CF9-4BB6-AD63-9B0EBD53DDEA}"/>
                  </a:ext>
                </a:extLst>
              </p14:cNvPr>
              <p14:cNvContentPartPr/>
              <p14:nvPr/>
            </p14:nvContentPartPr>
            <p14:xfrm>
              <a:off x="552600" y="5950080"/>
              <a:ext cx="559080" cy="18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10DDFE-1CF9-4BB6-AD63-9B0EBD53DD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6760" y="5886720"/>
                <a:ext cx="590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08831A-D0BC-425F-A6B4-F3BA52FDD4F6}"/>
                  </a:ext>
                </a:extLst>
              </p14:cNvPr>
              <p14:cNvContentPartPr/>
              <p14:nvPr/>
            </p14:nvContentPartPr>
            <p14:xfrm>
              <a:off x="717480" y="6451560"/>
              <a:ext cx="4343760" cy="18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08831A-D0BC-425F-A6B4-F3BA52FDD4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1640" y="6388200"/>
                <a:ext cx="43750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92BDA90-35DE-41AA-AF12-312EDD0EC59B}"/>
                  </a:ext>
                </a:extLst>
              </p14:cNvPr>
              <p14:cNvContentPartPr/>
              <p14:nvPr/>
            </p14:nvContentPartPr>
            <p14:xfrm>
              <a:off x="3174840" y="6470640"/>
              <a:ext cx="1423080" cy="95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92BDA90-35DE-41AA-AF12-312EDD0EC5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59000" y="6407280"/>
                <a:ext cx="14544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35D8DFF-F149-4419-9CD4-E2745604927E}"/>
                  </a:ext>
                </a:extLst>
              </p14:cNvPr>
              <p14:cNvContentPartPr/>
              <p14:nvPr/>
            </p14:nvContentPartPr>
            <p14:xfrm>
              <a:off x="1003320" y="6464160"/>
              <a:ext cx="3454560" cy="70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35D8DFF-F149-4419-9CD4-E274560492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7480" y="6400800"/>
                <a:ext cx="3485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BFCEDE-DA3A-4F2C-AC1B-AB74C5492478}"/>
                  </a:ext>
                </a:extLst>
              </p14:cNvPr>
              <p14:cNvContentPartPr/>
              <p14:nvPr/>
            </p14:nvContentPartPr>
            <p14:xfrm>
              <a:off x="558720" y="6394320"/>
              <a:ext cx="1600560" cy="146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BFCEDE-DA3A-4F2C-AC1B-AB74C54924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2880" y="6330960"/>
                <a:ext cx="1631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7EB9ABA-8041-4DAC-AB9A-9156019EEE9B}"/>
                  </a:ext>
                </a:extLst>
              </p14:cNvPr>
              <p14:cNvContentPartPr/>
              <p14:nvPr/>
            </p14:nvContentPartPr>
            <p14:xfrm>
              <a:off x="2158920" y="6407280"/>
              <a:ext cx="2572200" cy="114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7EB9ABA-8041-4DAC-AB9A-9156019EEE9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143080" y="6343920"/>
                <a:ext cx="26035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75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Inner Join (Natural Join)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OR 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inner 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Display the employee name, salary, designation, </a:t>
            </a:r>
            <a:r>
              <a:rPr lang="en-IN" sz="2000" b="1" dirty="0" err="1">
                <a:solidFill>
                  <a:schemeClr val="accent1"/>
                </a:solidFill>
              </a:rPr>
              <a:t>deptno</a:t>
            </a:r>
            <a:r>
              <a:rPr lang="en-IN" sz="2000" b="1" dirty="0">
                <a:solidFill>
                  <a:schemeClr val="accent1"/>
                </a:solidFill>
              </a:rPr>
              <a:t> and </a:t>
            </a:r>
            <a:r>
              <a:rPr lang="en-IN" sz="2000" b="1" dirty="0" err="1">
                <a:solidFill>
                  <a:schemeClr val="accent1"/>
                </a:solidFill>
              </a:rPr>
              <a:t>dname</a:t>
            </a:r>
            <a:r>
              <a:rPr lang="en-IN" sz="2000" b="1" dirty="0">
                <a:solidFill>
                  <a:schemeClr val="accent1"/>
                </a:solidFill>
              </a:rPr>
              <a:t> of employees.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Since </a:t>
            </a:r>
            <a:r>
              <a:rPr lang="en-IN" sz="2000" b="1" dirty="0" err="1">
                <a:solidFill>
                  <a:schemeClr val="accent1"/>
                </a:solidFill>
              </a:rPr>
              <a:t>deptno</a:t>
            </a:r>
            <a:r>
              <a:rPr lang="en-IN" sz="2000" b="1" dirty="0">
                <a:solidFill>
                  <a:schemeClr val="accent1"/>
                </a:solidFill>
              </a:rPr>
              <a:t> is in both the tables, it is compulsory to write the table name or the alias before it. (writing </a:t>
            </a:r>
            <a:r>
              <a:rPr lang="en-IN" sz="2000" b="1" dirty="0" err="1">
                <a:solidFill>
                  <a:schemeClr val="accent1"/>
                </a:solidFill>
              </a:rPr>
              <a:t>e.deptno</a:t>
            </a:r>
            <a:r>
              <a:rPr lang="en-IN" sz="2000" b="1" dirty="0">
                <a:solidFill>
                  <a:schemeClr val="accent1"/>
                </a:solidFill>
              </a:rPr>
              <a:t> or </a:t>
            </a:r>
            <a:r>
              <a:rPr lang="en-IN" sz="2000" b="1" dirty="0" err="1">
                <a:solidFill>
                  <a:schemeClr val="accent1"/>
                </a:solidFill>
              </a:rPr>
              <a:t>d.deptno</a:t>
            </a:r>
            <a:r>
              <a:rPr lang="en-IN" sz="2000" b="1" dirty="0">
                <a:solidFill>
                  <a:schemeClr val="accent1"/>
                </a:solidFill>
              </a:rPr>
              <a:t> will not make any difference to the output)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For </a:t>
            </a:r>
            <a:r>
              <a:rPr lang="en-IN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columns which are not common there is no need to write the table name or alias before their names.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49D9D4F-B0B3-49D8-9743-0E3F2FBC959E}"/>
                  </a:ext>
                </a:extLst>
              </p14:cNvPr>
              <p14:cNvContentPartPr/>
              <p14:nvPr/>
            </p14:nvContentPartPr>
            <p14:xfrm>
              <a:off x="635040" y="1924200"/>
              <a:ext cx="2616480" cy="99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49D9D4F-B0B3-49D8-9743-0E3F2FBC9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00" y="1860840"/>
                <a:ext cx="2647800" cy="11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FB1B0C-FB1C-422C-982C-A96834CC06BE}"/>
                  </a:ext>
                </a:extLst>
              </p14:cNvPr>
              <p14:cNvContentPartPr/>
              <p14:nvPr/>
            </p14:nvContentPartPr>
            <p14:xfrm>
              <a:off x="1193760" y="4984920"/>
              <a:ext cx="290880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FB1B0C-FB1C-422C-982C-A96834CC06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7920" y="4921560"/>
                <a:ext cx="2940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20C0C0-4735-4B24-8FD0-FDACC1D4BF0C}"/>
                  </a:ext>
                </a:extLst>
              </p14:cNvPr>
              <p14:cNvContentPartPr/>
              <p14:nvPr/>
            </p14:nvContentPartPr>
            <p14:xfrm>
              <a:off x="4546440" y="4902120"/>
              <a:ext cx="3054960" cy="15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20C0C0-4735-4B24-8FD0-FDACC1D4BF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0600" y="4838760"/>
                <a:ext cx="3086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6F3E77B-0554-4A88-94C8-DC91DCB833B0}"/>
                  </a:ext>
                </a:extLst>
              </p14:cNvPr>
              <p14:cNvContentPartPr/>
              <p14:nvPr/>
            </p14:nvContentPartPr>
            <p14:xfrm>
              <a:off x="571680" y="5219640"/>
              <a:ext cx="3137040" cy="15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6F3E77B-0554-4A88-94C8-DC91DCB833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5840" y="5156280"/>
                <a:ext cx="3168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3922B2-6B70-4368-84E3-BFC1E25A14E1}"/>
                  </a:ext>
                </a:extLst>
              </p14:cNvPr>
              <p14:cNvContentPartPr/>
              <p14:nvPr/>
            </p14:nvContentPartPr>
            <p14:xfrm>
              <a:off x="4336920" y="5232240"/>
              <a:ext cx="3308760" cy="159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3922B2-6B70-4368-84E3-BFC1E25A1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1080" y="5168880"/>
                <a:ext cx="33400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B43F52-9DAE-4BD2-9637-1CB86F3666EC}"/>
                  </a:ext>
                </a:extLst>
              </p14:cNvPr>
              <p14:cNvContentPartPr/>
              <p14:nvPr/>
            </p14:nvContentPartPr>
            <p14:xfrm>
              <a:off x="552600" y="5556240"/>
              <a:ext cx="2978280" cy="19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B43F52-9DAE-4BD2-9637-1CB86F3666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6760" y="5492880"/>
                <a:ext cx="30096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33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657" y="914400"/>
            <a:ext cx="8153400" cy="5555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Display the employee name, salary, designation and </a:t>
            </a:r>
            <a:r>
              <a:rPr lang="en-IN" sz="2000" b="1" dirty="0" err="1">
                <a:solidFill>
                  <a:schemeClr val="accent1"/>
                </a:solidFill>
              </a:rPr>
              <a:t>dept</a:t>
            </a:r>
            <a:r>
              <a:rPr lang="en-IN" sz="2000" b="1" dirty="0">
                <a:solidFill>
                  <a:schemeClr val="accent1"/>
                </a:solidFill>
              </a:rPr>
              <a:t> name of employees working at New York.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 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loc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= ‘NEW YORK’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Display the employee name, designation, </a:t>
            </a:r>
            <a:r>
              <a:rPr lang="en-IN" sz="2000" b="1" dirty="0" err="1">
                <a:solidFill>
                  <a:schemeClr val="accent1"/>
                </a:solidFill>
              </a:rPr>
              <a:t>deptno</a:t>
            </a:r>
            <a:r>
              <a:rPr lang="en-IN" sz="2000" b="1" dirty="0">
                <a:solidFill>
                  <a:schemeClr val="accent1"/>
                </a:solidFill>
              </a:rPr>
              <a:t> and location of employees earning more than 2000 and working in the SALES department.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job,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loc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emp e ,dept d 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&gt; 2000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upper(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) = ‘SALES’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66B246-3AC6-4F82-8D77-008007D4ABD0}"/>
                  </a:ext>
                </a:extLst>
              </p14:cNvPr>
              <p14:cNvContentPartPr/>
              <p14:nvPr/>
            </p14:nvContentPartPr>
            <p14:xfrm>
              <a:off x="349200" y="4152960"/>
              <a:ext cx="336960" cy="209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66B246-3AC6-4F82-8D77-008007D4AB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4089600"/>
                <a:ext cx="368280" cy="222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44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2400" y="889462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  <a:highlight>
                  <a:srgbClr val="FFFF00"/>
                </a:highlight>
              </a:rPr>
              <a:t>All those rows which do not satisfy the join condition are not selected in the join queries i.e.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All those departments where no employees are working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b="1" dirty="0">
                <a:solidFill>
                  <a:schemeClr val="accent1"/>
                </a:solidFill>
              </a:rPr>
              <a:t>All those employees who have not been assigned any department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Outer Joins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59589"/>
              </p:ext>
            </p:extLst>
          </p:nvPr>
        </p:nvGraphicFramePr>
        <p:xfrm>
          <a:off x="228600" y="2819400"/>
          <a:ext cx="4267200" cy="17068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DNAME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LOC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ACCOUNTING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NEW YORK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RESEARCH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DALLAS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SALES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CHICAGO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OPERATIONS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BOSTON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415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MARKETING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NEW YORK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549833" y="4114799"/>
            <a:ext cx="304800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4549833" y="4419600"/>
            <a:ext cx="304800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029200" y="395962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40 and 50 will never get selected.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7900555" y="624840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251975"/>
              </p:ext>
            </p:extLst>
          </p:nvPr>
        </p:nvGraphicFramePr>
        <p:xfrm>
          <a:off x="248690" y="4800600"/>
          <a:ext cx="7620000" cy="19812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DEPTNO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7698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CLARK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7788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SCOTT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ANALYST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19-APR-87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1122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Mary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23-MAR-02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400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1123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Tyson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CLERK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 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20-JAN-02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2500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-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29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52400" y="838200"/>
            <a:ext cx="81534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,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(+); 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sz="2000" b="1" dirty="0">
              <a:solidFill>
                <a:schemeClr val="tx2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highlight>
                  <a:srgbClr val="FFFF00"/>
                </a:highlight>
              </a:rPr>
              <a:t>This is a Left Outer Join which means all rows of the table on the left hand side have to be displayed even if there are no connecting rows on right hand side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Details about employees and their departments as well as details about employees who are not working in any department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69232" y="762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Left Outer Joins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04057"/>
              </p:ext>
            </p:extLst>
          </p:nvPr>
        </p:nvGraphicFramePr>
        <p:xfrm>
          <a:off x="117764" y="4038600"/>
          <a:ext cx="8077201" cy="2692703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4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70474"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EMPNO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ENAME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JOB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MGR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HIREDATE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SAL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COMM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DEPTNO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DNAME</a:t>
                      </a:r>
                      <a:endParaRPr lang="en-IN" sz="12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200" b="1" dirty="0">
                          <a:effectLst/>
                        </a:rPr>
                        <a:t>LOC</a:t>
                      </a:r>
                      <a:endParaRPr lang="en-IN" sz="12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48986" marB="48986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CLARK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09-JUN-81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2450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ACCOUNTING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NEW YORK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JONES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02-APR-81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2975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7788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SCOTT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ANALYST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7566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19-APR-87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RESEARCH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DALLAS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7698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BLAKE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MANAGER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01-MAY-81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2850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30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SALES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CHICAGO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Mary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MANAGER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7839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23-MAR-02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400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1123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Tyson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CLERK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20-JAN-02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2500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effectLst/>
                        </a:rPr>
                        <a:t>- 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effectLst/>
                        </a:rPr>
                        <a:t>-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8986" marR="48986" marT="24493" marB="2449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080462" y="890846"/>
            <a:ext cx="30480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empsmall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e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left outer join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d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on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d.deptno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7413" y="12192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765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6934BCC31DF488B3DDEEB109D8F95" ma:contentTypeVersion="12" ma:contentTypeDescription="Create a new document." ma:contentTypeScope="" ma:versionID="d4814a6c23e60eead6aa28e00f437943">
  <xsd:schema xmlns:xsd="http://www.w3.org/2001/XMLSchema" xmlns:xs="http://www.w3.org/2001/XMLSchema" xmlns:p="http://schemas.microsoft.com/office/2006/metadata/properties" xmlns:ns2="80aefa66-4b42-4264-b046-00d7c33af591" xmlns:ns3="fbcd1169-79ea-4090-bc5e-f1bd66edc7ba" targetNamespace="http://schemas.microsoft.com/office/2006/metadata/properties" ma:root="true" ma:fieldsID="02fa384cc967e5ba65789d8401606116" ns2:_="" ns3:_="">
    <xsd:import namespace="80aefa66-4b42-4264-b046-00d7c33af591"/>
    <xsd:import namespace="fbcd1169-79ea-4090-bc5e-f1bd66edc7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efa66-4b42-4264-b046-00d7c33af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cd1169-79ea-4090-bc5e-f1bd66edc7b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E64C71-0F8F-497D-BE7E-8C9AB8DDE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efa66-4b42-4264-b046-00d7c33af591"/>
    <ds:schemaRef ds:uri="fbcd1169-79ea-4090-bc5e-f1bd66edc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61BE70-5F17-4230-B5F1-A1DFCF980C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E485D-68D8-42AE-8F4F-8954D2C372D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4360</Words>
  <Application>Microsoft Office PowerPoint</Application>
  <PresentationFormat>On-screen Show (4:3)</PresentationFormat>
  <Paragraphs>1673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Office Theme</vt:lpstr>
      <vt:lpstr>JOINS</vt:lpstr>
      <vt:lpstr>Cartesian Product</vt:lpstr>
      <vt:lpstr>PowerPoint Presentation</vt:lpstr>
      <vt:lpstr>PowerPoint Presentation</vt:lpstr>
      <vt:lpstr>Inner Join (Natural Join)</vt:lpstr>
      <vt:lpstr>Inner Join (Natural Join)</vt:lpstr>
      <vt:lpstr>Examples</vt:lpstr>
      <vt:lpstr>Outer Joins</vt:lpstr>
      <vt:lpstr>Left Outer Joins</vt:lpstr>
      <vt:lpstr>Right Outer Joins</vt:lpstr>
      <vt:lpstr>Full Outer Joins</vt:lpstr>
      <vt:lpstr>Self Joins</vt:lpstr>
      <vt:lpstr>PowerPoint Presentation</vt:lpstr>
      <vt:lpstr>PowerPoint Presentation</vt:lpstr>
      <vt:lpstr>PowerPoint Presentation</vt:lpstr>
      <vt:lpstr>Date Manipulations</vt:lpstr>
      <vt:lpstr>Date Manipulations</vt:lpstr>
      <vt:lpstr>PowerPoint Presentation</vt:lpstr>
      <vt:lpstr>PowerPoint Presentation</vt:lpstr>
      <vt:lpstr>Date Manipulations</vt:lpstr>
      <vt:lpstr>Date Manipulations</vt:lpstr>
      <vt:lpstr>Date Manipulations</vt:lpstr>
      <vt:lpstr>Date Manipulations</vt:lpstr>
      <vt:lpstr>Date Manipulations</vt:lpstr>
      <vt:lpstr>PowerPoint Presentation</vt:lpstr>
      <vt:lpstr>Date Functions</vt:lpstr>
      <vt:lpstr>PowerPoint Presentation</vt:lpstr>
      <vt:lpstr>Date Manipulations</vt:lpstr>
      <vt:lpstr>Date Manipulations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</dc:title>
  <dc:creator>Anjali Jivani</dc:creator>
  <cp:lastModifiedBy>Gautam Maiyani</cp:lastModifiedBy>
  <cp:revision>11</cp:revision>
  <dcterms:created xsi:type="dcterms:W3CDTF">2022-02-06T13:43:32Z</dcterms:created>
  <dcterms:modified xsi:type="dcterms:W3CDTF">2022-04-21T11:27:59Z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0x0101001B26934BCC31DF488B3DDEEB109D8F95</vt:lpwstr>
  </property>
</Properties>
</file>