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bami Owolabi" userId="e6383624-5d00-4383-874b-019646f7164f" providerId="ADAL" clId="{41D2524E-6626-4968-ABD9-240A2418E7D7}"/>
    <pc:docChg chg="undo custSel modSld">
      <pc:chgData name="Ayobami Owolabi" userId="e6383624-5d00-4383-874b-019646f7164f" providerId="ADAL" clId="{41D2524E-6626-4968-ABD9-240A2418E7D7}" dt="2025-06-17T07:33:11.527" v="84"/>
      <pc:docMkLst>
        <pc:docMk/>
      </pc:docMkLst>
      <pc:sldChg chg="modTransition">
        <pc:chgData name="Ayobami Owolabi" userId="e6383624-5d00-4383-874b-019646f7164f" providerId="ADAL" clId="{41D2524E-6626-4968-ABD9-240A2418E7D7}" dt="2025-06-17T07:33:11.527" v="84"/>
        <pc:sldMkLst>
          <pc:docMk/>
          <pc:sldMk cId="2284194407" sldId="256"/>
        </pc:sldMkLst>
      </pc:sldChg>
      <pc:sldChg chg="modSp mod">
        <pc:chgData name="Ayobami Owolabi" userId="e6383624-5d00-4383-874b-019646f7164f" providerId="ADAL" clId="{41D2524E-6626-4968-ABD9-240A2418E7D7}" dt="2025-06-17T07:32:03.508" v="83" actId="1076"/>
        <pc:sldMkLst>
          <pc:docMk/>
          <pc:sldMk cId="1297088142" sldId="257"/>
        </pc:sldMkLst>
        <pc:spChg chg="mod">
          <ac:chgData name="Ayobami Owolabi" userId="e6383624-5d00-4383-874b-019646f7164f" providerId="ADAL" clId="{41D2524E-6626-4968-ABD9-240A2418E7D7}" dt="2025-06-17T07:32:03.508" v="83" actId="1076"/>
          <ac:spMkLst>
            <pc:docMk/>
            <pc:sldMk cId="1297088142" sldId="257"/>
            <ac:spMk id="4" creationId="{CAB5EFE3-3C96-9EFA-9932-193EE08DCAAE}"/>
          </ac:spMkLst>
        </pc:spChg>
      </pc:sldChg>
      <pc:sldChg chg="addSp delSp modSp mod">
        <pc:chgData name="Ayobami Owolabi" userId="e6383624-5d00-4383-874b-019646f7164f" providerId="ADAL" clId="{41D2524E-6626-4968-ABD9-240A2418E7D7}" dt="2025-06-17T07:30:47.849" v="82" actId="255"/>
        <pc:sldMkLst>
          <pc:docMk/>
          <pc:sldMk cId="1877708261" sldId="263"/>
        </pc:sldMkLst>
        <pc:spChg chg="del">
          <ac:chgData name="Ayobami Owolabi" userId="e6383624-5d00-4383-874b-019646f7164f" providerId="ADAL" clId="{41D2524E-6626-4968-ABD9-240A2418E7D7}" dt="2025-06-16T21:49:03.697" v="0" actId="478"/>
          <ac:spMkLst>
            <pc:docMk/>
            <pc:sldMk cId="1877708261" sldId="263"/>
            <ac:spMk id="2" creationId="{51566BC3-4EA6-08D1-861E-8A9C8FE3CDBD}"/>
          </ac:spMkLst>
        </pc:spChg>
        <pc:spChg chg="del mod">
          <ac:chgData name="Ayobami Owolabi" userId="e6383624-5d00-4383-874b-019646f7164f" providerId="ADAL" clId="{41D2524E-6626-4968-ABD9-240A2418E7D7}" dt="2025-06-16T21:49:10.488" v="2" actId="478"/>
          <ac:spMkLst>
            <pc:docMk/>
            <pc:sldMk cId="1877708261" sldId="263"/>
            <ac:spMk id="3" creationId="{00D6B6C1-BEF9-B2F7-7271-68D9F2DA95C2}"/>
          </ac:spMkLst>
        </pc:spChg>
        <pc:spChg chg="add mod">
          <ac:chgData name="Ayobami Owolabi" userId="e6383624-5d00-4383-874b-019646f7164f" providerId="ADAL" clId="{41D2524E-6626-4968-ABD9-240A2418E7D7}" dt="2025-06-17T07:29:41.795" v="81" actId="20577"/>
          <ac:spMkLst>
            <pc:docMk/>
            <pc:sldMk cId="1877708261" sldId="263"/>
            <ac:spMk id="4" creationId="{89F99A35-5C8A-63E6-CF2D-B6032BADF3F9}"/>
          </ac:spMkLst>
        </pc:spChg>
        <pc:spChg chg="add mod">
          <ac:chgData name="Ayobami Owolabi" userId="e6383624-5d00-4383-874b-019646f7164f" providerId="ADAL" clId="{41D2524E-6626-4968-ABD9-240A2418E7D7}" dt="2025-06-17T07:30:47.849" v="82" actId="255"/>
          <ac:spMkLst>
            <pc:docMk/>
            <pc:sldMk cId="1877708261" sldId="263"/>
            <ac:spMk id="5" creationId="{849A48FC-2F26-7774-C306-0A517B171B58}"/>
          </ac:spMkLst>
        </pc:spChg>
        <pc:spChg chg="add">
          <ac:chgData name="Ayobami Owolabi" userId="e6383624-5d00-4383-874b-019646f7164f" providerId="ADAL" clId="{41D2524E-6626-4968-ABD9-240A2418E7D7}" dt="2025-06-16T21:55:12.935" v="42"/>
          <ac:spMkLst>
            <pc:docMk/>
            <pc:sldMk cId="1877708261" sldId="263"/>
            <ac:spMk id="6" creationId="{320C17C5-7EE0-2133-086C-011B6AEBDA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2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7459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2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0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78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994C-F9F6-5998-C938-3ADF4C22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1972-0BFC-FFC6-E820-567C42E3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3FDA-5BA7-8157-F8F7-67204EDB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0AB15-3249-533A-B9F7-7A02276E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9A23-202D-AA46-81B9-3B860CF4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1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4FE15F-04B3-499E-9F53-6A22B5DC59C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A86898-4567-4117-B492-47A0A8F6B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911-B28A-6193-B0AA-9DC01303E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EduHub</a:t>
            </a:r>
            <a:r>
              <a:rPr lang="en-US" b="1" dirty="0"/>
              <a:t> – MongoDB Backend for E-Learning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E31EA-89B0-4D36-7F61-398CD3E3B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AltSchool- Data Engineering</a:t>
            </a:r>
          </a:p>
          <a:p>
            <a:endParaRPr lang="en-US" dirty="0"/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Ayobami Owolabi</a:t>
            </a:r>
          </a:p>
        </p:txBody>
      </p:sp>
    </p:spTree>
    <p:extLst>
      <p:ext uri="{BB962C8B-B14F-4D97-AF65-F5344CB8AC3E}">
        <p14:creationId xmlns:p14="http://schemas.microsoft.com/office/powerpoint/2010/main" val="228419440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11D20E-06A2-CE6E-6EF2-EAEA439E89BC}"/>
              </a:ext>
            </a:extLst>
          </p:cNvPr>
          <p:cNvSpPr/>
          <p:nvPr/>
        </p:nvSpPr>
        <p:spPr>
          <a:xfrm>
            <a:off x="2560320" y="1463039"/>
            <a:ext cx="7077456" cy="371246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2647C-C657-32B8-111D-D7DE706AD3A4}"/>
              </a:ext>
            </a:extLst>
          </p:cNvPr>
          <p:cNvSpPr txBox="1"/>
          <p:nvPr/>
        </p:nvSpPr>
        <p:spPr>
          <a:xfrm>
            <a:off x="3389376" y="2657551"/>
            <a:ext cx="5413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626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8A79-5558-0DC7-C001-2F68E33A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928" cy="7321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9459-6D30-FA4B-87D0-4212809F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35"/>
            <a:ext cx="6495288" cy="51761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fully functional MongoDB-based backend for an e-learning platform that manages: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Enrollments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submission and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5EFE3-3C96-9EFA-9932-193EE08DCAAE}"/>
              </a:ext>
            </a:extLst>
          </p:cNvPr>
          <p:cNvSpPr txBox="1"/>
          <p:nvPr/>
        </p:nvSpPr>
        <p:spPr>
          <a:xfrm>
            <a:off x="8307431" y="3680116"/>
            <a:ext cx="3471672" cy="28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compass,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Python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70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FFB3-5896-C689-DC7B-9DDD46F8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339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821575-98E2-2A72-E653-7CA9C1865386}"/>
              </a:ext>
            </a:extLst>
          </p:cNvPr>
          <p:cNvSpPr/>
          <p:nvPr/>
        </p:nvSpPr>
        <p:spPr>
          <a:xfrm>
            <a:off x="985716" y="1426464"/>
            <a:ext cx="5398008" cy="3450336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Created: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Students and instructors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Course information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Student course enrollments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Individual lessons within courses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Course assignments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Student assignment submissions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547BC9-6AF0-0A0C-4D0F-968A695D7682}"/>
              </a:ext>
            </a:extLst>
          </p:cNvPr>
          <p:cNvSpPr/>
          <p:nvPr/>
        </p:nvSpPr>
        <p:spPr>
          <a:xfrm>
            <a:off x="6455664" y="1426464"/>
            <a:ext cx="5117592" cy="3450336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enrollments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courses ------ lessons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62BAAE-F21B-1699-4CD0-6215958EE71A}"/>
              </a:ext>
            </a:extLst>
          </p:cNvPr>
          <p:cNvCxnSpPr>
            <a:cxnSpLocks/>
          </p:cNvCxnSpPr>
          <p:nvPr/>
        </p:nvCxnSpPr>
        <p:spPr>
          <a:xfrm>
            <a:off x="9087612" y="2170176"/>
            <a:ext cx="0" cy="20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92C713-ACDD-2853-68F4-3EB4BFAEC1D1}"/>
              </a:ext>
            </a:extLst>
          </p:cNvPr>
          <p:cNvCxnSpPr>
            <a:cxnSpLocks/>
          </p:cNvCxnSpPr>
          <p:nvPr/>
        </p:nvCxnSpPr>
        <p:spPr>
          <a:xfrm>
            <a:off x="9087612" y="2761488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83051-1F82-E0EB-4C53-22783878201E}"/>
              </a:ext>
            </a:extLst>
          </p:cNvPr>
          <p:cNvCxnSpPr>
            <a:cxnSpLocks/>
          </p:cNvCxnSpPr>
          <p:nvPr/>
        </p:nvCxnSpPr>
        <p:spPr>
          <a:xfrm flipH="1">
            <a:off x="9049512" y="3393948"/>
            <a:ext cx="1524" cy="2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020CA-85FD-6B0B-DA28-029BA8954853}"/>
              </a:ext>
            </a:extLst>
          </p:cNvPr>
          <p:cNvCxnSpPr>
            <a:cxnSpLocks/>
          </p:cNvCxnSpPr>
          <p:nvPr/>
        </p:nvCxnSpPr>
        <p:spPr>
          <a:xfrm>
            <a:off x="9049512" y="3875532"/>
            <a:ext cx="0" cy="36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BDB94635-A18E-027F-F8CA-D0062679517D}"/>
              </a:ext>
            </a:extLst>
          </p:cNvPr>
          <p:cNvSpPr/>
          <p:nvPr/>
        </p:nvSpPr>
        <p:spPr>
          <a:xfrm>
            <a:off x="1225296" y="5266944"/>
            <a:ext cx="10347960" cy="1061339"/>
          </a:xfrm>
          <a:prstGeom prst="round2Same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B118BF-8DCD-0B8E-2CDF-1DFF4492B319}"/>
              </a:ext>
            </a:extLst>
          </p:cNvPr>
          <p:cNvSpPr txBox="1"/>
          <p:nvPr/>
        </p:nvSpPr>
        <p:spPr>
          <a:xfrm>
            <a:off x="1714188" y="5474447"/>
            <a:ext cx="9339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collections are designed using embedded references or manual joins via shared fields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695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B017-EA42-1C8A-EF36-DF60032C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150465" cy="71650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Key features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ADDDF-539E-9F00-F653-C87A0A82360B}"/>
              </a:ext>
            </a:extLst>
          </p:cNvPr>
          <p:cNvSpPr txBox="1"/>
          <p:nvPr/>
        </p:nvSpPr>
        <p:spPr>
          <a:xfrm>
            <a:off x="1152144" y="1481328"/>
            <a:ext cx="972921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core features essential for a modern e-learning platform, built with MongoDB’s flexible schema and powerful query capabilities. Such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2661E-5889-4773-9E55-560D48036019}"/>
              </a:ext>
            </a:extLst>
          </p:cNvPr>
          <p:cNvSpPr txBox="1"/>
          <p:nvPr/>
        </p:nvSpPr>
        <p:spPr>
          <a:xfrm>
            <a:off x="1152144" y="2441656"/>
            <a:ext cx="991209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 Secure sign-up and login for students and instructors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Creation &amp; Search: Instructors can publish courses; students can search by title, category, or tags.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Enrollments with Progress Tracking: Track student enrollment status, lesson completion, and overall progress.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Submissions &amp; Grading: Students submit work; instructors review, grade, and give feedback.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Dashboards with Aggregation: Performance metrics, enrollment trends, instructor insights via aggregation pipelines.</a:t>
            </a:r>
          </a:p>
        </p:txBody>
      </p:sp>
    </p:spTree>
    <p:extLst>
      <p:ext uri="{BB962C8B-B14F-4D97-AF65-F5344CB8AC3E}">
        <p14:creationId xmlns:p14="http://schemas.microsoft.com/office/powerpoint/2010/main" val="140183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16B6-4C5C-D187-F96B-82C86493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3355"/>
          </a:xfrm>
        </p:spPr>
        <p:txBody>
          <a:bodyPr/>
          <a:lstStyle/>
          <a:p>
            <a:r>
              <a:rPr lang="en-US" dirty="0"/>
              <a:t>Core Operations (CRUD + Aggregation)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528BF-1608-1D64-9B69-DF1E7F661EAB}"/>
              </a:ext>
            </a:extLst>
          </p:cNvPr>
          <p:cNvSpPr txBox="1"/>
          <p:nvPr/>
        </p:nvSpPr>
        <p:spPr>
          <a:xfrm>
            <a:off x="913775" y="1773936"/>
            <a:ext cx="10364451" cy="496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perform core operations such as: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Insert, read, update, and soft-delete operations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pipelines for: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Stats (enrollments, revenue)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(average grades, progress)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Instructor Metrics (students taught, earnings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2CCAD-3C32-D566-93FC-9C7FDAEC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37" y="2761487"/>
            <a:ext cx="5961888" cy="1865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46647-54E8-1918-6B84-EF9FA0C9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87" y="4836061"/>
            <a:ext cx="5496837" cy="193049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1A1C8F-3F6E-D1BC-012F-38A268FA7502}"/>
              </a:ext>
            </a:extLst>
          </p:cNvPr>
          <p:cNvSpPr/>
          <p:nvPr/>
        </p:nvSpPr>
        <p:spPr>
          <a:xfrm>
            <a:off x="2542032" y="5246377"/>
            <a:ext cx="3553968" cy="78258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3ECAB9-0A9A-C43E-BB06-A77443F1C428}"/>
              </a:ext>
            </a:extLst>
          </p:cNvPr>
          <p:cNvSpPr txBox="1"/>
          <p:nvPr/>
        </p:nvSpPr>
        <p:spPr>
          <a:xfrm>
            <a:off x="2542032" y="5453004"/>
            <a:ext cx="4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Generated per instructor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397DB8-70E1-E1A6-928A-8A22DDD1374B}"/>
              </a:ext>
            </a:extLst>
          </p:cNvPr>
          <p:cNvSpPr/>
          <p:nvPr/>
        </p:nvSpPr>
        <p:spPr>
          <a:xfrm>
            <a:off x="1621536" y="3931920"/>
            <a:ext cx="3553968" cy="78182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E2684-0720-391D-454D-FC3EB2D5364B}"/>
              </a:ext>
            </a:extLst>
          </p:cNvPr>
          <p:cNvSpPr txBox="1"/>
          <p:nvPr/>
        </p:nvSpPr>
        <p:spPr>
          <a:xfrm>
            <a:off x="1907735" y="4138167"/>
            <a:ext cx="3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 course by category</a:t>
            </a:r>
          </a:p>
        </p:txBody>
      </p:sp>
    </p:spTree>
    <p:extLst>
      <p:ext uri="{BB962C8B-B14F-4D97-AF65-F5344CB8AC3E}">
        <p14:creationId xmlns:p14="http://schemas.microsoft.com/office/powerpoint/2010/main" val="7874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EE63CF-0F6B-770B-54D6-AD0A63956995}"/>
              </a:ext>
            </a:extLst>
          </p:cNvPr>
          <p:cNvSpPr txBox="1"/>
          <p:nvPr/>
        </p:nvSpPr>
        <p:spPr>
          <a:xfrm>
            <a:off x="655320" y="1416605"/>
            <a:ext cx="1088136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&amp; Performance Boost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Created: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: email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Courses: title, category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dueDate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(composite index)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lookup: 1.2s ➝ 150ms (🔻87% faster)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date filter: 1.1s ➝ 300ms (🔻73% faster)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search: Improved by keyword indexes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25947B6-4415-79BA-93D8-E3ECC593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8088"/>
          </a:xfrm>
        </p:spPr>
        <p:txBody>
          <a:bodyPr/>
          <a:lstStyle/>
          <a:p>
            <a:r>
              <a:rPr lang="en-US" b="1" dirty="0"/>
              <a:t>Indexing &amp; Performance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B92-A044-487F-0785-1229B6B6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0827"/>
          </a:xfrm>
        </p:spPr>
        <p:txBody>
          <a:bodyPr/>
          <a:lstStyle/>
          <a:p>
            <a:r>
              <a:rPr lang="en-US" dirty="0"/>
              <a:t>Data Validation &amp; Error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73FD7-22F5-0D68-C42A-1B1EFD87EFF3}"/>
              </a:ext>
            </a:extLst>
          </p:cNvPr>
          <p:cNvSpPr txBox="1"/>
          <p:nvPr/>
        </p:nvSpPr>
        <p:spPr>
          <a:xfrm>
            <a:off x="913775" y="2066544"/>
            <a:ext cx="10364451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rules were created using 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jsonSchema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Some of which includes: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fields (email, title, etc.)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regex validation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 constraints (role, level)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try-except blocks was used for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key errors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data types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fields</a:t>
            </a:r>
          </a:p>
        </p:txBody>
      </p:sp>
    </p:spTree>
    <p:extLst>
      <p:ext uri="{BB962C8B-B14F-4D97-AF65-F5344CB8AC3E}">
        <p14:creationId xmlns:p14="http://schemas.microsoft.com/office/powerpoint/2010/main" val="262002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99A35-5C8A-63E6-CF2D-B6032BADF3F9}"/>
              </a:ext>
            </a:extLst>
          </p:cNvPr>
          <p:cNvSpPr txBox="1"/>
          <p:nvPr/>
        </p:nvSpPr>
        <p:spPr>
          <a:xfrm>
            <a:off x="265815" y="499730"/>
            <a:ext cx="5273748" cy="6690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&amp; Solutions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enforcement in a NoSQL setup: Used $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jsonSchema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in MongoDB collections and enforced data integrity during insertions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tradeoffs with text indexes: Optimized by indexing only necessary fields (e.g., title, tags) to avoid unnecessary performance costs.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integrity without joins: Maintained consistency using manual referencing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structured aggregation queries instead of joins.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common data errors: Implemented try-except blocks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gracefully manage duplicate keys, invalid inserts, and missing fields.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A48FC-2F26-7774-C306-0A517B171B58}"/>
              </a:ext>
            </a:extLst>
          </p:cNvPr>
          <p:cNvSpPr txBox="1"/>
          <p:nvPr/>
        </p:nvSpPr>
        <p:spPr>
          <a:xfrm>
            <a:off x="5805380" y="395060"/>
            <a:ext cx="673749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/ Skills Demonstrated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schema design and validation rules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 and indexing strategy using .explain()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pipelines for analytics and reporting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and defensive programming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NoSQL database architecture and deployment readiness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913BF0-7E80-8842-2788-82B346D04C47}"/>
              </a:ext>
            </a:extLst>
          </p:cNvPr>
          <p:cNvSpPr txBox="1"/>
          <p:nvPr/>
        </p:nvSpPr>
        <p:spPr>
          <a:xfrm>
            <a:off x="1225296" y="603504"/>
            <a:ext cx="1014984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a complete MongoDB-based backend for an e-learning platform, designed to demonstrate the following: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CRUD functionality across six interconnected collections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sample data and relationship modeling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pipelines for insights on enrollments, performance, and revenue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performance optimization through proper indexing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validation and error management for data consistency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Repository: https://github.com/AyoniTemmy/mongodb-eduhub-project.git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259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Metadata/LabelInfo.xml><?xml version="1.0" encoding="utf-8"?>
<clbl:labelList xmlns:clbl="http://schemas.microsoft.com/office/2020/mipLabelMetadata">
  <clbl:label id="{fe7d54bd-6a8e-4004-b537-90dce799175c}" enabled="0" method="" siteId="{fe7d54bd-6a8e-4004-b537-90dce79917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718</TotalTime>
  <Words>629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Times New Roman</vt:lpstr>
      <vt:lpstr>Tw Cen MT</vt:lpstr>
      <vt:lpstr>Wingdings</vt:lpstr>
      <vt:lpstr>Droplet</vt:lpstr>
      <vt:lpstr>EduHub – MongoDB Backend for E-Learning Platform</vt:lpstr>
      <vt:lpstr>Objective of the Project</vt:lpstr>
      <vt:lpstr>DATABASE Design</vt:lpstr>
      <vt:lpstr> Key features </vt:lpstr>
      <vt:lpstr>Core Operations (CRUD + Aggregation)</vt:lpstr>
      <vt:lpstr>Indexing &amp; Performance Boost</vt:lpstr>
      <vt:lpstr>Data Validation &amp; Error Handling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Ayobami Owolabi</dc:creator>
  <cp:lastModifiedBy>Ayobami Owolabi</cp:lastModifiedBy>
  <cp:revision>1</cp:revision>
  <dcterms:created xsi:type="dcterms:W3CDTF">2025-06-16T19:34:32Z</dcterms:created>
  <dcterms:modified xsi:type="dcterms:W3CDTF">2025-06-17T07:33:18Z</dcterms:modified>
</cp:coreProperties>
</file>