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1" r:id="rId1"/>
    <p:sldMasterId id="2147483722" r:id="rId2"/>
    <p:sldMasterId id="2147483723" r:id="rId3"/>
    <p:sldMasterId id="2147483724" r:id="rId4"/>
  </p:sldMasterIdLst>
  <p:notesMasterIdLst>
    <p:notesMasterId r:id="rId3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5143500" type="screen16x9"/>
  <p:notesSz cx="6858000" cy="9144000"/>
  <p:embeddedFontLst>
    <p:embeddedFont>
      <p:font typeface="Advent Pro SemiBold" panose="020B0604020202020204" charset="0"/>
      <p:regular r:id="rId34"/>
      <p:bold r:id="rId35"/>
    </p:embeddedFont>
    <p:embeddedFont>
      <p:font typeface="Bree Serif" panose="020B0604020202020204" charset="0"/>
      <p:regular r:id="rId36"/>
    </p:embeddedFont>
    <p:embeddedFont>
      <p:font typeface="Didact Gothic" panose="00000500000000000000" pitchFamily="2" charset="0"/>
      <p:regular r:id="rId37"/>
    </p:embeddedFont>
    <p:embeddedFont>
      <p:font typeface="Fira Sans Condensed Medium" panose="020B0603050000020004" pitchFamily="34" charset="0"/>
      <p:regular r:id="rId38"/>
      <p:bold r:id="rId39"/>
      <p:italic r:id="rId40"/>
      <p:boldItalic r:id="rId41"/>
    </p:embeddedFont>
    <p:embeddedFont>
      <p:font typeface="Fira Sans Extra Condensed Medium" panose="020B0604020202020204" charset="0"/>
      <p:regular r:id="rId42"/>
      <p:bold r:id="rId43"/>
      <p:italic r:id="rId44"/>
      <p:boldItalic r:id="rId45"/>
    </p:embeddedFont>
    <p:embeddedFont>
      <p:font typeface="Livvic Light" pitchFamily="2" charset="0"/>
      <p:regular r:id="rId46"/>
      <p:italic r:id="rId47"/>
    </p:embeddedFont>
    <p:embeddedFont>
      <p:font typeface="Maven Pro" panose="020B0604020202020204" charset="0"/>
      <p:regular r:id="rId48"/>
      <p:bold r:id="rId49"/>
    </p:embeddedFont>
    <p:embeddedFont>
      <p:font typeface="Maven Pro Black" panose="020B0604020202020204" charset="0"/>
      <p:bold r:id="rId50"/>
    </p:embeddedFont>
    <p:embeddedFont>
      <p:font typeface="Maven Pro SemiBold" panose="020B0604020202020204" charset="0"/>
      <p:regular r:id="rId51"/>
      <p:bold r:id="rId52"/>
    </p:embeddedFont>
    <p:embeddedFont>
      <p:font typeface="Nunito Light" pitchFamily="2" charset="0"/>
      <p:regular r:id="rId53"/>
      <p:italic r:id="rId54"/>
    </p:embeddedFont>
    <p:embeddedFont>
      <p:font typeface="Roboto Black" panose="02000000000000000000" pitchFamily="2" charset="0"/>
      <p:bold r:id="rId55"/>
      <p:boldItalic r:id="rId56"/>
    </p:embeddedFont>
    <p:embeddedFont>
      <p:font typeface="Roboto Light" panose="02000000000000000000" pitchFamily="2" charset="0"/>
      <p:regular r:id="rId57"/>
      <p:bold r:id="rId58"/>
      <p:italic r:id="rId59"/>
      <p:boldItalic r:id="rId60"/>
    </p:embeddedFont>
    <p:embeddedFont>
      <p:font typeface="Roboto Mono" panose="020B0604020202020204" charset="0"/>
      <p:regular r:id="rId61"/>
      <p:bold r:id="rId62"/>
      <p:italic r:id="rId63"/>
      <p:boldItalic r:id="rId64"/>
    </p:embeddedFont>
    <p:embeddedFont>
      <p:font typeface="Roboto Thin" panose="02000000000000000000" pitchFamily="2" charset="0"/>
      <p:regular r:id="rId65"/>
      <p:bold r:id="rId66"/>
      <p:italic r:id="rId67"/>
      <p:boldItalic r:id="rId68"/>
    </p:embeddedFont>
    <p:embeddedFont>
      <p:font typeface="Share Tech" panose="020B0604020202020204" charset="0"/>
      <p:regular r:id="rId69"/>
    </p:embeddedFont>
    <p:embeddedFont>
      <p:font typeface="Trebuchet MS" panose="020B0603020202020204" pitchFamily="34"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245595-9260-4B9C-9116-27F06638500D}">
  <a:tblStyle styleId="{88245595-9260-4B9C-9116-27F06638500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font" Target="fonts/font22.fntdata"/><Relationship Id="rId63" Type="http://schemas.openxmlformats.org/officeDocument/2006/relationships/font" Target="fonts/font30.fntdata"/><Relationship Id="rId68" Type="http://schemas.openxmlformats.org/officeDocument/2006/relationships/font" Target="fonts/font35.fntdata"/><Relationship Id="rId76"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font" Target="fonts/font38.fntdata"/><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font" Target="fonts/font20.fntdata"/><Relationship Id="rId58" Type="http://schemas.openxmlformats.org/officeDocument/2006/relationships/font" Target="fonts/font25.fntdata"/><Relationship Id="rId66" Type="http://schemas.openxmlformats.org/officeDocument/2006/relationships/font" Target="fonts/font33.fntdata"/><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font" Target="fonts/font16.fntdata"/><Relationship Id="rId57" Type="http://schemas.openxmlformats.org/officeDocument/2006/relationships/font" Target="fonts/font24.fntdata"/><Relationship Id="rId61" Type="http://schemas.openxmlformats.org/officeDocument/2006/relationships/font" Target="fonts/font2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52" Type="http://schemas.openxmlformats.org/officeDocument/2006/relationships/font" Target="fonts/font19.fntdata"/><Relationship Id="rId60" Type="http://schemas.openxmlformats.org/officeDocument/2006/relationships/font" Target="fonts/font27.fntdata"/><Relationship Id="rId65" Type="http://schemas.openxmlformats.org/officeDocument/2006/relationships/font" Target="fonts/font32.fntdata"/><Relationship Id="rId73" Type="http://schemas.openxmlformats.org/officeDocument/2006/relationships/font" Target="fonts/font40.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56" Type="http://schemas.openxmlformats.org/officeDocument/2006/relationships/font" Target="fonts/font23.fntdata"/><Relationship Id="rId64" Type="http://schemas.openxmlformats.org/officeDocument/2006/relationships/font" Target="fonts/font31.fntdata"/><Relationship Id="rId69" Type="http://schemas.openxmlformats.org/officeDocument/2006/relationships/font" Target="fonts/font36.fntdata"/><Relationship Id="rId77"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8.fntdata"/><Relationship Id="rId72" Type="http://schemas.openxmlformats.org/officeDocument/2006/relationships/font" Target="fonts/font39.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59" Type="http://schemas.openxmlformats.org/officeDocument/2006/relationships/font" Target="fonts/font26.fntdata"/><Relationship Id="rId67" Type="http://schemas.openxmlformats.org/officeDocument/2006/relationships/font" Target="fonts/font34.fntdata"/><Relationship Id="rId20" Type="http://schemas.openxmlformats.org/officeDocument/2006/relationships/slide" Target="slides/slide16.xml"/><Relationship Id="rId41" Type="http://schemas.openxmlformats.org/officeDocument/2006/relationships/font" Target="fonts/font8.fntdata"/><Relationship Id="rId54" Type="http://schemas.openxmlformats.org/officeDocument/2006/relationships/font" Target="fonts/font21.fntdata"/><Relationship Id="rId62" Type="http://schemas.openxmlformats.org/officeDocument/2006/relationships/font" Target="fonts/font29.fntdata"/><Relationship Id="rId70" Type="http://schemas.openxmlformats.org/officeDocument/2006/relationships/font" Target="fonts/font3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gf41384476f_4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2" name="Google Shape;1022;gf41384476f_4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gf41384476f_4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5" name="Google Shape;1305;gf41384476f_4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f41384476f_4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7" name="Google Shape;1357;gf41384476f_4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6"/>
        <p:cNvGrpSpPr/>
        <p:nvPr/>
      </p:nvGrpSpPr>
      <p:grpSpPr>
        <a:xfrm>
          <a:off x="0" y="0"/>
          <a:ext cx="0" cy="0"/>
          <a:chOff x="0" y="0"/>
          <a:chExt cx="0" cy="0"/>
        </a:xfrm>
      </p:grpSpPr>
      <p:sp>
        <p:nvSpPr>
          <p:cNvPr id="1377" name="Google Shape;1377;g13178d9e82b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8" name="Google Shape;1378;g13178d9e82b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13178d9e82b_12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13178d9e82b_12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13178d9e82b_12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13178d9e82b_12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13178d9e82b_12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13178d9e82b_12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9"/>
        <p:cNvGrpSpPr/>
        <p:nvPr/>
      </p:nvGrpSpPr>
      <p:grpSpPr>
        <a:xfrm>
          <a:off x="0" y="0"/>
          <a:ext cx="0" cy="0"/>
          <a:chOff x="0" y="0"/>
          <a:chExt cx="0" cy="0"/>
        </a:xfrm>
      </p:grpSpPr>
      <p:sp>
        <p:nvSpPr>
          <p:cNvPr id="1420" name="Google Shape;1420;gf416d8f65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1" name="Google Shape;1421;gf416d8f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f41384476f_20_4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2" name="Google Shape;1432;gf41384476f_20_4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f41384476f_2_5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0" name="Google Shape;1450;gf41384476f_2_5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f41384476f_8_3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5" name="Google Shape;1465;gf41384476f_8_3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f41384476f_4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f41384476f_4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9"/>
        <p:cNvGrpSpPr/>
        <p:nvPr/>
      </p:nvGrpSpPr>
      <p:grpSpPr>
        <a:xfrm>
          <a:off x="0" y="0"/>
          <a:ext cx="0" cy="0"/>
          <a:chOff x="0" y="0"/>
          <a:chExt cx="0" cy="0"/>
        </a:xfrm>
      </p:grpSpPr>
      <p:sp>
        <p:nvSpPr>
          <p:cNvPr id="1510" name="Google Shape;1510;g13178d9e82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1" name="Google Shape;1511;g13178d9e82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6"/>
        <p:cNvGrpSpPr/>
        <p:nvPr/>
      </p:nvGrpSpPr>
      <p:grpSpPr>
        <a:xfrm>
          <a:off x="0" y="0"/>
          <a:ext cx="0" cy="0"/>
          <a:chOff x="0" y="0"/>
          <a:chExt cx="0" cy="0"/>
        </a:xfrm>
      </p:grpSpPr>
      <p:sp>
        <p:nvSpPr>
          <p:cNvPr id="1517" name="Google Shape;1517;g131753a3ae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8" name="Google Shape;1518;g131753a3ae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g131753a3ae6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5" name="Google Shape;1525;g131753a3ae6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0"/>
        <p:cNvGrpSpPr/>
        <p:nvPr/>
      </p:nvGrpSpPr>
      <p:grpSpPr>
        <a:xfrm>
          <a:off x="0" y="0"/>
          <a:ext cx="0" cy="0"/>
          <a:chOff x="0" y="0"/>
          <a:chExt cx="0" cy="0"/>
        </a:xfrm>
      </p:grpSpPr>
      <p:sp>
        <p:nvSpPr>
          <p:cNvPr id="1531" name="Google Shape;1531;g131753a3ae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2" name="Google Shape;1532;g131753a3ae6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131753a3ae6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9" name="Google Shape;1539;g131753a3ae6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4"/>
        <p:cNvGrpSpPr/>
        <p:nvPr/>
      </p:nvGrpSpPr>
      <p:grpSpPr>
        <a:xfrm>
          <a:off x="0" y="0"/>
          <a:ext cx="0" cy="0"/>
          <a:chOff x="0" y="0"/>
          <a:chExt cx="0" cy="0"/>
        </a:xfrm>
      </p:grpSpPr>
      <p:sp>
        <p:nvSpPr>
          <p:cNvPr id="1545" name="Google Shape;1545;g131753a3ae6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6" name="Google Shape;1546;g131753a3ae6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f41384476f_8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3" name="Google Shape;1553;gf41384476f_8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0"/>
        <p:cNvGrpSpPr/>
        <p:nvPr/>
      </p:nvGrpSpPr>
      <p:grpSpPr>
        <a:xfrm>
          <a:off x="0" y="0"/>
          <a:ext cx="0" cy="0"/>
          <a:chOff x="0" y="0"/>
          <a:chExt cx="0" cy="0"/>
        </a:xfrm>
      </p:grpSpPr>
      <p:sp>
        <p:nvSpPr>
          <p:cNvPr id="1671" name="Google Shape;1671;gf41384476f_2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2" name="Google Shape;1672;gf41384476f_2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f41384476f_4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f41384476f_4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f41384476f_4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f41384476f_4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3178d9e82b_7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3178d9e82b_7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gf41384476f_8_6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6" name="Google Shape;1116;gf41384476f_8_6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gf41384476f_4_5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9" name="Google Shape;1199;gf41384476f_4_5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4"/>
        <p:cNvGrpSpPr/>
        <p:nvPr/>
      </p:nvGrpSpPr>
      <p:grpSpPr>
        <a:xfrm>
          <a:off x="0" y="0"/>
          <a:ext cx="0" cy="0"/>
          <a:chOff x="0" y="0"/>
          <a:chExt cx="0" cy="0"/>
        </a:xfrm>
      </p:grpSpPr>
      <p:sp>
        <p:nvSpPr>
          <p:cNvPr id="1205" name="Google Shape;1205;gf41384476f_15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6" name="Google Shape;1206;gf41384476f_1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f41384476f_4_5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f41384476f_4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5"/>
        <p:cNvGrpSpPr/>
        <p:nvPr/>
      </p:nvGrpSpPr>
      <p:grpSpPr>
        <a:xfrm>
          <a:off x="0" y="0"/>
          <a:ext cx="0" cy="0"/>
          <a:chOff x="0" y="0"/>
          <a:chExt cx="0" cy="0"/>
        </a:xfrm>
      </p:grpSpPr>
      <p:sp>
        <p:nvSpPr>
          <p:cNvPr id="1266" name="Google Shape;1266;gf41384476f_8_9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7" name="Google Shape;1267;gf41384476f_8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3.xml"/><Relationship Id="rId4" Type="http://schemas.openxmlformats.org/officeDocument/2006/relationships/hyperlink" Target="http://bit.ly/2TtBDfr"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4.xml"/><Relationship Id="rId4" Type="http://schemas.openxmlformats.org/officeDocument/2006/relationships/hyperlink" Target="http://bit.ly/2TtBDfr" TargetMode="Externa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TITLE" type="title">
  <p:cSld name="TITLE">
    <p:spTree>
      <p:nvGrpSpPr>
        <p:cNvPr id="1" name="Shape 53"/>
        <p:cNvGrpSpPr/>
        <p:nvPr/>
      </p:nvGrpSpPr>
      <p:grpSpPr>
        <a:xfrm>
          <a:off x="0" y="0"/>
          <a:ext cx="0" cy="0"/>
          <a:chOff x="0" y="0"/>
          <a:chExt cx="0" cy="0"/>
        </a:xfrm>
      </p:grpSpPr>
      <p:sp>
        <p:nvSpPr>
          <p:cNvPr id="54" name="Google Shape;54;p14"/>
          <p:cNvSpPr txBox="1">
            <a:spLocks noGrp="1"/>
          </p:cNvSpPr>
          <p:nvPr>
            <p:ph type="ctrTitle"/>
          </p:nvPr>
        </p:nvSpPr>
        <p:spPr>
          <a:xfrm>
            <a:off x="5237375" y="3670025"/>
            <a:ext cx="31296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rtl="0">
              <a:lnSpc>
                <a:spcPct val="100000"/>
              </a:lnSpc>
              <a:spcBef>
                <a:spcPts val="0"/>
              </a:spcBef>
              <a:spcAft>
                <a:spcPts val="0"/>
              </a:spcAft>
              <a:buClr>
                <a:srgbClr val="48FFD5"/>
              </a:buClr>
              <a:buSzPts val="3600"/>
              <a:buNone/>
              <a:defRPr sz="3600">
                <a:solidFill>
                  <a:srgbClr val="48FFD5"/>
                </a:solidFill>
              </a:defRPr>
            </a:lvl2pPr>
            <a:lvl3pPr lvl="2" algn="r" rtl="0">
              <a:lnSpc>
                <a:spcPct val="100000"/>
              </a:lnSpc>
              <a:spcBef>
                <a:spcPts val="0"/>
              </a:spcBef>
              <a:spcAft>
                <a:spcPts val="0"/>
              </a:spcAft>
              <a:buClr>
                <a:srgbClr val="48FFD5"/>
              </a:buClr>
              <a:buSzPts val="3600"/>
              <a:buNone/>
              <a:defRPr sz="3600">
                <a:solidFill>
                  <a:srgbClr val="48FFD5"/>
                </a:solidFill>
              </a:defRPr>
            </a:lvl3pPr>
            <a:lvl4pPr lvl="3" algn="r" rtl="0">
              <a:lnSpc>
                <a:spcPct val="100000"/>
              </a:lnSpc>
              <a:spcBef>
                <a:spcPts val="0"/>
              </a:spcBef>
              <a:spcAft>
                <a:spcPts val="0"/>
              </a:spcAft>
              <a:buClr>
                <a:srgbClr val="48FFD5"/>
              </a:buClr>
              <a:buSzPts val="3600"/>
              <a:buNone/>
              <a:defRPr sz="3600">
                <a:solidFill>
                  <a:srgbClr val="48FFD5"/>
                </a:solidFill>
              </a:defRPr>
            </a:lvl4pPr>
            <a:lvl5pPr lvl="4" algn="r" rtl="0">
              <a:lnSpc>
                <a:spcPct val="100000"/>
              </a:lnSpc>
              <a:spcBef>
                <a:spcPts val="0"/>
              </a:spcBef>
              <a:spcAft>
                <a:spcPts val="0"/>
              </a:spcAft>
              <a:buClr>
                <a:srgbClr val="48FFD5"/>
              </a:buClr>
              <a:buSzPts val="3600"/>
              <a:buNone/>
              <a:defRPr sz="3600">
                <a:solidFill>
                  <a:srgbClr val="48FFD5"/>
                </a:solidFill>
              </a:defRPr>
            </a:lvl5pPr>
            <a:lvl6pPr lvl="5" algn="r" rtl="0">
              <a:lnSpc>
                <a:spcPct val="100000"/>
              </a:lnSpc>
              <a:spcBef>
                <a:spcPts val="0"/>
              </a:spcBef>
              <a:spcAft>
                <a:spcPts val="0"/>
              </a:spcAft>
              <a:buClr>
                <a:srgbClr val="48FFD5"/>
              </a:buClr>
              <a:buSzPts val="3600"/>
              <a:buNone/>
              <a:defRPr sz="3600">
                <a:solidFill>
                  <a:srgbClr val="48FFD5"/>
                </a:solidFill>
              </a:defRPr>
            </a:lvl6pPr>
            <a:lvl7pPr lvl="6" algn="r" rtl="0">
              <a:lnSpc>
                <a:spcPct val="100000"/>
              </a:lnSpc>
              <a:spcBef>
                <a:spcPts val="0"/>
              </a:spcBef>
              <a:spcAft>
                <a:spcPts val="0"/>
              </a:spcAft>
              <a:buClr>
                <a:srgbClr val="48FFD5"/>
              </a:buClr>
              <a:buSzPts val="3600"/>
              <a:buNone/>
              <a:defRPr sz="3600">
                <a:solidFill>
                  <a:srgbClr val="48FFD5"/>
                </a:solidFill>
              </a:defRPr>
            </a:lvl7pPr>
            <a:lvl8pPr lvl="7" algn="r" rtl="0">
              <a:lnSpc>
                <a:spcPct val="100000"/>
              </a:lnSpc>
              <a:spcBef>
                <a:spcPts val="0"/>
              </a:spcBef>
              <a:spcAft>
                <a:spcPts val="0"/>
              </a:spcAft>
              <a:buClr>
                <a:srgbClr val="48FFD5"/>
              </a:buClr>
              <a:buSzPts val="3600"/>
              <a:buNone/>
              <a:defRPr sz="3600">
                <a:solidFill>
                  <a:srgbClr val="48FFD5"/>
                </a:solidFill>
              </a:defRPr>
            </a:lvl8pPr>
            <a:lvl9pPr lvl="8" algn="r" rtl="0">
              <a:lnSpc>
                <a:spcPct val="100000"/>
              </a:lnSpc>
              <a:spcBef>
                <a:spcPts val="0"/>
              </a:spcBef>
              <a:spcAft>
                <a:spcPts val="0"/>
              </a:spcAft>
              <a:buClr>
                <a:srgbClr val="48FFD5"/>
              </a:buClr>
              <a:buSzPts val="3600"/>
              <a:buNone/>
              <a:defRPr sz="3600">
                <a:solidFill>
                  <a:srgbClr val="48FFD5"/>
                </a:solidFill>
              </a:defRPr>
            </a:lvl9pPr>
          </a:lstStyle>
          <a:p>
            <a:endParaRPr/>
          </a:p>
        </p:txBody>
      </p:sp>
      <p:sp>
        <p:nvSpPr>
          <p:cNvPr id="55" name="Google Shape;55;p14"/>
          <p:cNvSpPr txBox="1">
            <a:spLocks noGrp="1"/>
          </p:cNvSpPr>
          <p:nvPr>
            <p:ph type="subTitle" idx="1"/>
          </p:nvPr>
        </p:nvSpPr>
        <p:spPr>
          <a:xfrm>
            <a:off x="5237375" y="4181150"/>
            <a:ext cx="3129600" cy="6066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FFFFFF"/>
              </a:buClr>
              <a:buSzPts val="1200"/>
              <a:buNone/>
              <a:defRPr sz="1200">
                <a:solidFill>
                  <a:srgbClr val="FFFFFF"/>
                </a:solidFill>
              </a:defRPr>
            </a:lvl1pPr>
            <a:lvl2pPr lvl="1" algn="r" rtl="0">
              <a:lnSpc>
                <a:spcPct val="100000"/>
              </a:lnSpc>
              <a:spcBef>
                <a:spcPts val="0"/>
              </a:spcBef>
              <a:spcAft>
                <a:spcPts val="0"/>
              </a:spcAft>
              <a:buClr>
                <a:srgbClr val="48FFD5"/>
              </a:buClr>
              <a:buSzPts val="1200"/>
              <a:buNone/>
              <a:defRPr sz="1200">
                <a:solidFill>
                  <a:srgbClr val="48FFD5"/>
                </a:solidFill>
              </a:defRPr>
            </a:lvl2pPr>
            <a:lvl3pPr lvl="2" algn="r" rtl="0">
              <a:lnSpc>
                <a:spcPct val="100000"/>
              </a:lnSpc>
              <a:spcBef>
                <a:spcPts val="0"/>
              </a:spcBef>
              <a:spcAft>
                <a:spcPts val="0"/>
              </a:spcAft>
              <a:buClr>
                <a:srgbClr val="48FFD5"/>
              </a:buClr>
              <a:buSzPts val="1200"/>
              <a:buNone/>
              <a:defRPr sz="1200">
                <a:solidFill>
                  <a:srgbClr val="48FFD5"/>
                </a:solidFill>
              </a:defRPr>
            </a:lvl3pPr>
            <a:lvl4pPr lvl="3" algn="r" rtl="0">
              <a:lnSpc>
                <a:spcPct val="100000"/>
              </a:lnSpc>
              <a:spcBef>
                <a:spcPts val="0"/>
              </a:spcBef>
              <a:spcAft>
                <a:spcPts val="0"/>
              </a:spcAft>
              <a:buClr>
                <a:srgbClr val="48FFD5"/>
              </a:buClr>
              <a:buSzPts val="1200"/>
              <a:buNone/>
              <a:defRPr sz="1200">
                <a:solidFill>
                  <a:srgbClr val="48FFD5"/>
                </a:solidFill>
              </a:defRPr>
            </a:lvl4pPr>
            <a:lvl5pPr lvl="4" algn="r" rtl="0">
              <a:lnSpc>
                <a:spcPct val="100000"/>
              </a:lnSpc>
              <a:spcBef>
                <a:spcPts val="0"/>
              </a:spcBef>
              <a:spcAft>
                <a:spcPts val="0"/>
              </a:spcAft>
              <a:buClr>
                <a:srgbClr val="48FFD5"/>
              </a:buClr>
              <a:buSzPts val="1200"/>
              <a:buNone/>
              <a:defRPr sz="1200">
                <a:solidFill>
                  <a:srgbClr val="48FFD5"/>
                </a:solidFill>
              </a:defRPr>
            </a:lvl5pPr>
            <a:lvl6pPr lvl="5" algn="r" rtl="0">
              <a:lnSpc>
                <a:spcPct val="100000"/>
              </a:lnSpc>
              <a:spcBef>
                <a:spcPts val="0"/>
              </a:spcBef>
              <a:spcAft>
                <a:spcPts val="0"/>
              </a:spcAft>
              <a:buClr>
                <a:srgbClr val="48FFD5"/>
              </a:buClr>
              <a:buSzPts val="1200"/>
              <a:buNone/>
              <a:defRPr sz="1200">
                <a:solidFill>
                  <a:srgbClr val="48FFD5"/>
                </a:solidFill>
              </a:defRPr>
            </a:lvl6pPr>
            <a:lvl7pPr lvl="6" algn="r" rtl="0">
              <a:lnSpc>
                <a:spcPct val="100000"/>
              </a:lnSpc>
              <a:spcBef>
                <a:spcPts val="0"/>
              </a:spcBef>
              <a:spcAft>
                <a:spcPts val="0"/>
              </a:spcAft>
              <a:buClr>
                <a:srgbClr val="48FFD5"/>
              </a:buClr>
              <a:buSzPts val="1200"/>
              <a:buNone/>
              <a:defRPr sz="1200">
                <a:solidFill>
                  <a:srgbClr val="48FFD5"/>
                </a:solidFill>
              </a:defRPr>
            </a:lvl7pPr>
            <a:lvl8pPr lvl="7" algn="r" rtl="0">
              <a:lnSpc>
                <a:spcPct val="100000"/>
              </a:lnSpc>
              <a:spcBef>
                <a:spcPts val="0"/>
              </a:spcBef>
              <a:spcAft>
                <a:spcPts val="0"/>
              </a:spcAft>
              <a:buClr>
                <a:srgbClr val="48FFD5"/>
              </a:buClr>
              <a:buSzPts val="1200"/>
              <a:buNone/>
              <a:defRPr sz="1200">
                <a:solidFill>
                  <a:srgbClr val="48FFD5"/>
                </a:solidFill>
              </a:defRPr>
            </a:lvl8pPr>
            <a:lvl9pPr lvl="8" algn="r" rtl="0">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
  <p:cSld name="TITLE_1">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58" name="Google Shape;58;p15"/>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59" name="Google Shape;59;p15"/>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0" name="Google Shape;60;p15"/>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1" name="Google Shape;61;p15"/>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2" name="Google Shape;62;p15"/>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3" name="Google Shape;63;p15"/>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4" name="Google Shape;64;p15"/>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5" name="Google Shape;65;p15"/>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6" name="Google Shape;66;p15"/>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7" name="Google Shape;67;p15"/>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68" name="Google Shape;68;p15"/>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69" name="Google Shape;69;p15"/>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70" name="Google Shape;70;p15"/>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1" name="Google Shape;71;p15"/>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2" name="Google Shape;72;p15"/>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3" name="Google Shape;73;p15"/>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4" name="Google Shape;74;p15"/>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75" name="Google Shape;75;p15"/>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EXT + IMAGE">
  <p:cSld name="TITLE_2">
    <p:spTree>
      <p:nvGrpSpPr>
        <p:cNvPr id="1" name="Shape 76"/>
        <p:cNvGrpSpPr/>
        <p:nvPr/>
      </p:nvGrpSpPr>
      <p:grpSpPr>
        <a:xfrm>
          <a:off x="0" y="0"/>
          <a:ext cx="0" cy="0"/>
          <a:chOff x="0" y="0"/>
          <a:chExt cx="0" cy="0"/>
        </a:xfrm>
      </p:grpSpPr>
      <p:sp>
        <p:nvSpPr>
          <p:cNvPr id="77" name="Google Shape;77;p16"/>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78" name="Google Shape;78;p16"/>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1100"/>
              <a:buNone/>
              <a:defRPr sz="1100">
                <a:solidFill>
                  <a:srgbClr val="FFFFFF"/>
                </a:solidFill>
              </a:defRPr>
            </a:lvl1pPr>
            <a:lvl2pPr lvl="1"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p:cSld name="TITLE_1_1">
    <p:spTree>
      <p:nvGrpSpPr>
        <p:cNvPr id="1" name="Shape 79"/>
        <p:cNvGrpSpPr/>
        <p:nvPr/>
      </p:nvGrpSpPr>
      <p:grpSpPr>
        <a:xfrm>
          <a:off x="0" y="0"/>
          <a:ext cx="0" cy="0"/>
          <a:chOff x="0" y="0"/>
          <a:chExt cx="0" cy="0"/>
        </a:xfrm>
      </p:grpSpPr>
      <p:sp>
        <p:nvSpPr>
          <p:cNvPr id="80" name="Google Shape;80;p17"/>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81" name="Google Shape;81;p17"/>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82" name="Google Shape;82;p17"/>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83" name="Google Shape;83;p17"/>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84" name="Google Shape;84;p17"/>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85" name="Google Shape;85;p17"/>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86" name="Google Shape;86;p17"/>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p:cSld name="TITLE_2_1">
    <p:spTree>
      <p:nvGrpSpPr>
        <p:cNvPr id="1" name="Shape 87"/>
        <p:cNvGrpSpPr/>
        <p:nvPr/>
      </p:nvGrpSpPr>
      <p:grpSpPr>
        <a:xfrm>
          <a:off x="0" y="0"/>
          <a:ext cx="0" cy="0"/>
          <a:chOff x="0" y="0"/>
          <a:chExt cx="0" cy="0"/>
        </a:xfrm>
      </p:grpSpPr>
      <p:sp>
        <p:nvSpPr>
          <p:cNvPr id="88" name="Google Shape;88;p18"/>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8"/>
          <p:cNvSpPr txBox="1">
            <a:spLocks noGrp="1"/>
          </p:cNvSpPr>
          <p:nvPr>
            <p:ph type="ctrTitle"/>
          </p:nvPr>
        </p:nvSpPr>
        <p:spPr>
          <a:xfrm>
            <a:off x="2770350" y="1558300"/>
            <a:ext cx="3530400" cy="19401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0E2A47"/>
              </a:buClr>
              <a:buSzPts val="1200"/>
              <a:buNone/>
              <a:defRPr sz="1200">
                <a:solidFill>
                  <a:srgbClr val="0E2A47"/>
                </a:solidFill>
              </a:defRPr>
            </a:lvl1pPr>
            <a:lvl2pPr lvl="1" algn="ctr" rtl="0">
              <a:lnSpc>
                <a:spcPct val="100000"/>
              </a:lnSpc>
              <a:spcBef>
                <a:spcPts val="0"/>
              </a:spcBef>
              <a:spcAft>
                <a:spcPts val="0"/>
              </a:spcAft>
              <a:buClr>
                <a:srgbClr val="0E2A47"/>
              </a:buClr>
              <a:buSzPts val="5200"/>
              <a:buNone/>
              <a:defRPr sz="5200">
                <a:solidFill>
                  <a:srgbClr val="0E2A47"/>
                </a:solidFill>
              </a:defRPr>
            </a:lvl2pPr>
            <a:lvl3pPr lvl="2" algn="ctr" rtl="0">
              <a:lnSpc>
                <a:spcPct val="100000"/>
              </a:lnSpc>
              <a:spcBef>
                <a:spcPts val="0"/>
              </a:spcBef>
              <a:spcAft>
                <a:spcPts val="0"/>
              </a:spcAft>
              <a:buClr>
                <a:srgbClr val="0E2A47"/>
              </a:buClr>
              <a:buSzPts val="5200"/>
              <a:buNone/>
              <a:defRPr sz="5200">
                <a:solidFill>
                  <a:srgbClr val="0E2A47"/>
                </a:solidFill>
              </a:defRPr>
            </a:lvl3pPr>
            <a:lvl4pPr lvl="3" algn="ctr" rtl="0">
              <a:lnSpc>
                <a:spcPct val="100000"/>
              </a:lnSpc>
              <a:spcBef>
                <a:spcPts val="0"/>
              </a:spcBef>
              <a:spcAft>
                <a:spcPts val="0"/>
              </a:spcAft>
              <a:buClr>
                <a:srgbClr val="0E2A47"/>
              </a:buClr>
              <a:buSzPts val="5200"/>
              <a:buNone/>
              <a:defRPr sz="5200">
                <a:solidFill>
                  <a:srgbClr val="0E2A47"/>
                </a:solidFill>
              </a:defRPr>
            </a:lvl4pPr>
            <a:lvl5pPr lvl="4" algn="ctr" rtl="0">
              <a:lnSpc>
                <a:spcPct val="100000"/>
              </a:lnSpc>
              <a:spcBef>
                <a:spcPts val="0"/>
              </a:spcBef>
              <a:spcAft>
                <a:spcPts val="0"/>
              </a:spcAft>
              <a:buClr>
                <a:srgbClr val="0E2A47"/>
              </a:buClr>
              <a:buSzPts val="5200"/>
              <a:buNone/>
              <a:defRPr sz="5200">
                <a:solidFill>
                  <a:srgbClr val="0E2A47"/>
                </a:solidFill>
              </a:defRPr>
            </a:lvl5pPr>
            <a:lvl6pPr lvl="5" algn="ctr" rtl="0">
              <a:lnSpc>
                <a:spcPct val="100000"/>
              </a:lnSpc>
              <a:spcBef>
                <a:spcPts val="0"/>
              </a:spcBef>
              <a:spcAft>
                <a:spcPts val="0"/>
              </a:spcAft>
              <a:buClr>
                <a:srgbClr val="0E2A47"/>
              </a:buClr>
              <a:buSzPts val="5200"/>
              <a:buNone/>
              <a:defRPr sz="5200">
                <a:solidFill>
                  <a:srgbClr val="0E2A47"/>
                </a:solidFill>
              </a:defRPr>
            </a:lvl6pPr>
            <a:lvl7pPr lvl="6" algn="ctr" rtl="0">
              <a:lnSpc>
                <a:spcPct val="100000"/>
              </a:lnSpc>
              <a:spcBef>
                <a:spcPts val="0"/>
              </a:spcBef>
              <a:spcAft>
                <a:spcPts val="0"/>
              </a:spcAft>
              <a:buClr>
                <a:srgbClr val="0E2A47"/>
              </a:buClr>
              <a:buSzPts val="5200"/>
              <a:buNone/>
              <a:defRPr sz="5200">
                <a:solidFill>
                  <a:srgbClr val="0E2A47"/>
                </a:solidFill>
              </a:defRPr>
            </a:lvl7pPr>
            <a:lvl8pPr lvl="7" algn="ctr" rtl="0">
              <a:lnSpc>
                <a:spcPct val="100000"/>
              </a:lnSpc>
              <a:spcBef>
                <a:spcPts val="0"/>
              </a:spcBef>
              <a:spcAft>
                <a:spcPts val="0"/>
              </a:spcAft>
              <a:buClr>
                <a:srgbClr val="0E2A47"/>
              </a:buClr>
              <a:buSzPts val="5200"/>
              <a:buNone/>
              <a:defRPr sz="5200">
                <a:solidFill>
                  <a:srgbClr val="0E2A47"/>
                </a:solidFill>
              </a:defRPr>
            </a:lvl8pPr>
            <a:lvl9pPr lvl="8" algn="ctr" rtl="0">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90" name="Google Shape;90;p18"/>
          <p:cNvSpPr txBox="1">
            <a:spLocks noGrp="1"/>
          </p:cNvSpPr>
          <p:nvPr>
            <p:ph type="subTitle" idx="1"/>
          </p:nvPr>
        </p:nvSpPr>
        <p:spPr>
          <a:xfrm>
            <a:off x="2806800" y="1757550"/>
            <a:ext cx="3457500" cy="1420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REE COLUMNS 1">
  <p:cSld name="TITLE_1_1_1">
    <p:spTree>
      <p:nvGrpSpPr>
        <p:cNvPr id="1" name="Shape 91"/>
        <p:cNvGrpSpPr/>
        <p:nvPr/>
      </p:nvGrpSpPr>
      <p:grpSpPr>
        <a:xfrm>
          <a:off x="0" y="0"/>
          <a:ext cx="0" cy="0"/>
          <a:chOff x="0" y="0"/>
          <a:chExt cx="0" cy="0"/>
        </a:xfrm>
      </p:grpSpPr>
      <p:sp>
        <p:nvSpPr>
          <p:cNvPr id="92" name="Google Shape;92;p19"/>
          <p:cNvSpPr txBox="1">
            <a:spLocks noGrp="1"/>
          </p:cNvSpPr>
          <p:nvPr>
            <p:ph type="ctrTitle"/>
          </p:nvPr>
        </p:nvSpPr>
        <p:spPr>
          <a:xfrm>
            <a:off x="1557931" y="2064013"/>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3" name="Google Shape;93;p19"/>
          <p:cNvSpPr txBox="1">
            <a:spLocks noGrp="1"/>
          </p:cNvSpPr>
          <p:nvPr>
            <p:ph type="ctrTitle" idx="2"/>
          </p:nvPr>
        </p:nvSpPr>
        <p:spPr>
          <a:xfrm>
            <a:off x="1557931" y="3466700"/>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4" name="Google Shape;94;p19"/>
          <p:cNvSpPr txBox="1">
            <a:spLocks noGrp="1"/>
          </p:cNvSpPr>
          <p:nvPr>
            <p:ph type="ctrTitle" idx="3"/>
          </p:nvPr>
        </p:nvSpPr>
        <p:spPr>
          <a:xfrm>
            <a:off x="1557931" y="2765356"/>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l"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5" name="Google Shape;95;p19"/>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5200"/>
              <a:buNone/>
              <a:defRPr sz="5200">
                <a:solidFill>
                  <a:srgbClr val="48FFD5"/>
                </a:solidFill>
              </a:defRPr>
            </a:lvl2pPr>
            <a:lvl3pPr lvl="2" algn="l" rtl="0">
              <a:lnSpc>
                <a:spcPct val="100000"/>
              </a:lnSpc>
              <a:spcBef>
                <a:spcPts val="0"/>
              </a:spcBef>
              <a:spcAft>
                <a:spcPts val="0"/>
              </a:spcAft>
              <a:buClr>
                <a:srgbClr val="48FFD5"/>
              </a:buClr>
              <a:buSzPts val="5200"/>
              <a:buNone/>
              <a:defRPr sz="5200">
                <a:solidFill>
                  <a:srgbClr val="48FFD5"/>
                </a:solidFill>
              </a:defRPr>
            </a:lvl3pPr>
            <a:lvl4pPr lvl="3" algn="l" rtl="0">
              <a:lnSpc>
                <a:spcPct val="100000"/>
              </a:lnSpc>
              <a:spcBef>
                <a:spcPts val="0"/>
              </a:spcBef>
              <a:spcAft>
                <a:spcPts val="0"/>
              </a:spcAft>
              <a:buClr>
                <a:srgbClr val="48FFD5"/>
              </a:buClr>
              <a:buSzPts val="5200"/>
              <a:buNone/>
              <a:defRPr sz="5200">
                <a:solidFill>
                  <a:srgbClr val="48FFD5"/>
                </a:solidFill>
              </a:defRPr>
            </a:lvl4pPr>
            <a:lvl5pPr lvl="4" algn="l" rtl="0">
              <a:lnSpc>
                <a:spcPct val="100000"/>
              </a:lnSpc>
              <a:spcBef>
                <a:spcPts val="0"/>
              </a:spcBef>
              <a:spcAft>
                <a:spcPts val="0"/>
              </a:spcAft>
              <a:buClr>
                <a:srgbClr val="48FFD5"/>
              </a:buClr>
              <a:buSzPts val="5200"/>
              <a:buNone/>
              <a:defRPr sz="5200">
                <a:solidFill>
                  <a:srgbClr val="48FFD5"/>
                </a:solidFill>
              </a:defRPr>
            </a:lvl5pPr>
            <a:lvl6pPr lvl="5" algn="l" rtl="0">
              <a:lnSpc>
                <a:spcPct val="100000"/>
              </a:lnSpc>
              <a:spcBef>
                <a:spcPts val="0"/>
              </a:spcBef>
              <a:spcAft>
                <a:spcPts val="0"/>
              </a:spcAft>
              <a:buClr>
                <a:srgbClr val="48FFD5"/>
              </a:buClr>
              <a:buSzPts val="5200"/>
              <a:buNone/>
              <a:defRPr sz="5200">
                <a:solidFill>
                  <a:srgbClr val="48FFD5"/>
                </a:solidFill>
              </a:defRPr>
            </a:lvl6pPr>
            <a:lvl7pPr lvl="6" algn="l" rtl="0">
              <a:lnSpc>
                <a:spcPct val="100000"/>
              </a:lnSpc>
              <a:spcBef>
                <a:spcPts val="0"/>
              </a:spcBef>
              <a:spcAft>
                <a:spcPts val="0"/>
              </a:spcAft>
              <a:buClr>
                <a:srgbClr val="48FFD5"/>
              </a:buClr>
              <a:buSzPts val="5200"/>
              <a:buNone/>
              <a:defRPr sz="5200">
                <a:solidFill>
                  <a:srgbClr val="48FFD5"/>
                </a:solidFill>
              </a:defRPr>
            </a:lvl7pPr>
            <a:lvl8pPr lvl="7" algn="l" rtl="0">
              <a:lnSpc>
                <a:spcPct val="100000"/>
              </a:lnSpc>
              <a:spcBef>
                <a:spcPts val="0"/>
              </a:spcBef>
              <a:spcAft>
                <a:spcPts val="0"/>
              </a:spcAft>
              <a:buClr>
                <a:srgbClr val="48FFD5"/>
              </a:buClr>
              <a:buSzPts val="5200"/>
              <a:buNone/>
              <a:defRPr sz="5200">
                <a:solidFill>
                  <a:srgbClr val="48FFD5"/>
                </a:solidFill>
              </a:defRPr>
            </a:lvl8pPr>
            <a:lvl9pPr lvl="8" algn="l" rtl="0">
              <a:lnSpc>
                <a:spcPct val="100000"/>
              </a:lnSpc>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REE COLUMNS 2">
  <p:cSld name="TITLE_1_1_1_1">
    <p:spTree>
      <p:nvGrpSpPr>
        <p:cNvPr id="1" name="Shape 96"/>
        <p:cNvGrpSpPr/>
        <p:nvPr/>
      </p:nvGrpSpPr>
      <p:grpSpPr>
        <a:xfrm>
          <a:off x="0" y="0"/>
          <a:ext cx="0" cy="0"/>
          <a:chOff x="0" y="0"/>
          <a:chExt cx="0" cy="0"/>
        </a:xfrm>
      </p:grpSpPr>
      <p:sp>
        <p:nvSpPr>
          <p:cNvPr id="97" name="Google Shape;97;p20"/>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8" name="Google Shape;98;p20"/>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99" name="Google Shape;99;p20"/>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100" name="Google Shape;100;p20"/>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5200"/>
              <a:buNone/>
              <a:defRPr sz="5200">
                <a:solidFill>
                  <a:srgbClr val="FFFFFF"/>
                </a:solidFill>
              </a:defRPr>
            </a:lvl2pPr>
            <a:lvl3pPr lvl="2" algn="r" rtl="0">
              <a:lnSpc>
                <a:spcPct val="100000"/>
              </a:lnSpc>
              <a:spcBef>
                <a:spcPts val="0"/>
              </a:spcBef>
              <a:spcAft>
                <a:spcPts val="0"/>
              </a:spcAft>
              <a:buClr>
                <a:srgbClr val="FFFFFF"/>
              </a:buClr>
              <a:buSzPts val="5200"/>
              <a:buNone/>
              <a:defRPr sz="5200">
                <a:solidFill>
                  <a:srgbClr val="FFFFFF"/>
                </a:solidFill>
              </a:defRPr>
            </a:lvl3pPr>
            <a:lvl4pPr lvl="3" algn="r" rtl="0">
              <a:lnSpc>
                <a:spcPct val="100000"/>
              </a:lnSpc>
              <a:spcBef>
                <a:spcPts val="0"/>
              </a:spcBef>
              <a:spcAft>
                <a:spcPts val="0"/>
              </a:spcAft>
              <a:buClr>
                <a:srgbClr val="FFFFFF"/>
              </a:buClr>
              <a:buSzPts val="5200"/>
              <a:buNone/>
              <a:defRPr sz="5200">
                <a:solidFill>
                  <a:srgbClr val="FFFFFF"/>
                </a:solidFill>
              </a:defRPr>
            </a:lvl4pPr>
            <a:lvl5pPr lvl="4" algn="r" rtl="0">
              <a:lnSpc>
                <a:spcPct val="100000"/>
              </a:lnSpc>
              <a:spcBef>
                <a:spcPts val="0"/>
              </a:spcBef>
              <a:spcAft>
                <a:spcPts val="0"/>
              </a:spcAft>
              <a:buClr>
                <a:srgbClr val="FFFFFF"/>
              </a:buClr>
              <a:buSzPts val="5200"/>
              <a:buNone/>
              <a:defRPr sz="5200">
                <a:solidFill>
                  <a:srgbClr val="FFFFFF"/>
                </a:solidFill>
              </a:defRPr>
            </a:lvl5pPr>
            <a:lvl6pPr lvl="5" algn="r" rtl="0">
              <a:lnSpc>
                <a:spcPct val="100000"/>
              </a:lnSpc>
              <a:spcBef>
                <a:spcPts val="0"/>
              </a:spcBef>
              <a:spcAft>
                <a:spcPts val="0"/>
              </a:spcAft>
              <a:buClr>
                <a:srgbClr val="FFFFFF"/>
              </a:buClr>
              <a:buSzPts val="5200"/>
              <a:buNone/>
              <a:defRPr sz="5200">
                <a:solidFill>
                  <a:srgbClr val="FFFFFF"/>
                </a:solidFill>
              </a:defRPr>
            </a:lvl6pPr>
            <a:lvl7pPr lvl="6" algn="r" rtl="0">
              <a:lnSpc>
                <a:spcPct val="100000"/>
              </a:lnSpc>
              <a:spcBef>
                <a:spcPts val="0"/>
              </a:spcBef>
              <a:spcAft>
                <a:spcPts val="0"/>
              </a:spcAft>
              <a:buClr>
                <a:srgbClr val="FFFFFF"/>
              </a:buClr>
              <a:buSzPts val="5200"/>
              <a:buNone/>
              <a:defRPr sz="5200">
                <a:solidFill>
                  <a:srgbClr val="FFFFFF"/>
                </a:solidFill>
              </a:defRPr>
            </a:lvl7pPr>
            <a:lvl8pPr lvl="7" algn="r" rtl="0">
              <a:lnSpc>
                <a:spcPct val="100000"/>
              </a:lnSpc>
              <a:spcBef>
                <a:spcPts val="0"/>
              </a:spcBef>
              <a:spcAft>
                <a:spcPts val="0"/>
              </a:spcAft>
              <a:buClr>
                <a:srgbClr val="FFFFFF"/>
              </a:buClr>
              <a:buSzPts val="5200"/>
              <a:buNone/>
              <a:defRPr sz="5200">
                <a:solidFill>
                  <a:srgbClr val="FFFFFF"/>
                </a:solidFill>
              </a:defRPr>
            </a:lvl8pPr>
            <a:lvl9pPr lvl="8" algn="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REE COLUMNS + INFOGRAPHY">
  <p:cSld name="TITLE_1_1_2">
    <p:spTree>
      <p:nvGrpSpPr>
        <p:cNvPr id="1" name="Shape 101"/>
        <p:cNvGrpSpPr/>
        <p:nvPr/>
      </p:nvGrpSpPr>
      <p:grpSpPr>
        <a:xfrm>
          <a:off x="0" y="0"/>
          <a:ext cx="0" cy="0"/>
          <a:chOff x="0" y="0"/>
          <a:chExt cx="0" cy="0"/>
        </a:xfrm>
      </p:grpSpPr>
      <p:sp>
        <p:nvSpPr>
          <p:cNvPr id="102" name="Google Shape;102;p21"/>
          <p:cNvSpPr txBox="1">
            <a:spLocks noGrp="1"/>
          </p:cNvSpPr>
          <p:nvPr>
            <p:ph type="subTitle" idx="1"/>
          </p:nvPr>
        </p:nvSpPr>
        <p:spPr>
          <a:xfrm>
            <a:off x="3874950" y="3625075"/>
            <a:ext cx="13941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3" name="Google Shape;103;p21"/>
          <p:cNvSpPr txBox="1">
            <a:spLocks noGrp="1"/>
          </p:cNvSpPr>
          <p:nvPr>
            <p:ph type="subTitle" idx="2"/>
          </p:nvPr>
        </p:nvSpPr>
        <p:spPr>
          <a:xfrm>
            <a:off x="5813500" y="3639800"/>
            <a:ext cx="13941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4" name="Google Shape;104;p21"/>
          <p:cNvSpPr txBox="1">
            <a:spLocks noGrp="1"/>
          </p:cNvSpPr>
          <p:nvPr>
            <p:ph type="subTitle" idx="3"/>
          </p:nvPr>
        </p:nvSpPr>
        <p:spPr>
          <a:xfrm>
            <a:off x="1936387" y="3619725"/>
            <a:ext cx="13941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105" name="Google Shape;105;p21"/>
          <p:cNvSpPr txBox="1">
            <a:spLocks noGrp="1"/>
          </p:cNvSpPr>
          <p:nvPr>
            <p:ph type="ctrTitle"/>
          </p:nvPr>
        </p:nvSpPr>
        <p:spPr>
          <a:xfrm>
            <a:off x="3533994" y="3503375"/>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6" name="Google Shape;106;p21"/>
          <p:cNvSpPr txBox="1">
            <a:spLocks noGrp="1"/>
          </p:cNvSpPr>
          <p:nvPr>
            <p:ph type="ctrTitle" idx="4"/>
          </p:nvPr>
        </p:nvSpPr>
        <p:spPr>
          <a:xfrm>
            <a:off x="5472556" y="3523450"/>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7" name="Google Shape;107;p21"/>
          <p:cNvSpPr txBox="1">
            <a:spLocks noGrp="1"/>
          </p:cNvSpPr>
          <p:nvPr>
            <p:ph type="ctrTitle" idx="5"/>
          </p:nvPr>
        </p:nvSpPr>
        <p:spPr>
          <a:xfrm>
            <a:off x="1595444" y="3503375"/>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108" name="Google Shape;108;p21"/>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IMAGE">
  <p:cSld name="TITLE_1_1_2_1">
    <p:spTree>
      <p:nvGrpSpPr>
        <p:cNvPr id="1" name="Shape 109"/>
        <p:cNvGrpSpPr/>
        <p:nvPr/>
      </p:nvGrpSpPr>
      <p:grpSpPr>
        <a:xfrm>
          <a:off x="0" y="0"/>
          <a:ext cx="0" cy="0"/>
          <a:chOff x="0" y="0"/>
          <a:chExt cx="0" cy="0"/>
        </a:xfrm>
      </p:grpSpPr>
      <p:sp>
        <p:nvSpPr>
          <p:cNvPr id="110" name="Google Shape;110;p22"/>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2 ">
  <p:cSld name="TITLE_1_1_1_1_1">
    <p:spTree>
      <p:nvGrpSpPr>
        <p:cNvPr id="1" name="Shape 111"/>
        <p:cNvGrpSpPr/>
        <p:nvPr/>
      </p:nvGrpSpPr>
      <p:grpSpPr>
        <a:xfrm>
          <a:off x="0" y="0"/>
          <a:ext cx="0" cy="0"/>
          <a:chOff x="0" y="0"/>
          <a:chExt cx="0" cy="0"/>
        </a:xfrm>
      </p:grpSpPr>
      <p:sp>
        <p:nvSpPr>
          <p:cNvPr id="112" name="Google Shape;112;p23"/>
          <p:cNvSpPr txBox="1">
            <a:spLocks noGrp="1"/>
          </p:cNvSpPr>
          <p:nvPr>
            <p:ph type="subTitle" idx="1"/>
          </p:nvPr>
        </p:nvSpPr>
        <p:spPr>
          <a:xfrm>
            <a:off x="3874944" y="3523425"/>
            <a:ext cx="13941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13" name="Google Shape;113;p23"/>
          <p:cNvSpPr txBox="1">
            <a:spLocks noGrp="1"/>
          </p:cNvSpPr>
          <p:nvPr>
            <p:ph type="subTitle" idx="2"/>
          </p:nvPr>
        </p:nvSpPr>
        <p:spPr>
          <a:xfrm>
            <a:off x="6042106" y="3192125"/>
            <a:ext cx="13941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14" name="Google Shape;114;p23"/>
          <p:cNvSpPr txBox="1">
            <a:spLocks noGrp="1"/>
          </p:cNvSpPr>
          <p:nvPr>
            <p:ph type="subTitle" idx="3"/>
          </p:nvPr>
        </p:nvSpPr>
        <p:spPr>
          <a:xfrm>
            <a:off x="1707794" y="3891050"/>
            <a:ext cx="13941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115" name="Google Shape;115;p23"/>
          <p:cNvSpPr txBox="1">
            <a:spLocks noGrp="1"/>
          </p:cNvSpPr>
          <p:nvPr>
            <p:ph type="ctrTitle"/>
          </p:nvPr>
        </p:nvSpPr>
        <p:spPr>
          <a:xfrm>
            <a:off x="3533994" y="3422225"/>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16" name="Google Shape;116;p23"/>
          <p:cNvSpPr txBox="1">
            <a:spLocks noGrp="1"/>
          </p:cNvSpPr>
          <p:nvPr>
            <p:ph type="ctrTitle" idx="4"/>
          </p:nvPr>
        </p:nvSpPr>
        <p:spPr>
          <a:xfrm>
            <a:off x="5701156" y="3096475"/>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17" name="Google Shape;117;p23"/>
          <p:cNvSpPr txBox="1">
            <a:spLocks noGrp="1"/>
          </p:cNvSpPr>
          <p:nvPr>
            <p:ph type="ctrTitle" idx="5"/>
          </p:nvPr>
        </p:nvSpPr>
        <p:spPr>
          <a:xfrm>
            <a:off x="1366844" y="3789650"/>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lnSpc>
                <a:spcPct val="100000"/>
              </a:lnSpc>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118" name="Google Shape;118;p2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GRAPHIC">
  <p:cSld name="TITLE_1_1_1_2">
    <p:spTree>
      <p:nvGrpSpPr>
        <p:cNvPr id="1" name="Shape 119"/>
        <p:cNvGrpSpPr/>
        <p:nvPr/>
      </p:nvGrpSpPr>
      <p:grpSpPr>
        <a:xfrm>
          <a:off x="0" y="0"/>
          <a:ext cx="0" cy="0"/>
          <a:chOff x="0" y="0"/>
          <a:chExt cx="0" cy="0"/>
        </a:xfrm>
      </p:grpSpPr>
      <p:sp>
        <p:nvSpPr>
          <p:cNvPr id="120" name="Google Shape;120;p24"/>
          <p:cNvSpPr txBox="1">
            <a:spLocks noGrp="1"/>
          </p:cNvSpPr>
          <p:nvPr>
            <p:ph type="ctrTitle"/>
          </p:nvPr>
        </p:nvSpPr>
        <p:spPr>
          <a:xfrm>
            <a:off x="5822506" y="2519563"/>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21" name="Google Shape;121;p24"/>
          <p:cNvSpPr txBox="1">
            <a:spLocks noGrp="1"/>
          </p:cNvSpPr>
          <p:nvPr>
            <p:ph type="ctrTitle" idx="2"/>
          </p:nvPr>
        </p:nvSpPr>
        <p:spPr>
          <a:xfrm>
            <a:off x="5822506" y="3943413"/>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22" name="Google Shape;122;p24"/>
          <p:cNvSpPr txBox="1">
            <a:spLocks noGrp="1"/>
          </p:cNvSpPr>
          <p:nvPr>
            <p:ph type="ctrTitle" idx="3"/>
          </p:nvPr>
        </p:nvSpPr>
        <p:spPr>
          <a:xfrm>
            <a:off x="5822506" y="3231488"/>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100"/>
              <a:buFont typeface="Roboto Black"/>
              <a:buNone/>
              <a:defRPr sz="1100" b="0">
                <a:solidFill>
                  <a:srgbClr val="FFFFFF"/>
                </a:solidFill>
                <a:latin typeface="Roboto Black"/>
                <a:ea typeface="Roboto Black"/>
                <a:cs typeface="Roboto Black"/>
                <a:sym typeface="Roboto Black"/>
              </a:defRPr>
            </a:lvl9pPr>
          </a:lstStyle>
          <a:p>
            <a:endParaRPr/>
          </a:p>
        </p:txBody>
      </p:sp>
      <p:sp>
        <p:nvSpPr>
          <p:cNvPr id="123" name="Google Shape;123;p24"/>
          <p:cNvSpPr txBox="1">
            <a:spLocks noGrp="1"/>
          </p:cNvSpPr>
          <p:nvPr>
            <p:ph type="title" idx="4"/>
          </p:nvPr>
        </p:nvSpPr>
        <p:spPr>
          <a:xfrm>
            <a:off x="5822506" y="1971825"/>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24" name="Google Shape;124;p24"/>
          <p:cNvSpPr txBox="1">
            <a:spLocks noGrp="1"/>
          </p:cNvSpPr>
          <p:nvPr>
            <p:ph type="title" idx="5"/>
          </p:nvPr>
        </p:nvSpPr>
        <p:spPr>
          <a:xfrm>
            <a:off x="5822506" y="2712375"/>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25" name="Google Shape;125;p24"/>
          <p:cNvSpPr txBox="1">
            <a:spLocks noGrp="1"/>
          </p:cNvSpPr>
          <p:nvPr>
            <p:ph type="title" idx="6"/>
          </p:nvPr>
        </p:nvSpPr>
        <p:spPr>
          <a:xfrm>
            <a:off x="5822506" y="3442200"/>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26" name="Google Shape;126;p24"/>
          <p:cNvSpPr txBox="1">
            <a:spLocks noGrp="1"/>
          </p:cNvSpPr>
          <p:nvPr>
            <p:ph type="ctrTitle" idx="7"/>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IMAGE 2">
  <p:cSld name="TITLE_1_1_1_2_2">
    <p:spTree>
      <p:nvGrpSpPr>
        <p:cNvPr id="1" name="Shape 127"/>
        <p:cNvGrpSpPr/>
        <p:nvPr/>
      </p:nvGrpSpPr>
      <p:grpSpPr>
        <a:xfrm>
          <a:off x="0" y="0"/>
          <a:ext cx="0" cy="0"/>
          <a:chOff x="0" y="0"/>
          <a:chExt cx="0" cy="0"/>
        </a:xfrm>
      </p:grpSpPr>
      <p:sp>
        <p:nvSpPr>
          <p:cNvPr id="128" name="Google Shape;128;p25"/>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TITLE_1_1_1_2_2_1_1">
    <p:spTree>
      <p:nvGrpSpPr>
        <p:cNvPr id="1" name="Shape 129"/>
        <p:cNvGrpSpPr/>
        <p:nvPr/>
      </p:nvGrpSpPr>
      <p:grpSpPr>
        <a:xfrm>
          <a:off x="0" y="0"/>
          <a:ext cx="0" cy="0"/>
          <a:chOff x="0" y="0"/>
          <a:chExt cx="0" cy="0"/>
        </a:xfrm>
      </p:grpSpPr>
      <p:sp>
        <p:nvSpPr>
          <p:cNvPr id="130" name="Google Shape;130;p26"/>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1EFFC1"/>
              </a:solidFill>
              <a:latin typeface="Arial"/>
              <a:ea typeface="Arial"/>
              <a:cs typeface="Arial"/>
              <a:sym typeface="Arial"/>
            </a:endParaRPr>
          </a:p>
        </p:txBody>
      </p:sp>
      <p:sp>
        <p:nvSpPr>
          <p:cNvPr id="131" name="Google Shape;131;p26"/>
          <p:cNvSpPr txBox="1">
            <a:spLocks noGrp="1"/>
          </p:cNvSpPr>
          <p:nvPr>
            <p:ph type="ctrTitle"/>
          </p:nvPr>
        </p:nvSpPr>
        <p:spPr>
          <a:xfrm>
            <a:off x="3986575" y="1429225"/>
            <a:ext cx="35781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lnSpc>
                <a:spcPct val="100000"/>
              </a:lnSpc>
              <a:spcBef>
                <a:spcPts val="0"/>
              </a:spcBef>
              <a:spcAft>
                <a:spcPts val="0"/>
              </a:spcAft>
              <a:buClr>
                <a:srgbClr val="0E2A47"/>
              </a:buClr>
              <a:buSzPts val="5200"/>
              <a:buNone/>
              <a:defRPr sz="5200">
                <a:solidFill>
                  <a:srgbClr val="0E2A47"/>
                </a:solidFill>
              </a:defRPr>
            </a:lvl2pPr>
            <a:lvl3pPr lvl="2" algn="ctr" rtl="0">
              <a:lnSpc>
                <a:spcPct val="100000"/>
              </a:lnSpc>
              <a:spcBef>
                <a:spcPts val="0"/>
              </a:spcBef>
              <a:spcAft>
                <a:spcPts val="0"/>
              </a:spcAft>
              <a:buClr>
                <a:srgbClr val="0E2A47"/>
              </a:buClr>
              <a:buSzPts val="5200"/>
              <a:buNone/>
              <a:defRPr sz="5200">
                <a:solidFill>
                  <a:srgbClr val="0E2A47"/>
                </a:solidFill>
              </a:defRPr>
            </a:lvl3pPr>
            <a:lvl4pPr lvl="3" algn="ctr" rtl="0">
              <a:lnSpc>
                <a:spcPct val="100000"/>
              </a:lnSpc>
              <a:spcBef>
                <a:spcPts val="0"/>
              </a:spcBef>
              <a:spcAft>
                <a:spcPts val="0"/>
              </a:spcAft>
              <a:buClr>
                <a:srgbClr val="0E2A47"/>
              </a:buClr>
              <a:buSzPts val="5200"/>
              <a:buNone/>
              <a:defRPr sz="5200">
                <a:solidFill>
                  <a:srgbClr val="0E2A47"/>
                </a:solidFill>
              </a:defRPr>
            </a:lvl4pPr>
            <a:lvl5pPr lvl="4" algn="ctr" rtl="0">
              <a:lnSpc>
                <a:spcPct val="100000"/>
              </a:lnSpc>
              <a:spcBef>
                <a:spcPts val="0"/>
              </a:spcBef>
              <a:spcAft>
                <a:spcPts val="0"/>
              </a:spcAft>
              <a:buClr>
                <a:srgbClr val="0E2A47"/>
              </a:buClr>
              <a:buSzPts val="5200"/>
              <a:buNone/>
              <a:defRPr sz="5200">
                <a:solidFill>
                  <a:srgbClr val="0E2A47"/>
                </a:solidFill>
              </a:defRPr>
            </a:lvl5pPr>
            <a:lvl6pPr lvl="5" algn="ctr" rtl="0">
              <a:lnSpc>
                <a:spcPct val="100000"/>
              </a:lnSpc>
              <a:spcBef>
                <a:spcPts val="0"/>
              </a:spcBef>
              <a:spcAft>
                <a:spcPts val="0"/>
              </a:spcAft>
              <a:buClr>
                <a:srgbClr val="0E2A47"/>
              </a:buClr>
              <a:buSzPts val="5200"/>
              <a:buNone/>
              <a:defRPr sz="5200">
                <a:solidFill>
                  <a:srgbClr val="0E2A47"/>
                </a:solidFill>
              </a:defRPr>
            </a:lvl6pPr>
            <a:lvl7pPr lvl="6" algn="ctr" rtl="0">
              <a:lnSpc>
                <a:spcPct val="100000"/>
              </a:lnSpc>
              <a:spcBef>
                <a:spcPts val="0"/>
              </a:spcBef>
              <a:spcAft>
                <a:spcPts val="0"/>
              </a:spcAft>
              <a:buClr>
                <a:srgbClr val="0E2A47"/>
              </a:buClr>
              <a:buSzPts val="5200"/>
              <a:buNone/>
              <a:defRPr sz="5200">
                <a:solidFill>
                  <a:srgbClr val="0E2A47"/>
                </a:solidFill>
              </a:defRPr>
            </a:lvl7pPr>
            <a:lvl8pPr lvl="7" algn="ctr" rtl="0">
              <a:lnSpc>
                <a:spcPct val="100000"/>
              </a:lnSpc>
              <a:spcBef>
                <a:spcPts val="0"/>
              </a:spcBef>
              <a:spcAft>
                <a:spcPts val="0"/>
              </a:spcAft>
              <a:buClr>
                <a:srgbClr val="0E2A47"/>
              </a:buClr>
              <a:buSzPts val="5200"/>
              <a:buNone/>
              <a:defRPr sz="5200">
                <a:solidFill>
                  <a:srgbClr val="0E2A47"/>
                </a:solidFill>
              </a:defRPr>
            </a:lvl8pPr>
            <a:lvl9pPr lvl="8" algn="ctr" rtl="0">
              <a:lnSpc>
                <a:spcPct val="100000"/>
              </a:lnSpc>
              <a:spcBef>
                <a:spcPts val="0"/>
              </a:spcBef>
              <a:spcAft>
                <a:spcPts val="0"/>
              </a:spcAft>
              <a:buClr>
                <a:srgbClr val="0E2A47"/>
              </a:buClr>
              <a:buSzPts val="5200"/>
              <a:buNone/>
              <a:defRPr sz="5200">
                <a:solidFill>
                  <a:srgbClr val="0E2A47"/>
                </a:solidFill>
              </a:defRPr>
            </a:lvl9pPr>
          </a:lstStyle>
          <a:p>
            <a:endParaRPr/>
          </a:p>
        </p:txBody>
      </p:sp>
      <p:sp>
        <p:nvSpPr>
          <p:cNvPr id="132" name="Google Shape;132;p26"/>
          <p:cNvSpPr txBox="1">
            <a:spLocks noGrp="1"/>
          </p:cNvSpPr>
          <p:nvPr>
            <p:ph type="subTitle" idx="1"/>
          </p:nvPr>
        </p:nvSpPr>
        <p:spPr>
          <a:xfrm>
            <a:off x="3986575" y="2421700"/>
            <a:ext cx="4470900" cy="18774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0E2A47"/>
              </a:buClr>
              <a:buSzPts val="1000"/>
              <a:buNone/>
              <a:defRPr sz="1000">
                <a:solidFill>
                  <a:srgbClr val="0E2A47"/>
                </a:solidFill>
              </a:defRPr>
            </a:lvl1pPr>
            <a:lvl2pPr lvl="1" algn="l"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REDITS">
  <p:cSld name="TITLE_1_1_2_1_1">
    <p:spTree>
      <p:nvGrpSpPr>
        <p:cNvPr id="1" name="Shape 133"/>
        <p:cNvGrpSpPr/>
        <p:nvPr/>
      </p:nvGrpSpPr>
      <p:grpSpPr>
        <a:xfrm>
          <a:off x="0" y="0"/>
          <a:ext cx="0" cy="0"/>
          <a:chOff x="0" y="0"/>
          <a:chExt cx="0" cy="0"/>
        </a:xfrm>
      </p:grpSpPr>
      <p:sp>
        <p:nvSpPr>
          <p:cNvPr id="134" name="Google Shape;134;p27"/>
          <p:cNvSpPr/>
          <p:nvPr/>
        </p:nvSpPr>
        <p:spPr>
          <a:xfrm>
            <a:off x="-349375" y="1621200"/>
            <a:ext cx="6832200" cy="29373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27"/>
          <p:cNvSpPr txBox="1">
            <a:spLocks noGrp="1"/>
          </p:cNvSpPr>
          <p:nvPr>
            <p:ph type="body" idx="1"/>
          </p:nvPr>
        </p:nvSpPr>
        <p:spPr>
          <a:xfrm>
            <a:off x="810000" y="2169000"/>
            <a:ext cx="8520600" cy="3416400"/>
          </a:xfrm>
          <a:prstGeom prst="rect">
            <a:avLst/>
          </a:prstGeom>
          <a:noFill/>
          <a:ln>
            <a:noFill/>
          </a:ln>
        </p:spPr>
        <p:txBody>
          <a:bodyPr spcFirstLastPara="1" wrap="square" lIns="91425" tIns="91425" rIns="91425" bIns="91425" anchor="t" anchorCtr="0">
            <a:noAutofit/>
          </a:bodyPr>
          <a:lstStyle>
            <a:lvl1pPr marL="457200" lvl="0" indent="-292100" algn="l" rtl="0">
              <a:lnSpc>
                <a:spcPct val="115000"/>
              </a:lnSpc>
              <a:spcBef>
                <a:spcPts val="0"/>
              </a:spcBef>
              <a:spcAft>
                <a:spcPts val="0"/>
              </a:spcAft>
              <a:buClr>
                <a:srgbClr val="161234"/>
              </a:buClr>
              <a:buSzPts val="1000"/>
              <a:buChar char="●"/>
              <a:defRPr sz="1000">
                <a:solidFill>
                  <a:srgbClr val="161234"/>
                </a:solidFill>
              </a:defRPr>
            </a:lvl1pPr>
            <a:lvl2pPr marL="914400" lvl="1" indent="-292100" algn="l" rtl="0">
              <a:lnSpc>
                <a:spcPct val="115000"/>
              </a:lnSpc>
              <a:spcBef>
                <a:spcPts val="1600"/>
              </a:spcBef>
              <a:spcAft>
                <a:spcPts val="0"/>
              </a:spcAft>
              <a:buClr>
                <a:srgbClr val="161234"/>
              </a:buClr>
              <a:buSzPts val="1000"/>
              <a:buChar char="○"/>
              <a:defRPr sz="1000">
                <a:solidFill>
                  <a:srgbClr val="161234"/>
                </a:solidFill>
              </a:defRPr>
            </a:lvl2pPr>
            <a:lvl3pPr marL="1371600" lvl="2" indent="-292100" algn="l" rtl="0">
              <a:lnSpc>
                <a:spcPct val="115000"/>
              </a:lnSpc>
              <a:spcBef>
                <a:spcPts val="1600"/>
              </a:spcBef>
              <a:spcAft>
                <a:spcPts val="0"/>
              </a:spcAft>
              <a:buClr>
                <a:srgbClr val="161234"/>
              </a:buClr>
              <a:buSzPts val="1000"/>
              <a:buChar char="■"/>
              <a:defRPr sz="1000">
                <a:solidFill>
                  <a:srgbClr val="161234"/>
                </a:solidFill>
              </a:defRPr>
            </a:lvl3pPr>
            <a:lvl4pPr marL="1828800" lvl="3" indent="-292100" algn="l" rtl="0">
              <a:lnSpc>
                <a:spcPct val="115000"/>
              </a:lnSpc>
              <a:spcBef>
                <a:spcPts val="1600"/>
              </a:spcBef>
              <a:spcAft>
                <a:spcPts val="0"/>
              </a:spcAft>
              <a:buClr>
                <a:srgbClr val="161234"/>
              </a:buClr>
              <a:buSzPts val="1000"/>
              <a:buChar char="●"/>
              <a:defRPr sz="1000">
                <a:solidFill>
                  <a:srgbClr val="161234"/>
                </a:solidFill>
              </a:defRPr>
            </a:lvl4pPr>
            <a:lvl5pPr marL="2286000" lvl="4" indent="-292100" algn="l" rtl="0">
              <a:lnSpc>
                <a:spcPct val="115000"/>
              </a:lnSpc>
              <a:spcBef>
                <a:spcPts val="1600"/>
              </a:spcBef>
              <a:spcAft>
                <a:spcPts val="0"/>
              </a:spcAft>
              <a:buClr>
                <a:srgbClr val="161234"/>
              </a:buClr>
              <a:buSzPts val="1000"/>
              <a:buChar char="○"/>
              <a:defRPr sz="1000">
                <a:solidFill>
                  <a:srgbClr val="161234"/>
                </a:solidFill>
              </a:defRPr>
            </a:lvl5pPr>
            <a:lvl6pPr marL="2743200" lvl="5" indent="-292100" algn="l" rtl="0">
              <a:lnSpc>
                <a:spcPct val="115000"/>
              </a:lnSpc>
              <a:spcBef>
                <a:spcPts val="1600"/>
              </a:spcBef>
              <a:spcAft>
                <a:spcPts val="0"/>
              </a:spcAft>
              <a:buClr>
                <a:srgbClr val="161234"/>
              </a:buClr>
              <a:buSzPts val="1000"/>
              <a:buChar char="■"/>
              <a:defRPr sz="1000">
                <a:solidFill>
                  <a:srgbClr val="161234"/>
                </a:solidFill>
              </a:defRPr>
            </a:lvl6pPr>
            <a:lvl7pPr marL="3200400" lvl="6" indent="-292100" algn="l" rtl="0">
              <a:lnSpc>
                <a:spcPct val="115000"/>
              </a:lnSpc>
              <a:spcBef>
                <a:spcPts val="1600"/>
              </a:spcBef>
              <a:spcAft>
                <a:spcPts val="0"/>
              </a:spcAft>
              <a:buClr>
                <a:srgbClr val="161234"/>
              </a:buClr>
              <a:buSzPts val="1000"/>
              <a:buChar char="●"/>
              <a:defRPr sz="1000">
                <a:solidFill>
                  <a:srgbClr val="161234"/>
                </a:solidFill>
              </a:defRPr>
            </a:lvl7pPr>
            <a:lvl8pPr marL="3657600" lvl="7" indent="-292100" algn="l" rtl="0">
              <a:lnSpc>
                <a:spcPct val="115000"/>
              </a:lnSpc>
              <a:spcBef>
                <a:spcPts val="1600"/>
              </a:spcBef>
              <a:spcAft>
                <a:spcPts val="0"/>
              </a:spcAft>
              <a:buClr>
                <a:srgbClr val="161234"/>
              </a:buClr>
              <a:buSzPts val="1000"/>
              <a:buChar char="○"/>
              <a:defRPr sz="1000">
                <a:solidFill>
                  <a:srgbClr val="161234"/>
                </a:solidFill>
              </a:defRPr>
            </a:lvl8pPr>
            <a:lvl9pPr marL="4114800" lvl="8" indent="-292100" algn="l" rtl="0">
              <a:lnSpc>
                <a:spcPct val="115000"/>
              </a:lnSpc>
              <a:spcBef>
                <a:spcPts val="1600"/>
              </a:spcBef>
              <a:spcAft>
                <a:spcPts val="1600"/>
              </a:spcAft>
              <a:buClr>
                <a:srgbClr val="161234"/>
              </a:buClr>
              <a:buSzPts val="1000"/>
              <a:buChar char="■"/>
              <a:defRPr sz="1000">
                <a:solidFill>
                  <a:srgbClr val="161234"/>
                </a:solidFill>
              </a:defRPr>
            </a:lvl9pPr>
          </a:lstStyle>
          <a:p>
            <a:endParaRPr/>
          </a:p>
        </p:txBody>
      </p:sp>
      <p:sp>
        <p:nvSpPr>
          <p:cNvPr id="136" name="Google Shape;136;p27"/>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5200"/>
              <a:buNone/>
              <a:defRPr sz="5200">
                <a:solidFill>
                  <a:srgbClr val="FFFFFF"/>
                </a:solidFill>
              </a:defRPr>
            </a:lvl2pPr>
            <a:lvl3pPr lvl="2" algn="l" rtl="0">
              <a:lnSpc>
                <a:spcPct val="100000"/>
              </a:lnSpc>
              <a:spcBef>
                <a:spcPts val="0"/>
              </a:spcBef>
              <a:spcAft>
                <a:spcPts val="0"/>
              </a:spcAft>
              <a:buClr>
                <a:srgbClr val="FFFFFF"/>
              </a:buClr>
              <a:buSzPts val="5200"/>
              <a:buNone/>
              <a:defRPr sz="5200">
                <a:solidFill>
                  <a:srgbClr val="FFFFFF"/>
                </a:solidFill>
              </a:defRPr>
            </a:lvl3pPr>
            <a:lvl4pPr lvl="3" algn="l" rtl="0">
              <a:lnSpc>
                <a:spcPct val="100000"/>
              </a:lnSpc>
              <a:spcBef>
                <a:spcPts val="0"/>
              </a:spcBef>
              <a:spcAft>
                <a:spcPts val="0"/>
              </a:spcAft>
              <a:buClr>
                <a:srgbClr val="FFFFFF"/>
              </a:buClr>
              <a:buSzPts val="5200"/>
              <a:buNone/>
              <a:defRPr sz="5200">
                <a:solidFill>
                  <a:srgbClr val="FFFFFF"/>
                </a:solidFill>
              </a:defRPr>
            </a:lvl4pPr>
            <a:lvl5pPr lvl="4" algn="l" rtl="0">
              <a:lnSpc>
                <a:spcPct val="100000"/>
              </a:lnSpc>
              <a:spcBef>
                <a:spcPts val="0"/>
              </a:spcBef>
              <a:spcAft>
                <a:spcPts val="0"/>
              </a:spcAft>
              <a:buClr>
                <a:srgbClr val="FFFFFF"/>
              </a:buClr>
              <a:buSzPts val="5200"/>
              <a:buNone/>
              <a:defRPr sz="5200">
                <a:solidFill>
                  <a:srgbClr val="FFFFFF"/>
                </a:solidFill>
              </a:defRPr>
            </a:lvl5pPr>
            <a:lvl6pPr lvl="5" algn="l" rtl="0">
              <a:lnSpc>
                <a:spcPct val="100000"/>
              </a:lnSpc>
              <a:spcBef>
                <a:spcPts val="0"/>
              </a:spcBef>
              <a:spcAft>
                <a:spcPts val="0"/>
              </a:spcAft>
              <a:buClr>
                <a:srgbClr val="FFFFFF"/>
              </a:buClr>
              <a:buSzPts val="5200"/>
              <a:buNone/>
              <a:defRPr sz="5200">
                <a:solidFill>
                  <a:srgbClr val="FFFFFF"/>
                </a:solidFill>
              </a:defRPr>
            </a:lvl6pPr>
            <a:lvl7pPr lvl="6" algn="l" rtl="0">
              <a:lnSpc>
                <a:spcPct val="100000"/>
              </a:lnSpc>
              <a:spcBef>
                <a:spcPts val="0"/>
              </a:spcBef>
              <a:spcAft>
                <a:spcPts val="0"/>
              </a:spcAft>
              <a:buClr>
                <a:srgbClr val="FFFFFF"/>
              </a:buClr>
              <a:buSzPts val="5200"/>
              <a:buNone/>
              <a:defRPr sz="5200">
                <a:solidFill>
                  <a:srgbClr val="FFFFFF"/>
                </a:solidFill>
              </a:defRPr>
            </a:lvl7pPr>
            <a:lvl8pPr lvl="7" algn="l" rtl="0">
              <a:lnSpc>
                <a:spcPct val="100000"/>
              </a:lnSpc>
              <a:spcBef>
                <a:spcPts val="0"/>
              </a:spcBef>
              <a:spcAft>
                <a:spcPts val="0"/>
              </a:spcAft>
              <a:buClr>
                <a:srgbClr val="FFFFFF"/>
              </a:buClr>
              <a:buSzPts val="5200"/>
              <a:buNone/>
              <a:defRPr sz="5200">
                <a:solidFill>
                  <a:srgbClr val="FFFFFF"/>
                </a:solidFill>
              </a:defRPr>
            </a:lvl8pPr>
            <a:lvl9pPr lvl="8" algn="l"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RESOURCES">
  <p:cSld name="TITLE_1_1_2_1_1_1">
    <p:spTree>
      <p:nvGrpSpPr>
        <p:cNvPr id="1" name="Shape 137"/>
        <p:cNvGrpSpPr/>
        <p:nvPr/>
      </p:nvGrpSpPr>
      <p:grpSpPr>
        <a:xfrm>
          <a:off x="0" y="0"/>
          <a:ext cx="0" cy="0"/>
          <a:chOff x="0" y="0"/>
          <a:chExt cx="0" cy="0"/>
        </a:xfrm>
      </p:grpSpPr>
      <p:sp>
        <p:nvSpPr>
          <p:cNvPr id="138" name="Google Shape;138;p28"/>
          <p:cNvSpPr/>
          <p:nvPr/>
        </p:nvSpPr>
        <p:spPr>
          <a:xfrm>
            <a:off x="-349375" y="1287500"/>
            <a:ext cx="6832200" cy="3607200"/>
          </a:xfrm>
          <a:prstGeom prst="rect">
            <a:avLst/>
          </a:prstGeom>
          <a:gradFill>
            <a:gsLst>
              <a:gs pos="0">
                <a:srgbClr val="052643"/>
              </a:gs>
              <a:gs pos="100000">
                <a:srgbClr val="041523"/>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28"/>
          <p:cNvSpPr txBox="1">
            <a:spLocks noGrp="1"/>
          </p:cNvSpPr>
          <p:nvPr>
            <p:ph type="body" idx="1"/>
          </p:nvPr>
        </p:nvSpPr>
        <p:spPr>
          <a:xfrm>
            <a:off x="810000" y="1478150"/>
            <a:ext cx="8520600" cy="3416400"/>
          </a:xfrm>
          <a:prstGeom prst="rect">
            <a:avLst/>
          </a:prstGeom>
          <a:noFill/>
          <a:ln>
            <a:noFill/>
          </a:ln>
        </p:spPr>
        <p:txBody>
          <a:bodyPr spcFirstLastPara="1" wrap="square" lIns="91425" tIns="91425" rIns="91425" bIns="91425" anchor="t" anchorCtr="0">
            <a:noAutofit/>
          </a:bodyPr>
          <a:lstStyle>
            <a:lvl1pPr marL="457200" lvl="0" indent="-279400" algn="l" rtl="0">
              <a:lnSpc>
                <a:spcPct val="115000"/>
              </a:lnSpc>
              <a:spcBef>
                <a:spcPts val="0"/>
              </a:spcBef>
              <a:spcAft>
                <a:spcPts val="0"/>
              </a:spcAft>
              <a:buClr>
                <a:srgbClr val="1EFFC1"/>
              </a:buClr>
              <a:buSzPts val="800"/>
              <a:buChar char="●"/>
              <a:defRPr sz="800">
                <a:solidFill>
                  <a:srgbClr val="1EFFC1"/>
                </a:solidFill>
              </a:defRPr>
            </a:lvl1pPr>
            <a:lvl2pPr marL="914400" lvl="1" indent="-279400" algn="l" rtl="0">
              <a:lnSpc>
                <a:spcPct val="115000"/>
              </a:lnSpc>
              <a:spcBef>
                <a:spcPts val="1600"/>
              </a:spcBef>
              <a:spcAft>
                <a:spcPts val="0"/>
              </a:spcAft>
              <a:buClr>
                <a:srgbClr val="1EFFC1"/>
              </a:buClr>
              <a:buSzPts val="800"/>
              <a:buChar char="○"/>
              <a:defRPr sz="800">
                <a:solidFill>
                  <a:srgbClr val="1EFFC1"/>
                </a:solidFill>
              </a:defRPr>
            </a:lvl2pPr>
            <a:lvl3pPr marL="1371600" lvl="2" indent="-279400" algn="l" rtl="0">
              <a:lnSpc>
                <a:spcPct val="115000"/>
              </a:lnSpc>
              <a:spcBef>
                <a:spcPts val="1600"/>
              </a:spcBef>
              <a:spcAft>
                <a:spcPts val="0"/>
              </a:spcAft>
              <a:buClr>
                <a:srgbClr val="1EFFC1"/>
              </a:buClr>
              <a:buSzPts val="800"/>
              <a:buChar char="■"/>
              <a:defRPr sz="800">
                <a:solidFill>
                  <a:srgbClr val="1EFFC1"/>
                </a:solidFill>
              </a:defRPr>
            </a:lvl3pPr>
            <a:lvl4pPr marL="1828800" lvl="3" indent="-279400" algn="l" rtl="0">
              <a:lnSpc>
                <a:spcPct val="115000"/>
              </a:lnSpc>
              <a:spcBef>
                <a:spcPts val="1600"/>
              </a:spcBef>
              <a:spcAft>
                <a:spcPts val="0"/>
              </a:spcAft>
              <a:buClr>
                <a:srgbClr val="1EFFC1"/>
              </a:buClr>
              <a:buSzPts val="800"/>
              <a:buChar char="●"/>
              <a:defRPr sz="800">
                <a:solidFill>
                  <a:srgbClr val="1EFFC1"/>
                </a:solidFill>
              </a:defRPr>
            </a:lvl4pPr>
            <a:lvl5pPr marL="2286000" lvl="4" indent="-279400" algn="l" rtl="0">
              <a:lnSpc>
                <a:spcPct val="115000"/>
              </a:lnSpc>
              <a:spcBef>
                <a:spcPts val="1600"/>
              </a:spcBef>
              <a:spcAft>
                <a:spcPts val="0"/>
              </a:spcAft>
              <a:buClr>
                <a:srgbClr val="1EFFC1"/>
              </a:buClr>
              <a:buSzPts val="800"/>
              <a:buChar char="○"/>
              <a:defRPr sz="800">
                <a:solidFill>
                  <a:srgbClr val="1EFFC1"/>
                </a:solidFill>
              </a:defRPr>
            </a:lvl5pPr>
            <a:lvl6pPr marL="2743200" lvl="5" indent="-279400" algn="l" rtl="0">
              <a:lnSpc>
                <a:spcPct val="115000"/>
              </a:lnSpc>
              <a:spcBef>
                <a:spcPts val="1600"/>
              </a:spcBef>
              <a:spcAft>
                <a:spcPts val="0"/>
              </a:spcAft>
              <a:buClr>
                <a:srgbClr val="1EFFC1"/>
              </a:buClr>
              <a:buSzPts val="800"/>
              <a:buChar char="■"/>
              <a:defRPr sz="800">
                <a:solidFill>
                  <a:srgbClr val="1EFFC1"/>
                </a:solidFill>
              </a:defRPr>
            </a:lvl6pPr>
            <a:lvl7pPr marL="3200400" lvl="6" indent="-279400" algn="l" rtl="0">
              <a:lnSpc>
                <a:spcPct val="115000"/>
              </a:lnSpc>
              <a:spcBef>
                <a:spcPts val="1600"/>
              </a:spcBef>
              <a:spcAft>
                <a:spcPts val="0"/>
              </a:spcAft>
              <a:buClr>
                <a:srgbClr val="1EFFC1"/>
              </a:buClr>
              <a:buSzPts val="800"/>
              <a:buChar char="●"/>
              <a:defRPr sz="800">
                <a:solidFill>
                  <a:srgbClr val="1EFFC1"/>
                </a:solidFill>
              </a:defRPr>
            </a:lvl7pPr>
            <a:lvl8pPr marL="3657600" lvl="7" indent="-279400" algn="l" rtl="0">
              <a:lnSpc>
                <a:spcPct val="115000"/>
              </a:lnSpc>
              <a:spcBef>
                <a:spcPts val="1600"/>
              </a:spcBef>
              <a:spcAft>
                <a:spcPts val="0"/>
              </a:spcAft>
              <a:buClr>
                <a:srgbClr val="1EFFC1"/>
              </a:buClr>
              <a:buSzPts val="800"/>
              <a:buChar char="○"/>
              <a:defRPr sz="800">
                <a:solidFill>
                  <a:srgbClr val="1EFFC1"/>
                </a:solidFill>
              </a:defRPr>
            </a:lvl8pPr>
            <a:lvl9pPr marL="4114800" lvl="8" indent="-279400" algn="l" rtl="0">
              <a:lnSpc>
                <a:spcPct val="115000"/>
              </a:lnSpc>
              <a:spcBef>
                <a:spcPts val="1600"/>
              </a:spcBef>
              <a:spcAft>
                <a:spcPts val="1600"/>
              </a:spcAft>
              <a:buClr>
                <a:srgbClr val="1EFFC1"/>
              </a:buClr>
              <a:buSzPts val="800"/>
              <a:buChar char="■"/>
              <a:defRPr sz="800">
                <a:solidFill>
                  <a:srgbClr val="1EFFC1"/>
                </a:solidFill>
              </a:defRPr>
            </a:lvl9pPr>
          </a:lstStyle>
          <a:p>
            <a:endParaRPr/>
          </a:p>
        </p:txBody>
      </p:sp>
      <p:sp>
        <p:nvSpPr>
          <p:cNvPr id="140" name="Google Shape;140;p28"/>
          <p:cNvSpPr txBox="1">
            <a:spLocks noGrp="1"/>
          </p:cNvSpPr>
          <p:nvPr>
            <p:ph type="ctrTitle"/>
          </p:nvPr>
        </p:nvSpPr>
        <p:spPr>
          <a:xfrm>
            <a:off x="892325" y="644550"/>
            <a:ext cx="79401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161234"/>
              </a:buClr>
              <a:buSzPts val="3000"/>
              <a:buFont typeface="Roboto Black"/>
              <a:buNone/>
              <a:defRPr sz="3000" b="0">
                <a:solidFill>
                  <a:srgbClr val="161234"/>
                </a:solidFill>
                <a:latin typeface="Roboto Black"/>
                <a:ea typeface="Roboto Black"/>
                <a:cs typeface="Roboto Black"/>
                <a:sym typeface="Roboto Black"/>
              </a:defRPr>
            </a:lvl1pPr>
            <a:lvl2pPr lvl="1" algn="l" rtl="0">
              <a:lnSpc>
                <a:spcPct val="100000"/>
              </a:lnSpc>
              <a:spcBef>
                <a:spcPts val="0"/>
              </a:spcBef>
              <a:spcAft>
                <a:spcPts val="0"/>
              </a:spcAft>
              <a:buClr>
                <a:srgbClr val="161234"/>
              </a:buClr>
              <a:buSzPts val="5200"/>
              <a:buNone/>
              <a:defRPr sz="5200">
                <a:solidFill>
                  <a:srgbClr val="161234"/>
                </a:solidFill>
              </a:defRPr>
            </a:lvl2pPr>
            <a:lvl3pPr lvl="2" algn="l" rtl="0">
              <a:lnSpc>
                <a:spcPct val="100000"/>
              </a:lnSpc>
              <a:spcBef>
                <a:spcPts val="0"/>
              </a:spcBef>
              <a:spcAft>
                <a:spcPts val="0"/>
              </a:spcAft>
              <a:buClr>
                <a:srgbClr val="161234"/>
              </a:buClr>
              <a:buSzPts val="5200"/>
              <a:buNone/>
              <a:defRPr sz="5200">
                <a:solidFill>
                  <a:srgbClr val="161234"/>
                </a:solidFill>
              </a:defRPr>
            </a:lvl3pPr>
            <a:lvl4pPr lvl="3" algn="l" rtl="0">
              <a:lnSpc>
                <a:spcPct val="100000"/>
              </a:lnSpc>
              <a:spcBef>
                <a:spcPts val="0"/>
              </a:spcBef>
              <a:spcAft>
                <a:spcPts val="0"/>
              </a:spcAft>
              <a:buClr>
                <a:srgbClr val="161234"/>
              </a:buClr>
              <a:buSzPts val="5200"/>
              <a:buNone/>
              <a:defRPr sz="5200">
                <a:solidFill>
                  <a:srgbClr val="161234"/>
                </a:solidFill>
              </a:defRPr>
            </a:lvl4pPr>
            <a:lvl5pPr lvl="4" algn="l" rtl="0">
              <a:lnSpc>
                <a:spcPct val="100000"/>
              </a:lnSpc>
              <a:spcBef>
                <a:spcPts val="0"/>
              </a:spcBef>
              <a:spcAft>
                <a:spcPts val="0"/>
              </a:spcAft>
              <a:buClr>
                <a:srgbClr val="161234"/>
              </a:buClr>
              <a:buSzPts val="5200"/>
              <a:buNone/>
              <a:defRPr sz="5200">
                <a:solidFill>
                  <a:srgbClr val="161234"/>
                </a:solidFill>
              </a:defRPr>
            </a:lvl5pPr>
            <a:lvl6pPr lvl="5" algn="l" rtl="0">
              <a:lnSpc>
                <a:spcPct val="100000"/>
              </a:lnSpc>
              <a:spcBef>
                <a:spcPts val="0"/>
              </a:spcBef>
              <a:spcAft>
                <a:spcPts val="0"/>
              </a:spcAft>
              <a:buClr>
                <a:srgbClr val="161234"/>
              </a:buClr>
              <a:buSzPts val="5200"/>
              <a:buNone/>
              <a:defRPr sz="5200">
                <a:solidFill>
                  <a:srgbClr val="161234"/>
                </a:solidFill>
              </a:defRPr>
            </a:lvl6pPr>
            <a:lvl7pPr lvl="6" algn="l" rtl="0">
              <a:lnSpc>
                <a:spcPct val="100000"/>
              </a:lnSpc>
              <a:spcBef>
                <a:spcPts val="0"/>
              </a:spcBef>
              <a:spcAft>
                <a:spcPts val="0"/>
              </a:spcAft>
              <a:buClr>
                <a:srgbClr val="161234"/>
              </a:buClr>
              <a:buSzPts val="5200"/>
              <a:buNone/>
              <a:defRPr sz="5200">
                <a:solidFill>
                  <a:srgbClr val="161234"/>
                </a:solidFill>
              </a:defRPr>
            </a:lvl7pPr>
            <a:lvl8pPr lvl="7" algn="l" rtl="0">
              <a:lnSpc>
                <a:spcPct val="100000"/>
              </a:lnSpc>
              <a:spcBef>
                <a:spcPts val="0"/>
              </a:spcBef>
              <a:spcAft>
                <a:spcPts val="0"/>
              </a:spcAft>
              <a:buClr>
                <a:srgbClr val="161234"/>
              </a:buClr>
              <a:buSzPts val="5200"/>
              <a:buNone/>
              <a:defRPr sz="5200">
                <a:solidFill>
                  <a:srgbClr val="161234"/>
                </a:solidFill>
              </a:defRPr>
            </a:lvl8pPr>
            <a:lvl9pPr lvl="8" algn="l" rtl="0">
              <a:lnSpc>
                <a:spcPct val="100000"/>
              </a:lnSpc>
              <a:spcBef>
                <a:spcPts val="0"/>
              </a:spcBef>
              <a:spcAft>
                <a:spcPts val="0"/>
              </a:spcAft>
              <a:buClr>
                <a:srgbClr val="161234"/>
              </a:buClr>
              <a:buSzPts val="5200"/>
              <a:buNone/>
              <a:defRPr sz="5200">
                <a:solidFill>
                  <a:srgbClr val="161234"/>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1"/>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5"/>
        <p:cNvGrpSpPr/>
        <p:nvPr/>
      </p:nvGrpSpPr>
      <p:grpSpPr>
        <a:xfrm>
          <a:off x="0" y="0"/>
          <a:ext cx="0" cy="0"/>
          <a:chOff x="0" y="0"/>
          <a:chExt cx="0" cy="0"/>
        </a:xfrm>
      </p:grpSpPr>
      <p:sp>
        <p:nvSpPr>
          <p:cNvPr id="146" name="Google Shape;146;p31"/>
          <p:cNvSpPr txBox="1">
            <a:spLocks noGrp="1"/>
          </p:cNvSpPr>
          <p:nvPr>
            <p:ph type="ctrTitle"/>
          </p:nvPr>
        </p:nvSpPr>
        <p:spPr>
          <a:xfrm>
            <a:off x="1561650" y="751888"/>
            <a:ext cx="60207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47" name="Google Shape;147;p31"/>
          <p:cNvSpPr txBox="1">
            <a:spLocks noGrp="1"/>
          </p:cNvSpPr>
          <p:nvPr>
            <p:ph type="subTitle" idx="1"/>
          </p:nvPr>
        </p:nvSpPr>
        <p:spPr>
          <a:xfrm>
            <a:off x="2924250" y="2804488"/>
            <a:ext cx="32955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8" name="Google Shape;148;p31"/>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1"/>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1"/>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1"/>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4" name="Google Shape;154;p31"/>
          <p:cNvGrpSpPr/>
          <p:nvPr/>
        </p:nvGrpSpPr>
        <p:grpSpPr>
          <a:xfrm>
            <a:off x="8263682" y="-434366"/>
            <a:ext cx="188886" cy="1181532"/>
            <a:chOff x="2877432" y="975334"/>
            <a:chExt cx="188886" cy="1181532"/>
          </a:xfrm>
        </p:grpSpPr>
        <p:sp>
          <p:nvSpPr>
            <p:cNvPr id="155" name="Google Shape;155;p3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3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8" name="Google Shape;158;p31"/>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9" name="Google Shape;159;p31"/>
          <p:cNvGrpSpPr/>
          <p:nvPr/>
        </p:nvGrpSpPr>
        <p:grpSpPr>
          <a:xfrm>
            <a:off x="3090746" y="-533657"/>
            <a:ext cx="98059" cy="1147595"/>
            <a:chOff x="3347921" y="16006"/>
            <a:chExt cx="98059" cy="1147595"/>
          </a:xfrm>
        </p:grpSpPr>
        <p:sp>
          <p:nvSpPr>
            <p:cNvPr id="160" name="Google Shape;160;p3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2" name="Google Shape;162;p31"/>
          <p:cNvGrpSpPr/>
          <p:nvPr/>
        </p:nvGrpSpPr>
        <p:grpSpPr>
          <a:xfrm>
            <a:off x="4892771" y="-340112"/>
            <a:ext cx="121172" cy="760495"/>
            <a:chOff x="5245196" y="3136513"/>
            <a:chExt cx="121172" cy="760495"/>
          </a:xfrm>
        </p:grpSpPr>
        <p:sp>
          <p:nvSpPr>
            <p:cNvPr id="163" name="Google Shape;163;p3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31"/>
          <p:cNvGrpSpPr/>
          <p:nvPr/>
        </p:nvGrpSpPr>
        <p:grpSpPr>
          <a:xfrm>
            <a:off x="250617" y="2402301"/>
            <a:ext cx="188650" cy="2468355"/>
            <a:chOff x="250617" y="2402301"/>
            <a:chExt cx="188650" cy="2468355"/>
          </a:xfrm>
        </p:grpSpPr>
        <p:sp>
          <p:nvSpPr>
            <p:cNvPr id="166" name="Google Shape;166;p3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0" name="Google Shape;170;p31"/>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3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2" name="Google Shape;172;p31"/>
          <p:cNvGrpSpPr/>
          <p:nvPr/>
        </p:nvGrpSpPr>
        <p:grpSpPr>
          <a:xfrm>
            <a:off x="2038689" y="173907"/>
            <a:ext cx="57599" cy="831799"/>
            <a:chOff x="2038689" y="173907"/>
            <a:chExt cx="57599" cy="831799"/>
          </a:xfrm>
        </p:grpSpPr>
        <p:sp>
          <p:nvSpPr>
            <p:cNvPr id="173" name="Google Shape;173;p3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5"/>
        <p:cNvGrpSpPr/>
        <p:nvPr/>
      </p:nvGrpSpPr>
      <p:grpSpPr>
        <a:xfrm>
          <a:off x="0" y="0"/>
          <a:ext cx="0" cy="0"/>
          <a:chOff x="0" y="0"/>
          <a:chExt cx="0" cy="0"/>
        </a:xfrm>
      </p:grpSpPr>
      <p:sp>
        <p:nvSpPr>
          <p:cNvPr id="176" name="Google Shape;176;p32"/>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177" name="Google Shape;177;p32"/>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2"/>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2"/>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32"/>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32"/>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2"/>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2"/>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2"/>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2"/>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32"/>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187"/>
        <p:cNvGrpSpPr/>
        <p:nvPr/>
      </p:nvGrpSpPr>
      <p:grpSpPr>
        <a:xfrm>
          <a:off x="0" y="0"/>
          <a:ext cx="0" cy="0"/>
          <a:chOff x="0" y="0"/>
          <a:chExt cx="0" cy="0"/>
        </a:xfrm>
      </p:grpSpPr>
      <p:sp>
        <p:nvSpPr>
          <p:cNvPr id="188" name="Google Shape;188;p33"/>
          <p:cNvSpPr txBox="1">
            <a:spLocks noGrp="1"/>
          </p:cNvSpPr>
          <p:nvPr>
            <p:ph type="ctrTitle"/>
          </p:nvPr>
        </p:nvSpPr>
        <p:spPr>
          <a:xfrm>
            <a:off x="3068675" y="3075325"/>
            <a:ext cx="3055800" cy="547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5200"/>
              <a:buNone/>
              <a:defRPr sz="2400">
                <a:solidFill>
                  <a:schemeClr val="accen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9" name="Google Shape;189;p33"/>
          <p:cNvSpPr txBox="1">
            <a:spLocks noGrp="1"/>
          </p:cNvSpPr>
          <p:nvPr>
            <p:ph type="subTitle" idx="1"/>
          </p:nvPr>
        </p:nvSpPr>
        <p:spPr>
          <a:xfrm>
            <a:off x="2333000" y="1799075"/>
            <a:ext cx="4478100" cy="79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0" name="Google Shape;190;p33"/>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33"/>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33"/>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3"/>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3"/>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5" name="Google Shape;195;p33"/>
          <p:cNvGrpSpPr/>
          <p:nvPr/>
        </p:nvGrpSpPr>
        <p:grpSpPr>
          <a:xfrm>
            <a:off x="8217007" y="3576772"/>
            <a:ext cx="188886" cy="1181532"/>
            <a:chOff x="2877432" y="975334"/>
            <a:chExt cx="188886" cy="1181532"/>
          </a:xfrm>
        </p:grpSpPr>
        <p:sp>
          <p:nvSpPr>
            <p:cNvPr id="196" name="Google Shape;196;p3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9" name="Google Shape;199;p33"/>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0" name="Google Shape;200;p33"/>
          <p:cNvGrpSpPr/>
          <p:nvPr/>
        </p:nvGrpSpPr>
        <p:grpSpPr>
          <a:xfrm>
            <a:off x="7519346" y="3243318"/>
            <a:ext cx="98059" cy="1147595"/>
            <a:chOff x="3347921" y="16006"/>
            <a:chExt cx="98059" cy="1147595"/>
          </a:xfrm>
        </p:grpSpPr>
        <p:sp>
          <p:nvSpPr>
            <p:cNvPr id="201" name="Google Shape;201;p33"/>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3"/>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Google Shape;203;p33"/>
          <p:cNvGrpSpPr/>
          <p:nvPr/>
        </p:nvGrpSpPr>
        <p:grpSpPr>
          <a:xfrm>
            <a:off x="805821" y="2953663"/>
            <a:ext cx="121172" cy="760495"/>
            <a:chOff x="5245196" y="3136513"/>
            <a:chExt cx="121172" cy="760495"/>
          </a:xfrm>
        </p:grpSpPr>
        <p:sp>
          <p:nvSpPr>
            <p:cNvPr id="204" name="Google Shape;204;p3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6" name="Google Shape;206;p33"/>
          <p:cNvGrpSpPr/>
          <p:nvPr/>
        </p:nvGrpSpPr>
        <p:grpSpPr>
          <a:xfrm>
            <a:off x="250617" y="2402301"/>
            <a:ext cx="188650" cy="2468355"/>
            <a:chOff x="250617" y="2402301"/>
            <a:chExt cx="188650" cy="2468355"/>
          </a:xfrm>
        </p:grpSpPr>
        <p:sp>
          <p:nvSpPr>
            <p:cNvPr id="207" name="Google Shape;207;p33"/>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3"/>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3"/>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3"/>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1" name="Google Shape;211;p33"/>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3"/>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3" name="Google Shape;213;p33"/>
          <p:cNvGrpSpPr/>
          <p:nvPr/>
        </p:nvGrpSpPr>
        <p:grpSpPr>
          <a:xfrm>
            <a:off x="2038689" y="173907"/>
            <a:ext cx="57599" cy="831799"/>
            <a:chOff x="2038689" y="173907"/>
            <a:chExt cx="57599" cy="831799"/>
          </a:xfrm>
        </p:grpSpPr>
        <p:sp>
          <p:nvSpPr>
            <p:cNvPr id="214" name="Google Shape;214;p33"/>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3"/>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6" name="Google Shape;216;p33"/>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7" name="Google Shape;217;p33"/>
          <p:cNvGrpSpPr/>
          <p:nvPr/>
        </p:nvGrpSpPr>
        <p:grpSpPr>
          <a:xfrm>
            <a:off x="4920170" y="-496491"/>
            <a:ext cx="188886" cy="1181532"/>
            <a:chOff x="2877432" y="975334"/>
            <a:chExt cx="188886" cy="1181532"/>
          </a:xfrm>
        </p:grpSpPr>
        <p:sp>
          <p:nvSpPr>
            <p:cNvPr id="218" name="Google Shape;218;p33"/>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3"/>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3"/>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 name="Google Shape;221;p33"/>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2" name="Google Shape;222;p33"/>
          <p:cNvGrpSpPr/>
          <p:nvPr/>
        </p:nvGrpSpPr>
        <p:grpSpPr>
          <a:xfrm>
            <a:off x="3030471" y="-223849"/>
            <a:ext cx="121172" cy="760495"/>
            <a:chOff x="5245196" y="3136513"/>
            <a:chExt cx="121172" cy="760495"/>
          </a:xfrm>
        </p:grpSpPr>
        <p:sp>
          <p:nvSpPr>
            <p:cNvPr id="223" name="Google Shape;223;p3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33"/>
          <p:cNvGrpSpPr/>
          <p:nvPr/>
        </p:nvGrpSpPr>
        <p:grpSpPr>
          <a:xfrm>
            <a:off x="2306292" y="2569221"/>
            <a:ext cx="199237" cy="2828935"/>
            <a:chOff x="1608717" y="1280046"/>
            <a:chExt cx="199237" cy="2828935"/>
          </a:xfrm>
        </p:grpSpPr>
        <p:sp>
          <p:nvSpPr>
            <p:cNvPr id="226" name="Google Shape;226;p33"/>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3"/>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3"/>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9"/>
        <p:cNvGrpSpPr/>
        <p:nvPr/>
      </p:nvGrpSpPr>
      <p:grpSpPr>
        <a:xfrm>
          <a:off x="0" y="0"/>
          <a:ext cx="0" cy="0"/>
          <a:chOff x="0" y="0"/>
          <a:chExt cx="0" cy="0"/>
        </a:xfrm>
      </p:grpSpPr>
      <p:sp>
        <p:nvSpPr>
          <p:cNvPr id="230" name="Google Shape;230;p34"/>
          <p:cNvSpPr txBox="1">
            <a:spLocks noGrp="1"/>
          </p:cNvSpPr>
          <p:nvPr>
            <p:ph type="body" idx="1"/>
          </p:nvPr>
        </p:nvSpPr>
        <p:spPr>
          <a:xfrm>
            <a:off x="618825" y="1679175"/>
            <a:ext cx="3534300" cy="20901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31" name="Google Shape;231;p34"/>
          <p:cNvSpPr txBox="1">
            <a:spLocks noGrp="1"/>
          </p:cNvSpPr>
          <p:nvPr>
            <p:ph type="ctrTitle"/>
          </p:nvPr>
        </p:nvSpPr>
        <p:spPr>
          <a:xfrm>
            <a:off x="618825" y="411675"/>
            <a:ext cx="2686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232" name="Google Shape;232;p3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7" name="Google Shape;237;p34"/>
          <p:cNvGrpSpPr/>
          <p:nvPr/>
        </p:nvGrpSpPr>
        <p:grpSpPr>
          <a:xfrm>
            <a:off x="8148521" y="3004593"/>
            <a:ext cx="98059" cy="1147595"/>
            <a:chOff x="3347921" y="16006"/>
            <a:chExt cx="98059" cy="1147595"/>
          </a:xfrm>
        </p:grpSpPr>
        <p:sp>
          <p:nvSpPr>
            <p:cNvPr id="238" name="Google Shape;238;p3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34"/>
          <p:cNvGrpSpPr/>
          <p:nvPr/>
        </p:nvGrpSpPr>
        <p:grpSpPr>
          <a:xfrm>
            <a:off x="281421" y="3769263"/>
            <a:ext cx="121172" cy="760495"/>
            <a:chOff x="5245196" y="3136513"/>
            <a:chExt cx="121172" cy="760495"/>
          </a:xfrm>
        </p:grpSpPr>
        <p:sp>
          <p:nvSpPr>
            <p:cNvPr id="241" name="Google Shape;241;p3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3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3" name="Google Shape;243;p34"/>
          <p:cNvGrpSpPr/>
          <p:nvPr/>
        </p:nvGrpSpPr>
        <p:grpSpPr>
          <a:xfrm>
            <a:off x="8534739" y="4069632"/>
            <a:ext cx="57599" cy="831799"/>
            <a:chOff x="2038689" y="173907"/>
            <a:chExt cx="57599" cy="831799"/>
          </a:xfrm>
        </p:grpSpPr>
        <p:sp>
          <p:nvSpPr>
            <p:cNvPr id="244" name="Google Shape;244;p3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6" name="Google Shape;246;p3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8"/>
        <p:cNvGrpSpPr/>
        <p:nvPr/>
      </p:nvGrpSpPr>
      <p:grpSpPr>
        <a:xfrm>
          <a:off x="0" y="0"/>
          <a:ext cx="0" cy="0"/>
          <a:chOff x="0" y="0"/>
          <a:chExt cx="0" cy="0"/>
        </a:xfrm>
      </p:grpSpPr>
      <p:sp>
        <p:nvSpPr>
          <p:cNvPr id="249" name="Google Shape;249;p35"/>
          <p:cNvSpPr txBox="1">
            <a:spLocks noGrp="1"/>
          </p:cNvSpPr>
          <p:nvPr>
            <p:ph type="ctrTitle"/>
          </p:nvPr>
        </p:nvSpPr>
        <p:spPr>
          <a:xfrm>
            <a:off x="923625" y="1196026"/>
            <a:ext cx="982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50" name="Google Shape;250;p35"/>
          <p:cNvSpPr txBox="1">
            <a:spLocks noGrp="1"/>
          </p:cNvSpPr>
          <p:nvPr>
            <p:ph type="subTitle" idx="1"/>
          </p:nvPr>
        </p:nvSpPr>
        <p:spPr>
          <a:xfrm>
            <a:off x="923637" y="1684093"/>
            <a:ext cx="2620500" cy="111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1" name="Google Shape;251;p35"/>
          <p:cNvSpPr txBox="1">
            <a:spLocks noGrp="1"/>
          </p:cNvSpPr>
          <p:nvPr>
            <p:ph type="ctrTitle" idx="2"/>
          </p:nvPr>
        </p:nvSpPr>
        <p:spPr>
          <a:xfrm>
            <a:off x="7050379" y="1196025"/>
            <a:ext cx="1137300" cy="5778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52" name="Google Shape;252;p35"/>
          <p:cNvSpPr txBox="1">
            <a:spLocks noGrp="1"/>
          </p:cNvSpPr>
          <p:nvPr>
            <p:ph type="subTitle" idx="3"/>
          </p:nvPr>
        </p:nvSpPr>
        <p:spPr>
          <a:xfrm>
            <a:off x="5450166" y="1684093"/>
            <a:ext cx="2737500" cy="11124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3" name="Google Shape;253;p35"/>
          <p:cNvSpPr txBox="1">
            <a:spLocks noGrp="1"/>
          </p:cNvSpPr>
          <p:nvPr>
            <p:ph type="ctrTitle" idx="4"/>
          </p:nvPr>
        </p:nvSpPr>
        <p:spPr>
          <a:xfrm>
            <a:off x="618825" y="411675"/>
            <a:ext cx="4618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254" name="Google Shape;254;p35"/>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5"/>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35"/>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5"/>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8" name="Google Shape;258;p35"/>
          <p:cNvGrpSpPr/>
          <p:nvPr/>
        </p:nvGrpSpPr>
        <p:grpSpPr>
          <a:xfrm>
            <a:off x="6626134" y="-164562"/>
            <a:ext cx="121172" cy="760495"/>
            <a:chOff x="5245196" y="3136513"/>
            <a:chExt cx="121172" cy="760495"/>
          </a:xfrm>
        </p:grpSpPr>
        <p:sp>
          <p:nvSpPr>
            <p:cNvPr id="259" name="Google Shape;259;p3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1" name="Google Shape;261;p35"/>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5"/>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263"/>
        <p:cNvGrpSpPr/>
        <p:nvPr/>
      </p:nvGrpSpPr>
      <p:grpSpPr>
        <a:xfrm>
          <a:off x="0" y="0"/>
          <a:ext cx="0" cy="0"/>
          <a:chOff x="0" y="0"/>
          <a:chExt cx="0" cy="0"/>
        </a:xfrm>
      </p:grpSpPr>
      <p:sp>
        <p:nvSpPr>
          <p:cNvPr id="264" name="Google Shape;264;p36"/>
          <p:cNvSpPr txBox="1">
            <a:spLocks noGrp="1"/>
          </p:cNvSpPr>
          <p:nvPr>
            <p:ph type="ctrTitle"/>
          </p:nvPr>
        </p:nvSpPr>
        <p:spPr>
          <a:xfrm>
            <a:off x="1218541"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65" name="Google Shape;265;p36"/>
          <p:cNvSpPr txBox="1">
            <a:spLocks noGrp="1"/>
          </p:cNvSpPr>
          <p:nvPr>
            <p:ph type="subTitle" idx="1"/>
          </p:nvPr>
        </p:nvSpPr>
        <p:spPr>
          <a:xfrm>
            <a:off x="1218541"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6" name="Google Shape;266;p36"/>
          <p:cNvSpPr txBox="1">
            <a:spLocks noGrp="1"/>
          </p:cNvSpPr>
          <p:nvPr>
            <p:ph type="ctrTitle" idx="2"/>
          </p:nvPr>
        </p:nvSpPr>
        <p:spPr>
          <a:xfrm>
            <a:off x="6054555" y="1373195"/>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67" name="Google Shape;267;p36"/>
          <p:cNvSpPr txBox="1">
            <a:spLocks noGrp="1"/>
          </p:cNvSpPr>
          <p:nvPr>
            <p:ph type="subTitle" idx="3"/>
          </p:nvPr>
        </p:nvSpPr>
        <p:spPr>
          <a:xfrm>
            <a:off x="6054555" y="1865495"/>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68" name="Google Shape;268;p36"/>
          <p:cNvSpPr txBox="1">
            <a:spLocks noGrp="1"/>
          </p:cNvSpPr>
          <p:nvPr>
            <p:ph type="ctrTitle" idx="4"/>
          </p:nvPr>
        </p:nvSpPr>
        <p:spPr>
          <a:xfrm>
            <a:off x="1218541"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69" name="Google Shape;269;p36"/>
          <p:cNvSpPr txBox="1">
            <a:spLocks noGrp="1"/>
          </p:cNvSpPr>
          <p:nvPr>
            <p:ph type="subTitle" idx="5"/>
          </p:nvPr>
        </p:nvSpPr>
        <p:spPr>
          <a:xfrm>
            <a:off x="1116841" y="3271106"/>
            <a:ext cx="20847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0" name="Google Shape;270;p36"/>
          <p:cNvSpPr txBox="1">
            <a:spLocks noGrp="1"/>
          </p:cNvSpPr>
          <p:nvPr>
            <p:ph type="ctrTitle" idx="6"/>
          </p:nvPr>
        </p:nvSpPr>
        <p:spPr>
          <a:xfrm>
            <a:off x="6054555" y="2778806"/>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271" name="Google Shape;271;p36"/>
          <p:cNvSpPr txBox="1">
            <a:spLocks noGrp="1"/>
          </p:cNvSpPr>
          <p:nvPr>
            <p:ph type="subTitle" idx="7"/>
          </p:nvPr>
        </p:nvSpPr>
        <p:spPr>
          <a:xfrm>
            <a:off x="6054555" y="3271106"/>
            <a:ext cx="1881300" cy="644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2" name="Google Shape;272;p36"/>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273" name="Google Shape;273;p36"/>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6"/>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83"/>
        <p:cNvGrpSpPr/>
        <p:nvPr/>
      </p:nvGrpSpPr>
      <p:grpSpPr>
        <a:xfrm>
          <a:off x="0" y="0"/>
          <a:ext cx="0" cy="0"/>
          <a:chOff x="0" y="0"/>
          <a:chExt cx="0" cy="0"/>
        </a:xfrm>
      </p:grpSpPr>
      <p:sp>
        <p:nvSpPr>
          <p:cNvPr id="284" name="Google Shape;284;p37"/>
          <p:cNvSpPr txBox="1">
            <a:spLocks noGrp="1"/>
          </p:cNvSpPr>
          <p:nvPr>
            <p:ph type="subTitle" idx="1"/>
          </p:nvPr>
        </p:nvSpPr>
        <p:spPr>
          <a:xfrm>
            <a:off x="6429027"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85" name="Google Shape;285;p3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7"/>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7"/>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7"/>
          <p:cNvSpPr txBox="1">
            <a:spLocks noGrp="1"/>
          </p:cNvSpPr>
          <p:nvPr>
            <p:ph type="ctrTitle"/>
          </p:nvPr>
        </p:nvSpPr>
        <p:spPr>
          <a:xfrm>
            <a:off x="970814" y="3396800"/>
            <a:ext cx="21525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96" name="Google Shape;296;p37"/>
          <p:cNvSpPr txBox="1">
            <a:spLocks noGrp="1"/>
          </p:cNvSpPr>
          <p:nvPr>
            <p:ph type="subTitle" idx="2"/>
          </p:nvPr>
        </p:nvSpPr>
        <p:spPr>
          <a:xfrm>
            <a:off x="970814"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97" name="Google Shape;297;p37"/>
          <p:cNvSpPr txBox="1">
            <a:spLocks noGrp="1"/>
          </p:cNvSpPr>
          <p:nvPr>
            <p:ph type="title" idx="3"/>
          </p:nvPr>
        </p:nvSpPr>
        <p:spPr>
          <a:xfrm>
            <a:off x="970814"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2"/>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298" name="Google Shape;298;p37"/>
          <p:cNvSpPr txBox="1">
            <a:spLocks noGrp="1"/>
          </p:cNvSpPr>
          <p:nvPr>
            <p:ph type="ctrTitle" idx="4"/>
          </p:nvPr>
        </p:nvSpPr>
        <p:spPr>
          <a:xfrm>
            <a:off x="3690348" y="3396800"/>
            <a:ext cx="13866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99" name="Google Shape;299;p37"/>
          <p:cNvSpPr txBox="1">
            <a:spLocks noGrp="1"/>
          </p:cNvSpPr>
          <p:nvPr>
            <p:ph type="subTitle" idx="5"/>
          </p:nvPr>
        </p:nvSpPr>
        <p:spPr>
          <a:xfrm>
            <a:off x="3690341" y="3829680"/>
            <a:ext cx="2428200" cy="5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0" name="Google Shape;300;p37"/>
          <p:cNvSpPr txBox="1">
            <a:spLocks noGrp="1"/>
          </p:cNvSpPr>
          <p:nvPr>
            <p:ph type="title" idx="6"/>
          </p:nvPr>
        </p:nvSpPr>
        <p:spPr>
          <a:xfrm>
            <a:off x="3690341"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3"/>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301" name="Google Shape;301;p37"/>
          <p:cNvSpPr txBox="1">
            <a:spLocks noGrp="1"/>
          </p:cNvSpPr>
          <p:nvPr>
            <p:ph type="ctrTitle" idx="7"/>
          </p:nvPr>
        </p:nvSpPr>
        <p:spPr>
          <a:xfrm>
            <a:off x="618825" y="411675"/>
            <a:ext cx="45762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302" name="Google Shape;302;p37"/>
          <p:cNvSpPr txBox="1">
            <a:spLocks noGrp="1"/>
          </p:cNvSpPr>
          <p:nvPr>
            <p:ph type="ctrTitle" idx="8"/>
          </p:nvPr>
        </p:nvSpPr>
        <p:spPr>
          <a:xfrm>
            <a:off x="6428436" y="3377738"/>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303" name="Google Shape;303;p37"/>
          <p:cNvSpPr txBox="1">
            <a:spLocks noGrp="1"/>
          </p:cNvSpPr>
          <p:nvPr>
            <p:ph type="title" idx="9"/>
          </p:nvPr>
        </p:nvSpPr>
        <p:spPr>
          <a:xfrm>
            <a:off x="6428436" y="2645887"/>
            <a:ext cx="1753800" cy="577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000000"/>
              </a:buClr>
              <a:buSzPts val="4800"/>
              <a:buNone/>
              <a:defRPr sz="4800">
                <a:solidFill>
                  <a:schemeClr val="accent1"/>
                </a:solidFill>
              </a:defRPr>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
        <p:nvSpPr>
          <p:cNvPr id="304" name="Google Shape;304;p37"/>
          <p:cNvSpPr txBox="1">
            <a:spLocks noGrp="1"/>
          </p:cNvSpPr>
          <p:nvPr>
            <p:ph type="ctrTitle" idx="13"/>
          </p:nvPr>
        </p:nvSpPr>
        <p:spPr>
          <a:xfrm>
            <a:off x="6429027" y="3396800"/>
            <a:ext cx="22518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algn="l">
              <a:lnSpc>
                <a:spcPct val="100000"/>
              </a:lnSpc>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305"/>
        <p:cNvGrpSpPr/>
        <p:nvPr/>
      </p:nvGrpSpPr>
      <p:grpSpPr>
        <a:xfrm>
          <a:off x="0" y="0"/>
          <a:ext cx="0" cy="0"/>
          <a:chOff x="0" y="0"/>
          <a:chExt cx="0" cy="0"/>
        </a:xfrm>
      </p:grpSpPr>
      <p:sp>
        <p:nvSpPr>
          <p:cNvPr id="306" name="Google Shape;306;p38"/>
          <p:cNvSpPr txBox="1">
            <a:spLocks noGrp="1"/>
          </p:cNvSpPr>
          <p:nvPr>
            <p:ph type="ctrTitle"/>
          </p:nvPr>
        </p:nvSpPr>
        <p:spPr>
          <a:xfrm>
            <a:off x="4696481" y="1365079"/>
            <a:ext cx="26556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7" name="Google Shape;307;p38"/>
          <p:cNvSpPr txBox="1">
            <a:spLocks noGrp="1"/>
          </p:cNvSpPr>
          <p:nvPr>
            <p:ph type="subTitle" idx="1"/>
          </p:nvPr>
        </p:nvSpPr>
        <p:spPr>
          <a:xfrm>
            <a:off x="4696481" y="1835141"/>
            <a:ext cx="3039300" cy="938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08" name="Google Shape;308;p38"/>
          <p:cNvSpPr txBox="1">
            <a:spLocks noGrp="1"/>
          </p:cNvSpPr>
          <p:nvPr>
            <p:ph type="ctrTitle" idx="2"/>
          </p:nvPr>
        </p:nvSpPr>
        <p:spPr>
          <a:xfrm>
            <a:off x="1900150" y="3127942"/>
            <a:ext cx="24729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09" name="Google Shape;309;p38"/>
          <p:cNvSpPr txBox="1">
            <a:spLocks noGrp="1"/>
          </p:cNvSpPr>
          <p:nvPr>
            <p:ph type="subTitle" idx="3"/>
          </p:nvPr>
        </p:nvSpPr>
        <p:spPr>
          <a:xfrm>
            <a:off x="1333875" y="3598390"/>
            <a:ext cx="3039300" cy="1179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6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10" name="Google Shape;310;p38"/>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38"/>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38"/>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38"/>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4" name="Google Shape;314;p38"/>
          <p:cNvGrpSpPr/>
          <p:nvPr/>
        </p:nvGrpSpPr>
        <p:grpSpPr>
          <a:xfrm>
            <a:off x="6626134" y="-164562"/>
            <a:ext cx="121172" cy="760495"/>
            <a:chOff x="5245196" y="3136513"/>
            <a:chExt cx="121172" cy="760495"/>
          </a:xfrm>
        </p:grpSpPr>
        <p:sp>
          <p:nvSpPr>
            <p:cNvPr id="315" name="Google Shape;315;p3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3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7" name="Google Shape;317;p38"/>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38"/>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38"/>
          <p:cNvSpPr txBox="1">
            <a:spLocks noGrp="1"/>
          </p:cNvSpPr>
          <p:nvPr>
            <p:ph type="ctrTitle" idx="4"/>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20"/>
        <p:cNvGrpSpPr/>
        <p:nvPr/>
      </p:nvGrpSpPr>
      <p:grpSpPr>
        <a:xfrm>
          <a:off x="0" y="0"/>
          <a:ext cx="0" cy="0"/>
          <a:chOff x="0" y="0"/>
          <a:chExt cx="0" cy="0"/>
        </a:xfrm>
      </p:grpSpPr>
      <p:sp>
        <p:nvSpPr>
          <p:cNvPr id="321" name="Google Shape;321;p39"/>
          <p:cNvSpPr txBox="1">
            <a:spLocks noGrp="1"/>
          </p:cNvSpPr>
          <p:nvPr>
            <p:ph type="title" hasCustomPrompt="1"/>
          </p:nvPr>
        </p:nvSpPr>
        <p:spPr>
          <a:xfrm>
            <a:off x="1733725" y="856650"/>
            <a:ext cx="5676600" cy="1230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8000">
                <a:solidFill>
                  <a:schemeClr val="accent2"/>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22" name="Google Shape;322;p39"/>
          <p:cNvSpPr txBox="1">
            <a:spLocks noGrp="1"/>
          </p:cNvSpPr>
          <p:nvPr>
            <p:ph type="body" idx="1"/>
          </p:nvPr>
        </p:nvSpPr>
        <p:spPr>
          <a:xfrm>
            <a:off x="3208075" y="2086950"/>
            <a:ext cx="2727900" cy="715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grpSp>
        <p:nvGrpSpPr>
          <p:cNvPr id="323" name="Google Shape;323;p39"/>
          <p:cNvGrpSpPr/>
          <p:nvPr/>
        </p:nvGrpSpPr>
        <p:grpSpPr>
          <a:xfrm>
            <a:off x="722446" y="3412541"/>
            <a:ext cx="7699120" cy="1883463"/>
            <a:chOff x="4558950" y="838825"/>
            <a:chExt cx="2813800" cy="688350"/>
          </a:xfrm>
        </p:grpSpPr>
        <p:sp>
          <p:nvSpPr>
            <p:cNvPr id="324" name="Google Shape;324;p39"/>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39"/>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39"/>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39"/>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39"/>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39"/>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39"/>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39"/>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39"/>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39"/>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39"/>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39"/>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39"/>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39"/>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39"/>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39"/>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39"/>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39"/>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39"/>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39"/>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39"/>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39"/>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9"/>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9"/>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9"/>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9"/>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9"/>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9"/>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9"/>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9"/>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9"/>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9"/>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39"/>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39"/>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39"/>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359"/>
        <p:cNvGrpSpPr/>
        <p:nvPr/>
      </p:nvGrpSpPr>
      <p:grpSpPr>
        <a:xfrm>
          <a:off x="0" y="0"/>
          <a:ext cx="0" cy="0"/>
          <a:chOff x="0" y="0"/>
          <a:chExt cx="0" cy="0"/>
        </a:xfrm>
      </p:grpSpPr>
      <p:sp>
        <p:nvSpPr>
          <p:cNvPr id="360" name="Google Shape;360;p40"/>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0"/>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0"/>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0"/>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4" name="Google Shape;364;p40"/>
          <p:cNvGrpSpPr/>
          <p:nvPr/>
        </p:nvGrpSpPr>
        <p:grpSpPr>
          <a:xfrm>
            <a:off x="6626134" y="-164562"/>
            <a:ext cx="121172" cy="760495"/>
            <a:chOff x="5245196" y="3136513"/>
            <a:chExt cx="121172" cy="760495"/>
          </a:xfrm>
        </p:grpSpPr>
        <p:sp>
          <p:nvSpPr>
            <p:cNvPr id="365" name="Google Shape;365;p4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7" name="Google Shape;367;p40"/>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40"/>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40"/>
          <p:cNvSpPr txBox="1">
            <a:spLocks noGrp="1"/>
          </p:cNvSpPr>
          <p:nvPr>
            <p:ph type="ctrTitle"/>
          </p:nvPr>
        </p:nvSpPr>
        <p:spPr>
          <a:xfrm>
            <a:off x="891226"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70" name="Google Shape;370;p40"/>
          <p:cNvSpPr txBox="1">
            <a:spLocks noGrp="1"/>
          </p:cNvSpPr>
          <p:nvPr>
            <p:ph type="subTitle" idx="1"/>
          </p:nvPr>
        </p:nvSpPr>
        <p:spPr>
          <a:xfrm>
            <a:off x="891226"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1" name="Google Shape;371;p40"/>
          <p:cNvSpPr txBox="1">
            <a:spLocks noGrp="1"/>
          </p:cNvSpPr>
          <p:nvPr>
            <p:ph type="ctrTitle" idx="2"/>
          </p:nvPr>
        </p:nvSpPr>
        <p:spPr>
          <a:xfrm>
            <a:off x="3503173"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72" name="Google Shape;372;p40"/>
          <p:cNvSpPr txBox="1">
            <a:spLocks noGrp="1"/>
          </p:cNvSpPr>
          <p:nvPr>
            <p:ph type="subTitle" idx="3"/>
          </p:nvPr>
        </p:nvSpPr>
        <p:spPr>
          <a:xfrm>
            <a:off x="3503173"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3" name="Google Shape;373;p40"/>
          <p:cNvSpPr txBox="1">
            <a:spLocks noGrp="1"/>
          </p:cNvSpPr>
          <p:nvPr>
            <p:ph type="ctrTitle" idx="4"/>
          </p:nvPr>
        </p:nvSpPr>
        <p:spPr>
          <a:xfrm>
            <a:off x="6124594" y="1267450"/>
            <a:ext cx="1881300" cy="644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374" name="Google Shape;374;p40"/>
          <p:cNvSpPr txBox="1">
            <a:spLocks noGrp="1"/>
          </p:cNvSpPr>
          <p:nvPr>
            <p:ph type="subTitle" idx="5"/>
          </p:nvPr>
        </p:nvSpPr>
        <p:spPr>
          <a:xfrm>
            <a:off x="6124594" y="3491100"/>
            <a:ext cx="1881300" cy="1112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375" name="Google Shape;375;p40"/>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6"/>
        <p:cNvGrpSpPr/>
        <p:nvPr/>
      </p:nvGrpSpPr>
      <p:grpSpPr>
        <a:xfrm>
          <a:off x="0" y="0"/>
          <a:ext cx="0" cy="0"/>
          <a:chOff x="0" y="0"/>
          <a:chExt cx="0" cy="0"/>
        </a:xfrm>
      </p:grpSpPr>
      <p:sp>
        <p:nvSpPr>
          <p:cNvPr id="377" name="Google Shape;377;p41"/>
          <p:cNvSpPr txBox="1">
            <a:spLocks noGrp="1"/>
          </p:cNvSpPr>
          <p:nvPr>
            <p:ph type="title"/>
          </p:nvPr>
        </p:nvSpPr>
        <p:spPr>
          <a:xfrm>
            <a:off x="2037000" y="1496400"/>
            <a:ext cx="5070000" cy="2150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8" name="Google Shape;378;p41"/>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1"/>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1"/>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4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4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4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4" name="Google Shape;384;p41"/>
          <p:cNvGrpSpPr/>
          <p:nvPr/>
        </p:nvGrpSpPr>
        <p:grpSpPr>
          <a:xfrm>
            <a:off x="8263682" y="-434366"/>
            <a:ext cx="188886" cy="1181532"/>
            <a:chOff x="2877432" y="975334"/>
            <a:chExt cx="188886" cy="1181532"/>
          </a:xfrm>
        </p:grpSpPr>
        <p:sp>
          <p:nvSpPr>
            <p:cNvPr id="385" name="Google Shape;385;p4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4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88" name="Google Shape;388;p41"/>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1"/>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91" name="Google Shape;391;p41"/>
          <p:cNvGrpSpPr/>
          <p:nvPr/>
        </p:nvGrpSpPr>
        <p:grpSpPr>
          <a:xfrm>
            <a:off x="3090746" y="-533657"/>
            <a:ext cx="98059" cy="1147595"/>
            <a:chOff x="3347921" y="16006"/>
            <a:chExt cx="98059" cy="1147595"/>
          </a:xfrm>
        </p:grpSpPr>
        <p:sp>
          <p:nvSpPr>
            <p:cNvPr id="392" name="Google Shape;392;p4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4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4" name="Google Shape;394;p41"/>
          <p:cNvGrpSpPr/>
          <p:nvPr/>
        </p:nvGrpSpPr>
        <p:grpSpPr>
          <a:xfrm>
            <a:off x="4892771" y="-340112"/>
            <a:ext cx="121172" cy="760495"/>
            <a:chOff x="5245196" y="3136513"/>
            <a:chExt cx="121172" cy="760495"/>
          </a:xfrm>
        </p:grpSpPr>
        <p:sp>
          <p:nvSpPr>
            <p:cNvPr id="395" name="Google Shape;395;p4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4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7" name="Google Shape;397;p41"/>
          <p:cNvGrpSpPr/>
          <p:nvPr/>
        </p:nvGrpSpPr>
        <p:grpSpPr>
          <a:xfrm>
            <a:off x="6967836" y="85439"/>
            <a:ext cx="133252" cy="1952377"/>
            <a:chOff x="6780548" y="337714"/>
            <a:chExt cx="133252" cy="1952377"/>
          </a:xfrm>
        </p:grpSpPr>
        <p:sp>
          <p:nvSpPr>
            <p:cNvPr id="398" name="Google Shape;398;p4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0" name="Google Shape;400;p41"/>
          <p:cNvGrpSpPr/>
          <p:nvPr/>
        </p:nvGrpSpPr>
        <p:grpSpPr>
          <a:xfrm>
            <a:off x="250617" y="2402301"/>
            <a:ext cx="188650" cy="2468355"/>
            <a:chOff x="250617" y="2402301"/>
            <a:chExt cx="188650" cy="2468355"/>
          </a:xfrm>
        </p:grpSpPr>
        <p:sp>
          <p:nvSpPr>
            <p:cNvPr id="401" name="Google Shape;401;p4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p4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p4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p4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5" name="Google Shape;405;p41"/>
          <p:cNvGrpSpPr/>
          <p:nvPr/>
        </p:nvGrpSpPr>
        <p:grpSpPr>
          <a:xfrm>
            <a:off x="982417" y="1695096"/>
            <a:ext cx="199237" cy="2828935"/>
            <a:chOff x="1608717" y="1280046"/>
            <a:chExt cx="199237" cy="2828935"/>
          </a:xfrm>
        </p:grpSpPr>
        <p:sp>
          <p:nvSpPr>
            <p:cNvPr id="406" name="Google Shape;406;p4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9" name="Google Shape;409;p4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0" name="Google Shape;410;p41"/>
          <p:cNvGrpSpPr/>
          <p:nvPr/>
        </p:nvGrpSpPr>
        <p:grpSpPr>
          <a:xfrm>
            <a:off x="2038689" y="173907"/>
            <a:ext cx="57599" cy="831799"/>
            <a:chOff x="2038689" y="173907"/>
            <a:chExt cx="57599" cy="831799"/>
          </a:xfrm>
        </p:grpSpPr>
        <p:sp>
          <p:nvSpPr>
            <p:cNvPr id="411" name="Google Shape;411;p4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3" name="Google Shape;413;p41"/>
          <p:cNvGrpSpPr/>
          <p:nvPr/>
        </p:nvGrpSpPr>
        <p:grpSpPr>
          <a:xfrm>
            <a:off x="8008096" y="2108910"/>
            <a:ext cx="199001" cy="2139770"/>
            <a:chOff x="8008096" y="2108910"/>
            <a:chExt cx="199001" cy="2139770"/>
          </a:xfrm>
        </p:grpSpPr>
        <p:sp>
          <p:nvSpPr>
            <p:cNvPr id="414" name="Google Shape;414;p4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p4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6" name="Google Shape;416;p41"/>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7" name="Google Shape;417;p41"/>
          <p:cNvGrpSpPr/>
          <p:nvPr/>
        </p:nvGrpSpPr>
        <p:grpSpPr>
          <a:xfrm>
            <a:off x="4095146" y="-859690"/>
            <a:ext cx="199001" cy="2139770"/>
            <a:chOff x="8008096" y="2108910"/>
            <a:chExt cx="199001" cy="2139770"/>
          </a:xfrm>
        </p:grpSpPr>
        <p:sp>
          <p:nvSpPr>
            <p:cNvPr id="418" name="Google Shape;418;p4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0" name="Google Shape;420;p41"/>
          <p:cNvGrpSpPr/>
          <p:nvPr/>
        </p:nvGrpSpPr>
        <p:grpSpPr>
          <a:xfrm>
            <a:off x="6333286" y="3704939"/>
            <a:ext cx="133252" cy="1952377"/>
            <a:chOff x="6780548" y="337714"/>
            <a:chExt cx="133252" cy="1952377"/>
          </a:xfrm>
        </p:grpSpPr>
        <p:sp>
          <p:nvSpPr>
            <p:cNvPr id="421" name="Google Shape;421;p4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41"/>
          <p:cNvGrpSpPr/>
          <p:nvPr/>
        </p:nvGrpSpPr>
        <p:grpSpPr>
          <a:xfrm>
            <a:off x="2702021" y="3612763"/>
            <a:ext cx="121172" cy="760495"/>
            <a:chOff x="5245196" y="3136513"/>
            <a:chExt cx="121172" cy="760495"/>
          </a:xfrm>
        </p:grpSpPr>
        <p:sp>
          <p:nvSpPr>
            <p:cNvPr id="424" name="Google Shape;424;p4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4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26" name="Google Shape;426;p41"/>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7" name="Google Shape;427;p41"/>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8"/>
        <p:cNvGrpSpPr/>
        <p:nvPr/>
      </p:nvGrpSpPr>
      <p:grpSpPr>
        <a:xfrm>
          <a:off x="0" y="0"/>
          <a:ext cx="0" cy="0"/>
          <a:chOff x="0" y="0"/>
          <a:chExt cx="0" cy="0"/>
        </a:xfrm>
      </p:grpSpPr>
      <p:sp>
        <p:nvSpPr>
          <p:cNvPr id="429" name="Google Shape;429;p42"/>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1" name="Google Shape;431;p42"/>
          <p:cNvGrpSpPr/>
          <p:nvPr/>
        </p:nvGrpSpPr>
        <p:grpSpPr>
          <a:xfrm>
            <a:off x="8263682" y="-434366"/>
            <a:ext cx="188886" cy="1181532"/>
            <a:chOff x="2877432" y="975334"/>
            <a:chExt cx="188886" cy="1181532"/>
          </a:xfrm>
        </p:grpSpPr>
        <p:sp>
          <p:nvSpPr>
            <p:cNvPr id="432" name="Google Shape;432;p4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5" name="Google Shape;435;p4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6" name="Google Shape;436;p42"/>
          <p:cNvGrpSpPr/>
          <p:nvPr/>
        </p:nvGrpSpPr>
        <p:grpSpPr>
          <a:xfrm>
            <a:off x="3643898" y="-436198"/>
            <a:ext cx="133252" cy="1952377"/>
            <a:chOff x="6780548" y="337714"/>
            <a:chExt cx="133252" cy="1952377"/>
          </a:xfrm>
        </p:grpSpPr>
        <p:sp>
          <p:nvSpPr>
            <p:cNvPr id="437" name="Google Shape;437;p42"/>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2"/>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39" name="Google Shape;439;p4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0" name="Google Shape;440;p42"/>
          <p:cNvGrpSpPr/>
          <p:nvPr/>
        </p:nvGrpSpPr>
        <p:grpSpPr>
          <a:xfrm>
            <a:off x="8008096" y="2108910"/>
            <a:ext cx="199001" cy="2139770"/>
            <a:chOff x="8008096" y="2108910"/>
            <a:chExt cx="199001" cy="2139770"/>
          </a:xfrm>
        </p:grpSpPr>
        <p:sp>
          <p:nvSpPr>
            <p:cNvPr id="441" name="Google Shape;441;p42"/>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p42"/>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3" name="Google Shape;443;p42"/>
          <p:cNvGrpSpPr/>
          <p:nvPr/>
        </p:nvGrpSpPr>
        <p:grpSpPr>
          <a:xfrm>
            <a:off x="520996" y="1091548"/>
            <a:ext cx="199001" cy="2139770"/>
            <a:chOff x="8008096" y="2108910"/>
            <a:chExt cx="199001" cy="2139770"/>
          </a:xfrm>
        </p:grpSpPr>
        <p:sp>
          <p:nvSpPr>
            <p:cNvPr id="444" name="Google Shape;444;p42"/>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42"/>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6" name="Google Shape;446;p42"/>
          <p:cNvSpPr txBox="1">
            <a:spLocks noGrp="1"/>
          </p:cNvSpPr>
          <p:nvPr>
            <p:ph type="ctrTitle"/>
          </p:nvPr>
        </p:nvSpPr>
        <p:spPr>
          <a:xfrm>
            <a:off x="2031287" y="1742775"/>
            <a:ext cx="2622000" cy="837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200"/>
              <a:buNone/>
              <a:defRPr sz="4800">
                <a:solidFill>
                  <a:schemeClr val="lt1"/>
                </a:solidFill>
              </a:defRPr>
            </a:lvl1pPr>
            <a:lvl2pPr lvl="1" algn="l">
              <a:lnSpc>
                <a:spcPct val="100000"/>
              </a:lnSpc>
              <a:spcBef>
                <a:spcPts val="0"/>
              </a:spcBef>
              <a:spcAft>
                <a:spcPts val="0"/>
              </a:spcAft>
              <a:buClr>
                <a:srgbClr val="000000"/>
              </a:buClr>
              <a:buSzPts val="1200"/>
              <a:buNone/>
              <a:defRPr sz="1200">
                <a:solidFill>
                  <a:srgbClr val="000000"/>
                </a:solidFill>
              </a:defRPr>
            </a:lvl2pPr>
            <a:lvl3pPr lvl="2" algn="l">
              <a:lnSpc>
                <a:spcPct val="100000"/>
              </a:lnSpc>
              <a:spcBef>
                <a:spcPts val="0"/>
              </a:spcBef>
              <a:spcAft>
                <a:spcPts val="0"/>
              </a:spcAft>
              <a:buClr>
                <a:srgbClr val="000000"/>
              </a:buClr>
              <a:buSzPts val="1200"/>
              <a:buNone/>
              <a:defRPr sz="1200">
                <a:solidFill>
                  <a:srgbClr val="000000"/>
                </a:solidFill>
              </a:defRPr>
            </a:lvl3pPr>
            <a:lvl4pPr lvl="3" algn="l">
              <a:lnSpc>
                <a:spcPct val="100000"/>
              </a:lnSpc>
              <a:spcBef>
                <a:spcPts val="0"/>
              </a:spcBef>
              <a:spcAft>
                <a:spcPts val="0"/>
              </a:spcAft>
              <a:buClr>
                <a:srgbClr val="000000"/>
              </a:buClr>
              <a:buSzPts val="1200"/>
              <a:buNone/>
              <a:defRPr sz="1200">
                <a:solidFill>
                  <a:srgbClr val="000000"/>
                </a:solidFill>
              </a:defRPr>
            </a:lvl4pPr>
            <a:lvl5pPr lvl="4" algn="l">
              <a:lnSpc>
                <a:spcPct val="100000"/>
              </a:lnSpc>
              <a:spcBef>
                <a:spcPts val="0"/>
              </a:spcBef>
              <a:spcAft>
                <a:spcPts val="0"/>
              </a:spcAft>
              <a:buClr>
                <a:srgbClr val="000000"/>
              </a:buClr>
              <a:buSzPts val="1200"/>
              <a:buNone/>
              <a:defRPr sz="1200">
                <a:solidFill>
                  <a:srgbClr val="000000"/>
                </a:solidFill>
              </a:defRPr>
            </a:lvl5pPr>
            <a:lvl6pPr lvl="5" algn="l">
              <a:lnSpc>
                <a:spcPct val="100000"/>
              </a:lnSpc>
              <a:spcBef>
                <a:spcPts val="0"/>
              </a:spcBef>
              <a:spcAft>
                <a:spcPts val="0"/>
              </a:spcAft>
              <a:buClr>
                <a:srgbClr val="000000"/>
              </a:buClr>
              <a:buSzPts val="1200"/>
              <a:buNone/>
              <a:defRPr sz="1200">
                <a:solidFill>
                  <a:srgbClr val="000000"/>
                </a:solidFill>
              </a:defRPr>
            </a:lvl6pPr>
            <a:lvl7pPr lvl="6" algn="l">
              <a:lnSpc>
                <a:spcPct val="100000"/>
              </a:lnSpc>
              <a:spcBef>
                <a:spcPts val="0"/>
              </a:spcBef>
              <a:spcAft>
                <a:spcPts val="0"/>
              </a:spcAft>
              <a:buClr>
                <a:srgbClr val="000000"/>
              </a:buClr>
              <a:buSzPts val="1200"/>
              <a:buNone/>
              <a:defRPr sz="1200">
                <a:solidFill>
                  <a:srgbClr val="000000"/>
                </a:solidFill>
              </a:defRPr>
            </a:lvl7pPr>
            <a:lvl8pPr lvl="7" algn="l">
              <a:lnSpc>
                <a:spcPct val="100000"/>
              </a:lnSpc>
              <a:spcBef>
                <a:spcPts val="0"/>
              </a:spcBef>
              <a:spcAft>
                <a:spcPts val="0"/>
              </a:spcAft>
              <a:buClr>
                <a:srgbClr val="000000"/>
              </a:buClr>
              <a:buSzPts val="1200"/>
              <a:buNone/>
              <a:defRPr sz="1200">
                <a:solidFill>
                  <a:srgbClr val="000000"/>
                </a:solidFill>
              </a:defRPr>
            </a:lvl8pPr>
            <a:lvl9pPr lvl="8" algn="l">
              <a:lnSpc>
                <a:spcPct val="100000"/>
              </a:lnSpc>
              <a:spcBef>
                <a:spcPts val="0"/>
              </a:spcBef>
              <a:spcAft>
                <a:spcPts val="0"/>
              </a:spcAft>
              <a:buClr>
                <a:srgbClr val="000000"/>
              </a:buClr>
              <a:buSzPts val="1200"/>
              <a:buNone/>
              <a:defRPr sz="1200">
                <a:solidFill>
                  <a:srgbClr val="000000"/>
                </a:solidFill>
              </a:defRPr>
            </a:lvl9pPr>
          </a:lstStyle>
          <a:p>
            <a:endParaRPr/>
          </a:p>
        </p:txBody>
      </p:sp>
      <p:sp>
        <p:nvSpPr>
          <p:cNvPr id="447" name="Google Shape;447;p42"/>
          <p:cNvSpPr txBox="1">
            <a:spLocks noGrp="1"/>
          </p:cNvSpPr>
          <p:nvPr>
            <p:ph type="subTitle" idx="1"/>
          </p:nvPr>
        </p:nvSpPr>
        <p:spPr>
          <a:xfrm>
            <a:off x="1791587" y="2417450"/>
            <a:ext cx="3101400" cy="1048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a:lvl1pPr>
            <a:lvl2pPr lvl="1" algn="l">
              <a:lnSpc>
                <a:spcPct val="100000"/>
              </a:lnSpc>
              <a:spcBef>
                <a:spcPts val="0"/>
              </a:spcBef>
              <a:spcAft>
                <a:spcPts val="0"/>
              </a:spcAft>
              <a:buClr>
                <a:srgbClr val="000000"/>
              </a:buClr>
              <a:buSzPts val="1000"/>
              <a:buNone/>
              <a:defRPr sz="1000">
                <a:solidFill>
                  <a:srgbClr val="000000"/>
                </a:solidFill>
              </a:defRPr>
            </a:lvl2pPr>
            <a:lvl3pPr lvl="2" algn="l">
              <a:lnSpc>
                <a:spcPct val="100000"/>
              </a:lnSpc>
              <a:spcBef>
                <a:spcPts val="0"/>
              </a:spcBef>
              <a:spcAft>
                <a:spcPts val="0"/>
              </a:spcAft>
              <a:buClr>
                <a:srgbClr val="000000"/>
              </a:buClr>
              <a:buSzPts val="1000"/>
              <a:buNone/>
              <a:defRPr sz="1000">
                <a:solidFill>
                  <a:srgbClr val="000000"/>
                </a:solidFill>
              </a:defRPr>
            </a:lvl3pPr>
            <a:lvl4pPr lvl="3" algn="l">
              <a:lnSpc>
                <a:spcPct val="100000"/>
              </a:lnSpc>
              <a:spcBef>
                <a:spcPts val="0"/>
              </a:spcBef>
              <a:spcAft>
                <a:spcPts val="0"/>
              </a:spcAft>
              <a:buClr>
                <a:srgbClr val="000000"/>
              </a:buClr>
              <a:buSzPts val="1000"/>
              <a:buNone/>
              <a:defRPr sz="1000">
                <a:solidFill>
                  <a:srgbClr val="000000"/>
                </a:solidFill>
              </a:defRPr>
            </a:lvl4pPr>
            <a:lvl5pPr lvl="4" algn="l">
              <a:lnSpc>
                <a:spcPct val="100000"/>
              </a:lnSpc>
              <a:spcBef>
                <a:spcPts val="0"/>
              </a:spcBef>
              <a:spcAft>
                <a:spcPts val="0"/>
              </a:spcAft>
              <a:buClr>
                <a:srgbClr val="000000"/>
              </a:buClr>
              <a:buSzPts val="1000"/>
              <a:buNone/>
              <a:defRPr sz="1000">
                <a:solidFill>
                  <a:srgbClr val="000000"/>
                </a:solidFill>
              </a:defRPr>
            </a:lvl5pPr>
            <a:lvl6pPr lvl="5" algn="l">
              <a:lnSpc>
                <a:spcPct val="100000"/>
              </a:lnSpc>
              <a:spcBef>
                <a:spcPts val="0"/>
              </a:spcBef>
              <a:spcAft>
                <a:spcPts val="0"/>
              </a:spcAft>
              <a:buClr>
                <a:srgbClr val="000000"/>
              </a:buClr>
              <a:buSzPts val="1000"/>
              <a:buNone/>
              <a:defRPr sz="1000">
                <a:solidFill>
                  <a:srgbClr val="000000"/>
                </a:solidFill>
              </a:defRPr>
            </a:lvl6pPr>
            <a:lvl7pPr lvl="6" algn="l">
              <a:lnSpc>
                <a:spcPct val="100000"/>
              </a:lnSpc>
              <a:spcBef>
                <a:spcPts val="0"/>
              </a:spcBef>
              <a:spcAft>
                <a:spcPts val="0"/>
              </a:spcAft>
              <a:buClr>
                <a:srgbClr val="000000"/>
              </a:buClr>
              <a:buSzPts val="1000"/>
              <a:buNone/>
              <a:defRPr sz="1000">
                <a:solidFill>
                  <a:srgbClr val="000000"/>
                </a:solidFill>
              </a:defRPr>
            </a:lvl7pPr>
            <a:lvl8pPr lvl="7" algn="l">
              <a:lnSpc>
                <a:spcPct val="100000"/>
              </a:lnSpc>
              <a:spcBef>
                <a:spcPts val="0"/>
              </a:spcBef>
              <a:spcAft>
                <a:spcPts val="0"/>
              </a:spcAft>
              <a:buClr>
                <a:srgbClr val="000000"/>
              </a:buClr>
              <a:buSzPts val="1000"/>
              <a:buNone/>
              <a:defRPr sz="1000">
                <a:solidFill>
                  <a:srgbClr val="000000"/>
                </a:solidFill>
              </a:defRPr>
            </a:lvl8pPr>
            <a:lvl9pPr lvl="8" algn="l">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48" name="Google Shape;448;p42"/>
          <p:cNvSpPr txBox="1">
            <a:spLocks noGrp="1"/>
          </p:cNvSpPr>
          <p:nvPr>
            <p:ph type="title" idx="2"/>
          </p:nvPr>
        </p:nvSpPr>
        <p:spPr>
          <a:xfrm>
            <a:off x="5834900" y="2122225"/>
            <a:ext cx="981000" cy="577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4800"/>
              <a:buNone/>
              <a:defRPr sz="6000"/>
            </a:lvl1pPr>
            <a:lvl2pPr lvl="1"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algn="l">
              <a:lnSpc>
                <a:spcPct val="100000"/>
              </a:lnSpc>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49"/>
        <p:cNvGrpSpPr/>
        <p:nvPr/>
      </p:nvGrpSpPr>
      <p:grpSpPr>
        <a:xfrm>
          <a:off x="0" y="0"/>
          <a:ext cx="0" cy="0"/>
          <a:chOff x="0" y="0"/>
          <a:chExt cx="0" cy="0"/>
        </a:xfrm>
      </p:grpSpPr>
      <p:sp>
        <p:nvSpPr>
          <p:cNvPr id="450" name="Google Shape;450;p43"/>
          <p:cNvSpPr txBox="1">
            <a:spLocks noGrp="1"/>
          </p:cNvSpPr>
          <p:nvPr>
            <p:ph type="body" idx="1"/>
          </p:nvPr>
        </p:nvSpPr>
        <p:spPr>
          <a:xfrm>
            <a:off x="618306" y="2199025"/>
            <a:ext cx="1905900" cy="12963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6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1" name="Google Shape;451;p43"/>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52" name="Google Shape;452;p43"/>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3"/>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3"/>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3"/>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56" name="Google Shape;456;p43"/>
          <p:cNvGrpSpPr/>
          <p:nvPr/>
        </p:nvGrpSpPr>
        <p:grpSpPr>
          <a:xfrm>
            <a:off x="6626134" y="-164562"/>
            <a:ext cx="121172" cy="760495"/>
            <a:chOff x="5245196" y="3136513"/>
            <a:chExt cx="121172" cy="760495"/>
          </a:xfrm>
        </p:grpSpPr>
        <p:sp>
          <p:nvSpPr>
            <p:cNvPr id="457" name="Google Shape;457;p43"/>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3"/>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59" name="Google Shape;459;p43"/>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3"/>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1"/>
        <p:cNvGrpSpPr/>
        <p:nvPr/>
      </p:nvGrpSpPr>
      <p:grpSpPr>
        <a:xfrm>
          <a:off x="0" y="0"/>
          <a:ext cx="0" cy="0"/>
          <a:chOff x="0" y="0"/>
          <a:chExt cx="0" cy="0"/>
        </a:xfrm>
      </p:grpSpPr>
      <p:sp>
        <p:nvSpPr>
          <p:cNvPr id="462" name="Google Shape;462;p44"/>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63" name="Google Shape;463;p44"/>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64" name="Google Shape;464;p4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5"/>
        <p:cNvGrpSpPr/>
        <p:nvPr/>
      </p:nvGrpSpPr>
      <p:grpSpPr>
        <a:xfrm>
          <a:off x="0" y="0"/>
          <a:ext cx="0" cy="0"/>
          <a:chOff x="0" y="0"/>
          <a:chExt cx="0" cy="0"/>
        </a:xfrm>
      </p:grpSpPr>
      <p:sp>
        <p:nvSpPr>
          <p:cNvPr id="466" name="Google Shape;466;p45"/>
          <p:cNvSpPr txBox="1">
            <a:spLocks noGrp="1"/>
          </p:cNvSpPr>
          <p:nvPr>
            <p:ph type="title"/>
          </p:nvPr>
        </p:nvSpPr>
        <p:spPr>
          <a:xfrm>
            <a:off x="581925" y="3391646"/>
            <a:ext cx="4126500" cy="13212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467"/>
        <p:cNvGrpSpPr/>
        <p:nvPr/>
      </p:nvGrpSpPr>
      <p:grpSpPr>
        <a:xfrm>
          <a:off x="0" y="0"/>
          <a:ext cx="0" cy="0"/>
          <a:chOff x="0" y="0"/>
          <a:chExt cx="0" cy="0"/>
        </a:xfrm>
      </p:grpSpPr>
      <p:sp>
        <p:nvSpPr>
          <p:cNvPr id="468" name="Google Shape;468;p46"/>
          <p:cNvSpPr txBox="1">
            <a:spLocks noGrp="1"/>
          </p:cNvSpPr>
          <p:nvPr>
            <p:ph type="ctrTitle"/>
          </p:nvPr>
        </p:nvSpPr>
        <p:spPr>
          <a:xfrm>
            <a:off x="1121525"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69" name="Google Shape;469;p46"/>
          <p:cNvSpPr txBox="1">
            <a:spLocks noGrp="1"/>
          </p:cNvSpPr>
          <p:nvPr>
            <p:ph type="subTitle" idx="1"/>
          </p:nvPr>
        </p:nvSpPr>
        <p:spPr>
          <a:xfrm>
            <a:off x="961925" y="16437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70" name="Google Shape;470;p46"/>
          <p:cNvSpPr txBox="1">
            <a:spLocks noGrp="1"/>
          </p:cNvSpPr>
          <p:nvPr>
            <p:ph type="ctrTitle" idx="2"/>
          </p:nvPr>
        </p:nvSpPr>
        <p:spPr>
          <a:xfrm>
            <a:off x="3628263"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71" name="Google Shape;471;p46"/>
          <p:cNvSpPr txBox="1">
            <a:spLocks noGrp="1"/>
          </p:cNvSpPr>
          <p:nvPr>
            <p:ph type="subTitle" idx="3"/>
          </p:nvPr>
        </p:nvSpPr>
        <p:spPr>
          <a:xfrm>
            <a:off x="3468663" y="1643759"/>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72" name="Google Shape;472;p46"/>
          <p:cNvSpPr txBox="1">
            <a:spLocks noGrp="1"/>
          </p:cNvSpPr>
          <p:nvPr>
            <p:ph type="ctrTitle" idx="4"/>
          </p:nvPr>
        </p:nvSpPr>
        <p:spPr>
          <a:xfrm>
            <a:off x="6142624" y="23022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73" name="Google Shape;473;p46"/>
          <p:cNvSpPr txBox="1">
            <a:spLocks noGrp="1"/>
          </p:cNvSpPr>
          <p:nvPr>
            <p:ph type="subTitle" idx="5"/>
          </p:nvPr>
        </p:nvSpPr>
        <p:spPr>
          <a:xfrm>
            <a:off x="5947924" y="16437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74" name="Google Shape;474;p46"/>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475" name="Google Shape;475;p46"/>
          <p:cNvSpPr txBox="1">
            <a:spLocks noGrp="1"/>
          </p:cNvSpPr>
          <p:nvPr>
            <p:ph type="ctrTitle" idx="7"/>
          </p:nvPr>
        </p:nvSpPr>
        <p:spPr>
          <a:xfrm>
            <a:off x="1121525"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76" name="Google Shape;476;p46"/>
          <p:cNvSpPr txBox="1">
            <a:spLocks noGrp="1"/>
          </p:cNvSpPr>
          <p:nvPr>
            <p:ph type="subTitle" idx="8"/>
          </p:nvPr>
        </p:nvSpPr>
        <p:spPr>
          <a:xfrm>
            <a:off x="961925" y="3479251"/>
            <a:ext cx="22005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77" name="Google Shape;477;p46"/>
          <p:cNvSpPr txBox="1">
            <a:spLocks noGrp="1"/>
          </p:cNvSpPr>
          <p:nvPr>
            <p:ph type="ctrTitle" idx="9"/>
          </p:nvPr>
        </p:nvSpPr>
        <p:spPr>
          <a:xfrm>
            <a:off x="3628263"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78" name="Google Shape;478;p46"/>
          <p:cNvSpPr txBox="1">
            <a:spLocks noGrp="1"/>
          </p:cNvSpPr>
          <p:nvPr>
            <p:ph type="subTitle" idx="13"/>
          </p:nvPr>
        </p:nvSpPr>
        <p:spPr>
          <a:xfrm>
            <a:off x="3533613" y="3479251"/>
            <a:ext cx="20706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79" name="Google Shape;479;p46"/>
          <p:cNvSpPr txBox="1">
            <a:spLocks noGrp="1"/>
          </p:cNvSpPr>
          <p:nvPr>
            <p:ph type="ctrTitle" idx="14"/>
          </p:nvPr>
        </p:nvSpPr>
        <p:spPr>
          <a:xfrm>
            <a:off x="6142624" y="4134800"/>
            <a:ext cx="1881300" cy="459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a:lnSpc>
                <a:spcPct val="100000"/>
              </a:lnSpc>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480" name="Google Shape;480;p46"/>
          <p:cNvSpPr txBox="1">
            <a:spLocks noGrp="1"/>
          </p:cNvSpPr>
          <p:nvPr>
            <p:ph type="subTitle" idx="15"/>
          </p:nvPr>
        </p:nvSpPr>
        <p:spPr>
          <a:xfrm>
            <a:off x="5947924" y="3479251"/>
            <a:ext cx="2270700" cy="824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000000"/>
              </a:buClr>
              <a:buSzPts val="1000"/>
              <a:buNone/>
              <a:defRPr sz="13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81" name="Google Shape;481;p4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490"/>
        <p:cNvGrpSpPr/>
        <p:nvPr/>
      </p:nvGrpSpPr>
      <p:grpSpPr>
        <a:xfrm>
          <a:off x="0" y="0"/>
          <a:ext cx="0" cy="0"/>
          <a:chOff x="0" y="0"/>
          <a:chExt cx="0" cy="0"/>
        </a:xfrm>
      </p:grpSpPr>
      <p:sp>
        <p:nvSpPr>
          <p:cNvPr id="491" name="Google Shape;491;p47"/>
          <p:cNvSpPr txBox="1">
            <a:spLocks noGrp="1"/>
          </p:cNvSpPr>
          <p:nvPr>
            <p:ph type="ctrTitle"/>
          </p:nvPr>
        </p:nvSpPr>
        <p:spPr>
          <a:xfrm>
            <a:off x="915161" y="2299544"/>
            <a:ext cx="1881300" cy="644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92" name="Google Shape;492;p47"/>
          <p:cNvSpPr txBox="1">
            <a:spLocks noGrp="1"/>
          </p:cNvSpPr>
          <p:nvPr>
            <p:ph type="subTitle" idx="1"/>
          </p:nvPr>
        </p:nvSpPr>
        <p:spPr>
          <a:xfrm>
            <a:off x="879139" y="1777397"/>
            <a:ext cx="19173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93" name="Google Shape;493;p47"/>
          <p:cNvSpPr txBox="1">
            <a:spLocks noGrp="1"/>
          </p:cNvSpPr>
          <p:nvPr>
            <p:ph type="ctrTitle" idx="2"/>
          </p:nvPr>
        </p:nvSpPr>
        <p:spPr>
          <a:xfrm>
            <a:off x="6345518" y="2299544"/>
            <a:ext cx="1881300" cy="6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94" name="Google Shape;494;p47"/>
          <p:cNvSpPr txBox="1">
            <a:spLocks noGrp="1"/>
          </p:cNvSpPr>
          <p:nvPr>
            <p:ph type="subTitle" idx="3"/>
          </p:nvPr>
        </p:nvSpPr>
        <p:spPr>
          <a:xfrm>
            <a:off x="6345518" y="1777397"/>
            <a:ext cx="188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95" name="Google Shape;495;p47"/>
          <p:cNvSpPr txBox="1">
            <a:spLocks noGrp="1"/>
          </p:cNvSpPr>
          <p:nvPr>
            <p:ph type="ctrTitle" idx="4"/>
          </p:nvPr>
        </p:nvSpPr>
        <p:spPr>
          <a:xfrm>
            <a:off x="915161" y="2861525"/>
            <a:ext cx="1881300" cy="644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96" name="Google Shape;496;p47"/>
          <p:cNvSpPr txBox="1">
            <a:spLocks noGrp="1"/>
          </p:cNvSpPr>
          <p:nvPr>
            <p:ph type="subTitle" idx="5"/>
          </p:nvPr>
        </p:nvSpPr>
        <p:spPr>
          <a:xfrm>
            <a:off x="915161" y="3353275"/>
            <a:ext cx="1881300" cy="644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97" name="Google Shape;497;p47"/>
          <p:cNvSpPr txBox="1">
            <a:spLocks noGrp="1"/>
          </p:cNvSpPr>
          <p:nvPr>
            <p:ph type="ctrTitle" idx="6"/>
          </p:nvPr>
        </p:nvSpPr>
        <p:spPr>
          <a:xfrm>
            <a:off x="6345518" y="2861525"/>
            <a:ext cx="1881300" cy="644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a:lnSpc>
                <a:spcPct val="100000"/>
              </a:lnSpc>
              <a:spcBef>
                <a:spcPts val="0"/>
              </a:spcBef>
              <a:spcAft>
                <a:spcPts val="0"/>
              </a:spcAft>
              <a:buClr>
                <a:srgbClr val="000000"/>
              </a:buClr>
              <a:buSzPts val="1800"/>
              <a:buNone/>
              <a:defRPr sz="1800">
                <a:solidFill>
                  <a:srgbClr val="000000"/>
                </a:solidFill>
              </a:defRPr>
            </a:lvl2pPr>
            <a:lvl3pPr lvl="2" algn="ctr">
              <a:lnSpc>
                <a:spcPct val="100000"/>
              </a:lnSpc>
              <a:spcBef>
                <a:spcPts val="0"/>
              </a:spcBef>
              <a:spcAft>
                <a:spcPts val="0"/>
              </a:spcAft>
              <a:buClr>
                <a:srgbClr val="000000"/>
              </a:buClr>
              <a:buSzPts val="1800"/>
              <a:buNone/>
              <a:defRPr sz="1800">
                <a:solidFill>
                  <a:srgbClr val="000000"/>
                </a:solidFill>
              </a:defRPr>
            </a:lvl3pPr>
            <a:lvl4pPr lvl="3" algn="ctr">
              <a:lnSpc>
                <a:spcPct val="100000"/>
              </a:lnSpc>
              <a:spcBef>
                <a:spcPts val="0"/>
              </a:spcBef>
              <a:spcAft>
                <a:spcPts val="0"/>
              </a:spcAft>
              <a:buClr>
                <a:srgbClr val="000000"/>
              </a:buClr>
              <a:buSzPts val="1800"/>
              <a:buNone/>
              <a:defRPr sz="1800">
                <a:solidFill>
                  <a:srgbClr val="000000"/>
                </a:solidFill>
              </a:defRPr>
            </a:lvl4pPr>
            <a:lvl5pPr lvl="4" algn="ctr">
              <a:lnSpc>
                <a:spcPct val="100000"/>
              </a:lnSpc>
              <a:spcBef>
                <a:spcPts val="0"/>
              </a:spcBef>
              <a:spcAft>
                <a:spcPts val="0"/>
              </a:spcAft>
              <a:buClr>
                <a:srgbClr val="000000"/>
              </a:buClr>
              <a:buSzPts val="1800"/>
              <a:buNone/>
              <a:defRPr sz="1800">
                <a:solidFill>
                  <a:srgbClr val="000000"/>
                </a:solidFill>
              </a:defRPr>
            </a:lvl5pPr>
            <a:lvl6pPr lvl="5" algn="ctr">
              <a:lnSpc>
                <a:spcPct val="100000"/>
              </a:lnSpc>
              <a:spcBef>
                <a:spcPts val="0"/>
              </a:spcBef>
              <a:spcAft>
                <a:spcPts val="0"/>
              </a:spcAft>
              <a:buClr>
                <a:srgbClr val="000000"/>
              </a:buClr>
              <a:buSzPts val="1800"/>
              <a:buNone/>
              <a:defRPr sz="1800">
                <a:solidFill>
                  <a:srgbClr val="000000"/>
                </a:solidFill>
              </a:defRPr>
            </a:lvl6pPr>
            <a:lvl7pPr lvl="6" algn="ctr">
              <a:lnSpc>
                <a:spcPct val="100000"/>
              </a:lnSpc>
              <a:spcBef>
                <a:spcPts val="0"/>
              </a:spcBef>
              <a:spcAft>
                <a:spcPts val="0"/>
              </a:spcAft>
              <a:buClr>
                <a:srgbClr val="000000"/>
              </a:buClr>
              <a:buSzPts val="1800"/>
              <a:buNone/>
              <a:defRPr sz="1800">
                <a:solidFill>
                  <a:srgbClr val="000000"/>
                </a:solidFill>
              </a:defRPr>
            </a:lvl7pPr>
            <a:lvl8pPr lvl="7" algn="ctr">
              <a:lnSpc>
                <a:spcPct val="100000"/>
              </a:lnSpc>
              <a:spcBef>
                <a:spcPts val="0"/>
              </a:spcBef>
              <a:spcAft>
                <a:spcPts val="0"/>
              </a:spcAft>
              <a:buClr>
                <a:srgbClr val="000000"/>
              </a:buClr>
              <a:buSzPts val="1800"/>
              <a:buNone/>
              <a:defRPr sz="1800">
                <a:solidFill>
                  <a:srgbClr val="000000"/>
                </a:solidFill>
              </a:defRPr>
            </a:lvl8pPr>
            <a:lvl9pPr lvl="8" algn="ctr">
              <a:lnSpc>
                <a:spcPct val="100000"/>
              </a:lnSpc>
              <a:spcBef>
                <a:spcPts val="0"/>
              </a:spcBef>
              <a:spcAft>
                <a:spcPts val="0"/>
              </a:spcAft>
              <a:buClr>
                <a:srgbClr val="000000"/>
              </a:buClr>
              <a:buSzPts val="1800"/>
              <a:buNone/>
              <a:defRPr sz="1800">
                <a:solidFill>
                  <a:srgbClr val="000000"/>
                </a:solidFill>
              </a:defRPr>
            </a:lvl9pPr>
          </a:lstStyle>
          <a:p>
            <a:endParaRPr/>
          </a:p>
        </p:txBody>
      </p:sp>
      <p:sp>
        <p:nvSpPr>
          <p:cNvPr id="498" name="Google Shape;498;p47"/>
          <p:cNvSpPr txBox="1">
            <a:spLocks noGrp="1"/>
          </p:cNvSpPr>
          <p:nvPr>
            <p:ph type="subTitle" idx="7"/>
          </p:nvPr>
        </p:nvSpPr>
        <p:spPr>
          <a:xfrm>
            <a:off x="6345518" y="3353275"/>
            <a:ext cx="1656600" cy="6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000000"/>
              </a:buClr>
              <a:buSzPts val="1000"/>
              <a:buNone/>
              <a:defRPr sz="1400"/>
            </a:lvl1pPr>
            <a:lvl2pPr lvl="1" algn="ctr">
              <a:lnSpc>
                <a:spcPct val="100000"/>
              </a:lnSpc>
              <a:spcBef>
                <a:spcPts val="0"/>
              </a:spcBef>
              <a:spcAft>
                <a:spcPts val="0"/>
              </a:spcAft>
              <a:buClr>
                <a:srgbClr val="000000"/>
              </a:buClr>
              <a:buSzPts val="1000"/>
              <a:buNone/>
              <a:defRPr sz="1000">
                <a:solidFill>
                  <a:srgbClr val="000000"/>
                </a:solidFill>
              </a:defRPr>
            </a:lvl2pPr>
            <a:lvl3pPr lvl="2" algn="ctr">
              <a:lnSpc>
                <a:spcPct val="100000"/>
              </a:lnSpc>
              <a:spcBef>
                <a:spcPts val="0"/>
              </a:spcBef>
              <a:spcAft>
                <a:spcPts val="0"/>
              </a:spcAft>
              <a:buClr>
                <a:srgbClr val="000000"/>
              </a:buClr>
              <a:buSzPts val="1000"/>
              <a:buNone/>
              <a:defRPr sz="1000">
                <a:solidFill>
                  <a:srgbClr val="000000"/>
                </a:solidFill>
              </a:defRPr>
            </a:lvl3pPr>
            <a:lvl4pPr lvl="3" algn="ctr">
              <a:lnSpc>
                <a:spcPct val="100000"/>
              </a:lnSpc>
              <a:spcBef>
                <a:spcPts val="0"/>
              </a:spcBef>
              <a:spcAft>
                <a:spcPts val="0"/>
              </a:spcAft>
              <a:buClr>
                <a:srgbClr val="000000"/>
              </a:buClr>
              <a:buSzPts val="1000"/>
              <a:buNone/>
              <a:defRPr sz="1000">
                <a:solidFill>
                  <a:srgbClr val="000000"/>
                </a:solidFill>
              </a:defRPr>
            </a:lvl4pPr>
            <a:lvl5pPr lvl="4" algn="ctr">
              <a:lnSpc>
                <a:spcPct val="100000"/>
              </a:lnSpc>
              <a:spcBef>
                <a:spcPts val="0"/>
              </a:spcBef>
              <a:spcAft>
                <a:spcPts val="0"/>
              </a:spcAft>
              <a:buClr>
                <a:srgbClr val="000000"/>
              </a:buClr>
              <a:buSzPts val="1000"/>
              <a:buNone/>
              <a:defRPr sz="1000">
                <a:solidFill>
                  <a:srgbClr val="000000"/>
                </a:solidFill>
              </a:defRPr>
            </a:lvl5pPr>
            <a:lvl6pPr lvl="5" algn="ctr">
              <a:lnSpc>
                <a:spcPct val="100000"/>
              </a:lnSpc>
              <a:spcBef>
                <a:spcPts val="0"/>
              </a:spcBef>
              <a:spcAft>
                <a:spcPts val="0"/>
              </a:spcAft>
              <a:buClr>
                <a:srgbClr val="000000"/>
              </a:buClr>
              <a:buSzPts val="1000"/>
              <a:buNone/>
              <a:defRPr sz="1000">
                <a:solidFill>
                  <a:srgbClr val="000000"/>
                </a:solidFill>
              </a:defRPr>
            </a:lvl6pPr>
            <a:lvl7pPr lvl="6" algn="ctr">
              <a:lnSpc>
                <a:spcPct val="100000"/>
              </a:lnSpc>
              <a:spcBef>
                <a:spcPts val="0"/>
              </a:spcBef>
              <a:spcAft>
                <a:spcPts val="0"/>
              </a:spcAft>
              <a:buClr>
                <a:srgbClr val="000000"/>
              </a:buClr>
              <a:buSzPts val="1000"/>
              <a:buNone/>
              <a:defRPr sz="1000">
                <a:solidFill>
                  <a:srgbClr val="000000"/>
                </a:solidFill>
              </a:defRPr>
            </a:lvl7pPr>
            <a:lvl8pPr lvl="7" algn="ctr">
              <a:lnSpc>
                <a:spcPct val="100000"/>
              </a:lnSpc>
              <a:spcBef>
                <a:spcPts val="0"/>
              </a:spcBef>
              <a:spcAft>
                <a:spcPts val="0"/>
              </a:spcAft>
              <a:buClr>
                <a:srgbClr val="000000"/>
              </a:buClr>
              <a:buSzPts val="1000"/>
              <a:buNone/>
              <a:defRPr sz="1000">
                <a:solidFill>
                  <a:srgbClr val="000000"/>
                </a:solidFill>
              </a:defRPr>
            </a:lvl8pPr>
            <a:lvl9pPr lvl="8" algn="ctr">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499" name="Google Shape;499;p47"/>
          <p:cNvSpPr txBox="1">
            <a:spLocks noGrp="1"/>
          </p:cNvSpPr>
          <p:nvPr>
            <p:ph type="ctrTitle" idx="8"/>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500" name="Google Shape;500;p47"/>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7"/>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7"/>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7"/>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7"/>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7"/>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7"/>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7"/>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7"/>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7"/>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510"/>
        <p:cNvGrpSpPr/>
        <p:nvPr/>
      </p:nvGrpSpPr>
      <p:grpSpPr>
        <a:xfrm>
          <a:off x="0" y="0"/>
          <a:ext cx="0" cy="0"/>
          <a:chOff x="0" y="0"/>
          <a:chExt cx="0" cy="0"/>
        </a:xfrm>
      </p:grpSpPr>
      <p:sp>
        <p:nvSpPr>
          <p:cNvPr id="511" name="Google Shape;511;p48"/>
          <p:cNvSpPr txBox="1">
            <a:spLocks noGrp="1"/>
          </p:cNvSpPr>
          <p:nvPr>
            <p:ph type="title"/>
          </p:nvPr>
        </p:nvSpPr>
        <p:spPr>
          <a:xfrm>
            <a:off x="2471150" y="1830075"/>
            <a:ext cx="3823200" cy="1121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7200">
                <a:solidFill>
                  <a:schemeClr val="lt1"/>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12" name="Google Shape;512;p48"/>
          <p:cNvSpPr txBox="1">
            <a:spLocks noGrp="1"/>
          </p:cNvSpPr>
          <p:nvPr>
            <p:ph type="subTitle" idx="1"/>
          </p:nvPr>
        </p:nvSpPr>
        <p:spPr>
          <a:xfrm>
            <a:off x="2902550" y="540000"/>
            <a:ext cx="2960400" cy="1353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13" name="Google Shape;513;p48"/>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marR="0" lvl="0" indent="0" algn="ctr" rtl="0">
              <a:lnSpc>
                <a:spcPct val="115000"/>
              </a:lnSpc>
              <a:spcBef>
                <a:spcPts val="300"/>
              </a:spcBef>
              <a:spcAft>
                <a:spcPts val="0"/>
              </a:spcAft>
              <a:buClr>
                <a:srgbClr val="000000"/>
              </a:buClr>
              <a:buSzPts val="1000"/>
              <a:buFont typeface="Arial"/>
              <a:buNone/>
            </a:pPr>
            <a:r>
              <a:rPr lang="en-GB" sz="1000" b="0" i="0" u="none" strike="noStrike" cap="none">
                <a:solidFill>
                  <a:schemeClr val="lt1"/>
                </a:solidFill>
                <a:latin typeface="Maven Pro"/>
                <a:ea typeface="Maven Pro"/>
                <a:cs typeface="Maven Pro"/>
                <a:sym typeface="Maven Pro"/>
              </a:rPr>
              <a:t>CREDITS: This presentation template was created by </a:t>
            </a:r>
            <a:r>
              <a:rPr lang="en-GB" sz="1000" b="0" i="0" u="none" strike="noStrike" cap="none">
                <a:solidFill>
                  <a:schemeClr val="hlink"/>
                </a:solidFill>
                <a:uFill>
                  <a:noFill/>
                </a:uFill>
                <a:latin typeface="Maven Pro"/>
                <a:ea typeface="Maven Pro"/>
                <a:cs typeface="Maven Pro"/>
                <a:sym typeface="Maven Pro"/>
                <a:hlinkClick r:id="rId2"/>
              </a:rPr>
              <a:t>Slidesgo</a:t>
            </a:r>
            <a:r>
              <a:rPr lang="en-GB" sz="1000" b="0" i="0" u="none" strike="noStrike" cap="none">
                <a:solidFill>
                  <a:schemeClr val="lt1"/>
                </a:solidFill>
                <a:latin typeface="Maven Pro"/>
                <a:ea typeface="Maven Pro"/>
                <a:cs typeface="Maven Pro"/>
                <a:sym typeface="Maven Pro"/>
              </a:rPr>
              <a:t>, including icons by </a:t>
            </a:r>
            <a:r>
              <a:rPr lang="en-GB" sz="1000" b="0" i="0" u="none" strike="noStrike" cap="none">
                <a:solidFill>
                  <a:schemeClr val="hlink"/>
                </a:solidFill>
                <a:uFill>
                  <a:noFill/>
                </a:uFill>
                <a:latin typeface="Maven Pro"/>
                <a:ea typeface="Maven Pro"/>
                <a:cs typeface="Maven Pro"/>
                <a:sym typeface="Maven Pro"/>
                <a:hlinkClick r:id="rId3"/>
              </a:rPr>
              <a:t>Flaticon</a:t>
            </a:r>
            <a:r>
              <a:rPr lang="en-GB" sz="1000" b="0" i="0" u="none" strike="noStrike" cap="none">
                <a:solidFill>
                  <a:schemeClr val="lt1"/>
                </a:solidFill>
                <a:latin typeface="Maven Pro"/>
                <a:ea typeface="Maven Pro"/>
                <a:cs typeface="Maven Pro"/>
                <a:sym typeface="Maven Pro"/>
              </a:rPr>
              <a:t>, and infographics &amp; images by </a:t>
            </a:r>
            <a:r>
              <a:rPr lang="en-GB" sz="1000" b="0" i="0" u="none" strike="noStrike" cap="none">
                <a:solidFill>
                  <a:schemeClr val="hlink"/>
                </a:solidFill>
                <a:uFill>
                  <a:noFill/>
                </a:uFill>
                <a:latin typeface="Maven Pro"/>
                <a:ea typeface="Maven Pro"/>
                <a:cs typeface="Maven Pro"/>
                <a:sym typeface="Maven Pro"/>
                <a:hlinkClick r:id="rId4"/>
              </a:rPr>
              <a:t>Freepik</a:t>
            </a:r>
            <a:endParaRPr sz="1000" b="0" i="0" u="none" strike="noStrike" cap="none">
              <a:solidFill>
                <a:schemeClr val="accent3"/>
              </a:solidFill>
              <a:latin typeface="Maven Pro"/>
              <a:ea typeface="Maven Pro"/>
              <a:cs typeface="Maven Pro"/>
              <a:sym typeface="Maven Pro"/>
            </a:endParaRPr>
          </a:p>
        </p:txBody>
      </p:sp>
      <p:sp>
        <p:nvSpPr>
          <p:cNvPr id="514" name="Google Shape;514;p48"/>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8"/>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8"/>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8"/>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8"/>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952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8"/>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8"/>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8"/>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2" name="Google Shape;522;p48"/>
          <p:cNvGrpSpPr/>
          <p:nvPr/>
        </p:nvGrpSpPr>
        <p:grpSpPr>
          <a:xfrm>
            <a:off x="6669747" y="-389684"/>
            <a:ext cx="143766" cy="2106420"/>
            <a:chOff x="6780548" y="337714"/>
            <a:chExt cx="133252" cy="1952377"/>
          </a:xfrm>
        </p:grpSpPr>
        <p:sp>
          <p:nvSpPr>
            <p:cNvPr id="523" name="Google Shape;523;p4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5" name="Google Shape;525;p48"/>
          <p:cNvGrpSpPr/>
          <p:nvPr/>
        </p:nvGrpSpPr>
        <p:grpSpPr>
          <a:xfrm>
            <a:off x="1510029" y="507749"/>
            <a:ext cx="203534" cy="2663108"/>
            <a:chOff x="250617" y="2402301"/>
            <a:chExt cx="188650" cy="2468355"/>
          </a:xfrm>
        </p:grpSpPr>
        <p:sp>
          <p:nvSpPr>
            <p:cNvPr id="526" name="Google Shape;526;p48"/>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8"/>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8"/>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9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8"/>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0" name="Google Shape;530;p48"/>
          <p:cNvGrpSpPr/>
          <p:nvPr/>
        </p:nvGrpSpPr>
        <p:grpSpPr>
          <a:xfrm>
            <a:off x="385355" y="1380671"/>
            <a:ext cx="199237" cy="2828935"/>
            <a:chOff x="1608717" y="1280046"/>
            <a:chExt cx="199237" cy="2828935"/>
          </a:xfrm>
        </p:grpSpPr>
        <p:sp>
          <p:nvSpPr>
            <p:cNvPr id="531" name="Google Shape;531;p4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34" name="Google Shape;534;p48"/>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8"/>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6" name="Google Shape;536;p48"/>
          <p:cNvGrpSpPr/>
          <p:nvPr/>
        </p:nvGrpSpPr>
        <p:grpSpPr>
          <a:xfrm>
            <a:off x="989005" y="-389666"/>
            <a:ext cx="62143" cy="897428"/>
            <a:chOff x="2038689" y="173907"/>
            <a:chExt cx="57599" cy="831799"/>
          </a:xfrm>
        </p:grpSpPr>
        <p:sp>
          <p:nvSpPr>
            <p:cNvPr id="537" name="Google Shape;537;p48"/>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952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8"/>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39" name="Google Shape;539;p48"/>
          <p:cNvGrpSpPr/>
          <p:nvPr/>
        </p:nvGrpSpPr>
        <p:grpSpPr>
          <a:xfrm>
            <a:off x="8568723" y="2184809"/>
            <a:ext cx="214702" cy="2308598"/>
            <a:chOff x="8008096" y="2108910"/>
            <a:chExt cx="199001" cy="2139770"/>
          </a:xfrm>
        </p:grpSpPr>
        <p:sp>
          <p:nvSpPr>
            <p:cNvPr id="540" name="Google Shape;540;p4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2" name="Google Shape;542;p48"/>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3" name="Google Shape;543;p48"/>
          <p:cNvGrpSpPr/>
          <p:nvPr/>
        </p:nvGrpSpPr>
        <p:grpSpPr>
          <a:xfrm>
            <a:off x="8221223" y="9"/>
            <a:ext cx="214702" cy="2308598"/>
            <a:chOff x="8008096" y="2108910"/>
            <a:chExt cx="199001" cy="2139770"/>
          </a:xfrm>
        </p:grpSpPr>
        <p:sp>
          <p:nvSpPr>
            <p:cNvPr id="544" name="Google Shape;544;p4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546"/>
        <p:cNvGrpSpPr/>
        <p:nvPr/>
      </p:nvGrpSpPr>
      <p:grpSpPr>
        <a:xfrm>
          <a:off x="0" y="0"/>
          <a:ext cx="0" cy="0"/>
          <a:chOff x="0" y="0"/>
          <a:chExt cx="0" cy="0"/>
        </a:xfrm>
      </p:grpSpPr>
      <p:sp>
        <p:nvSpPr>
          <p:cNvPr id="547" name="Google Shape;547;p49"/>
          <p:cNvSpPr txBox="1">
            <a:spLocks noGrp="1"/>
          </p:cNvSpPr>
          <p:nvPr>
            <p:ph type="body" idx="1"/>
          </p:nvPr>
        </p:nvSpPr>
        <p:spPr>
          <a:xfrm>
            <a:off x="59737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SzPts val="1000"/>
              <a:buFont typeface="Livvic Light"/>
              <a:buChar char="●"/>
              <a:defRPr sz="1200"/>
            </a:lvl1pPr>
            <a:lvl2pPr marL="914400" lvl="1" indent="-292100" algn="l">
              <a:lnSpc>
                <a:spcPct val="115000"/>
              </a:lnSpc>
              <a:spcBef>
                <a:spcPts val="1600"/>
              </a:spcBef>
              <a:spcAft>
                <a:spcPts val="0"/>
              </a:spcAft>
              <a:buSzPts val="1000"/>
              <a:buFont typeface="Nunito Light"/>
              <a:buChar char="○"/>
              <a:defRPr/>
            </a:lvl2pPr>
            <a:lvl3pPr marL="1371600" lvl="2" indent="-292100" algn="l">
              <a:lnSpc>
                <a:spcPct val="115000"/>
              </a:lnSpc>
              <a:spcBef>
                <a:spcPts val="1600"/>
              </a:spcBef>
              <a:spcAft>
                <a:spcPts val="0"/>
              </a:spcAft>
              <a:buSzPts val="1000"/>
              <a:buFont typeface="Nunito Light"/>
              <a:buChar char="■"/>
              <a:defRPr/>
            </a:lvl3pPr>
            <a:lvl4pPr marL="1828800" lvl="3" indent="-292100" algn="l">
              <a:lnSpc>
                <a:spcPct val="115000"/>
              </a:lnSpc>
              <a:spcBef>
                <a:spcPts val="1600"/>
              </a:spcBef>
              <a:spcAft>
                <a:spcPts val="0"/>
              </a:spcAft>
              <a:buSzPts val="1000"/>
              <a:buFont typeface="Nunito Light"/>
              <a:buChar char="●"/>
              <a:defRPr/>
            </a:lvl4pPr>
            <a:lvl5pPr marL="2286000" lvl="4" indent="-292100" algn="l">
              <a:lnSpc>
                <a:spcPct val="115000"/>
              </a:lnSpc>
              <a:spcBef>
                <a:spcPts val="1600"/>
              </a:spcBef>
              <a:spcAft>
                <a:spcPts val="0"/>
              </a:spcAft>
              <a:buSzPts val="1000"/>
              <a:buFont typeface="Nunito Light"/>
              <a:buChar char="○"/>
              <a:defRPr/>
            </a:lvl5pPr>
            <a:lvl6pPr marL="2743200" lvl="5" indent="-292100" algn="l">
              <a:lnSpc>
                <a:spcPct val="115000"/>
              </a:lnSpc>
              <a:spcBef>
                <a:spcPts val="1600"/>
              </a:spcBef>
              <a:spcAft>
                <a:spcPts val="0"/>
              </a:spcAft>
              <a:buSzPts val="1000"/>
              <a:buFont typeface="Nunito Light"/>
              <a:buChar char="■"/>
              <a:defRPr/>
            </a:lvl6pPr>
            <a:lvl7pPr marL="3200400" lvl="6" indent="-292100" algn="l">
              <a:lnSpc>
                <a:spcPct val="115000"/>
              </a:lnSpc>
              <a:spcBef>
                <a:spcPts val="1600"/>
              </a:spcBef>
              <a:spcAft>
                <a:spcPts val="0"/>
              </a:spcAft>
              <a:buSzPts val="1000"/>
              <a:buFont typeface="Nunito Light"/>
              <a:buChar char="●"/>
              <a:defRPr/>
            </a:lvl7pPr>
            <a:lvl8pPr marL="3657600" lvl="7" indent="-292100" algn="l">
              <a:lnSpc>
                <a:spcPct val="115000"/>
              </a:lnSpc>
              <a:spcBef>
                <a:spcPts val="1600"/>
              </a:spcBef>
              <a:spcAft>
                <a:spcPts val="0"/>
              </a:spcAft>
              <a:buSzPts val="1000"/>
              <a:buFont typeface="Nunito Light"/>
              <a:buChar char="○"/>
              <a:defRPr/>
            </a:lvl8pPr>
            <a:lvl9pPr marL="4114800" lvl="8" indent="-292100" algn="l">
              <a:lnSpc>
                <a:spcPct val="115000"/>
              </a:lnSpc>
              <a:spcBef>
                <a:spcPts val="1600"/>
              </a:spcBef>
              <a:spcAft>
                <a:spcPts val="1600"/>
              </a:spcAft>
              <a:buSzPts val="1000"/>
              <a:buFont typeface="Nunito Light"/>
              <a:buChar char="■"/>
              <a:defRPr/>
            </a:lvl9pPr>
          </a:lstStyle>
          <a:p>
            <a:endParaRPr/>
          </a:p>
        </p:txBody>
      </p:sp>
      <p:sp>
        <p:nvSpPr>
          <p:cNvPr id="548" name="Google Shape;548;p49"/>
          <p:cNvSpPr txBox="1">
            <a:spLocks noGrp="1"/>
          </p:cNvSpPr>
          <p:nvPr>
            <p:ph type="ctrTitle"/>
          </p:nvPr>
        </p:nvSpPr>
        <p:spPr>
          <a:xfrm>
            <a:off x="618825" y="411675"/>
            <a:ext cx="4727700" cy="57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rgbClr val="000000"/>
              </a:buClr>
              <a:buSzPts val="3600"/>
              <a:buNone/>
              <a:defRPr sz="3000"/>
            </a:lvl1pPr>
            <a:lvl2pPr lvl="1" algn="ctr">
              <a:lnSpc>
                <a:spcPct val="100000"/>
              </a:lnSpc>
              <a:spcBef>
                <a:spcPts val="0"/>
              </a:spcBef>
              <a:spcAft>
                <a:spcPts val="0"/>
              </a:spcAft>
              <a:buClr>
                <a:srgbClr val="D9D9D9"/>
              </a:buClr>
              <a:buSzPts val="1800"/>
              <a:buNone/>
              <a:defRPr sz="1800">
                <a:solidFill>
                  <a:srgbClr val="D9D9D9"/>
                </a:solidFill>
              </a:defRPr>
            </a:lvl2pPr>
            <a:lvl3pPr lvl="2" algn="ctr">
              <a:lnSpc>
                <a:spcPct val="100000"/>
              </a:lnSpc>
              <a:spcBef>
                <a:spcPts val="0"/>
              </a:spcBef>
              <a:spcAft>
                <a:spcPts val="0"/>
              </a:spcAft>
              <a:buClr>
                <a:srgbClr val="D9D9D9"/>
              </a:buClr>
              <a:buSzPts val="1800"/>
              <a:buNone/>
              <a:defRPr sz="1800">
                <a:solidFill>
                  <a:srgbClr val="D9D9D9"/>
                </a:solidFill>
              </a:defRPr>
            </a:lvl3pPr>
            <a:lvl4pPr lvl="3" algn="ctr">
              <a:lnSpc>
                <a:spcPct val="100000"/>
              </a:lnSpc>
              <a:spcBef>
                <a:spcPts val="0"/>
              </a:spcBef>
              <a:spcAft>
                <a:spcPts val="0"/>
              </a:spcAft>
              <a:buClr>
                <a:srgbClr val="D9D9D9"/>
              </a:buClr>
              <a:buSzPts val="1800"/>
              <a:buNone/>
              <a:defRPr sz="1800">
                <a:solidFill>
                  <a:srgbClr val="D9D9D9"/>
                </a:solidFill>
              </a:defRPr>
            </a:lvl4pPr>
            <a:lvl5pPr lvl="4" algn="ctr">
              <a:lnSpc>
                <a:spcPct val="100000"/>
              </a:lnSpc>
              <a:spcBef>
                <a:spcPts val="0"/>
              </a:spcBef>
              <a:spcAft>
                <a:spcPts val="0"/>
              </a:spcAft>
              <a:buClr>
                <a:srgbClr val="D9D9D9"/>
              </a:buClr>
              <a:buSzPts val="1800"/>
              <a:buNone/>
              <a:defRPr sz="1800">
                <a:solidFill>
                  <a:srgbClr val="D9D9D9"/>
                </a:solidFill>
              </a:defRPr>
            </a:lvl5pPr>
            <a:lvl6pPr lvl="5" algn="ctr">
              <a:lnSpc>
                <a:spcPct val="100000"/>
              </a:lnSpc>
              <a:spcBef>
                <a:spcPts val="0"/>
              </a:spcBef>
              <a:spcAft>
                <a:spcPts val="0"/>
              </a:spcAft>
              <a:buClr>
                <a:srgbClr val="D9D9D9"/>
              </a:buClr>
              <a:buSzPts val="1800"/>
              <a:buNone/>
              <a:defRPr sz="1800">
                <a:solidFill>
                  <a:srgbClr val="D9D9D9"/>
                </a:solidFill>
              </a:defRPr>
            </a:lvl6pPr>
            <a:lvl7pPr lvl="6" algn="ctr">
              <a:lnSpc>
                <a:spcPct val="100000"/>
              </a:lnSpc>
              <a:spcBef>
                <a:spcPts val="0"/>
              </a:spcBef>
              <a:spcAft>
                <a:spcPts val="0"/>
              </a:spcAft>
              <a:buClr>
                <a:srgbClr val="D9D9D9"/>
              </a:buClr>
              <a:buSzPts val="1800"/>
              <a:buNone/>
              <a:defRPr sz="1800">
                <a:solidFill>
                  <a:srgbClr val="D9D9D9"/>
                </a:solidFill>
              </a:defRPr>
            </a:lvl7pPr>
            <a:lvl8pPr lvl="7" algn="ctr">
              <a:lnSpc>
                <a:spcPct val="100000"/>
              </a:lnSpc>
              <a:spcBef>
                <a:spcPts val="0"/>
              </a:spcBef>
              <a:spcAft>
                <a:spcPts val="0"/>
              </a:spcAft>
              <a:buClr>
                <a:srgbClr val="D9D9D9"/>
              </a:buClr>
              <a:buSzPts val="1800"/>
              <a:buNone/>
              <a:defRPr sz="1800">
                <a:solidFill>
                  <a:srgbClr val="D9D9D9"/>
                </a:solidFill>
              </a:defRPr>
            </a:lvl8pPr>
            <a:lvl9pPr lvl="8" algn="ctr">
              <a:lnSpc>
                <a:spcPct val="100000"/>
              </a:lnSpc>
              <a:spcBef>
                <a:spcPts val="0"/>
              </a:spcBef>
              <a:spcAft>
                <a:spcPts val="0"/>
              </a:spcAft>
              <a:buClr>
                <a:srgbClr val="D9D9D9"/>
              </a:buClr>
              <a:buSzPts val="1800"/>
              <a:buNone/>
              <a:defRPr sz="1800">
                <a:solidFill>
                  <a:srgbClr val="D9D9D9"/>
                </a:solidFill>
              </a:defRPr>
            </a:lvl9pPr>
          </a:lstStyle>
          <a:p>
            <a:endParaRPr/>
          </a:p>
        </p:txBody>
      </p:sp>
      <p:sp>
        <p:nvSpPr>
          <p:cNvPr id="549" name="Google Shape;549;p49"/>
          <p:cNvSpPr txBox="1">
            <a:spLocks noGrp="1"/>
          </p:cNvSpPr>
          <p:nvPr>
            <p:ph type="body" idx="2"/>
          </p:nvPr>
        </p:nvSpPr>
        <p:spPr>
          <a:xfrm>
            <a:off x="4690125" y="1063525"/>
            <a:ext cx="3908700" cy="3786900"/>
          </a:xfrm>
          <a:prstGeom prst="rect">
            <a:avLst/>
          </a:prstGeom>
          <a:noFill/>
          <a:ln>
            <a:noFill/>
          </a:ln>
        </p:spPr>
        <p:txBody>
          <a:bodyPr spcFirstLastPara="1" wrap="square" lIns="91425" tIns="91425" rIns="91425" bIns="91425" anchor="t" anchorCtr="0">
            <a:noAutofit/>
          </a:bodyPr>
          <a:lstStyle>
            <a:lvl1pPr marL="457200" lvl="0" indent="-292100" algn="l">
              <a:lnSpc>
                <a:spcPct val="100000"/>
              </a:lnSpc>
              <a:spcBef>
                <a:spcPts val="0"/>
              </a:spcBef>
              <a:spcAft>
                <a:spcPts val="0"/>
              </a:spcAft>
              <a:buClr>
                <a:srgbClr val="EC5D37"/>
              </a:buClr>
              <a:buSzPts val="1000"/>
              <a:buFont typeface="Livvic Light"/>
              <a:buChar char="●"/>
              <a:defRPr sz="1200"/>
            </a:lvl1pPr>
            <a:lvl2pPr marL="914400" lvl="1" indent="-292100" algn="l">
              <a:lnSpc>
                <a:spcPct val="115000"/>
              </a:lnSpc>
              <a:spcBef>
                <a:spcPts val="1600"/>
              </a:spcBef>
              <a:spcAft>
                <a:spcPts val="0"/>
              </a:spcAft>
              <a:buClr>
                <a:srgbClr val="FFC800"/>
              </a:buClr>
              <a:buSzPts val="1000"/>
              <a:buFont typeface="Nunito Light"/>
              <a:buChar char="○"/>
              <a:defRPr/>
            </a:lvl2pPr>
            <a:lvl3pPr marL="1371600" lvl="2" indent="-292100" algn="l">
              <a:lnSpc>
                <a:spcPct val="115000"/>
              </a:lnSpc>
              <a:spcBef>
                <a:spcPts val="1600"/>
              </a:spcBef>
              <a:spcAft>
                <a:spcPts val="0"/>
              </a:spcAft>
              <a:buClr>
                <a:srgbClr val="FFC800"/>
              </a:buClr>
              <a:buSzPts val="1000"/>
              <a:buFont typeface="Nunito Light"/>
              <a:buChar char="■"/>
              <a:defRPr/>
            </a:lvl3pPr>
            <a:lvl4pPr marL="1828800" lvl="3" indent="-292100" algn="l">
              <a:lnSpc>
                <a:spcPct val="115000"/>
              </a:lnSpc>
              <a:spcBef>
                <a:spcPts val="1600"/>
              </a:spcBef>
              <a:spcAft>
                <a:spcPts val="0"/>
              </a:spcAft>
              <a:buClr>
                <a:srgbClr val="FFC800"/>
              </a:buClr>
              <a:buSzPts val="1000"/>
              <a:buFont typeface="Nunito Light"/>
              <a:buChar char="●"/>
              <a:defRPr/>
            </a:lvl4pPr>
            <a:lvl5pPr marL="2286000" lvl="4" indent="-292100" algn="l">
              <a:lnSpc>
                <a:spcPct val="115000"/>
              </a:lnSpc>
              <a:spcBef>
                <a:spcPts val="1600"/>
              </a:spcBef>
              <a:spcAft>
                <a:spcPts val="0"/>
              </a:spcAft>
              <a:buClr>
                <a:srgbClr val="434343"/>
              </a:buClr>
              <a:buSzPts val="1000"/>
              <a:buFont typeface="Nunito Light"/>
              <a:buChar char="○"/>
              <a:defRPr/>
            </a:lvl5pPr>
            <a:lvl6pPr marL="2743200" lvl="5" indent="-292100" algn="l">
              <a:lnSpc>
                <a:spcPct val="115000"/>
              </a:lnSpc>
              <a:spcBef>
                <a:spcPts val="1600"/>
              </a:spcBef>
              <a:spcAft>
                <a:spcPts val="0"/>
              </a:spcAft>
              <a:buClr>
                <a:srgbClr val="434343"/>
              </a:buClr>
              <a:buSzPts val="1000"/>
              <a:buFont typeface="Nunito Light"/>
              <a:buChar char="■"/>
              <a:defRPr/>
            </a:lvl6pPr>
            <a:lvl7pPr marL="3200400" lvl="6" indent="-292100" algn="l">
              <a:lnSpc>
                <a:spcPct val="115000"/>
              </a:lnSpc>
              <a:spcBef>
                <a:spcPts val="1600"/>
              </a:spcBef>
              <a:spcAft>
                <a:spcPts val="0"/>
              </a:spcAft>
              <a:buClr>
                <a:srgbClr val="434343"/>
              </a:buClr>
              <a:buSzPts val="1000"/>
              <a:buFont typeface="Nunito Light"/>
              <a:buChar char="●"/>
              <a:defRPr/>
            </a:lvl7pPr>
            <a:lvl8pPr marL="3657600" lvl="7" indent="-292100" algn="l">
              <a:lnSpc>
                <a:spcPct val="115000"/>
              </a:lnSpc>
              <a:spcBef>
                <a:spcPts val="1600"/>
              </a:spcBef>
              <a:spcAft>
                <a:spcPts val="0"/>
              </a:spcAft>
              <a:buClr>
                <a:srgbClr val="434343"/>
              </a:buClr>
              <a:buSzPts val="1000"/>
              <a:buFont typeface="Nunito Light"/>
              <a:buChar char="○"/>
              <a:defRPr/>
            </a:lvl8pPr>
            <a:lvl9pPr marL="4114800" lvl="8" indent="-292100" algn="l">
              <a:lnSpc>
                <a:spcPct val="115000"/>
              </a:lnSpc>
              <a:spcBef>
                <a:spcPts val="1600"/>
              </a:spcBef>
              <a:spcAft>
                <a:spcPts val="1600"/>
              </a:spcAft>
              <a:buClr>
                <a:srgbClr val="434343"/>
              </a:buClr>
              <a:buSzPts val="1000"/>
              <a:buFont typeface="Nunito Light"/>
              <a:buChar char="■"/>
              <a:defRPr/>
            </a:lvl9pPr>
          </a:lstStyle>
          <a:p>
            <a:endParaRPr/>
          </a:p>
        </p:txBody>
      </p:sp>
      <p:sp>
        <p:nvSpPr>
          <p:cNvPr id="550" name="Google Shape;550;p49"/>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9"/>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9"/>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9"/>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9"/>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9"/>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9"/>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9"/>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9"/>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9"/>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9"/>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561"/>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62"/>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REE COLUMNS 2">
  <p:cSld name="TITLE_1_1_1_1">
    <p:spTree>
      <p:nvGrpSpPr>
        <p:cNvPr id="1" name="Shape 563"/>
        <p:cNvGrpSpPr/>
        <p:nvPr/>
      </p:nvGrpSpPr>
      <p:grpSpPr>
        <a:xfrm>
          <a:off x="0" y="0"/>
          <a:ext cx="0" cy="0"/>
          <a:chOff x="0" y="0"/>
          <a:chExt cx="0" cy="0"/>
        </a:xfrm>
      </p:grpSpPr>
      <p:sp>
        <p:nvSpPr>
          <p:cNvPr id="564" name="Google Shape;564;p52"/>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65" name="Google Shape;565;p52"/>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66" name="Google Shape;566;p52"/>
          <p:cNvSpPr txBox="1">
            <a:spLocks noGrp="1"/>
          </p:cNvSpPr>
          <p:nvPr>
            <p:ph type="ctrTitle" idx="3"/>
          </p:nvPr>
        </p:nvSpPr>
        <p:spPr>
          <a:xfrm>
            <a:off x="5393881" y="2773231"/>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lnSpc>
                <a:spcPct val="100000"/>
              </a:lnSpc>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67" name="Google Shape;567;p52"/>
          <p:cNvSpPr txBox="1">
            <a:spLocks noGrp="1"/>
          </p:cNvSpPr>
          <p:nvPr>
            <p:ph type="ctrTitle" idx="4"/>
          </p:nvPr>
        </p:nvSpPr>
        <p:spPr>
          <a:xfrm>
            <a:off x="256200" y="637927"/>
            <a:ext cx="78339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5200"/>
              <a:buNone/>
              <a:defRPr sz="5200">
                <a:solidFill>
                  <a:srgbClr val="FFFFFF"/>
                </a:solidFill>
              </a:defRPr>
            </a:lvl2pPr>
            <a:lvl3pPr lvl="2" algn="r" rtl="0">
              <a:lnSpc>
                <a:spcPct val="100000"/>
              </a:lnSpc>
              <a:spcBef>
                <a:spcPts val="0"/>
              </a:spcBef>
              <a:spcAft>
                <a:spcPts val="0"/>
              </a:spcAft>
              <a:buClr>
                <a:srgbClr val="FFFFFF"/>
              </a:buClr>
              <a:buSzPts val="5200"/>
              <a:buNone/>
              <a:defRPr sz="5200">
                <a:solidFill>
                  <a:srgbClr val="FFFFFF"/>
                </a:solidFill>
              </a:defRPr>
            </a:lvl3pPr>
            <a:lvl4pPr lvl="3" algn="r" rtl="0">
              <a:lnSpc>
                <a:spcPct val="100000"/>
              </a:lnSpc>
              <a:spcBef>
                <a:spcPts val="0"/>
              </a:spcBef>
              <a:spcAft>
                <a:spcPts val="0"/>
              </a:spcAft>
              <a:buClr>
                <a:srgbClr val="FFFFFF"/>
              </a:buClr>
              <a:buSzPts val="5200"/>
              <a:buNone/>
              <a:defRPr sz="5200">
                <a:solidFill>
                  <a:srgbClr val="FFFFFF"/>
                </a:solidFill>
              </a:defRPr>
            </a:lvl4pPr>
            <a:lvl5pPr lvl="4" algn="r" rtl="0">
              <a:lnSpc>
                <a:spcPct val="100000"/>
              </a:lnSpc>
              <a:spcBef>
                <a:spcPts val="0"/>
              </a:spcBef>
              <a:spcAft>
                <a:spcPts val="0"/>
              </a:spcAft>
              <a:buClr>
                <a:srgbClr val="FFFFFF"/>
              </a:buClr>
              <a:buSzPts val="5200"/>
              <a:buNone/>
              <a:defRPr sz="5200">
                <a:solidFill>
                  <a:srgbClr val="FFFFFF"/>
                </a:solidFill>
              </a:defRPr>
            </a:lvl5pPr>
            <a:lvl6pPr lvl="5" algn="r" rtl="0">
              <a:lnSpc>
                <a:spcPct val="100000"/>
              </a:lnSpc>
              <a:spcBef>
                <a:spcPts val="0"/>
              </a:spcBef>
              <a:spcAft>
                <a:spcPts val="0"/>
              </a:spcAft>
              <a:buClr>
                <a:srgbClr val="FFFFFF"/>
              </a:buClr>
              <a:buSzPts val="5200"/>
              <a:buNone/>
              <a:defRPr sz="5200">
                <a:solidFill>
                  <a:srgbClr val="FFFFFF"/>
                </a:solidFill>
              </a:defRPr>
            </a:lvl6pPr>
            <a:lvl7pPr lvl="6" algn="r" rtl="0">
              <a:lnSpc>
                <a:spcPct val="100000"/>
              </a:lnSpc>
              <a:spcBef>
                <a:spcPts val="0"/>
              </a:spcBef>
              <a:spcAft>
                <a:spcPts val="0"/>
              </a:spcAft>
              <a:buClr>
                <a:srgbClr val="FFFFFF"/>
              </a:buClr>
              <a:buSzPts val="5200"/>
              <a:buNone/>
              <a:defRPr sz="5200">
                <a:solidFill>
                  <a:srgbClr val="FFFFFF"/>
                </a:solidFill>
              </a:defRPr>
            </a:lvl7pPr>
            <a:lvl8pPr lvl="7" algn="r" rtl="0">
              <a:lnSpc>
                <a:spcPct val="100000"/>
              </a:lnSpc>
              <a:spcBef>
                <a:spcPts val="0"/>
              </a:spcBef>
              <a:spcAft>
                <a:spcPts val="0"/>
              </a:spcAft>
              <a:buClr>
                <a:srgbClr val="FFFFFF"/>
              </a:buClr>
              <a:buSzPts val="5200"/>
              <a:buNone/>
              <a:defRPr sz="5200">
                <a:solidFill>
                  <a:srgbClr val="FFFFFF"/>
                </a:solidFill>
              </a:defRPr>
            </a:lvl8pPr>
            <a:lvl9pPr lvl="8" algn="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HREE COLUMNS">
  <p:cSld name="TITLE_1_1">
    <p:spTree>
      <p:nvGrpSpPr>
        <p:cNvPr id="1" name="Shape 568"/>
        <p:cNvGrpSpPr/>
        <p:nvPr/>
      </p:nvGrpSpPr>
      <p:grpSpPr>
        <a:xfrm>
          <a:off x="0" y="0"/>
          <a:ext cx="0" cy="0"/>
          <a:chOff x="0" y="0"/>
          <a:chExt cx="0" cy="0"/>
        </a:xfrm>
      </p:grpSpPr>
      <p:sp>
        <p:nvSpPr>
          <p:cNvPr id="569" name="Google Shape;569;p53"/>
          <p:cNvSpPr txBox="1">
            <a:spLocks noGrp="1"/>
          </p:cNvSpPr>
          <p:nvPr>
            <p:ph type="subTitle" idx="1"/>
          </p:nvPr>
        </p:nvSpPr>
        <p:spPr>
          <a:xfrm>
            <a:off x="819931" y="3340125"/>
            <a:ext cx="18894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570" name="Google Shape;570;p53"/>
          <p:cNvSpPr txBox="1">
            <a:spLocks noGrp="1"/>
          </p:cNvSpPr>
          <p:nvPr>
            <p:ph type="subTitle" idx="2"/>
          </p:nvPr>
        </p:nvSpPr>
        <p:spPr>
          <a:xfrm>
            <a:off x="6434656" y="3340125"/>
            <a:ext cx="18894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571" name="Google Shape;571;p53"/>
          <p:cNvSpPr txBox="1">
            <a:spLocks noGrp="1"/>
          </p:cNvSpPr>
          <p:nvPr>
            <p:ph type="subTitle" idx="3"/>
          </p:nvPr>
        </p:nvSpPr>
        <p:spPr>
          <a:xfrm>
            <a:off x="3633931" y="3340125"/>
            <a:ext cx="1889400" cy="5025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572" name="Google Shape;572;p53"/>
          <p:cNvSpPr txBox="1">
            <a:spLocks noGrp="1"/>
          </p:cNvSpPr>
          <p:nvPr>
            <p:ph type="ctrTitle"/>
          </p:nvPr>
        </p:nvSpPr>
        <p:spPr>
          <a:xfrm>
            <a:off x="726631" y="3274550"/>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573" name="Google Shape;573;p53"/>
          <p:cNvSpPr txBox="1">
            <a:spLocks noGrp="1"/>
          </p:cNvSpPr>
          <p:nvPr>
            <p:ph type="ctrTitle" idx="4"/>
          </p:nvPr>
        </p:nvSpPr>
        <p:spPr>
          <a:xfrm>
            <a:off x="6341356" y="3274550"/>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574" name="Google Shape;574;p53"/>
          <p:cNvSpPr txBox="1">
            <a:spLocks noGrp="1"/>
          </p:cNvSpPr>
          <p:nvPr>
            <p:ph type="ctrTitle" idx="5"/>
          </p:nvPr>
        </p:nvSpPr>
        <p:spPr>
          <a:xfrm>
            <a:off x="3540631" y="3274550"/>
            <a:ext cx="2076000" cy="1962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575" name="Google Shape;575;p53"/>
          <p:cNvSpPr txBox="1">
            <a:spLocks noGrp="1"/>
          </p:cNvSpPr>
          <p:nvPr>
            <p:ph type="ctrTitle" idx="6"/>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79"/>
        <p:cNvGrpSpPr/>
        <p:nvPr/>
      </p:nvGrpSpPr>
      <p:grpSpPr>
        <a:xfrm>
          <a:off x="0" y="0"/>
          <a:ext cx="0" cy="0"/>
          <a:chOff x="0" y="0"/>
          <a:chExt cx="0" cy="0"/>
        </a:xfrm>
      </p:grpSpPr>
      <p:sp>
        <p:nvSpPr>
          <p:cNvPr id="580" name="Google Shape;580;p55"/>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81" name="Google Shape;581;p55"/>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82" name="Google Shape;582;p55"/>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5"/>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5"/>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5"/>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5"/>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5"/>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55"/>
          <p:cNvGrpSpPr/>
          <p:nvPr/>
        </p:nvGrpSpPr>
        <p:grpSpPr>
          <a:xfrm>
            <a:off x="8263682" y="-434366"/>
            <a:ext cx="188886" cy="1181531"/>
            <a:chOff x="2877432" y="975334"/>
            <a:chExt cx="188886" cy="1181531"/>
          </a:xfrm>
        </p:grpSpPr>
        <p:sp>
          <p:nvSpPr>
            <p:cNvPr id="589" name="Google Shape;589;p55"/>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5"/>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5"/>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55"/>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3" name="Google Shape;593;p55"/>
          <p:cNvGrpSpPr/>
          <p:nvPr/>
        </p:nvGrpSpPr>
        <p:grpSpPr>
          <a:xfrm>
            <a:off x="3090746" y="-533657"/>
            <a:ext cx="98059" cy="1147596"/>
            <a:chOff x="3347921" y="16006"/>
            <a:chExt cx="98059" cy="1147596"/>
          </a:xfrm>
        </p:grpSpPr>
        <p:sp>
          <p:nvSpPr>
            <p:cNvPr id="594" name="Google Shape;594;p55"/>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5"/>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55"/>
          <p:cNvGrpSpPr/>
          <p:nvPr/>
        </p:nvGrpSpPr>
        <p:grpSpPr>
          <a:xfrm>
            <a:off x="4892771" y="-340112"/>
            <a:ext cx="121172" cy="760495"/>
            <a:chOff x="5245196" y="3136513"/>
            <a:chExt cx="121172" cy="760495"/>
          </a:xfrm>
        </p:grpSpPr>
        <p:sp>
          <p:nvSpPr>
            <p:cNvPr id="597" name="Google Shape;597;p55"/>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5"/>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55"/>
          <p:cNvGrpSpPr/>
          <p:nvPr/>
        </p:nvGrpSpPr>
        <p:grpSpPr>
          <a:xfrm>
            <a:off x="250617" y="2402301"/>
            <a:ext cx="188650" cy="2468354"/>
            <a:chOff x="250617" y="2402301"/>
            <a:chExt cx="188650" cy="2468354"/>
          </a:xfrm>
        </p:grpSpPr>
        <p:sp>
          <p:nvSpPr>
            <p:cNvPr id="600" name="Google Shape;600;p55"/>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5"/>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5"/>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5"/>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55"/>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5"/>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6" name="Google Shape;606;p55"/>
          <p:cNvGrpSpPr/>
          <p:nvPr/>
        </p:nvGrpSpPr>
        <p:grpSpPr>
          <a:xfrm>
            <a:off x="2038689" y="173907"/>
            <a:ext cx="57599" cy="831799"/>
            <a:chOff x="2038689" y="173907"/>
            <a:chExt cx="57599" cy="831799"/>
          </a:xfrm>
        </p:grpSpPr>
        <p:sp>
          <p:nvSpPr>
            <p:cNvPr id="607" name="Google Shape;607;p55"/>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5"/>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09"/>
        <p:cNvGrpSpPr/>
        <p:nvPr/>
      </p:nvGrpSpPr>
      <p:grpSpPr>
        <a:xfrm>
          <a:off x="0" y="0"/>
          <a:ext cx="0" cy="0"/>
          <a:chOff x="0" y="0"/>
          <a:chExt cx="0" cy="0"/>
        </a:xfrm>
      </p:grpSpPr>
      <p:sp>
        <p:nvSpPr>
          <p:cNvPr id="610" name="Google Shape;610;p56"/>
          <p:cNvSpPr/>
          <p:nvPr/>
        </p:nvSpPr>
        <p:spPr>
          <a:xfrm>
            <a:off x="720239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6"/>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56"/>
          <p:cNvGrpSpPr/>
          <p:nvPr/>
        </p:nvGrpSpPr>
        <p:grpSpPr>
          <a:xfrm>
            <a:off x="8263682" y="-434366"/>
            <a:ext cx="188886" cy="1181531"/>
            <a:chOff x="2877432" y="975334"/>
            <a:chExt cx="188886" cy="1181531"/>
          </a:xfrm>
        </p:grpSpPr>
        <p:sp>
          <p:nvSpPr>
            <p:cNvPr id="613" name="Google Shape;613;p56"/>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6"/>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6"/>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56"/>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56"/>
          <p:cNvGrpSpPr/>
          <p:nvPr/>
        </p:nvGrpSpPr>
        <p:grpSpPr>
          <a:xfrm>
            <a:off x="3643898" y="-436198"/>
            <a:ext cx="133252" cy="1952377"/>
            <a:chOff x="6780548" y="337714"/>
            <a:chExt cx="133252" cy="1952377"/>
          </a:xfrm>
        </p:grpSpPr>
        <p:sp>
          <p:nvSpPr>
            <p:cNvPr id="618" name="Google Shape;618;p56"/>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6"/>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0" name="Google Shape;620;p56"/>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1" name="Google Shape;621;p56"/>
          <p:cNvGrpSpPr/>
          <p:nvPr/>
        </p:nvGrpSpPr>
        <p:grpSpPr>
          <a:xfrm>
            <a:off x="8008096" y="2108910"/>
            <a:ext cx="199001" cy="2139769"/>
            <a:chOff x="8008096" y="2108910"/>
            <a:chExt cx="199001" cy="2139769"/>
          </a:xfrm>
        </p:grpSpPr>
        <p:sp>
          <p:nvSpPr>
            <p:cNvPr id="622" name="Google Shape;622;p56"/>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6"/>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624;p56"/>
          <p:cNvGrpSpPr/>
          <p:nvPr/>
        </p:nvGrpSpPr>
        <p:grpSpPr>
          <a:xfrm>
            <a:off x="520996" y="1091548"/>
            <a:ext cx="199001" cy="2139769"/>
            <a:chOff x="8008096" y="2108910"/>
            <a:chExt cx="199001" cy="2139769"/>
          </a:xfrm>
        </p:grpSpPr>
        <p:sp>
          <p:nvSpPr>
            <p:cNvPr id="625" name="Google Shape;625;p56"/>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6"/>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56"/>
          <p:cNvSpPr txBox="1">
            <a:spLocks noGrp="1"/>
          </p:cNvSpPr>
          <p:nvPr>
            <p:ph type="ctrTitle"/>
          </p:nvPr>
        </p:nvSpPr>
        <p:spPr>
          <a:xfrm>
            <a:off x="2031287" y="1742775"/>
            <a:ext cx="2622000" cy="8373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00000"/>
              </a:buClr>
              <a:buSzPts val="1200"/>
              <a:buNone/>
              <a:defRPr sz="4800">
                <a:solidFill>
                  <a:schemeClr val="lt1"/>
                </a:solidFill>
              </a:defRPr>
            </a:lvl1pPr>
            <a:lvl2pPr lvl="1" rtl="0">
              <a:spcBef>
                <a:spcPts val="0"/>
              </a:spcBef>
              <a:spcAft>
                <a:spcPts val="0"/>
              </a:spcAft>
              <a:buClr>
                <a:srgbClr val="000000"/>
              </a:buClr>
              <a:buSzPts val="1200"/>
              <a:buNone/>
              <a:defRPr sz="1200">
                <a:solidFill>
                  <a:srgbClr val="000000"/>
                </a:solidFill>
              </a:defRPr>
            </a:lvl2pPr>
            <a:lvl3pPr lvl="2" rtl="0">
              <a:spcBef>
                <a:spcPts val="0"/>
              </a:spcBef>
              <a:spcAft>
                <a:spcPts val="0"/>
              </a:spcAft>
              <a:buClr>
                <a:srgbClr val="000000"/>
              </a:buClr>
              <a:buSzPts val="1200"/>
              <a:buNone/>
              <a:defRPr sz="1200">
                <a:solidFill>
                  <a:srgbClr val="000000"/>
                </a:solidFill>
              </a:defRPr>
            </a:lvl3pPr>
            <a:lvl4pPr lvl="3" rtl="0">
              <a:spcBef>
                <a:spcPts val="0"/>
              </a:spcBef>
              <a:spcAft>
                <a:spcPts val="0"/>
              </a:spcAft>
              <a:buClr>
                <a:srgbClr val="000000"/>
              </a:buClr>
              <a:buSzPts val="1200"/>
              <a:buNone/>
              <a:defRPr sz="1200">
                <a:solidFill>
                  <a:srgbClr val="000000"/>
                </a:solidFill>
              </a:defRPr>
            </a:lvl4pPr>
            <a:lvl5pPr lvl="4" rtl="0">
              <a:spcBef>
                <a:spcPts val="0"/>
              </a:spcBef>
              <a:spcAft>
                <a:spcPts val="0"/>
              </a:spcAft>
              <a:buClr>
                <a:srgbClr val="000000"/>
              </a:buClr>
              <a:buSzPts val="1200"/>
              <a:buNone/>
              <a:defRPr sz="1200">
                <a:solidFill>
                  <a:srgbClr val="000000"/>
                </a:solidFill>
              </a:defRPr>
            </a:lvl5pPr>
            <a:lvl6pPr lvl="5" rtl="0">
              <a:spcBef>
                <a:spcPts val="0"/>
              </a:spcBef>
              <a:spcAft>
                <a:spcPts val="0"/>
              </a:spcAft>
              <a:buClr>
                <a:srgbClr val="000000"/>
              </a:buClr>
              <a:buSzPts val="1200"/>
              <a:buNone/>
              <a:defRPr sz="1200">
                <a:solidFill>
                  <a:srgbClr val="000000"/>
                </a:solidFill>
              </a:defRPr>
            </a:lvl6pPr>
            <a:lvl7pPr lvl="6" rtl="0">
              <a:spcBef>
                <a:spcPts val="0"/>
              </a:spcBef>
              <a:spcAft>
                <a:spcPts val="0"/>
              </a:spcAft>
              <a:buClr>
                <a:srgbClr val="000000"/>
              </a:buClr>
              <a:buSzPts val="1200"/>
              <a:buNone/>
              <a:defRPr sz="1200">
                <a:solidFill>
                  <a:srgbClr val="000000"/>
                </a:solidFill>
              </a:defRPr>
            </a:lvl7pPr>
            <a:lvl8pPr lvl="7" rtl="0">
              <a:spcBef>
                <a:spcPts val="0"/>
              </a:spcBef>
              <a:spcAft>
                <a:spcPts val="0"/>
              </a:spcAft>
              <a:buClr>
                <a:srgbClr val="000000"/>
              </a:buClr>
              <a:buSzPts val="1200"/>
              <a:buNone/>
              <a:defRPr sz="1200">
                <a:solidFill>
                  <a:srgbClr val="000000"/>
                </a:solidFill>
              </a:defRPr>
            </a:lvl8pPr>
            <a:lvl9pPr lvl="8" rtl="0">
              <a:spcBef>
                <a:spcPts val="0"/>
              </a:spcBef>
              <a:spcAft>
                <a:spcPts val="0"/>
              </a:spcAft>
              <a:buClr>
                <a:srgbClr val="000000"/>
              </a:buClr>
              <a:buSzPts val="1200"/>
              <a:buNone/>
              <a:defRPr sz="1200">
                <a:solidFill>
                  <a:srgbClr val="000000"/>
                </a:solidFill>
              </a:defRPr>
            </a:lvl9pPr>
          </a:lstStyle>
          <a:p>
            <a:endParaRPr/>
          </a:p>
        </p:txBody>
      </p:sp>
      <p:sp>
        <p:nvSpPr>
          <p:cNvPr id="628" name="Google Shape;628;p56"/>
          <p:cNvSpPr txBox="1">
            <a:spLocks noGrp="1"/>
          </p:cNvSpPr>
          <p:nvPr>
            <p:ph type="subTitle" idx="1"/>
          </p:nvPr>
        </p:nvSpPr>
        <p:spPr>
          <a:xfrm>
            <a:off x="1791587" y="2417450"/>
            <a:ext cx="3101400" cy="104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29" name="Google Shape;629;p56"/>
          <p:cNvSpPr txBox="1">
            <a:spLocks noGrp="1"/>
          </p:cNvSpPr>
          <p:nvPr>
            <p:ph type="title" idx="2" hasCustomPrompt="1"/>
          </p:nvPr>
        </p:nvSpPr>
        <p:spPr>
          <a:xfrm>
            <a:off x="5834900" y="2122225"/>
            <a:ext cx="9810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4800"/>
              <a:buNone/>
              <a:defRPr sz="6000"/>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0"/>
        <p:cNvGrpSpPr/>
        <p:nvPr/>
      </p:nvGrpSpPr>
      <p:grpSpPr>
        <a:xfrm>
          <a:off x="0" y="0"/>
          <a:ext cx="0" cy="0"/>
          <a:chOff x="0" y="0"/>
          <a:chExt cx="0" cy="0"/>
        </a:xfrm>
      </p:grpSpPr>
      <p:sp>
        <p:nvSpPr>
          <p:cNvPr id="631" name="Google Shape;631;p57"/>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32" name="Google Shape;632;p57"/>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33" name="Google Shape;633;p57"/>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7"/>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7"/>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7"/>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7"/>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8" name="Google Shape;638;p57"/>
          <p:cNvGrpSpPr/>
          <p:nvPr/>
        </p:nvGrpSpPr>
        <p:grpSpPr>
          <a:xfrm>
            <a:off x="8148521" y="3004593"/>
            <a:ext cx="98059" cy="1147596"/>
            <a:chOff x="3347921" y="16006"/>
            <a:chExt cx="98059" cy="1147596"/>
          </a:xfrm>
        </p:grpSpPr>
        <p:sp>
          <p:nvSpPr>
            <p:cNvPr id="639" name="Google Shape;639;p57"/>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7"/>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1" name="Google Shape;641;p57"/>
          <p:cNvGrpSpPr/>
          <p:nvPr/>
        </p:nvGrpSpPr>
        <p:grpSpPr>
          <a:xfrm>
            <a:off x="281421" y="3769263"/>
            <a:ext cx="121172" cy="760495"/>
            <a:chOff x="5245196" y="3136513"/>
            <a:chExt cx="121172" cy="760495"/>
          </a:xfrm>
        </p:grpSpPr>
        <p:sp>
          <p:nvSpPr>
            <p:cNvPr id="642" name="Google Shape;642;p5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57"/>
          <p:cNvGrpSpPr/>
          <p:nvPr/>
        </p:nvGrpSpPr>
        <p:grpSpPr>
          <a:xfrm>
            <a:off x="8534739" y="4069632"/>
            <a:ext cx="57599" cy="831799"/>
            <a:chOff x="2038689" y="173907"/>
            <a:chExt cx="57599" cy="831799"/>
          </a:xfrm>
        </p:grpSpPr>
        <p:sp>
          <p:nvSpPr>
            <p:cNvPr id="645" name="Google Shape;645;p57"/>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7"/>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 name="Google Shape;647;p57"/>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7"/>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49"/>
        <p:cNvGrpSpPr/>
        <p:nvPr/>
      </p:nvGrpSpPr>
      <p:grpSpPr>
        <a:xfrm>
          <a:off x="0" y="0"/>
          <a:ext cx="0" cy="0"/>
          <a:chOff x="0" y="0"/>
          <a:chExt cx="0" cy="0"/>
        </a:xfrm>
      </p:grpSpPr>
      <p:sp>
        <p:nvSpPr>
          <p:cNvPr id="650" name="Google Shape;650;p58"/>
          <p:cNvSpPr txBox="1">
            <a:spLocks noGrp="1"/>
          </p:cNvSpPr>
          <p:nvPr>
            <p:ph type="ctrTitle"/>
          </p:nvPr>
        </p:nvSpPr>
        <p:spPr>
          <a:xfrm>
            <a:off x="923625" y="1196026"/>
            <a:ext cx="982200" cy="577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651" name="Google Shape;651;p58"/>
          <p:cNvSpPr txBox="1">
            <a:spLocks noGrp="1"/>
          </p:cNvSpPr>
          <p:nvPr>
            <p:ph type="subTitle" idx="1"/>
          </p:nvPr>
        </p:nvSpPr>
        <p:spPr>
          <a:xfrm>
            <a:off x="923637" y="1684093"/>
            <a:ext cx="26205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52" name="Google Shape;652;p58"/>
          <p:cNvSpPr txBox="1">
            <a:spLocks noGrp="1"/>
          </p:cNvSpPr>
          <p:nvPr>
            <p:ph type="ctrTitle" idx="2"/>
          </p:nvPr>
        </p:nvSpPr>
        <p:spPr>
          <a:xfrm>
            <a:off x="7050379" y="1196025"/>
            <a:ext cx="1137300" cy="5778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653" name="Google Shape;653;p58"/>
          <p:cNvSpPr txBox="1">
            <a:spLocks noGrp="1"/>
          </p:cNvSpPr>
          <p:nvPr>
            <p:ph type="subTitle" idx="3"/>
          </p:nvPr>
        </p:nvSpPr>
        <p:spPr>
          <a:xfrm>
            <a:off x="5450166" y="1684093"/>
            <a:ext cx="27375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654" name="Google Shape;654;p58"/>
          <p:cNvSpPr txBox="1">
            <a:spLocks noGrp="1"/>
          </p:cNvSpPr>
          <p:nvPr>
            <p:ph type="ctrTitle" idx="4"/>
          </p:nvPr>
        </p:nvSpPr>
        <p:spPr>
          <a:xfrm>
            <a:off x="618825" y="411675"/>
            <a:ext cx="4618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55" name="Google Shape;655;p58"/>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8"/>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58"/>
          <p:cNvGrpSpPr/>
          <p:nvPr/>
        </p:nvGrpSpPr>
        <p:grpSpPr>
          <a:xfrm>
            <a:off x="6626134" y="-164562"/>
            <a:ext cx="121172" cy="760495"/>
            <a:chOff x="5245196" y="3136513"/>
            <a:chExt cx="121172" cy="760495"/>
          </a:xfrm>
        </p:grpSpPr>
        <p:sp>
          <p:nvSpPr>
            <p:cNvPr id="660" name="Google Shape;660;p5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58"/>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8"/>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4"/>
        <p:cNvGrpSpPr/>
        <p:nvPr/>
      </p:nvGrpSpPr>
      <p:grpSpPr>
        <a:xfrm>
          <a:off x="0" y="0"/>
          <a:ext cx="0" cy="0"/>
          <a:chOff x="0" y="0"/>
          <a:chExt cx="0" cy="0"/>
        </a:xfrm>
      </p:grpSpPr>
      <p:sp>
        <p:nvSpPr>
          <p:cNvPr id="665" name="Google Shape;665;p59"/>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66" name="Google Shape;666;p59"/>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9"/>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9"/>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9"/>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9"/>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9"/>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9"/>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9"/>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9"/>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9"/>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6"/>
        <p:cNvGrpSpPr/>
        <p:nvPr/>
      </p:nvGrpSpPr>
      <p:grpSpPr>
        <a:xfrm>
          <a:off x="0" y="0"/>
          <a:ext cx="0" cy="0"/>
          <a:chOff x="0" y="0"/>
          <a:chExt cx="0" cy="0"/>
        </a:xfrm>
      </p:grpSpPr>
      <p:sp>
        <p:nvSpPr>
          <p:cNvPr id="677" name="Google Shape;677;p60"/>
          <p:cNvSpPr txBox="1">
            <a:spLocks noGrp="1"/>
          </p:cNvSpPr>
          <p:nvPr>
            <p:ph type="body" idx="1"/>
          </p:nvPr>
        </p:nvSpPr>
        <p:spPr>
          <a:xfrm>
            <a:off x="618306" y="2199025"/>
            <a:ext cx="1905900" cy="1296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678" name="Google Shape;678;p6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79" name="Google Shape;679;p60"/>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0"/>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0"/>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0"/>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3" name="Google Shape;683;p60"/>
          <p:cNvGrpSpPr/>
          <p:nvPr/>
        </p:nvGrpSpPr>
        <p:grpSpPr>
          <a:xfrm>
            <a:off x="6626134" y="-164562"/>
            <a:ext cx="121172" cy="760495"/>
            <a:chOff x="5245196" y="3136513"/>
            <a:chExt cx="121172" cy="760495"/>
          </a:xfrm>
        </p:grpSpPr>
        <p:sp>
          <p:nvSpPr>
            <p:cNvPr id="684" name="Google Shape;684;p60"/>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0"/>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 name="Google Shape;686;p60"/>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0"/>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8"/>
        <p:cNvGrpSpPr/>
        <p:nvPr/>
      </p:nvGrpSpPr>
      <p:grpSpPr>
        <a:xfrm>
          <a:off x="0" y="0"/>
          <a:ext cx="0" cy="0"/>
          <a:chOff x="0" y="0"/>
          <a:chExt cx="0" cy="0"/>
        </a:xfrm>
      </p:grpSpPr>
      <p:sp>
        <p:nvSpPr>
          <p:cNvPr id="689" name="Google Shape;689;p61"/>
          <p:cNvSpPr txBox="1">
            <a:spLocks noGrp="1"/>
          </p:cNvSpPr>
          <p:nvPr>
            <p:ph type="title"/>
          </p:nvPr>
        </p:nvSpPr>
        <p:spPr>
          <a:xfrm>
            <a:off x="2037000" y="1496400"/>
            <a:ext cx="5070000" cy="21507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90" name="Google Shape;690;p61"/>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1"/>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1"/>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1"/>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1"/>
          <p:cNvSpPr/>
          <p:nvPr/>
        </p:nvSpPr>
        <p:spPr>
          <a:xfrm>
            <a:off x="2307882" y="3002386"/>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1"/>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61"/>
          <p:cNvGrpSpPr/>
          <p:nvPr/>
        </p:nvGrpSpPr>
        <p:grpSpPr>
          <a:xfrm>
            <a:off x="8263682" y="-434366"/>
            <a:ext cx="188886" cy="1181531"/>
            <a:chOff x="2877432" y="975334"/>
            <a:chExt cx="188886" cy="1181531"/>
          </a:xfrm>
        </p:grpSpPr>
        <p:sp>
          <p:nvSpPr>
            <p:cNvPr id="697" name="Google Shape;697;p61"/>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1"/>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1"/>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0" name="Google Shape;700;p61"/>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1"/>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1"/>
          <p:cNvSpPr/>
          <p:nvPr/>
        </p:nvSpPr>
        <p:spPr>
          <a:xfrm>
            <a:off x="1778504" y="2156778"/>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61"/>
          <p:cNvGrpSpPr/>
          <p:nvPr/>
        </p:nvGrpSpPr>
        <p:grpSpPr>
          <a:xfrm>
            <a:off x="3090746" y="-533657"/>
            <a:ext cx="98059" cy="1147596"/>
            <a:chOff x="3347921" y="16006"/>
            <a:chExt cx="98059" cy="1147596"/>
          </a:xfrm>
        </p:grpSpPr>
        <p:sp>
          <p:nvSpPr>
            <p:cNvPr id="704" name="Google Shape;704;p61"/>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1"/>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61"/>
          <p:cNvGrpSpPr/>
          <p:nvPr/>
        </p:nvGrpSpPr>
        <p:grpSpPr>
          <a:xfrm>
            <a:off x="4892771" y="-340112"/>
            <a:ext cx="121172" cy="760495"/>
            <a:chOff x="5245196" y="3136513"/>
            <a:chExt cx="121172" cy="760495"/>
          </a:xfrm>
        </p:grpSpPr>
        <p:sp>
          <p:nvSpPr>
            <p:cNvPr id="707" name="Google Shape;707;p6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61"/>
          <p:cNvGrpSpPr/>
          <p:nvPr/>
        </p:nvGrpSpPr>
        <p:grpSpPr>
          <a:xfrm>
            <a:off x="6967836" y="85439"/>
            <a:ext cx="133252" cy="1952377"/>
            <a:chOff x="6780548" y="337714"/>
            <a:chExt cx="133252" cy="1952377"/>
          </a:xfrm>
        </p:grpSpPr>
        <p:sp>
          <p:nvSpPr>
            <p:cNvPr id="710" name="Google Shape;710;p6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61"/>
          <p:cNvGrpSpPr/>
          <p:nvPr/>
        </p:nvGrpSpPr>
        <p:grpSpPr>
          <a:xfrm>
            <a:off x="250617" y="2402301"/>
            <a:ext cx="188650" cy="2468354"/>
            <a:chOff x="250617" y="2402301"/>
            <a:chExt cx="188650" cy="2468354"/>
          </a:xfrm>
        </p:grpSpPr>
        <p:sp>
          <p:nvSpPr>
            <p:cNvPr id="713" name="Google Shape;713;p61"/>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1"/>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1"/>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1"/>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61"/>
          <p:cNvGrpSpPr/>
          <p:nvPr/>
        </p:nvGrpSpPr>
        <p:grpSpPr>
          <a:xfrm>
            <a:off x="982417" y="1695096"/>
            <a:ext cx="199237" cy="2828935"/>
            <a:chOff x="1608717" y="1280046"/>
            <a:chExt cx="199237" cy="2828935"/>
          </a:xfrm>
        </p:grpSpPr>
        <p:sp>
          <p:nvSpPr>
            <p:cNvPr id="718" name="Google Shape;718;p61"/>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1"/>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1"/>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1" name="Google Shape;721;p61"/>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61"/>
          <p:cNvGrpSpPr/>
          <p:nvPr/>
        </p:nvGrpSpPr>
        <p:grpSpPr>
          <a:xfrm>
            <a:off x="2038689" y="173907"/>
            <a:ext cx="57599" cy="831799"/>
            <a:chOff x="2038689" y="173907"/>
            <a:chExt cx="57599" cy="831799"/>
          </a:xfrm>
        </p:grpSpPr>
        <p:sp>
          <p:nvSpPr>
            <p:cNvPr id="723" name="Google Shape;723;p61"/>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1"/>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61"/>
          <p:cNvGrpSpPr/>
          <p:nvPr/>
        </p:nvGrpSpPr>
        <p:grpSpPr>
          <a:xfrm>
            <a:off x="8008096" y="2108910"/>
            <a:ext cx="199001" cy="2139769"/>
            <a:chOff x="8008096" y="2108910"/>
            <a:chExt cx="199001" cy="2139769"/>
          </a:xfrm>
        </p:grpSpPr>
        <p:sp>
          <p:nvSpPr>
            <p:cNvPr id="726" name="Google Shape;726;p6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61"/>
          <p:cNvSpPr/>
          <p:nvPr/>
        </p:nvSpPr>
        <p:spPr>
          <a:xfrm>
            <a:off x="2702019" y="1158651"/>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61"/>
          <p:cNvGrpSpPr/>
          <p:nvPr/>
        </p:nvGrpSpPr>
        <p:grpSpPr>
          <a:xfrm>
            <a:off x="4095146" y="-859690"/>
            <a:ext cx="199001" cy="2139769"/>
            <a:chOff x="8008096" y="2108910"/>
            <a:chExt cx="199001" cy="2139769"/>
          </a:xfrm>
        </p:grpSpPr>
        <p:sp>
          <p:nvSpPr>
            <p:cNvPr id="730" name="Google Shape;730;p61"/>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1"/>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61"/>
          <p:cNvGrpSpPr/>
          <p:nvPr/>
        </p:nvGrpSpPr>
        <p:grpSpPr>
          <a:xfrm>
            <a:off x="6333286" y="3704939"/>
            <a:ext cx="133252" cy="1952377"/>
            <a:chOff x="6780548" y="337714"/>
            <a:chExt cx="133252" cy="1952377"/>
          </a:xfrm>
        </p:grpSpPr>
        <p:sp>
          <p:nvSpPr>
            <p:cNvPr id="733" name="Google Shape;733;p61"/>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1"/>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61"/>
          <p:cNvGrpSpPr/>
          <p:nvPr/>
        </p:nvGrpSpPr>
        <p:grpSpPr>
          <a:xfrm>
            <a:off x="2702021" y="3612763"/>
            <a:ext cx="121172" cy="760495"/>
            <a:chOff x="5245196" y="3136513"/>
            <a:chExt cx="121172" cy="760495"/>
          </a:xfrm>
        </p:grpSpPr>
        <p:sp>
          <p:nvSpPr>
            <p:cNvPr id="736" name="Google Shape;736;p61"/>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1"/>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8" name="Google Shape;738;p61"/>
          <p:cNvSpPr/>
          <p:nvPr/>
        </p:nvSpPr>
        <p:spPr>
          <a:xfrm>
            <a:off x="5539523" y="4516718"/>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1"/>
          <p:cNvSpPr/>
          <p:nvPr/>
        </p:nvSpPr>
        <p:spPr>
          <a:xfrm>
            <a:off x="6994217" y="3378784"/>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0"/>
        <p:cNvGrpSpPr/>
        <p:nvPr/>
      </p:nvGrpSpPr>
      <p:grpSpPr>
        <a:xfrm>
          <a:off x="0" y="0"/>
          <a:ext cx="0" cy="0"/>
          <a:chOff x="0" y="0"/>
          <a:chExt cx="0" cy="0"/>
        </a:xfrm>
      </p:grpSpPr>
      <p:sp>
        <p:nvSpPr>
          <p:cNvPr id="741" name="Google Shape;741;p6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42" name="Google Shape;742;p6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43" name="Google Shape;743;p6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4"/>
        <p:cNvGrpSpPr/>
        <p:nvPr/>
      </p:nvGrpSpPr>
      <p:grpSpPr>
        <a:xfrm>
          <a:off x="0" y="0"/>
          <a:ext cx="0" cy="0"/>
          <a:chOff x="0" y="0"/>
          <a:chExt cx="0" cy="0"/>
        </a:xfrm>
      </p:grpSpPr>
      <p:sp>
        <p:nvSpPr>
          <p:cNvPr id="745" name="Google Shape;745;p63"/>
          <p:cNvSpPr txBox="1">
            <a:spLocks noGrp="1"/>
          </p:cNvSpPr>
          <p:nvPr>
            <p:ph type="title"/>
          </p:nvPr>
        </p:nvSpPr>
        <p:spPr>
          <a:xfrm>
            <a:off x="581925" y="3391646"/>
            <a:ext cx="4126500" cy="1321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Quote">
  <p:cSld name="TITLE_1">
    <p:spTree>
      <p:nvGrpSpPr>
        <p:cNvPr id="1" name="Shape 746"/>
        <p:cNvGrpSpPr/>
        <p:nvPr/>
      </p:nvGrpSpPr>
      <p:grpSpPr>
        <a:xfrm>
          <a:off x="0" y="0"/>
          <a:ext cx="0" cy="0"/>
          <a:chOff x="0" y="0"/>
          <a:chExt cx="0" cy="0"/>
        </a:xfrm>
      </p:grpSpPr>
      <p:sp>
        <p:nvSpPr>
          <p:cNvPr id="747" name="Google Shape;747;p64"/>
          <p:cNvSpPr txBox="1">
            <a:spLocks noGrp="1"/>
          </p:cNvSpPr>
          <p:nvPr>
            <p:ph type="ctrTitle"/>
          </p:nvPr>
        </p:nvSpPr>
        <p:spPr>
          <a:xfrm>
            <a:off x="3068675" y="3075325"/>
            <a:ext cx="3055800" cy="54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5200"/>
              <a:buNone/>
              <a:defRPr sz="2400">
                <a:solidFill>
                  <a:schemeClr val="accen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48" name="Google Shape;748;p64"/>
          <p:cNvSpPr txBox="1">
            <a:spLocks noGrp="1"/>
          </p:cNvSpPr>
          <p:nvPr>
            <p:ph type="subTitle" idx="1"/>
          </p:nvPr>
        </p:nvSpPr>
        <p:spPr>
          <a:xfrm>
            <a:off x="2333000" y="1799075"/>
            <a:ext cx="4478100" cy="7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49" name="Google Shape;749;p64"/>
          <p:cNvSpPr/>
          <p:nvPr/>
        </p:nvSpPr>
        <p:spPr>
          <a:xfrm>
            <a:off x="1621169" y="2890613"/>
            <a:ext cx="121198" cy="121434"/>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4"/>
          <p:cNvSpPr/>
          <p:nvPr/>
        </p:nvSpPr>
        <p:spPr>
          <a:xfrm>
            <a:off x="1238740" y="2106884"/>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4"/>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4"/>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4"/>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64"/>
          <p:cNvGrpSpPr/>
          <p:nvPr/>
        </p:nvGrpSpPr>
        <p:grpSpPr>
          <a:xfrm>
            <a:off x="8217007" y="3576772"/>
            <a:ext cx="188886" cy="1181531"/>
            <a:chOff x="2877432" y="975334"/>
            <a:chExt cx="188886" cy="1181531"/>
          </a:xfrm>
        </p:grpSpPr>
        <p:sp>
          <p:nvSpPr>
            <p:cNvPr id="755" name="Google Shape;755;p64"/>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4"/>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4"/>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64"/>
          <p:cNvSpPr/>
          <p:nvPr/>
        </p:nvSpPr>
        <p:spPr>
          <a:xfrm>
            <a:off x="8718796" y="1164882"/>
            <a:ext cx="80502" cy="80476"/>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64"/>
          <p:cNvGrpSpPr/>
          <p:nvPr/>
        </p:nvGrpSpPr>
        <p:grpSpPr>
          <a:xfrm>
            <a:off x="7519346" y="3243318"/>
            <a:ext cx="98059" cy="1147596"/>
            <a:chOff x="3347921" y="16006"/>
            <a:chExt cx="98059" cy="1147596"/>
          </a:xfrm>
        </p:grpSpPr>
        <p:sp>
          <p:nvSpPr>
            <p:cNvPr id="760" name="Google Shape;760;p6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64"/>
          <p:cNvGrpSpPr/>
          <p:nvPr/>
        </p:nvGrpSpPr>
        <p:grpSpPr>
          <a:xfrm>
            <a:off x="805821" y="2953663"/>
            <a:ext cx="121172" cy="760495"/>
            <a:chOff x="5245196" y="3136513"/>
            <a:chExt cx="121172" cy="760495"/>
          </a:xfrm>
        </p:grpSpPr>
        <p:sp>
          <p:nvSpPr>
            <p:cNvPr id="763" name="Google Shape;763;p6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5" name="Google Shape;765;p64"/>
          <p:cNvGrpSpPr/>
          <p:nvPr/>
        </p:nvGrpSpPr>
        <p:grpSpPr>
          <a:xfrm>
            <a:off x="250617" y="2402301"/>
            <a:ext cx="188650" cy="2468354"/>
            <a:chOff x="250617" y="2402301"/>
            <a:chExt cx="188650" cy="2468354"/>
          </a:xfrm>
        </p:grpSpPr>
        <p:sp>
          <p:nvSpPr>
            <p:cNvPr id="766" name="Google Shape;766;p64"/>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4"/>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4"/>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4"/>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0" name="Google Shape;770;p64"/>
          <p:cNvSpPr/>
          <p:nvPr/>
        </p:nvSpPr>
        <p:spPr>
          <a:xfrm>
            <a:off x="8307214" y="-383977"/>
            <a:ext cx="8464" cy="2519637"/>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4"/>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2" name="Google Shape;772;p64"/>
          <p:cNvGrpSpPr/>
          <p:nvPr/>
        </p:nvGrpSpPr>
        <p:grpSpPr>
          <a:xfrm>
            <a:off x="2038689" y="173907"/>
            <a:ext cx="57599" cy="831799"/>
            <a:chOff x="2038689" y="173907"/>
            <a:chExt cx="57599" cy="831799"/>
          </a:xfrm>
        </p:grpSpPr>
        <p:sp>
          <p:nvSpPr>
            <p:cNvPr id="773" name="Google Shape;773;p6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64"/>
          <p:cNvSpPr/>
          <p:nvPr/>
        </p:nvSpPr>
        <p:spPr>
          <a:xfrm>
            <a:off x="7582340" y="1834534"/>
            <a:ext cx="121434" cy="121434"/>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64"/>
          <p:cNvGrpSpPr/>
          <p:nvPr/>
        </p:nvGrpSpPr>
        <p:grpSpPr>
          <a:xfrm>
            <a:off x="4920170" y="-496491"/>
            <a:ext cx="188886" cy="1181531"/>
            <a:chOff x="2877432" y="975334"/>
            <a:chExt cx="188886" cy="1181531"/>
          </a:xfrm>
        </p:grpSpPr>
        <p:sp>
          <p:nvSpPr>
            <p:cNvPr id="777" name="Google Shape;777;p64"/>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4"/>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4"/>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0" name="Google Shape;780;p64"/>
          <p:cNvSpPr/>
          <p:nvPr/>
        </p:nvSpPr>
        <p:spPr>
          <a:xfrm>
            <a:off x="7084804" y="549572"/>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64"/>
          <p:cNvGrpSpPr/>
          <p:nvPr/>
        </p:nvGrpSpPr>
        <p:grpSpPr>
          <a:xfrm>
            <a:off x="3030471" y="-223849"/>
            <a:ext cx="121172" cy="760495"/>
            <a:chOff x="5245196" y="3136513"/>
            <a:chExt cx="121172" cy="760495"/>
          </a:xfrm>
        </p:grpSpPr>
        <p:sp>
          <p:nvSpPr>
            <p:cNvPr id="782" name="Google Shape;782;p6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 name="Google Shape;784;p64"/>
          <p:cNvGrpSpPr/>
          <p:nvPr/>
        </p:nvGrpSpPr>
        <p:grpSpPr>
          <a:xfrm>
            <a:off x="2306292" y="2569221"/>
            <a:ext cx="199237" cy="2828935"/>
            <a:chOff x="1608717" y="1280046"/>
            <a:chExt cx="199237" cy="2828935"/>
          </a:xfrm>
        </p:grpSpPr>
        <p:sp>
          <p:nvSpPr>
            <p:cNvPr id="785" name="Google Shape;785;p64"/>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4"/>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4"/>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88"/>
        <p:cNvGrpSpPr/>
        <p:nvPr/>
      </p:nvGrpSpPr>
      <p:grpSpPr>
        <a:xfrm>
          <a:off x="0" y="0"/>
          <a:ext cx="0" cy="0"/>
          <a:chOff x="0" y="0"/>
          <a:chExt cx="0" cy="0"/>
        </a:xfrm>
      </p:grpSpPr>
      <p:sp>
        <p:nvSpPr>
          <p:cNvPr id="789" name="Google Shape;789;p65"/>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90" name="Google Shape;790;p65"/>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791" name="Google Shape;791;p65"/>
          <p:cNvGrpSpPr/>
          <p:nvPr/>
        </p:nvGrpSpPr>
        <p:grpSpPr>
          <a:xfrm>
            <a:off x="722446" y="3412541"/>
            <a:ext cx="7699120" cy="1883463"/>
            <a:chOff x="4558950" y="838825"/>
            <a:chExt cx="2813800" cy="688350"/>
          </a:xfrm>
        </p:grpSpPr>
        <p:sp>
          <p:nvSpPr>
            <p:cNvPr id="792" name="Google Shape;792;p65"/>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5"/>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5"/>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5"/>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5"/>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5"/>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5"/>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5"/>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5"/>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5"/>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5"/>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5"/>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5"/>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5"/>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5"/>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5"/>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5"/>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5"/>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5"/>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5"/>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5"/>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5"/>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5"/>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5"/>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5"/>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5"/>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5"/>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5"/>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5"/>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5"/>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5"/>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5"/>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5"/>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5"/>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5"/>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27"/>
        <p:cNvGrpSpPr/>
        <p:nvPr/>
      </p:nvGrpSpPr>
      <p:grpSpPr>
        <a:xfrm>
          <a:off x="0" y="0"/>
          <a:ext cx="0" cy="0"/>
          <a:chOff x="0" y="0"/>
          <a:chExt cx="0" cy="0"/>
        </a:xfrm>
      </p:grpSpPr>
      <p:sp>
        <p:nvSpPr>
          <p:cNvPr id="828" name="Google Shape;828;p66"/>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29" name="Google Shape;829;p66"/>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6"/>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6"/>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6"/>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840" name="Google Shape;840;p66"/>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41" name="Google Shape;841;p66"/>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42" name="Google Shape;842;p66"/>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843" name="Google Shape;843;p66"/>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44" name="Google Shape;844;p66"/>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45" name="Google Shape;845;p66"/>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46" name="Google Shape;846;p66"/>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847" name="Google Shape;847;p66"/>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848" name="Google Shape;848;p66"/>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spTree>
      <p:nvGrpSpPr>
        <p:cNvPr id="1" name="Shape 849"/>
        <p:cNvGrpSpPr/>
        <p:nvPr/>
      </p:nvGrpSpPr>
      <p:grpSpPr>
        <a:xfrm>
          <a:off x="0" y="0"/>
          <a:ext cx="0" cy="0"/>
          <a:chOff x="0" y="0"/>
          <a:chExt cx="0" cy="0"/>
        </a:xfrm>
      </p:grpSpPr>
      <p:sp>
        <p:nvSpPr>
          <p:cNvPr id="850" name="Google Shape;850;p67"/>
          <p:cNvSpPr txBox="1">
            <a:spLocks noGrp="1"/>
          </p:cNvSpPr>
          <p:nvPr>
            <p:ph type="ctrTitle"/>
          </p:nvPr>
        </p:nvSpPr>
        <p:spPr>
          <a:xfrm>
            <a:off x="4696481" y="1365079"/>
            <a:ext cx="26556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51" name="Google Shape;851;p67"/>
          <p:cNvSpPr txBox="1">
            <a:spLocks noGrp="1"/>
          </p:cNvSpPr>
          <p:nvPr>
            <p:ph type="subTitle" idx="1"/>
          </p:nvPr>
        </p:nvSpPr>
        <p:spPr>
          <a:xfrm>
            <a:off x="4696481" y="1835141"/>
            <a:ext cx="3039300" cy="938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52" name="Google Shape;852;p67"/>
          <p:cNvSpPr txBox="1">
            <a:spLocks noGrp="1"/>
          </p:cNvSpPr>
          <p:nvPr>
            <p:ph type="ctrTitle" idx="2"/>
          </p:nvPr>
        </p:nvSpPr>
        <p:spPr>
          <a:xfrm>
            <a:off x="1900150" y="3127942"/>
            <a:ext cx="24729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Font typeface="Fira Sans Condensed Medium"/>
              <a:buNone/>
              <a:defRPr sz="24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53" name="Google Shape;853;p67"/>
          <p:cNvSpPr txBox="1">
            <a:spLocks noGrp="1"/>
          </p:cNvSpPr>
          <p:nvPr>
            <p:ph type="subTitle" idx="3"/>
          </p:nvPr>
        </p:nvSpPr>
        <p:spPr>
          <a:xfrm>
            <a:off x="1333875" y="3598390"/>
            <a:ext cx="3039300" cy="1179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6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54" name="Google Shape;854;p67"/>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7"/>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7"/>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7"/>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8" name="Google Shape;858;p67"/>
          <p:cNvGrpSpPr/>
          <p:nvPr/>
        </p:nvGrpSpPr>
        <p:grpSpPr>
          <a:xfrm>
            <a:off x="6626134" y="-164562"/>
            <a:ext cx="121172" cy="760495"/>
            <a:chOff x="5245196" y="3136513"/>
            <a:chExt cx="121172" cy="760495"/>
          </a:xfrm>
        </p:grpSpPr>
        <p:sp>
          <p:nvSpPr>
            <p:cNvPr id="859" name="Google Shape;859;p67"/>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7"/>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1" name="Google Shape;861;p67"/>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7"/>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7"/>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itle and three columns">
  <p:cSld name="CUSTOM_1_1">
    <p:spTree>
      <p:nvGrpSpPr>
        <p:cNvPr id="1" name="Shape 864"/>
        <p:cNvGrpSpPr/>
        <p:nvPr/>
      </p:nvGrpSpPr>
      <p:grpSpPr>
        <a:xfrm>
          <a:off x="0" y="0"/>
          <a:ext cx="0" cy="0"/>
          <a:chOff x="0" y="0"/>
          <a:chExt cx="0" cy="0"/>
        </a:xfrm>
      </p:grpSpPr>
      <p:sp>
        <p:nvSpPr>
          <p:cNvPr id="865" name="Google Shape;865;p68"/>
          <p:cNvSpPr/>
          <p:nvPr/>
        </p:nvSpPr>
        <p:spPr>
          <a:xfrm>
            <a:off x="7131388" y="36535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8"/>
          <p:cNvSpPr/>
          <p:nvPr/>
        </p:nvSpPr>
        <p:spPr>
          <a:xfrm>
            <a:off x="8403188" y="2183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8"/>
          <p:cNvSpPr/>
          <p:nvPr/>
        </p:nvSpPr>
        <p:spPr>
          <a:xfrm>
            <a:off x="7776788" y="3625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8"/>
          <p:cNvSpPr/>
          <p:nvPr/>
        </p:nvSpPr>
        <p:spPr>
          <a:xfrm>
            <a:off x="8539438" y="5409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9" name="Google Shape;869;p68"/>
          <p:cNvGrpSpPr/>
          <p:nvPr/>
        </p:nvGrpSpPr>
        <p:grpSpPr>
          <a:xfrm>
            <a:off x="6626134" y="-164562"/>
            <a:ext cx="121172" cy="760495"/>
            <a:chOff x="5245196" y="3136513"/>
            <a:chExt cx="121172" cy="760495"/>
          </a:xfrm>
        </p:grpSpPr>
        <p:sp>
          <p:nvSpPr>
            <p:cNvPr id="870" name="Google Shape;870;p68"/>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8"/>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2" name="Google Shape;872;p68"/>
          <p:cNvSpPr/>
          <p:nvPr/>
        </p:nvSpPr>
        <p:spPr>
          <a:xfrm>
            <a:off x="318213" y="44189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8"/>
          <p:cNvSpPr/>
          <p:nvPr/>
        </p:nvSpPr>
        <p:spPr>
          <a:xfrm>
            <a:off x="454463" y="47414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8"/>
          <p:cNvSpPr txBox="1">
            <a:spLocks noGrp="1"/>
          </p:cNvSpPr>
          <p:nvPr>
            <p:ph type="ctrTitle"/>
          </p:nvPr>
        </p:nvSpPr>
        <p:spPr>
          <a:xfrm>
            <a:off x="891226"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75" name="Google Shape;875;p68"/>
          <p:cNvSpPr txBox="1">
            <a:spLocks noGrp="1"/>
          </p:cNvSpPr>
          <p:nvPr>
            <p:ph type="subTitle" idx="1"/>
          </p:nvPr>
        </p:nvSpPr>
        <p:spPr>
          <a:xfrm>
            <a:off x="891226"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76" name="Google Shape;876;p68"/>
          <p:cNvSpPr txBox="1">
            <a:spLocks noGrp="1"/>
          </p:cNvSpPr>
          <p:nvPr>
            <p:ph type="ctrTitle" idx="2"/>
          </p:nvPr>
        </p:nvSpPr>
        <p:spPr>
          <a:xfrm>
            <a:off x="3503173"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77" name="Google Shape;877;p68"/>
          <p:cNvSpPr txBox="1">
            <a:spLocks noGrp="1"/>
          </p:cNvSpPr>
          <p:nvPr>
            <p:ph type="subTitle" idx="3"/>
          </p:nvPr>
        </p:nvSpPr>
        <p:spPr>
          <a:xfrm>
            <a:off x="3503173"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78" name="Google Shape;878;p68"/>
          <p:cNvSpPr txBox="1">
            <a:spLocks noGrp="1"/>
          </p:cNvSpPr>
          <p:nvPr>
            <p:ph type="ctrTitle" idx="4"/>
          </p:nvPr>
        </p:nvSpPr>
        <p:spPr>
          <a:xfrm>
            <a:off x="6124594" y="1267450"/>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79" name="Google Shape;879;p68"/>
          <p:cNvSpPr txBox="1">
            <a:spLocks noGrp="1"/>
          </p:cNvSpPr>
          <p:nvPr>
            <p:ph type="subTitle" idx="5"/>
          </p:nvPr>
        </p:nvSpPr>
        <p:spPr>
          <a:xfrm>
            <a:off x="6124594" y="3491100"/>
            <a:ext cx="18813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80" name="Google Shape;880;p68"/>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itle and six columns">
  <p:cSld name="CUSTOM_1_1_1">
    <p:spTree>
      <p:nvGrpSpPr>
        <p:cNvPr id="1" name="Shape 881"/>
        <p:cNvGrpSpPr/>
        <p:nvPr/>
      </p:nvGrpSpPr>
      <p:grpSpPr>
        <a:xfrm>
          <a:off x="0" y="0"/>
          <a:ext cx="0" cy="0"/>
          <a:chOff x="0" y="0"/>
          <a:chExt cx="0" cy="0"/>
        </a:xfrm>
      </p:grpSpPr>
      <p:sp>
        <p:nvSpPr>
          <p:cNvPr id="882" name="Google Shape;882;p69"/>
          <p:cNvSpPr txBox="1">
            <a:spLocks noGrp="1"/>
          </p:cNvSpPr>
          <p:nvPr>
            <p:ph type="ctrTitle"/>
          </p:nvPr>
        </p:nvSpPr>
        <p:spPr>
          <a:xfrm>
            <a:off x="1121525"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83" name="Google Shape;883;p69"/>
          <p:cNvSpPr txBox="1">
            <a:spLocks noGrp="1"/>
          </p:cNvSpPr>
          <p:nvPr>
            <p:ph type="subTitle" idx="1"/>
          </p:nvPr>
        </p:nvSpPr>
        <p:spPr>
          <a:xfrm>
            <a:off x="961925" y="16437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84" name="Google Shape;884;p69"/>
          <p:cNvSpPr txBox="1">
            <a:spLocks noGrp="1"/>
          </p:cNvSpPr>
          <p:nvPr>
            <p:ph type="ctrTitle" idx="2"/>
          </p:nvPr>
        </p:nvSpPr>
        <p:spPr>
          <a:xfrm>
            <a:off x="3628263"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85" name="Google Shape;885;p69"/>
          <p:cNvSpPr txBox="1">
            <a:spLocks noGrp="1"/>
          </p:cNvSpPr>
          <p:nvPr>
            <p:ph type="subTitle" idx="3"/>
          </p:nvPr>
        </p:nvSpPr>
        <p:spPr>
          <a:xfrm>
            <a:off x="3468663" y="1643759"/>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86" name="Google Shape;886;p69"/>
          <p:cNvSpPr txBox="1">
            <a:spLocks noGrp="1"/>
          </p:cNvSpPr>
          <p:nvPr>
            <p:ph type="ctrTitle" idx="4"/>
          </p:nvPr>
        </p:nvSpPr>
        <p:spPr>
          <a:xfrm>
            <a:off x="6142624" y="23022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87" name="Google Shape;887;p69"/>
          <p:cNvSpPr txBox="1">
            <a:spLocks noGrp="1"/>
          </p:cNvSpPr>
          <p:nvPr>
            <p:ph type="subTitle" idx="5"/>
          </p:nvPr>
        </p:nvSpPr>
        <p:spPr>
          <a:xfrm>
            <a:off x="5947924" y="16437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88" name="Google Shape;888;p69"/>
          <p:cNvSpPr txBox="1">
            <a:spLocks noGrp="1"/>
          </p:cNvSpPr>
          <p:nvPr>
            <p:ph type="ctrTitle" idx="6"/>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889" name="Google Shape;889;p69"/>
          <p:cNvSpPr txBox="1">
            <a:spLocks noGrp="1"/>
          </p:cNvSpPr>
          <p:nvPr>
            <p:ph type="ctrTitle" idx="7"/>
          </p:nvPr>
        </p:nvSpPr>
        <p:spPr>
          <a:xfrm>
            <a:off x="1121525"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90" name="Google Shape;890;p69"/>
          <p:cNvSpPr txBox="1">
            <a:spLocks noGrp="1"/>
          </p:cNvSpPr>
          <p:nvPr>
            <p:ph type="subTitle" idx="8"/>
          </p:nvPr>
        </p:nvSpPr>
        <p:spPr>
          <a:xfrm>
            <a:off x="961925" y="3479251"/>
            <a:ext cx="22005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91" name="Google Shape;891;p69"/>
          <p:cNvSpPr txBox="1">
            <a:spLocks noGrp="1"/>
          </p:cNvSpPr>
          <p:nvPr>
            <p:ph type="ctrTitle" idx="9"/>
          </p:nvPr>
        </p:nvSpPr>
        <p:spPr>
          <a:xfrm>
            <a:off x="3628263"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92" name="Google Shape;892;p69"/>
          <p:cNvSpPr txBox="1">
            <a:spLocks noGrp="1"/>
          </p:cNvSpPr>
          <p:nvPr>
            <p:ph type="subTitle" idx="13"/>
          </p:nvPr>
        </p:nvSpPr>
        <p:spPr>
          <a:xfrm>
            <a:off x="3533613" y="3479251"/>
            <a:ext cx="20706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93" name="Google Shape;893;p69"/>
          <p:cNvSpPr txBox="1">
            <a:spLocks noGrp="1"/>
          </p:cNvSpPr>
          <p:nvPr>
            <p:ph type="ctrTitle" idx="14"/>
          </p:nvPr>
        </p:nvSpPr>
        <p:spPr>
          <a:xfrm>
            <a:off x="6142624" y="4134800"/>
            <a:ext cx="1881300" cy="4596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16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894" name="Google Shape;894;p69"/>
          <p:cNvSpPr txBox="1">
            <a:spLocks noGrp="1"/>
          </p:cNvSpPr>
          <p:nvPr>
            <p:ph type="subTitle" idx="15"/>
          </p:nvPr>
        </p:nvSpPr>
        <p:spPr>
          <a:xfrm>
            <a:off x="5947924" y="3479251"/>
            <a:ext cx="2270700" cy="8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3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895" name="Google Shape;895;p69"/>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9"/>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9"/>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9"/>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9"/>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9"/>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9"/>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9"/>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9"/>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itle and four columns">
  <p:cSld name="CUSTOM_2">
    <p:spTree>
      <p:nvGrpSpPr>
        <p:cNvPr id="1" name="Shape 904"/>
        <p:cNvGrpSpPr/>
        <p:nvPr/>
      </p:nvGrpSpPr>
      <p:grpSpPr>
        <a:xfrm>
          <a:off x="0" y="0"/>
          <a:ext cx="0" cy="0"/>
          <a:chOff x="0" y="0"/>
          <a:chExt cx="0" cy="0"/>
        </a:xfrm>
      </p:grpSpPr>
      <p:sp>
        <p:nvSpPr>
          <p:cNvPr id="905" name="Google Shape;905;p70"/>
          <p:cNvSpPr txBox="1">
            <a:spLocks noGrp="1"/>
          </p:cNvSpPr>
          <p:nvPr>
            <p:ph type="ctrTitle"/>
          </p:nvPr>
        </p:nvSpPr>
        <p:spPr>
          <a:xfrm>
            <a:off x="1218541"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06" name="Google Shape;906;p70"/>
          <p:cNvSpPr txBox="1">
            <a:spLocks noGrp="1"/>
          </p:cNvSpPr>
          <p:nvPr>
            <p:ph type="subTitle" idx="1"/>
          </p:nvPr>
        </p:nvSpPr>
        <p:spPr>
          <a:xfrm>
            <a:off x="1218541"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07" name="Google Shape;907;p70"/>
          <p:cNvSpPr txBox="1">
            <a:spLocks noGrp="1"/>
          </p:cNvSpPr>
          <p:nvPr>
            <p:ph type="ctrTitle" idx="2"/>
          </p:nvPr>
        </p:nvSpPr>
        <p:spPr>
          <a:xfrm>
            <a:off x="6054555" y="1373195"/>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08" name="Google Shape;908;p70"/>
          <p:cNvSpPr txBox="1">
            <a:spLocks noGrp="1"/>
          </p:cNvSpPr>
          <p:nvPr>
            <p:ph type="subTitle" idx="3"/>
          </p:nvPr>
        </p:nvSpPr>
        <p:spPr>
          <a:xfrm>
            <a:off x="6054555" y="1865495"/>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09" name="Google Shape;909;p70"/>
          <p:cNvSpPr txBox="1">
            <a:spLocks noGrp="1"/>
          </p:cNvSpPr>
          <p:nvPr>
            <p:ph type="ctrTitle" idx="4"/>
          </p:nvPr>
        </p:nvSpPr>
        <p:spPr>
          <a:xfrm>
            <a:off x="1218541"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10" name="Google Shape;910;p70"/>
          <p:cNvSpPr txBox="1">
            <a:spLocks noGrp="1"/>
          </p:cNvSpPr>
          <p:nvPr>
            <p:ph type="subTitle" idx="5"/>
          </p:nvPr>
        </p:nvSpPr>
        <p:spPr>
          <a:xfrm>
            <a:off x="1116841" y="3271106"/>
            <a:ext cx="20847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11" name="Google Shape;911;p70"/>
          <p:cNvSpPr txBox="1">
            <a:spLocks noGrp="1"/>
          </p:cNvSpPr>
          <p:nvPr>
            <p:ph type="ctrTitle" idx="6"/>
          </p:nvPr>
        </p:nvSpPr>
        <p:spPr>
          <a:xfrm>
            <a:off x="6054555" y="277880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rgbClr val="000000"/>
              </a:buClr>
              <a:buSzPts val="1800"/>
              <a:buFont typeface="Fira Sans Condensed Medium"/>
              <a:buNone/>
              <a:defRPr sz="2000">
                <a:solidFill>
                  <a:schemeClr val="lt1"/>
                </a:solidFill>
              </a:defRPr>
            </a:lvl1pPr>
            <a:lvl2pPr lvl="1"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2pPr>
            <a:lvl3pPr lvl="2"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3pPr>
            <a:lvl4pPr lvl="3"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4pPr>
            <a:lvl5pPr lvl="4"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5pPr>
            <a:lvl6pPr lvl="5"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6pPr>
            <a:lvl7pPr lvl="6"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7pPr>
            <a:lvl8pPr lvl="7"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8pPr>
            <a:lvl9pPr lvl="8" algn="ctr" rtl="0">
              <a:spcBef>
                <a:spcPts val="0"/>
              </a:spcBef>
              <a:spcAft>
                <a:spcPts val="0"/>
              </a:spcAft>
              <a:buClr>
                <a:srgbClr val="000000"/>
              </a:buClr>
              <a:buSzPts val="1800"/>
              <a:buFont typeface="Fira Sans Condensed Medium"/>
              <a:buNone/>
              <a:defRPr sz="1800">
                <a:solidFill>
                  <a:srgbClr val="000000"/>
                </a:solidFill>
                <a:latin typeface="Fira Sans Condensed Medium"/>
                <a:ea typeface="Fira Sans Condensed Medium"/>
                <a:cs typeface="Fira Sans Condensed Medium"/>
                <a:sym typeface="Fira Sans Condensed Medium"/>
              </a:defRPr>
            </a:lvl9pPr>
          </a:lstStyle>
          <a:p>
            <a:endParaRPr/>
          </a:p>
        </p:txBody>
      </p:sp>
      <p:sp>
        <p:nvSpPr>
          <p:cNvPr id="912" name="Google Shape;912;p70"/>
          <p:cNvSpPr txBox="1">
            <a:spLocks noGrp="1"/>
          </p:cNvSpPr>
          <p:nvPr>
            <p:ph type="subTitle" idx="7"/>
          </p:nvPr>
        </p:nvSpPr>
        <p:spPr>
          <a:xfrm>
            <a:off x="6054555" y="3271106"/>
            <a:ext cx="1881300" cy="64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13" name="Google Shape;913;p70"/>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14" name="Google Shape;914;p70"/>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0"/>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0"/>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0"/>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0"/>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0"/>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0"/>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0"/>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0"/>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0"/>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and four columns 2">
  <p:cSld name="CUSTOM_2_1">
    <p:spTree>
      <p:nvGrpSpPr>
        <p:cNvPr id="1" name="Shape 924"/>
        <p:cNvGrpSpPr/>
        <p:nvPr/>
      </p:nvGrpSpPr>
      <p:grpSpPr>
        <a:xfrm>
          <a:off x="0" y="0"/>
          <a:ext cx="0" cy="0"/>
          <a:chOff x="0" y="0"/>
          <a:chExt cx="0" cy="0"/>
        </a:xfrm>
      </p:grpSpPr>
      <p:sp>
        <p:nvSpPr>
          <p:cNvPr id="925" name="Google Shape;925;p71"/>
          <p:cNvSpPr txBox="1">
            <a:spLocks noGrp="1"/>
          </p:cNvSpPr>
          <p:nvPr>
            <p:ph type="ctrTitle"/>
          </p:nvPr>
        </p:nvSpPr>
        <p:spPr>
          <a:xfrm>
            <a:off x="915161" y="2299544"/>
            <a:ext cx="1881300" cy="644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926" name="Google Shape;926;p71"/>
          <p:cNvSpPr txBox="1">
            <a:spLocks noGrp="1"/>
          </p:cNvSpPr>
          <p:nvPr>
            <p:ph type="subTitle" idx="1"/>
          </p:nvPr>
        </p:nvSpPr>
        <p:spPr>
          <a:xfrm>
            <a:off x="879139" y="1777397"/>
            <a:ext cx="1917300" cy="644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27" name="Google Shape;927;p71"/>
          <p:cNvSpPr txBox="1">
            <a:spLocks noGrp="1"/>
          </p:cNvSpPr>
          <p:nvPr>
            <p:ph type="ctrTitle" idx="2"/>
          </p:nvPr>
        </p:nvSpPr>
        <p:spPr>
          <a:xfrm>
            <a:off x="6345518" y="2299544"/>
            <a:ext cx="1881300" cy="644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928" name="Google Shape;928;p71"/>
          <p:cNvSpPr txBox="1">
            <a:spLocks noGrp="1"/>
          </p:cNvSpPr>
          <p:nvPr>
            <p:ph type="subTitle" idx="3"/>
          </p:nvPr>
        </p:nvSpPr>
        <p:spPr>
          <a:xfrm>
            <a:off x="6345518" y="1777397"/>
            <a:ext cx="1881300" cy="6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29" name="Google Shape;929;p71"/>
          <p:cNvSpPr txBox="1">
            <a:spLocks noGrp="1"/>
          </p:cNvSpPr>
          <p:nvPr>
            <p:ph type="ctrTitle" idx="4"/>
          </p:nvPr>
        </p:nvSpPr>
        <p:spPr>
          <a:xfrm>
            <a:off x="915161" y="2861525"/>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930" name="Google Shape;930;p71"/>
          <p:cNvSpPr txBox="1">
            <a:spLocks noGrp="1"/>
          </p:cNvSpPr>
          <p:nvPr>
            <p:ph type="subTitle" idx="5"/>
          </p:nvPr>
        </p:nvSpPr>
        <p:spPr>
          <a:xfrm>
            <a:off x="915161" y="3353275"/>
            <a:ext cx="1881300" cy="64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31" name="Google Shape;931;p71"/>
          <p:cNvSpPr txBox="1">
            <a:spLocks noGrp="1"/>
          </p:cNvSpPr>
          <p:nvPr>
            <p:ph type="ctrTitle" idx="6"/>
          </p:nvPr>
        </p:nvSpPr>
        <p:spPr>
          <a:xfrm>
            <a:off x="6345518" y="2861525"/>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000000"/>
              </a:buClr>
              <a:buSzPts val="1800"/>
              <a:buNone/>
              <a:defRPr sz="2000">
                <a:solidFill>
                  <a:schemeClr val="lt1"/>
                </a:solidFill>
                <a:latin typeface="Advent Pro SemiBold"/>
                <a:ea typeface="Advent Pro SemiBold"/>
                <a:cs typeface="Advent Pro SemiBold"/>
                <a:sym typeface="Advent Pro SemiBold"/>
              </a:defRPr>
            </a:lvl1pPr>
            <a:lvl2pPr lvl="1" algn="ctr" rtl="0">
              <a:spcBef>
                <a:spcPts val="0"/>
              </a:spcBef>
              <a:spcAft>
                <a:spcPts val="0"/>
              </a:spcAft>
              <a:buClr>
                <a:srgbClr val="000000"/>
              </a:buClr>
              <a:buSzPts val="1800"/>
              <a:buNone/>
              <a:defRPr sz="1800">
                <a:solidFill>
                  <a:srgbClr val="000000"/>
                </a:solidFill>
              </a:defRPr>
            </a:lvl2pPr>
            <a:lvl3pPr lvl="2" algn="ctr" rtl="0">
              <a:spcBef>
                <a:spcPts val="0"/>
              </a:spcBef>
              <a:spcAft>
                <a:spcPts val="0"/>
              </a:spcAft>
              <a:buClr>
                <a:srgbClr val="000000"/>
              </a:buClr>
              <a:buSzPts val="1800"/>
              <a:buNone/>
              <a:defRPr sz="1800">
                <a:solidFill>
                  <a:srgbClr val="000000"/>
                </a:solidFill>
              </a:defRPr>
            </a:lvl3pPr>
            <a:lvl4pPr lvl="3" algn="ctr" rtl="0">
              <a:spcBef>
                <a:spcPts val="0"/>
              </a:spcBef>
              <a:spcAft>
                <a:spcPts val="0"/>
              </a:spcAft>
              <a:buClr>
                <a:srgbClr val="000000"/>
              </a:buClr>
              <a:buSzPts val="1800"/>
              <a:buNone/>
              <a:defRPr sz="1800">
                <a:solidFill>
                  <a:srgbClr val="000000"/>
                </a:solidFill>
              </a:defRPr>
            </a:lvl4pPr>
            <a:lvl5pPr lvl="4" algn="ctr" rtl="0">
              <a:spcBef>
                <a:spcPts val="0"/>
              </a:spcBef>
              <a:spcAft>
                <a:spcPts val="0"/>
              </a:spcAft>
              <a:buClr>
                <a:srgbClr val="000000"/>
              </a:buClr>
              <a:buSzPts val="1800"/>
              <a:buNone/>
              <a:defRPr sz="1800">
                <a:solidFill>
                  <a:srgbClr val="000000"/>
                </a:solidFill>
              </a:defRPr>
            </a:lvl5pPr>
            <a:lvl6pPr lvl="5" algn="ctr" rtl="0">
              <a:spcBef>
                <a:spcPts val="0"/>
              </a:spcBef>
              <a:spcAft>
                <a:spcPts val="0"/>
              </a:spcAft>
              <a:buClr>
                <a:srgbClr val="000000"/>
              </a:buClr>
              <a:buSzPts val="1800"/>
              <a:buNone/>
              <a:defRPr sz="1800">
                <a:solidFill>
                  <a:srgbClr val="000000"/>
                </a:solidFill>
              </a:defRPr>
            </a:lvl6pPr>
            <a:lvl7pPr lvl="6" algn="ctr" rtl="0">
              <a:spcBef>
                <a:spcPts val="0"/>
              </a:spcBef>
              <a:spcAft>
                <a:spcPts val="0"/>
              </a:spcAft>
              <a:buClr>
                <a:srgbClr val="000000"/>
              </a:buClr>
              <a:buSzPts val="1800"/>
              <a:buNone/>
              <a:defRPr sz="1800">
                <a:solidFill>
                  <a:srgbClr val="000000"/>
                </a:solidFill>
              </a:defRPr>
            </a:lvl7pPr>
            <a:lvl8pPr lvl="7" algn="ctr" rtl="0">
              <a:spcBef>
                <a:spcPts val="0"/>
              </a:spcBef>
              <a:spcAft>
                <a:spcPts val="0"/>
              </a:spcAft>
              <a:buClr>
                <a:srgbClr val="000000"/>
              </a:buClr>
              <a:buSzPts val="1800"/>
              <a:buNone/>
              <a:defRPr sz="1800">
                <a:solidFill>
                  <a:srgbClr val="000000"/>
                </a:solidFill>
              </a:defRPr>
            </a:lvl8pPr>
            <a:lvl9pPr lvl="8" algn="ctr" rtl="0">
              <a:spcBef>
                <a:spcPts val="0"/>
              </a:spcBef>
              <a:spcAft>
                <a:spcPts val="0"/>
              </a:spcAft>
              <a:buClr>
                <a:srgbClr val="000000"/>
              </a:buClr>
              <a:buSzPts val="1800"/>
              <a:buNone/>
              <a:defRPr sz="1800">
                <a:solidFill>
                  <a:srgbClr val="000000"/>
                </a:solidFill>
              </a:defRPr>
            </a:lvl9pPr>
          </a:lstStyle>
          <a:p>
            <a:endParaRPr/>
          </a:p>
        </p:txBody>
      </p:sp>
      <p:sp>
        <p:nvSpPr>
          <p:cNvPr id="932" name="Google Shape;932;p71"/>
          <p:cNvSpPr txBox="1">
            <a:spLocks noGrp="1"/>
          </p:cNvSpPr>
          <p:nvPr>
            <p:ph type="subTitle" idx="7"/>
          </p:nvPr>
        </p:nvSpPr>
        <p:spPr>
          <a:xfrm>
            <a:off x="6345518" y="3353275"/>
            <a:ext cx="16566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33" name="Google Shape;933;p71"/>
          <p:cNvSpPr txBox="1">
            <a:spLocks noGrp="1"/>
          </p:cNvSpPr>
          <p:nvPr>
            <p:ph type="ctrTitle" idx="8"/>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34" name="Google Shape;934;p71"/>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1"/>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1"/>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1"/>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1"/>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1"/>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1"/>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1"/>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1"/>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1"/>
          <p:cNvSpPr/>
          <p:nvPr/>
        </p:nvSpPr>
        <p:spPr>
          <a:xfrm>
            <a:off x="816650" y="4612675"/>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944"/>
        <p:cNvGrpSpPr/>
        <p:nvPr/>
      </p:nvGrpSpPr>
      <p:grpSpPr>
        <a:xfrm>
          <a:off x="0" y="0"/>
          <a:ext cx="0" cy="0"/>
          <a:chOff x="0" y="0"/>
          <a:chExt cx="0" cy="0"/>
        </a:xfrm>
      </p:grpSpPr>
      <p:sp>
        <p:nvSpPr>
          <p:cNvPr id="945" name="Google Shape;945;p72"/>
          <p:cNvSpPr txBox="1">
            <a:spLocks noGrp="1"/>
          </p:cNvSpPr>
          <p:nvPr>
            <p:ph type="title"/>
          </p:nvPr>
        </p:nvSpPr>
        <p:spPr>
          <a:xfrm>
            <a:off x="2471150" y="1830075"/>
            <a:ext cx="3823200" cy="112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72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6" name="Google Shape;946;p72"/>
          <p:cNvSpPr txBox="1">
            <a:spLocks noGrp="1"/>
          </p:cNvSpPr>
          <p:nvPr>
            <p:ph type="subTitle" idx="1"/>
          </p:nvPr>
        </p:nvSpPr>
        <p:spPr>
          <a:xfrm>
            <a:off x="2902550" y="540000"/>
            <a:ext cx="2960400" cy="135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47" name="Google Shape;947;p72"/>
          <p:cNvSpPr txBox="1"/>
          <p:nvPr/>
        </p:nvSpPr>
        <p:spPr>
          <a:xfrm>
            <a:off x="2289500" y="3592806"/>
            <a:ext cx="4186500" cy="9315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300"/>
              </a:spcBef>
              <a:spcAft>
                <a:spcPts val="0"/>
              </a:spcAft>
              <a:buNone/>
            </a:pPr>
            <a:r>
              <a:rPr lang="en-GB" sz="1000">
                <a:solidFill>
                  <a:schemeClr val="lt1"/>
                </a:solidFill>
                <a:latin typeface="Maven Pro"/>
                <a:ea typeface="Maven Pro"/>
                <a:cs typeface="Maven Pro"/>
                <a:sym typeface="Maven Pro"/>
              </a:rPr>
              <a:t>CREDITS: This presentation template was created by </a:t>
            </a:r>
            <a:r>
              <a:rPr lang="en-GB" sz="1000">
                <a:solidFill>
                  <a:schemeClr val="accent1"/>
                </a:solidFill>
                <a:uFill>
                  <a:noFill/>
                </a:uFill>
                <a:latin typeface="Maven Pro"/>
                <a:ea typeface="Maven Pro"/>
                <a:cs typeface="Maven Pro"/>
                <a:sym typeface="Maven Pro"/>
                <a:hlinkClick r:id="rId2">
                  <a:extLst>
                    <a:ext uri="{A12FA001-AC4F-418D-AE19-62706E023703}">
                      <ahyp:hlinkClr xmlns:ahyp="http://schemas.microsoft.com/office/drawing/2018/hyperlinkcolor" val="tx"/>
                    </a:ext>
                  </a:extLst>
                </a:hlinkClick>
              </a:rPr>
              <a:t>Slidesgo</a:t>
            </a:r>
            <a:r>
              <a:rPr lang="en-GB" sz="1000">
                <a:solidFill>
                  <a:schemeClr val="lt1"/>
                </a:solidFill>
                <a:latin typeface="Maven Pro"/>
                <a:ea typeface="Maven Pro"/>
                <a:cs typeface="Maven Pro"/>
                <a:sym typeface="Maven Pro"/>
              </a:rPr>
              <a:t>, including icons by </a:t>
            </a:r>
            <a:r>
              <a:rPr lang="en-GB" sz="1000">
                <a:solidFill>
                  <a:schemeClr val="accent2"/>
                </a:solidFill>
                <a:uFill>
                  <a:noFill/>
                </a:u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Flaticon</a:t>
            </a:r>
            <a:r>
              <a:rPr lang="en-GB" sz="1000">
                <a:solidFill>
                  <a:schemeClr val="lt1"/>
                </a:solidFill>
                <a:latin typeface="Maven Pro"/>
                <a:ea typeface="Maven Pro"/>
                <a:cs typeface="Maven Pro"/>
                <a:sym typeface="Maven Pro"/>
              </a:rPr>
              <a:t>, and infographics &amp; images by </a:t>
            </a:r>
            <a:r>
              <a:rPr lang="en-GB" sz="1000">
                <a:solidFill>
                  <a:schemeClr val="accent3"/>
                </a:solidFill>
                <a:uFill>
                  <a:noFill/>
                </a:uFill>
                <a:latin typeface="Maven Pro"/>
                <a:ea typeface="Maven Pro"/>
                <a:cs typeface="Maven Pro"/>
                <a:sym typeface="Maven Pro"/>
                <a:hlinkClick r:id="rId4">
                  <a:extLst>
                    <a:ext uri="{A12FA001-AC4F-418D-AE19-62706E023703}">
                      <ahyp:hlinkClr xmlns:ahyp="http://schemas.microsoft.com/office/drawing/2018/hyperlinkcolor" val="tx"/>
                    </a:ext>
                  </a:extLst>
                </a:hlinkClick>
              </a:rPr>
              <a:t>Freepik</a:t>
            </a:r>
            <a:endParaRPr sz="1000">
              <a:solidFill>
                <a:schemeClr val="accent3"/>
              </a:solidFill>
              <a:latin typeface="Maven Pro"/>
              <a:ea typeface="Maven Pro"/>
              <a:cs typeface="Maven Pro"/>
              <a:sym typeface="Maven Pro"/>
            </a:endParaRPr>
          </a:p>
        </p:txBody>
      </p:sp>
      <p:sp>
        <p:nvSpPr>
          <p:cNvPr id="948" name="Google Shape;948;p72"/>
          <p:cNvSpPr/>
          <p:nvPr/>
        </p:nvSpPr>
        <p:spPr>
          <a:xfrm>
            <a:off x="858247" y="1380669"/>
            <a:ext cx="130760" cy="131015"/>
          </a:xfrm>
          <a:custGeom>
            <a:avLst/>
            <a:gdLst/>
            <a:ahLst/>
            <a:cxnLst/>
            <a:rect l="l" t="t" r="r" b="b"/>
            <a:pathLst>
              <a:path w="4625" h="4634" extrusionOk="0">
                <a:moveTo>
                  <a:pt x="1" y="0"/>
                </a:moveTo>
                <a:lnTo>
                  <a:pt x="1" y="4633"/>
                </a:lnTo>
                <a:lnTo>
                  <a:pt x="4625" y="4633"/>
                </a:lnTo>
                <a:lnTo>
                  <a:pt x="462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2"/>
          <p:cNvSpPr/>
          <p:nvPr/>
        </p:nvSpPr>
        <p:spPr>
          <a:xfrm>
            <a:off x="1802448" y="4340187"/>
            <a:ext cx="131015" cy="131015"/>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2"/>
          <p:cNvSpPr/>
          <p:nvPr/>
        </p:nvSpPr>
        <p:spPr>
          <a:xfrm>
            <a:off x="7196621" y="809541"/>
            <a:ext cx="131015" cy="131015"/>
          </a:xfrm>
          <a:custGeom>
            <a:avLst/>
            <a:gdLst/>
            <a:ahLst/>
            <a:cxnLst/>
            <a:rect l="l" t="t" r="r" b="b"/>
            <a:pathLst>
              <a:path w="4634" h="4634" extrusionOk="0">
                <a:moveTo>
                  <a:pt x="0" y="1"/>
                </a:moveTo>
                <a:lnTo>
                  <a:pt x="0" y="4634"/>
                </a:lnTo>
                <a:lnTo>
                  <a:pt x="4633" y="463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2"/>
          <p:cNvSpPr/>
          <p:nvPr/>
        </p:nvSpPr>
        <p:spPr>
          <a:xfrm>
            <a:off x="7826485" y="4005523"/>
            <a:ext cx="105796" cy="106050"/>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2"/>
          <p:cNvSpPr/>
          <p:nvPr/>
        </p:nvSpPr>
        <p:spPr>
          <a:xfrm>
            <a:off x="6669747" y="3108456"/>
            <a:ext cx="62397" cy="62397"/>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2"/>
          <p:cNvSpPr/>
          <p:nvPr/>
        </p:nvSpPr>
        <p:spPr>
          <a:xfrm>
            <a:off x="2127273" y="2530788"/>
            <a:ext cx="112298" cy="112553"/>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2"/>
          <p:cNvSpPr/>
          <p:nvPr/>
        </p:nvSpPr>
        <p:spPr>
          <a:xfrm>
            <a:off x="7418926" y="3240515"/>
            <a:ext cx="112298" cy="112553"/>
          </a:xfrm>
          <a:custGeom>
            <a:avLst/>
            <a:gdLst/>
            <a:ahLst/>
            <a:cxnLst/>
            <a:rect l="l" t="t" r="r" b="b"/>
            <a:pathLst>
              <a:path w="3972" h="3981" extrusionOk="0">
                <a:moveTo>
                  <a:pt x="0" y="1"/>
                </a:moveTo>
                <a:lnTo>
                  <a:pt x="0" y="3981"/>
                </a:lnTo>
                <a:lnTo>
                  <a:pt x="3972" y="3981"/>
                </a:lnTo>
                <a:lnTo>
                  <a:pt x="397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2"/>
          <p:cNvSpPr/>
          <p:nvPr/>
        </p:nvSpPr>
        <p:spPr>
          <a:xfrm>
            <a:off x="7751274" y="1218584"/>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6" name="Google Shape;956;p72"/>
          <p:cNvGrpSpPr/>
          <p:nvPr/>
        </p:nvGrpSpPr>
        <p:grpSpPr>
          <a:xfrm>
            <a:off x="6669747" y="-389684"/>
            <a:ext cx="143766" cy="2106420"/>
            <a:chOff x="6780548" y="337714"/>
            <a:chExt cx="133252" cy="1952377"/>
          </a:xfrm>
        </p:grpSpPr>
        <p:sp>
          <p:nvSpPr>
            <p:cNvPr id="957" name="Google Shape;957;p72"/>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2"/>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72"/>
          <p:cNvGrpSpPr/>
          <p:nvPr/>
        </p:nvGrpSpPr>
        <p:grpSpPr>
          <a:xfrm>
            <a:off x="1510029" y="507749"/>
            <a:ext cx="203534" cy="2663107"/>
            <a:chOff x="250617" y="2402301"/>
            <a:chExt cx="188650" cy="2468354"/>
          </a:xfrm>
        </p:grpSpPr>
        <p:sp>
          <p:nvSpPr>
            <p:cNvPr id="960" name="Google Shape;960;p7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 name="Google Shape;964;p72"/>
          <p:cNvGrpSpPr/>
          <p:nvPr/>
        </p:nvGrpSpPr>
        <p:grpSpPr>
          <a:xfrm>
            <a:off x="385355" y="1380671"/>
            <a:ext cx="199237" cy="2828935"/>
            <a:chOff x="1608717" y="1280046"/>
            <a:chExt cx="199237" cy="2828935"/>
          </a:xfrm>
        </p:grpSpPr>
        <p:sp>
          <p:nvSpPr>
            <p:cNvPr id="965" name="Google Shape;965;p72"/>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2"/>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2"/>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8" name="Google Shape;968;p72"/>
          <p:cNvSpPr/>
          <p:nvPr/>
        </p:nvSpPr>
        <p:spPr>
          <a:xfrm>
            <a:off x="1050592" y="3209646"/>
            <a:ext cx="9132" cy="2718457"/>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2"/>
          <p:cNvSpPr/>
          <p:nvPr/>
        </p:nvSpPr>
        <p:spPr>
          <a:xfrm>
            <a:off x="7090326" y="2590809"/>
            <a:ext cx="9132" cy="1822361"/>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0" name="Google Shape;970;p72"/>
          <p:cNvGrpSpPr/>
          <p:nvPr/>
        </p:nvGrpSpPr>
        <p:grpSpPr>
          <a:xfrm>
            <a:off x="989005" y="-389666"/>
            <a:ext cx="62143" cy="897428"/>
            <a:chOff x="2038689" y="173907"/>
            <a:chExt cx="57599" cy="831799"/>
          </a:xfrm>
        </p:grpSpPr>
        <p:sp>
          <p:nvSpPr>
            <p:cNvPr id="971" name="Google Shape;971;p7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 name="Google Shape;973;p72"/>
          <p:cNvGrpSpPr/>
          <p:nvPr/>
        </p:nvGrpSpPr>
        <p:grpSpPr>
          <a:xfrm>
            <a:off x="8568723" y="2184809"/>
            <a:ext cx="214702" cy="2308597"/>
            <a:chOff x="8008096" y="2108910"/>
            <a:chExt cx="199001" cy="2139769"/>
          </a:xfrm>
        </p:grpSpPr>
        <p:sp>
          <p:nvSpPr>
            <p:cNvPr id="974" name="Google Shape;974;p72"/>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2"/>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6" name="Google Shape;976;p72"/>
          <p:cNvSpPr/>
          <p:nvPr/>
        </p:nvSpPr>
        <p:spPr>
          <a:xfrm>
            <a:off x="6423211" y="3192659"/>
            <a:ext cx="86853" cy="86825"/>
          </a:xfrm>
          <a:custGeom>
            <a:avLst/>
            <a:gdLst/>
            <a:ahLst/>
            <a:cxnLst/>
            <a:rect l="l" t="t" r="r" b="b"/>
            <a:pathLst>
              <a:path w="3072" h="3071" extrusionOk="0">
                <a:moveTo>
                  <a:pt x="1" y="0"/>
                </a:moveTo>
                <a:lnTo>
                  <a:pt x="1" y="3070"/>
                </a:lnTo>
                <a:lnTo>
                  <a:pt x="3071" y="3070"/>
                </a:lnTo>
                <a:lnTo>
                  <a:pt x="3071"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7" name="Google Shape;977;p72"/>
          <p:cNvGrpSpPr/>
          <p:nvPr/>
        </p:nvGrpSpPr>
        <p:grpSpPr>
          <a:xfrm>
            <a:off x="8221223" y="9"/>
            <a:ext cx="214702" cy="2308597"/>
            <a:chOff x="8008096" y="2108910"/>
            <a:chExt cx="199001" cy="2139769"/>
          </a:xfrm>
        </p:grpSpPr>
        <p:sp>
          <p:nvSpPr>
            <p:cNvPr id="978" name="Google Shape;978;p72"/>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2"/>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980"/>
        <p:cNvGrpSpPr/>
        <p:nvPr/>
      </p:nvGrpSpPr>
      <p:grpSpPr>
        <a:xfrm>
          <a:off x="0" y="0"/>
          <a:ext cx="0" cy="0"/>
          <a:chOff x="0" y="0"/>
          <a:chExt cx="0" cy="0"/>
        </a:xfrm>
      </p:grpSpPr>
      <p:sp>
        <p:nvSpPr>
          <p:cNvPr id="981" name="Google Shape;981;p73"/>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982" name="Google Shape;982;p73"/>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83" name="Google Shape;983;p73"/>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984" name="Google Shape;984;p73"/>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3"/>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3"/>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3"/>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3"/>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3"/>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3"/>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3"/>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3"/>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3"/>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3"/>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995"/>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96"/>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ABLE OF CONTENT">
  <p:cSld name="TITLE_1_1">
    <p:spTree>
      <p:nvGrpSpPr>
        <p:cNvPr id="1" name="Shape 997"/>
        <p:cNvGrpSpPr/>
        <p:nvPr/>
      </p:nvGrpSpPr>
      <p:grpSpPr>
        <a:xfrm>
          <a:off x="0" y="0"/>
          <a:ext cx="0" cy="0"/>
          <a:chOff x="0" y="0"/>
          <a:chExt cx="0" cy="0"/>
        </a:xfrm>
      </p:grpSpPr>
      <p:sp>
        <p:nvSpPr>
          <p:cNvPr id="998" name="Google Shape;998;p76"/>
          <p:cNvSpPr txBox="1">
            <a:spLocks noGrp="1"/>
          </p:cNvSpPr>
          <p:nvPr>
            <p:ph type="ctrTitle"/>
          </p:nvPr>
        </p:nvSpPr>
        <p:spPr>
          <a:xfrm>
            <a:off x="311700" y="644550"/>
            <a:ext cx="8520600" cy="606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999" name="Google Shape;999;p76"/>
          <p:cNvSpPr txBox="1">
            <a:spLocks noGrp="1"/>
          </p:cNvSpPr>
          <p:nvPr>
            <p:ph type="subTitle" idx="1"/>
          </p:nvPr>
        </p:nvSpPr>
        <p:spPr>
          <a:xfrm>
            <a:off x="6411225" y="2121900"/>
            <a:ext cx="1889400" cy="50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000" name="Google Shape;1000;p76"/>
          <p:cNvSpPr txBox="1">
            <a:spLocks noGrp="1"/>
          </p:cNvSpPr>
          <p:nvPr>
            <p:ph type="title" idx="2"/>
          </p:nvPr>
        </p:nvSpPr>
        <p:spPr>
          <a:xfrm>
            <a:off x="5167125" y="1901250"/>
            <a:ext cx="11769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001" name="Google Shape;1001;p76"/>
          <p:cNvSpPr txBox="1">
            <a:spLocks noGrp="1"/>
          </p:cNvSpPr>
          <p:nvPr>
            <p:ph type="subTitle" idx="3"/>
          </p:nvPr>
        </p:nvSpPr>
        <p:spPr>
          <a:xfrm>
            <a:off x="6411225" y="3046600"/>
            <a:ext cx="1889400" cy="50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002" name="Google Shape;1002;p76"/>
          <p:cNvSpPr txBox="1">
            <a:spLocks noGrp="1"/>
          </p:cNvSpPr>
          <p:nvPr>
            <p:ph type="title" idx="4"/>
          </p:nvPr>
        </p:nvSpPr>
        <p:spPr>
          <a:xfrm>
            <a:off x="5167125" y="2797975"/>
            <a:ext cx="11769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003" name="Google Shape;1003;p76"/>
          <p:cNvSpPr txBox="1">
            <a:spLocks noGrp="1"/>
          </p:cNvSpPr>
          <p:nvPr>
            <p:ph type="subTitle" idx="5"/>
          </p:nvPr>
        </p:nvSpPr>
        <p:spPr>
          <a:xfrm>
            <a:off x="6411225" y="3935450"/>
            <a:ext cx="1889400" cy="502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004" name="Google Shape;1004;p76"/>
          <p:cNvSpPr txBox="1">
            <a:spLocks noGrp="1"/>
          </p:cNvSpPr>
          <p:nvPr>
            <p:ph type="title" idx="6"/>
          </p:nvPr>
        </p:nvSpPr>
        <p:spPr>
          <a:xfrm>
            <a:off x="5167125" y="3694700"/>
            <a:ext cx="1176900" cy="6066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005" name="Google Shape;1005;p76"/>
          <p:cNvSpPr txBox="1">
            <a:spLocks noGrp="1"/>
          </p:cNvSpPr>
          <p:nvPr>
            <p:ph type="subTitle" idx="7"/>
          </p:nvPr>
        </p:nvSpPr>
        <p:spPr>
          <a:xfrm>
            <a:off x="725750" y="2121900"/>
            <a:ext cx="2010000" cy="502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006" name="Google Shape;1006;p76"/>
          <p:cNvSpPr txBox="1">
            <a:spLocks noGrp="1"/>
          </p:cNvSpPr>
          <p:nvPr>
            <p:ph type="title" idx="8"/>
          </p:nvPr>
        </p:nvSpPr>
        <p:spPr>
          <a:xfrm>
            <a:off x="2827575" y="1901250"/>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007" name="Google Shape;1007;p76"/>
          <p:cNvSpPr txBox="1">
            <a:spLocks noGrp="1"/>
          </p:cNvSpPr>
          <p:nvPr>
            <p:ph type="subTitle" idx="9"/>
          </p:nvPr>
        </p:nvSpPr>
        <p:spPr>
          <a:xfrm>
            <a:off x="725750" y="3046600"/>
            <a:ext cx="2010000" cy="502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008" name="Google Shape;1008;p76"/>
          <p:cNvSpPr txBox="1">
            <a:spLocks noGrp="1"/>
          </p:cNvSpPr>
          <p:nvPr>
            <p:ph type="title" idx="13"/>
          </p:nvPr>
        </p:nvSpPr>
        <p:spPr>
          <a:xfrm>
            <a:off x="2827575" y="2797975"/>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009" name="Google Shape;1009;p76"/>
          <p:cNvSpPr txBox="1">
            <a:spLocks noGrp="1"/>
          </p:cNvSpPr>
          <p:nvPr>
            <p:ph type="subTitle" idx="14"/>
          </p:nvPr>
        </p:nvSpPr>
        <p:spPr>
          <a:xfrm>
            <a:off x="725750" y="3935450"/>
            <a:ext cx="2010000" cy="502500"/>
          </a:xfrm>
          <a:prstGeom prst="rect">
            <a:avLst/>
          </a:prstGeom>
          <a:noFill/>
          <a:ln>
            <a:noFill/>
          </a:ln>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010" name="Google Shape;1010;p76"/>
          <p:cNvSpPr txBox="1">
            <a:spLocks noGrp="1"/>
          </p:cNvSpPr>
          <p:nvPr>
            <p:ph type="title" idx="15"/>
          </p:nvPr>
        </p:nvSpPr>
        <p:spPr>
          <a:xfrm>
            <a:off x="2827575" y="3694700"/>
            <a:ext cx="11769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l" rtl="0">
              <a:lnSpc>
                <a:spcPct val="100000"/>
              </a:lnSpc>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endParaRPr/>
          </a:p>
        </p:txBody>
      </p:sp>
      <p:sp>
        <p:nvSpPr>
          <p:cNvPr id="1011" name="Google Shape;1011;p76"/>
          <p:cNvSpPr txBox="1">
            <a:spLocks noGrp="1"/>
          </p:cNvSpPr>
          <p:nvPr>
            <p:ph type="ctrTitle" idx="16"/>
          </p:nvPr>
        </p:nvSpPr>
        <p:spPr>
          <a:xfrm>
            <a:off x="643488" y="2050763"/>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12" name="Google Shape;1012;p76"/>
          <p:cNvSpPr txBox="1">
            <a:spLocks noGrp="1"/>
          </p:cNvSpPr>
          <p:nvPr>
            <p:ph type="ctrTitle" idx="17"/>
          </p:nvPr>
        </p:nvSpPr>
        <p:spPr>
          <a:xfrm>
            <a:off x="643488" y="2974963"/>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13" name="Google Shape;1013;p76"/>
          <p:cNvSpPr txBox="1">
            <a:spLocks noGrp="1"/>
          </p:cNvSpPr>
          <p:nvPr>
            <p:ph type="ctrTitle" idx="18"/>
          </p:nvPr>
        </p:nvSpPr>
        <p:spPr>
          <a:xfrm>
            <a:off x="643488" y="3863900"/>
            <a:ext cx="2076000" cy="196200"/>
          </a:xfrm>
          <a:prstGeom prst="rect">
            <a:avLst/>
          </a:prstGeom>
          <a:noFill/>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14" name="Google Shape;1014;p76"/>
          <p:cNvSpPr txBox="1">
            <a:spLocks noGrp="1"/>
          </p:cNvSpPr>
          <p:nvPr>
            <p:ph type="ctrTitle" idx="19"/>
          </p:nvPr>
        </p:nvSpPr>
        <p:spPr>
          <a:xfrm>
            <a:off x="6424513" y="2050763"/>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15" name="Google Shape;1015;p76"/>
          <p:cNvSpPr txBox="1">
            <a:spLocks noGrp="1"/>
          </p:cNvSpPr>
          <p:nvPr>
            <p:ph type="ctrTitle" idx="20"/>
          </p:nvPr>
        </p:nvSpPr>
        <p:spPr>
          <a:xfrm>
            <a:off x="6424513" y="2974963"/>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1016" name="Google Shape;1016;p76"/>
          <p:cNvSpPr txBox="1">
            <a:spLocks noGrp="1"/>
          </p:cNvSpPr>
          <p:nvPr>
            <p:ph type="ctrTitle" idx="21"/>
          </p:nvPr>
        </p:nvSpPr>
        <p:spPr>
          <a:xfrm>
            <a:off x="6424513" y="3863900"/>
            <a:ext cx="2076000" cy="1962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l" rtl="0">
              <a:lnSpc>
                <a:spcPct val="100000"/>
              </a:lnSpc>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ITLE + TEXT + IMAGE">
  <p:cSld name="TITLE_2">
    <p:spTree>
      <p:nvGrpSpPr>
        <p:cNvPr id="1" name="Shape 1017"/>
        <p:cNvGrpSpPr/>
        <p:nvPr/>
      </p:nvGrpSpPr>
      <p:grpSpPr>
        <a:xfrm>
          <a:off x="0" y="0"/>
          <a:ext cx="0" cy="0"/>
          <a:chOff x="0" y="0"/>
          <a:chExt cx="0" cy="0"/>
        </a:xfrm>
      </p:grpSpPr>
      <p:sp>
        <p:nvSpPr>
          <p:cNvPr id="1018" name="Google Shape;1018;p77"/>
          <p:cNvSpPr txBox="1">
            <a:spLocks noGrp="1"/>
          </p:cNvSpPr>
          <p:nvPr>
            <p:ph type="ctrTitle"/>
          </p:nvPr>
        </p:nvSpPr>
        <p:spPr>
          <a:xfrm>
            <a:off x="4893700" y="1737500"/>
            <a:ext cx="3530400" cy="6066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lnSpc>
                <a:spcPct val="100000"/>
              </a:lnSpc>
              <a:spcBef>
                <a:spcPts val="0"/>
              </a:spcBef>
              <a:spcAft>
                <a:spcPts val="0"/>
              </a:spcAft>
              <a:buClr>
                <a:srgbClr val="FFFFFF"/>
              </a:buClr>
              <a:buSzPts val="5200"/>
              <a:buNone/>
              <a:defRPr sz="5200">
                <a:solidFill>
                  <a:srgbClr val="FFFFFF"/>
                </a:solidFill>
              </a:defRPr>
            </a:lvl2pPr>
            <a:lvl3pPr lvl="2" algn="ctr" rtl="0">
              <a:lnSpc>
                <a:spcPct val="100000"/>
              </a:lnSpc>
              <a:spcBef>
                <a:spcPts val="0"/>
              </a:spcBef>
              <a:spcAft>
                <a:spcPts val="0"/>
              </a:spcAft>
              <a:buClr>
                <a:srgbClr val="FFFFFF"/>
              </a:buClr>
              <a:buSzPts val="5200"/>
              <a:buNone/>
              <a:defRPr sz="5200">
                <a:solidFill>
                  <a:srgbClr val="FFFFFF"/>
                </a:solidFill>
              </a:defRPr>
            </a:lvl3pPr>
            <a:lvl4pPr lvl="3" algn="ctr" rtl="0">
              <a:lnSpc>
                <a:spcPct val="100000"/>
              </a:lnSpc>
              <a:spcBef>
                <a:spcPts val="0"/>
              </a:spcBef>
              <a:spcAft>
                <a:spcPts val="0"/>
              </a:spcAft>
              <a:buClr>
                <a:srgbClr val="FFFFFF"/>
              </a:buClr>
              <a:buSzPts val="5200"/>
              <a:buNone/>
              <a:defRPr sz="5200">
                <a:solidFill>
                  <a:srgbClr val="FFFFFF"/>
                </a:solidFill>
              </a:defRPr>
            </a:lvl4pPr>
            <a:lvl5pPr lvl="4" algn="ctr" rtl="0">
              <a:lnSpc>
                <a:spcPct val="100000"/>
              </a:lnSpc>
              <a:spcBef>
                <a:spcPts val="0"/>
              </a:spcBef>
              <a:spcAft>
                <a:spcPts val="0"/>
              </a:spcAft>
              <a:buClr>
                <a:srgbClr val="FFFFFF"/>
              </a:buClr>
              <a:buSzPts val="5200"/>
              <a:buNone/>
              <a:defRPr sz="5200">
                <a:solidFill>
                  <a:srgbClr val="FFFFFF"/>
                </a:solidFill>
              </a:defRPr>
            </a:lvl5pPr>
            <a:lvl6pPr lvl="5" algn="ctr" rtl="0">
              <a:lnSpc>
                <a:spcPct val="100000"/>
              </a:lnSpc>
              <a:spcBef>
                <a:spcPts val="0"/>
              </a:spcBef>
              <a:spcAft>
                <a:spcPts val="0"/>
              </a:spcAft>
              <a:buClr>
                <a:srgbClr val="FFFFFF"/>
              </a:buClr>
              <a:buSzPts val="5200"/>
              <a:buNone/>
              <a:defRPr sz="5200">
                <a:solidFill>
                  <a:srgbClr val="FFFFFF"/>
                </a:solidFill>
              </a:defRPr>
            </a:lvl6pPr>
            <a:lvl7pPr lvl="6" algn="ctr" rtl="0">
              <a:lnSpc>
                <a:spcPct val="100000"/>
              </a:lnSpc>
              <a:spcBef>
                <a:spcPts val="0"/>
              </a:spcBef>
              <a:spcAft>
                <a:spcPts val="0"/>
              </a:spcAft>
              <a:buClr>
                <a:srgbClr val="FFFFFF"/>
              </a:buClr>
              <a:buSzPts val="5200"/>
              <a:buNone/>
              <a:defRPr sz="5200">
                <a:solidFill>
                  <a:srgbClr val="FFFFFF"/>
                </a:solidFill>
              </a:defRPr>
            </a:lvl7pPr>
            <a:lvl8pPr lvl="7" algn="ctr" rtl="0">
              <a:lnSpc>
                <a:spcPct val="100000"/>
              </a:lnSpc>
              <a:spcBef>
                <a:spcPts val="0"/>
              </a:spcBef>
              <a:spcAft>
                <a:spcPts val="0"/>
              </a:spcAft>
              <a:buClr>
                <a:srgbClr val="FFFFFF"/>
              </a:buClr>
              <a:buSzPts val="5200"/>
              <a:buNone/>
              <a:defRPr sz="5200">
                <a:solidFill>
                  <a:srgbClr val="FFFFFF"/>
                </a:solidFill>
              </a:defRPr>
            </a:lvl8pPr>
            <a:lvl9pPr lvl="8" algn="ctr" rtl="0">
              <a:lnSpc>
                <a:spcPct val="100000"/>
              </a:lnSpc>
              <a:spcBef>
                <a:spcPts val="0"/>
              </a:spcBef>
              <a:spcAft>
                <a:spcPts val="0"/>
              </a:spcAft>
              <a:buClr>
                <a:srgbClr val="FFFFFF"/>
              </a:buClr>
              <a:buSzPts val="5200"/>
              <a:buNone/>
              <a:defRPr sz="5200">
                <a:solidFill>
                  <a:srgbClr val="FFFFFF"/>
                </a:solidFill>
              </a:defRPr>
            </a:lvl9pPr>
          </a:lstStyle>
          <a:p>
            <a:endParaRPr/>
          </a:p>
        </p:txBody>
      </p:sp>
      <p:sp>
        <p:nvSpPr>
          <p:cNvPr id="1019" name="Google Shape;1019;p77"/>
          <p:cNvSpPr txBox="1">
            <a:spLocks noGrp="1"/>
          </p:cNvSpPr>
          <p:nvPr>
            <p:ph type="subTitle" idx="1"/>
          </p:nvPr>
        </p:nvSpPr>
        <p:spPr>
          <a:xfrm>
            <a:off x="4893700" y="2746375"/>
            <a:ext cx="3457500" cy="14205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Clr>
                <a:srgbClr val="FFFFFF"/>
              </a:buClr>
              <a:buSzPts val="1100"/>
              <a:buNone/>
              <a:defRPr sz="1100">
                <a:solidFill>
                  <a:srgbClr val="FFFFFF"/>
                </a:solidFill>
              </a:defRPr>
            </a:lvl1pPr>
            <a:lvl2pPr lvl="1"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2pPr>
            <a:lvl3pPr lvl="2"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3pPr>
            <a:lvl4pPr lvl="3"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4pPr>
            <a:lvl5pPr lvl="4"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5pPr>
            <a:lvl6pPr lvl="5"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6pPr>
            <a:lvl7pPr lvl="6"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7pPr>
            <a:lvl8pPr lvl="7"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8pPr>
            <a:lvl9pPr lvl="8" algn="l" rtl="0">
              <a:lnSpc>
                <a:spcPct val="100000"/>
              </a:lnSpc>
              <a:spcBef>
                <a:spcPts val="0"/>
              </a:spcBef>
              <a:spcAft>
                <a:spcPts val="0"/>
              </a:spcAft>
              <a:buClr>
                <a:srgbClr val="FFFFFF"/>
              </a:buClr>
              <a:buSzPts val="1200"/>
              <a:buFont typeface="Roboto Mono"/>
              <a:buNone/>
              <a:defRPr sz="1200">
                <a:solidFill>
                  <a:srgbClr val="FFFFFF"/>
                </a:solidFill>
                <a:latin typeface="Roboto Mono"/>
                <a:ea typeface="Roboto Mono"/>
                <a:cs typeface="Roboto Mono"/>
                <a:sym typeface="Roboto Mono"/>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theme" Target="../theme/theme3.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theme" Target="../theme/theme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142"/>
        <p:cNvGrpSpPr/>
        <p:nvPr/>
      </p:nvGrpSpPr>
      <p:grpSpPr>
        <a:xfrm>
          <a:off x="0" y="0"/>
          <a:ext cx="0" cy="0"/>
          <a:chOff x="0" y="0"/>
          <a:chExt cx="0" cy="0"/>
        </a:xfrm>
      </p:grpSpPr>
      <p:sp>
        <p:nvSpPr>
          <p:cNvPr id="143" name="Google Shape;143;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endParaRPr/>
          </a:p>
        </p:txBody>
      </p:sp>
      <p:sp>
        <p:nvSpPr>
          <p:cNvPr id="144" name="Google Shape;144;p3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76"/>
        <p:cNvGrpSpPr/>
        <p:nvPr/>
      </p:nvGrpSpPr>
      <p:grpSpPr>
        <a:xfrm>
          <a:off x="0" y="0"/>
          <a:ext cx="0" cy="0"/>
          <a:chOff x="0" y="0"/>
          <a:chExt cx="0" cy="0"/>
        </a:xfrm>
      </p:grpSpPr>
      <p:sp>
        <p:nvSpPr>
          <p:cNvPr id="577" name="Google Shape;577;p5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578" name="Google Shape;578;p5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 id="2147483715" r:id="rId18"/>
    <p:sldLayoutId id="2147483716" r:id="rId19"/>
    <p:sldLayoutId id="2147483717" r:id="rId20"/>
    <p:sldLayoutId id="2147483718" r:id="rId21"/>
    <p:sldLayoutId id="2147483719" r:id="rId22"/>
    <p:sldLayoutId id="2147483720"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5.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0.xml"/><Relationship Id="rId1" Type="http://schemas.openxmlformats.org/officeDocument/2006/relationships/slideLayout" Target="../slideLayouts/slideLayout46.xml"/><Relationship Id="rId4" Type="http://schemas.openxmlformats.org/officeDocument/2006/relationships/image" Target="../media/image9.jp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46.xml"/><Relationship Id="rId4" Type="http://schemas.openxmlformats.org/officeDocument/2006/relationships/image" Target="../media/image11.jp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46.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6.xml"/><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4.xml"/><Relationship Id="rId1" Type="http://schemas.openxmlformats.org/officeDocument/2006/relationships/slideLayout" Target="../slideLayouts/slideLayout46.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4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78"/>
          <p:cNvSpPr txBox="1">
            <a:spLocks noGrp="1"/>
          </p:cNvSpPr>
          <p:nvPr>
            <p:ph type="subTitle" idx="1"/>
          </p:nvPr>
        </p:nvSpPr>
        <p:spPr>
          <a:xfrm>
            <a:off x="3115163" y="3772675"/>
            <a:ext cx="3258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000">
                <a:latin typeface="Maven Pro SemiBold"/>
                <a:ea typeface="Maven Pro SemiBold"/>
                <a:cs typeface="Maven Pro SemiBold"/>
                <a:sym typeface="Maven Pro SemiBold"/>
              </a:rPr>
              <a:t>ADAMAS UNIVERSITY </a:t>
            </a:r>
            <a:endParaRPr sz="2000">
              <a:latin typeface="Maven Pro SemiBold"/>
              <a:ea typeface="Maven Pro SemiBold"/>
              <a:cs typeface="Maven Pro SemiBold"/>
              <a:sym typeface="Maven Pro SemiBold"/>
            </a:endParaRPr>
          </a:p>
          <a:p>
            <a:pPr marL="0" lvl="0" indent="0" algn="ctr" rtl="0">
              <a:spcBef>
                <a:spcPts val="0"/>
              </a:spcBef>
              <a:spcAft>
                <a:spcPts val="0"/>
              </a:spcAft>
              <a:buNone/>
            </a:pPr>
            <a:r>
              <a:rPr lang="en-GB" sz="2000">
                <a:latin typeface="Maven Pro SemiBold"/>
                <a:ea typeface="Maven Pro SemiBold"/>
                <a:cs typeface="Maven Pro SemiBold"/>
                <a:sym typeface="Maven Pro SemiBold"/>
              </a:rPr>
              <a:t>2022</a:t>
            </a:r>
            <a:endParaRPr sz="2000">
              <a:latin typeface="Maven Pro SemiBold"/>
              <a:ea typeface="Maven Pro SemiBold"/>
              <a:cs typeface="Maven Pro SemiBold"/>
              <a:sym typeface="Maven Pro SemiBold"/>
            </a:endParaRPr>
          </a:p>
        </p:txBody>
      </p:sp>
      <p:sp>
        <p:nvSpPr>
          <p:cNvPr id="1025" name="Google Shape;1025;p78"/>
          <p:cNvSpPr txBox="1">
            <a:spLocks noGrp="1"/>
          </p:cNvSpPr>
          <p:nvPr>
            <p:ph type="ctrTitle"/>
          </p:nvPr>
        </p:nvSpPr>
        <p:spPr>
          <a:xfrm>
            <a:off x="2068475" y="1975975"/>
            <a:ext cx="5351700" cy="107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000"/>
              <a:t>Final Year Project</a:t>
            </a:r>
            <a:endParaRPr sz="3000"/>
          </a:p>
          <a:p>
            <a:pPr marL="0" lvl="0" indent="0" algn="ctr" rtl="0">
              <a:spcBef>
                <a:spcPts val="0"/>
              </a:spcBef>
              <a:spcAft>
                <a:spcPts val="0"/>
              </a:spcAft>
              <a:buNone/>
            </a:pPr>
            <a:endParaRPr sz="2600" b="1"/>
          </a:p>
          <a:p>
            <a:pPr marL="0" lvl="0" indent="0" algn="ctr" rtl="0">
              <a:spcBef>
                <a:spcPts val="0"/>
              </a:spcBef>
              <a:spcAft>
                <a:spcPts val="0"/>
              </a:spcAft>
              <a:buNone/>
            </a:pPr>
            <a:r>
              <a:rPr lang="en-GB" sz="3000" b="1"/>
              <a:t>Project Name: SMART Q’BANK SOLUTION</a:t>
            </a:r>
            <a:endParaRPr sz="3000" b="1"/>
          </a:p>
          <a:p>
            <a:pPr marL="0" lvl="0" indent="0" algn="ctr" rtl="0">
              <a:spcBef>
                <a:spcPts val="0"/>
              </a:spcBef>
              <a:spcAft>
                <a:spcPts val="0"/>
              </a:spcAft>
              <a:buNone/>
            </a:pPr>
            <a:endParaRPr sz="2600" b="1"/>
          </a:p>
          <a:p>
            <a:pPr marL="0" lvl="0" indent="0" algn="ctr" rtl="0">
              <a:spcBef>
                <a:spcPts val="0"/>
              </a:spcBef>
              <a:spcAft>
                <a:spcPts val="0"/>
              </a:spcAft>
              <a:buNone/>
            </a:pPr>
            <a:r>
              <a:rPr lang="en-GB" sz="3000"/>
              <a:t> Project - II (ECS44402)</a:t>
            </a:r>
            <a:endParaRPr sz="3000"/>
          </a:p>
          <a:p>
            <a:pPr marL="0" lvl="0" indent="0" algn="ctr" rtl="0">
              <a:spcBef>
                <a:spcPts val="0"/>
              </a:spcBef>
              <a:spcAft>
                <a:spcPts val="0"/>
              </a:spcAft>
              <a:buNone/>
            </a:pPr>
            <a:endParaRPr sz="2500"/>
          </a:p>
          <a:p>
            <a:pPr marL="0" lvl="0" indent="0" algn="ctr" rtl="0">
              <a:spcBef>
                <a:spcPts val="0"/>
              </a:spcBef>
              <a:spcAft>
                <a:spcPts val="0"/>
              </a:spcAft>
              <a:buNone/>
            </a:pPr>
            <a:endParaRPr sz="3000"/>
          </a:p>
          <a:p>
            <a:pPr marL="0" lvl="0" indent="0" algn="ctr" rtl="0">
              <a:spcBef>
                <a:spcPts val="0"/>
              </a:spcBef>
              <a:spcAft>
                <a:spcPts val="0"/>
              </a:spcAft>
              <a:buNone/>
            </a:pPr>
            <a:endParaRPr sz="3000"/>
          </a:p>
          <a:p>
            <a:pPr marL="0" lvl="0" indent="0" algn="ctr" rtl="0">
              <a:spcBef>
                <a:spcPts val="0"/>
              </a:spcBef>
              <a:spcAft>
                <a:spcPts val="0"/>
              </a:spcAft>
              <a:buNone/>
            </a:pPr>
            <a:endParaRPr sz="3000"/>
          </a:p>
        </p:txBody>
      </p:sp>
      <p:sp>
        <p:nvSpPr>
          <p:cNvPr id="1026" name="Google Shape;1026;p78"/>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78"/>
          <p:cNvSpPr/>
          <p:nvPr/>
        </p:nvSpPr>
        <p:spPr>
          <a:xfrm>
            <a:off x="7047944" y="3537816"/>
            <a:ext cx="57834" cy="57834"/>
          </a:xfrm>
          <a:custGeom>
            <a:avLst/>
            <a:gdLst/>
            <a:ahLst/>
            <a:cxnLst/>
            <a:rect l="l" t="t" r="r" b="b"/>
            <a:pathLst>
              <a:path w="2207" h="2207" fill="none" extrusionOk="0">
                <a:moveTo>
                  <a:pt x="0" y="1"/>
                </a:moveTo>
                <a:lnTo>
                  <a:pt x="2206" y="1"/>
                </a:lnTo>
                <a:lnTo>
                  <a:pt x="2206" y="2207"/>
                </a:lnTo>
                <a:lnTo>
                  <a:pt x="0" y="2207"/>
                </a:lnTo>
                <a:close/>
              </a:path>
            </a:pathLst>
          </a:custGeom>
          <a:noFill/>
          <a:ln w="1375" cap="flat" cmpd="sng">
            <a:solidFill>
              <a:srgbClr val="E898A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78"/>
          <p:cNvSpPr/>
          <p:nvPr/>
        </p:nvSpPr>
        <p:spPr>
          <a:xfrm>
            <a:off x="2307882" y="3231061"/>
            <a:ext cx="104086" cy="104322"/>
          </a:xfrm>
          <a:custGeom>
            <a:avLst/>
            <a:gdLst/>
            <a:ahLst/>
            <a:cxnLst/>
            <a:rect l="l" t="t" r="r" b="b"/>
            <a:pathLst>
              <a:path w="3972" h="3981" fill="none" extrusionOk="0">
                <a:moveTo>
                  <a:pt x="1" y="1"/>
                </a:moveTo>
                <a:lnTo>
                  <a:pt x="3972" y="1"/>
                </a:lnTo>
                <a:lnTo>
                  <a:pt x="3972" y="3981"/>
                </a:lnTo>
                <a:lnTo>
                  <a:pt x="1" y="3981"/>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78"/>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78"/>
          <p:cNvSpPr/>
          <p:nvPr/>
        </p:nvSpPr>
        <p:spPr>
          <a:xfrm>
            <a:off x="5094329" y="3403715"/>
            <a:ext cx="119993" cy="119966"/>
          </a:xfrm>
          <a:custGeom>
            <a:avLst/>
            <a:gdLst/>
            <a:ahLst/>
            <a:cxnLst/>
            <a:rect l="l" t="t" r="r" b="b"/>
            <a:pathLst>
              <a:path w="4579" h="4578" extrusionOk="0">
                <a:moveTo>
                  <a:pt x="1" y="0"/>
                </a:moveTo>
                <a:lnTo>
                  <a:pt x="1" y="4578"/>
                </a:lnTo>
                <a:lnTo>
                  <a:pt x="4578" y="4578"/>
                </a:lnTo>
                <a:lnTo>
                  <a:pt x="4578" y="0"/>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78"/>
          <p:cNvSpPr/>
          <p:nvPr/>
        </p:nvSpPr>
        <p:spPr>
          <a:xfrm>
            <a:off x="2911892" y="4108983"/>
            <a:ext cx="119993" cy="119993"/>
          </a:xfrm>
          <a:custGeom>
            <a:avLst/>
            <a:gdLst/>
            <a:ahLst/>
            <a:cxnLst/>
            <a:rect l="l" t="t" r="r" b="b"/>
            <a:pathLst>
              <a:path w="4579" h="4579" extrusionOk="0">
                <a:moveTo>
                  <a:pt x="0" y="1"/>
                </a:moveTo>
                <a:lnTo>
                  <a:pt x="0" y="4578"/>
                </a:lnTo>
                <a:lnTo>
                  <a:pt x="4578" y="4578"/>
                </a:lnTo>
                <a:lnTo>
                  <a:pt x="4578"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2" name="Google Shape;1032;p78"/>
          <p:cNvGrpSpPr/>
          <p:nvPr/>
        </p:nvGrpSpPr>
        <p:grpSpPr>
          <a:xfrm>
            <a:off x="6232314" y="3696331"/>
            <a:ext cx="121434" cy="1073147"/>
            <a:chOff x="6232314" y="3696331"/>
            <a:chExt cx="121434" cy="1073147"/>
          </a:xfrm>
        </p:grpSpPr>
        <p:sp>
          <p:nvSpPr>
            <p:cNvPr id="1033" name="Google Shape;1033;p78"/>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78"/>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5" name="Google Shape;1035;p78"/>
          <p:cNvGrpSpPr/>
          <p:nvPr/>
        </p:nvGrpSpPr>
        <p:grpSpPr>
          <a:xfrm>
            <a:off x="6826548" y="752264"/>
            <a:ext cx="133252" cy="1952377"/>
            <a:chOff x="6780548" y="337714"/>
            <a:chExt cx="133252" cy="1952377"/>
          </a:xfrm>
        </p:grpSpPr>
        <p:sp>
          <p:nvSpPr>
            <p:cNvPr id="1036" name="Google Shape;1036;p78"/>
            <p:cNvSpPr/>
            <p:nvPr/>
          </p:nvSpPr>
          <p:spPr>
            <a:xfrm>
              <a:off x="6780548" y="2156839"/>
              <a:ext cx="133252" cy="133252"/>
            </a:xfrm>
            <a:custGeom>
              <a:avLst/>
              <a:gdLst/>
              <a:ahLst/>
              <a:cxnLst/>
              <a:rect l="l" t="t" r="r" b="b"/>
              <a:pathLst>
                <a:path w="5085" h="5085" fill="none" extrusionOk="0">
                  <a:moveTo>
                    <a:pt x="1" y="1"/>
                  </a:moveTo>
                  <a:lnTo>
                    <a:pt x="5084" y="1"/>
                  </a:lnTo>
                  <a:lnTo>
                    <a:pt x="5084" y="5084"/>
                  </a:lnTo>
                  <a:lnTo>
                    <a:pt x="1"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8"/>
            <p:cNvSpPr/>
            <p:nvPr/>
          </p:nvSpPr>
          <p:spPr>
            <a:xfrm>
              <a:off x="6842943" y="337714"/>
              <a:ext cx="8464" cy="1695359"/>
            </a:xfrm>
            <a:custGeom>
              <a:avLst/>
              <a:gdLst/>
              <a:ahLst/>
              <a:cxnLst/>
              <a:rect l="l" t="t" r="r" b="b"/>
              <a:pathLst>
                <a:path w="323" h="64696" extrusionOk="0">
                  <a:moveTo>
                    <a:pt x="157" y="0"/>
                  </a:moveTo>
                  <a:lnTo>
                    <a:pt x="1" y="64695"/>
                  </a:lnTo>
                  <a:lnTo>
                    <a:pt x="322" y="64695"/>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78"/>
          <p:cNvGrpSpPr/>
          <p:nvPr/>
        </p:nvGrpSpPr>
        <p:grpSpPr>
          <a:xfrm>
            <a:off x="1608717" y="1280046"/>
            <a:ext cx="199237" cy="2828935"/>
            <a:chOff x="1608717" y="1280046"/>
            <a:chExt cx="199237" cy="2828935"/>
          </a:xfrm>
        </p:grpSpPr>
        <p:sp>
          <p:nvSpPr>
            <p:cNvPr id="1039" name="Google Shape;1039;p78"/>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8"/>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8"/>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2" name="Google Shape;1042;p78"/>
          <p:cNvSpPr/>
          <p:nvPr/>
        </p:nvSpPr>
        <p:spPr>
          <a:xfrm>
            <a:off x="2355692" y="3696328"/>
            <a:ext cx="8464" cy="2519663"/>
          </a:xfrm>
          <a:custGeom>
            <a:avLst/>
            <a:gdLst/>
            <a:ahLst/>
            <a:cxnLst/>
            <a:rect l="l" t="t" r="r" b="b"/>
            <a:pathLst>
              <a:path w="323" h="96152" extrusionOk="0">
                <a:moveTo>
                  <a:pt x="166" y="1"/>
                </a:moveTo>
                <a:lnTo>
                  <a:pt x="1" y="96151"/>
                </a:lnTo>
                <a:lnTo>
                  <a:pt x="322" y="96151"/>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8"/>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4" name="Google Shape;1044;p78"/>
          <p:cNvGrpSpPr/>
          <p:nvPr/>
        </p:nvGrpSpPr>
        <p:grpSpPr>
          <a:xfrm>
            <a:off x="8008096" y="2108910"/>
            <a:ext cx="199001" cy="2139769"/>
            <a:chOff x="8008096" y="2108910"/>
            <a:chExt cx="199001" cy="2139769"/>
          </a:xfrm>
        </p:grpSpPr>
        <p:sp>
          <p:nvSpPr>
            <p:cNvPr id="1045" name="Google Shape;1045;p78"/>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8"/>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78"/>
          <p:cNvGrpSpPr/>
          <p:nvPr/>
        </p:nvGrpSpPr>
        <p:grpSpPr>
          <a:xfrm>
            <a:off x="6832441" y="4108987"/>
            <a:ext cx="121450" cy="880640"/>
            <a:chOff x="4475150" y="4052605"/>
            <a:chExt cx="199001" cy="867198"/>
          </a:xfrm>
        </p:grpSpPr>
        <p:sp>
          <p:nvSpPr>
            <p:cNvPr id="1048" name="Google Shape;1048;p78"/>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8"/>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8"/>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6"/>
        <p:cNvGrpSpPr/>
        <p:nvPr/>
      </p:nvGrpSpPr>
      <p:grpSpPr>
        <a:xfrm>
          <a:off x="0" y="0"/>
          <a:ext cx="0" cy="0"/>
          <a:chOff x="0" y="0"/>
          <a:chExt cx="0" cy="0"/>
        </a:xfrm>
      </p:grpSpPr>
      <p:sp>
        <p:nvSpPr>
          <p:cNvPr id="1307" name="Google Shape;1307;p87"/>
          <p:cNvSpPr txBox="1">
            <a:spLocks noGrp="1"/>
          </p:cNvSpPr>
          <p:nvPr>
            <p:ph type="ctrTitle"/>
          </p:nvPr>
        </p:nvSpPr>
        <p:spPr>
          <a:xfrm>
            <a:off x="562600" y="3194050"/>
            <a:ext cx="2111700" cy="3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500"/>
              <a:t>FrontEnd Design </a:t>
            </a:r>
            <a:endParaRPr sz="1500"/>
          </a:p>
        </p:txBody>
      </p:sp>
      <p:sp>
        <p:nvSpPr>
          <p:cNvPr id="1308" name="Google Shape;1308;p87"/>
          <p:cNvSpPr txBox="1">
            <a:spLocks noGrp="1"/>
          </p:cNvSpPr>
          <p:nvPr>
            <p:ph type="title" idx="3"/>
          </p:nvPr>
        </p:nvSpPr>
        <p:spPr>
          <a:xfrm>
            <a:off x="823430" y="2330477"/>
            <a:ext cx="13149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a:p>
        </p:txBody>
      </p:sp>
      <p:sp>
        <p:nvSpPr>
          <p:cNvPr id="1309" name="Google Shape;1309;p87"/>
          <p:cNvSpPr txBox="1">
            <a:spLocks noGrp="1"/>
          </p:cNvSpPr>
          <p:nvPr>
            <p:ph type="title" idx="6"/>
          </p:nvPr>
        </p:nvSpPr>
        <p:spPr>
          <a:xfrm>
            <a:off x="2912416" y="2330562"/>
            <a:ext cx="13110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a:p>
        </p:txBody>
      </p:sp>
      <p:sp>
        <p:nvSpPr>
          <p:cNvPr id="1310" name="Google Shape;1310;p87"/>
          <p:cNvSpPr txBox="1">
            <a:spLocks noGrp="1"/>
          </p:cNvSpPr>
          <p:nvPr>
            <p:ph type="ctrTitle" idx="7"/>
          </p:nvPr>
        </p:nvSpPr>
        <p:spPr>
          <a:xfrm>
            <a:off x="1758525" y="443125"/>
            <a:ext cx="52539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rgbClr val="000000"/>
              </a:buClr>
              <a:buSzPts val="3000"/>
              <a:buFont typeface="Arial"/>
              <a:buNone/>
            </a:pPr>
            <a:r>
              <a:rPr lang="en-GB" b="1"/>
              <a:t>WHAT WE ARE WORKING ON</a:t>
            </a:r>
            <a:endParaRPr b="1"/>
          </a:p>
        </p:txBody>
      </p:sp>
      <p:sp>
        <p:nvSpPr>
          <p:cNvPr id="1311" name="Google Shape;1311;p87"/>
          <p:cNvSpPr txBox="1">
            <a:spLocks noGrp="1"/>
          </p:cNvSpPr>
          <p:nvPr>
            <p:ph type="title" idx="9"/>
          </p:nvPr>
        </p:nvSpPr>
        <p:spPr>
          <a:xfrm>
            <a:off x="5136206" y="2382588"/>
            <a:ext cx="12450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a:p>
        </p:txBody>
      </p:sp>
      <p:sp>
        <p:nvSpPr>
          <p:cNvPr id="1312" name="Google Shape;1312;p87"/>
          <p:cNvSpPr/>
          <p:nvPr/>
        </p:nvSpPr>
        <p:spPr>
          <a:xfrm>
            <a:off x="823430" y="1413824"/>
            <a:ext cx="618000" cy="697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7"/>
          <p:cNvSpPr/>
          <p:nvPr/>
        </p:nvSpPr>
        <p:spPr>
          <a:xfrm>
            <a:off x="2912416" y="1413825"/>
            <a:ext cx="615900" cy="697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7"/>
          <p:cNvSpPr/>
          <p:nvPr/>
        </p:nvSpPr>
        <p:spPr>
          <a:xfrm>
            <a:off x="5136206" y="1465950"/>
            <a:ext cx="585000" cy="69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15" name="Google Shape;1315;p87"/>
          <p:cNvCxnSpPr>
            <a:stCxn id="1312" idx="1"/>
            <a:endCxn id="1308" idx="1"/>
          </p:cNvCxnSpPr>
          <p:nvPr/>
        </p:nvCxnSpPr>
        <p:spPr>
          <a:xfrm>
            <a:off x="823430" y="1762574"/>
            <a:ext cx="600" cy="8124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1316" name="Google Shape;1316;p87"/>
          <p:cNvCxnSpPr>
            <a:stCxn id="1313" idx="1"/>
            <a:endCxn id="1309" idx="1"/>
          </p:cNvCxnSpPr>
          <p:nvPr/>
        </p:nvCxnSpPr>
        <p:spPr>
          <a:xfrm>
            <a:off x="2912416" y="1762575"/>
            <a:ext cx="600" cy="812400"/>
          </a:xfrm>
          <a:prstGeom prst="bentConnector3">
            <a:avLst>
              <a:gd name="adj1" fmla="val -39687500"/>
            </a:avLst>
          </a:prstGeom>
          <a:noFill/>
          <a:ln w="9525" cap="flat" cmpd="sng">
            <a:solidFill>
              <a:schemeClr val="lt1"/>
            </a:solidFill>
            <a:prstDash val="solid"/>
            <a:round/>
            <a:headEnd type="none" w="med" len="med"/>
            <a:tailEnd type="none" w="med" len="med"/>
          </a:ln>
        </p:spPr>
      </p:cxnSp>
      <p:cxnSp>
        <p:nvCxnSpPr>
          <p:cNvPr id="1317" name="Google Shape;1317;p87"/>
          <p:cNvCxnSpPr>
            <a:stCxn id="1314" idx="1"/>
            <a:endCxn id="1311" idx="1"/>
          </p:cNvCxnSpPr>
          <p:nvPr/>
        </p:nvCxnSpPr>
        <p:spPr>
          <a:xfrm>
            <a:off x="5136206" y="1814700"/>
            <a:ext cx="600" cy="8124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1318" name="Google Shape;1318;p87"/>
          <p:cNvSpPr/>
          <p:nvPr/>
        </p:nvSpPr>
        <p:spPr>
          <a:xfrm>
            <a:off x="1612573" y="1212374"/>
            <a:ext cx="178967" cy="201442"/>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FF99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7"/>
          <p:cNvSpPr/>
          <p:nvPr/>
        </p:nvSpPr>
        <p:spPr>
          <a:xfrm>
            <a:off x="5721199" y="2163380"/>
            <a:ext cx="169457" cy="201442"/>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87"/>
          <p:cNvGrpSpPr/>
          <p:nvPr/>
        </p:nvGrpSpPr>
        <p:grpSpPr>
          <a:xfrm>
            <a:off x="5212997" y="1569053"/>
            <a:ext cx="431452" cy="491106"/>
            <a:chOff x="3095745" y="3805393"/>
            <a:chExt cx="352840" cy="354717"/>
          </a:xfrm>
        </p:grpSpPr>
        <p:sp>
          <p:nvSpPr>
            <p:cNvPr id="1321" name="Google Shape;1321;p87"/>
            <p:cNvSpPr/>
            <p:nvPr/>
          </p:nvSpPr>
          <p:spPr>
            <a:xfrm>
              <a:off x="3095745" y="3805393"/>
              <a:ext cx="272093" cy="271711"/>
            </a:xfrm>
            <a:custGeom>
              <a:avLst/>
              <a:gdLst/>
              <a:ahLst/>
              <a:cxnLst/>
              <a:rect l="l" t="t" r="r" b="b"/>
              <a:pathLst>
                <a:path w="8549" h="8537" extrusionOk="0">
                  <a:moveTo>
                    <a:pt x="4025" y="0"/>
                  </a:moveTo>
                  <a:cubicBezTo>
                    <a:pt x="3763" y="0"/>
                    <a:pt x="3525" y="179"/>
                    <a:pt x="3489" y="441"/>
                  </a:cubicBezTo>
                  <a:lnTo>
                    <a:pt x="3322" y="1262"/>
                  </a:lnTo>
                  <a:cubicBezTo>
                    <a:pt x="3155" y="1322"/>
                    <a:pt x="2977" y="1381"/>
                    <a:pt x="2834" y="1465"/>
                  </a:cubicBezTo>
                  <a:lnTo>
                    <a:pt x="2132" y="1012"/>
                  </a:lnTo>
                  <a:cubicBezTo>
                    <a:pt x="2036" y="947"/>
                    <a:pt x="1929" y="915"/>
                    <a:pt x="1825" y="915"/>
                  </a:cubicBezTo>
                  <a:cubicBezTo>
                    <a:pt x="1683" y="915"/>
                    <a:pt x="1544" y="974"/>
                    <a:pt x="1441" y="1084"/>
                  </a:cubicBezTo>
                  <a:lnTo>
                    <a:pt x="1084" y="1441"/>
                  </a:lnTo>
                  <a:cubicBezTo>
                    <a:pt x="905" y="1619"/>
                    <a:pt x="881" y="1917"/>
                    <a:pt x="1012" y="2119"/>
                  </a:cubicBezTo>
                  <a:lnTo>
                    <a:pt x="1477" y="2822"/>
                  </a:lnTo>
                  <a:cubicBezTo>
                    <a:pt x="1381" y="2989"/>
                    <a:pt x="1322" y="3155"/>
                    <a:pt x="1262" y="3310"/>
                  </a:cubicBezTo>
                  <a:lnTo>
                    <a:pt x="453" y="3477"/>
                  </a:lnTo>
                  <a:cubicBezTo>
                    <a:pt x="191" y="3524"/>
                    <a:pt x="0" y="3763"/>
                    <a:pt x="0" y="4013"/>
                  </a:cubicBezTo>
                  <a:lnTo>
                    <a:pt x="0" y="4525"/>
                  </a:lnTo>
                  <a:cubicBezTo>
                    <a:pt x="0" y="4775"/>
                    <a:pt x="179" y="5013"/>
                    <a:pt x="453" y="5060"/>
                  </a:cubicBezTo>
                  <a:lnTo>
                    <a:pt x="1262" y="5215"/>
                  </a:lnTo>
                  <a:cubicBezTo>
                    <a:pt x="1322" y="5382"/>
                    <a:pt x="1381" y="5560"/>
                    <a:pt x="1477" y="5715"/>
                  </a:cubicBezTo>
                  <a:lnTo>
                    <a:pt x="1012" y="6406"/>
                  </a:lnTo>
                  <a:cubicBezTo>
                    <a:pt x="869" y="6632"/>
                    <a:pt x="893" y="6918"/>
                    <a:pt x="1084" y="7096"/>
                  </a:cubicBezTo>
                  <a:lnTo>
                    <a:pt x="1441" y="7453"/>
                  </a:lnTo>
                  <a:cubicBezTo>
                    <a:pt x="1544" y="7557"/>
                    <a:pt x="1687" y="7608"/>
                    <a:pt x="1830" y="7608"/>
                  </a:cubicBezTo>
                  <a:cubicBezTo>
                    <a:pt x="1935" y="7608"/>
                    <a:pt x="2041" y="7580"/>
                    <a:pt x="2132" y="7525"/>
                  </a:cubicBezTo>
                  <a:lnTo>
                    <a:pt x="2834" y="7061"/>
                  </a:lnTo>
                  <a:cubicBezTo>
                    <a:pt x="2989" y="7156"/>
                    <a:pt x="3155" y="7215"/>
                    <a:pt x="3322" y="7275"/>
                  </a:cubicBezTo>
                  <a:lnTo>
                    <a:pt x="3489" y="8096"/>
                  </a:lnTo>
                  <a:cubicBezTo>
                    <a:pt x="3525" y="8346"/>
                    <a:pt x="3763" y="8537"/>
                    <a:pt x="4025" y="8537"/>
                  </a:cubicBezTo>
                  <a:lnTo>
                    <a:pt x="4525" y="8537"/>
                  </a:lnTo>
                  <a:cubicBezTo>
                    <a:pt x="4775" y="8537"/>
                    <a:pt x="5013" y="8358"/>
                    <a:pt x="5060" y="8096"/>
                  </a:cubicBezTo>
                  <a:lnTo>
                    <a:pt x="5227" y="7275"/>
                  </a:lnTo>
                  <a:cubicBezTo>
                    <a:pt x="5358" y="7227"/>
                    <a:pt x="5489" y="7180"/>
                    <a:pt x="5632" y="7120"/>
                  </a:cubicBezTo>
                  <a:cubicBezTo>
                    <a:pt x="5692" y="7084"/>
                    <a:pt x="5727" y="6977"/>
                    <a:pt x="5692" y="6894"/>
                  </a:cubicBezTo>
                  <a:cubicBezTo>
                    <a:pt x="5655" y="6821"/>
                    <a:pt x="5584" y="6790"/>
                    <a:pt x="5515" y="6790"/>
                  </a:cubicBezTo>
                  <a:cubicBezTo>
                    <a:pt x="5494" y="6790"/>
                    <a:pt x="5473" y="6793"/>
                    <a:pt x="5453" y="6799"/>
                  </a:cubicBezTo>
                  <a:cubicBezTo>
                    <a:pt x="5299" y="6870"/>
                    <a:pt x="5156" y="6918"/>
                    <a:pt x="5001" y="6965"/>
                  </a:cubicBezTo>
                  <a:cubicBezTo>
                    <a:pt x="4941" y="6977"/>
                    <a:pt x="4882" y="7037"/>
                    <a:pt x="4882" y="7096"/>
                  </a:cubicBezTo>
                  <a:lnTo>
                    <a:pt x="4703" y="8025"/>
                  </a:lnTo>
                  <a:cubicBezTo>
                    <a:pt x="4691" y="8108"/>
                    <a:pt x="4596" y="8180"/>
                    <a:pt x="4513" y="8180"/>
                  </a:cubicBezTo>
                  <a:lnTo>
                    <a:pt x="4001" y="8180"/>
                  </a:lnTo>
                  <a:cubicBezTo>
                    <a:pt x="3917" y="8180"/>
                    <a:pt x="3822" y="8120"/>
                    <a:pt x="3810" y="8025"/>
                  </a:cubicBezTo>
                  <a:lnTo>
                    <a:pt x="3632" y="7096"/>
                  </a:lnTo>
                  <a:cubicBezTo>
                    <a:pt x="3620" y="7037"/>
                    <a:pt x="3572" y="6977"/>
                    <a:pt x="3513" y="6965"/>
                  </a:cubicBezTo>
                  <a:cubicBezTo>
                    <a:pt x="3310" y="6906"/>
                    <a:pt x="3096" y="6811"/>
                    <a:pt x="2905" y="6703"/>
                  </a:cubicBezTo>
                  <a:cubicBezTo>
                    <a:pt x="2876" y="6691"/>
                    <a:pt x="2843" y="6686"/>
                    <a:pt x="2812" y="6686"/>
                  </a:cubicBezTo>
                  <a:cubicBezTo>
                    <a:pt x="2780" y="6686"/>
                    <a:pt x="2751" y="6691"/>
                    <a:pt x="2727" y="6703"/>
                  </a:cubicBezTo>
                  <a:lnTo>
                    <a:pt x="1941" y="7227"/>
                  </a:lnTo>
                  <a:cubicBezTo>
                    <a:pt x="1904" y="7249"/>
                    <a:pt x="1864" y="7260"/>
                    <a:pt x="1824" y="7260"/>
                  </a:cubicBezTo>
                  <a:cubicBezTo>
                    <a:pt x="1774" y="7260"/>
                    <a:pt x="1725" y="7243"/>
                    <a:pt x="1679" y="7203"/>
                  </a:cubicBezTo>
                  <a:lnTo>
                    <a:pt x="1322" y="6846"/>
                  </a:lnTo>
                  <a:cubicBezTo>
                    <a:pt x="1262" y="6787"/>
                    <a:pt x="1250" y="6680"/>
                    <a:pt x="1298" y="6584"/>
                  </a:cubicBezTo>
                  <a:lnTo>
                    <a:pt x="1822" y="5799"/>
                  </a:lnTo>
                  <a:cubicBezTo>
                    <a:pt x="1846" y="5739"/>
                    <a:pt x="1858" y="5679"/>
                    <a:pt x="1822" y="5620"/>
                  </a:cubicBezTo>
                  <a:cubicBezTo>
                    <a:pt x="1715" y="5429"/>
                    <a:pt x="1620" y="5215"/>
                    <a:pt x="1560" y="5013"/>
                  </a:cubicBezTo>
                  <a:cubicBezTo>
                    <a:pt x="1548" y="4953"/>
                    <a:pt x="1489" y="4894"/>
                    <a:pt x="1429" y="4894"/>
                  </a:cubicBezTo>
                  <a:lnTo>
                    <a:pt x="512" y="4715"/>
                  </a:lnTo>
                  <a:cubicBezTo>
                    <a:pt x="417" y="4703"/>
                    <a:pt x="346" y="4608"/>
                    <a:pt x="346" y="4525"/>
                  </a:cubicBezTo>
                  <a:lnTo>
                    <a:pt x="346" y="4013"/>
                  </a:lnTo>
                  <a:cubicBezTo>
                    <a:pt x="346" y="3929"/>
                    <a:pt x="405" y="3834"/>
                    <a:pt x="512" y="3822"/>
                  </a:cubicBezTo>
                  <a:lnTo>
                    <a:pt x="1429" y="3643"/>
                  </a:lnTo>
                  <a:cubicBezTo>
                    <a:pt x="1489" y="3632"/>
                    <a:pt x="1548" y="3584"/>
                    <a:pt x="1560" y="3524"/>
                  </a:cubicBezTo>
                  <a:cubicBezTo>
                    <a:pt x="1620" y="3322"/>
                    <a:pt x="1715" y="3108"/>
                    <a:pt x="1822" y="2917"/>
                  </a:cubicBezTo>
                  <a:cubicBezTo>
                    <a:pt x="1846" y="2858"/>
                    <a:pt x="1846" y="2786"/>
                    <a:pt x="1822" y="2739"/>
                  </a:cubicBezTo>
                  <a:lnTo>
                    <a:pt x="1298" y="1941"/>
                  </a:lnTo>
                  <a:cubicBezTo>
                    <a:pt x="1250" y="1869"/>
                    <a:pt x="1250" y="1762"/>
                    <a:pt x="1322" y="1691"/>
                  </a:cubicBezTo>
                  <a:lnTo>
                    <a:pt x="1679" y="1334"/>
                  </a:lnTo>
                  <a:cubicBezTo>
                    <a:pt x="1714" y="1299"/>
                    <a:pt x="1765" y="1280"/>
                    <a:pt x="1820" y="1280"/>
                  </a:cubicBezTo>
                  <a:cubicBezTo>
                    <a:pt x="1859" y="1280"/>
                    <a:pt x="1901" y="1290"/>
                    <a:pt x="1941" y="1310"/>
                  </a:cubicBezTo>
                  <a:lnTo>
                    <a:pt x="2727" y="1822"/>
                  </a:lnTo>
                  <a:cubicBezTo>
                    <a:pt x="2759" y="1841"/>
                    <a:pt x="2791" y="1853"/>
                    <a:pt x="2822" y="1853"/>
                  </a:cubicBezTo>
                  <a:cubicBezTo>
                    <a:pt x="2850" y="1853"/>
                    <a:pt x="2878" y="1844"/>
                    <a:pt x="2905" y="1822"/>
                  </a:cubicBezTo>
                  <a:cubicBezTo>
                    <a:pt x="3096" y="1727"/>
                    <a:pt x="3310" y="1631"/>
                    <a:pt x="3513" y="1572"/>
                  </a:cubicBezTo>
                  <a:cubicBezTo>
                    <a:pt x="3572" y="1560"/>
                    <a:pt x="3632" y="1500"/>
                    <a:pt x="3632" y="1441"/>
                  </a:cubicBezTo>
                  <a:lnTo>
                    <a:pt x="3810" y="512"/>
                  </a:lnTo>
                  <a:cubicBezTo>
                    <a:pt x="3822" y="429"/>
                    <a:pt x="3917" y="357"/>
                    <a:pt x="4001" y="357"/>
                  </a:cubicBezTo>
                  <a:lnTo>
                    <a:pt x="4513" y="357"/>
                  </a:lnTo>
                  <a:cubicBezTo>
                    <a:pt x="4596" y="357"/>
                    <a:pt x="4691" y="417"/>
                    <a:pt x="4703" y="512"/>
                  </a:cubicBezTo>
                  <a:lnTo>
                    <a:pt x="4882" y="1441"/>
                  </a:lnTo>
                  <a:cubicBezTo>
                    <a:pt x="4894" y="1500"/>
                    <a:pt x="4941" y="1560"/>
                    <a:pt x="5001" y="1572"/>
                  </a:cubicBezTo>
                  <a:cubicBezTo>
                    <a:pt x="5215" y="1631"/>
                    <a:pt x="5418" y="1727"/>
                    <a:pt x="5608" y="1822"/>
                  </a:cubicBezTo>
                  <a:cubicBezTo>
                    <a:pt x="5638" y="1840"/>
                    <a:pt x="5674" y="1849"/>
                    <a:pt x="5706" y="1849"/>
                  </a:cubicBezTo>
                  <a:cubicBezTo>
                    <a:pt x="5739" y="1849"/>
                    <a:pt x="5769" y="1840"/>
                    <a:pt x="5787" y="1822"/>
                  </a:cubicBezTo>
                  <a:lnTo>
                    <a:pt x="6584" y="1310"/>
                  </a:lnTo>
                  <a:cubicBezTo>
                    <a:pt x="6617" y="1288"/>
                    <a:pt x="6656" y="1277"/>
                    <a:pt x="6696" y="1277"/>
                  </a:cubicBezTo>
                  <a:cubicBezTo>
                    <a:pt x="6745" y="1277"/>
                    <a:pt x="6795" y="1294"/>
                    <a:pt x="6835" y="1334"/>
                  </a:cubicBezTo>
                  <a:lnTo>
                    <a:pt x="7192" y="1691"/>
                  </a:lnTo>
                  <a:cubicBezTo>
                    <a:pt x="7251" y="1750"/>
                    <a:pt x="7263" y="1858"/>
                    <a:pt x="7216" y="1941"/>
                  </a:cubicBezTo>
                  <a:lnTo>
                    <a:pt x="6704" y="2739"/>
                  </a:lnTo>
                  <a:cubicBezTo>
                    <a:pt x="6668" y="2798"/>
                    <a:pt x="6656" y="2858"/>
                    <a:pt x="6704" y="2917"/>
                  </a:cubicBezTo>
                  <a:cubicBezTo>
                    <a:pt x="6799" y="3108"/>
                    <a:pt x="6894" y="3322"/>
                    <a:pt x="6954" y="3524"/>
                  </a:cubicBezTo>
                  <a:cubicBezTo>
                    <a:pt x="6965" y="3584"/>
                    <a:pt x="7025" y="3643"/>
                    <a:pt x="7085" y="3643"/>
                  </a:cubicBezTo>
                  <a:lnTo>
                    <a:pt x="8013" y="3822"/>
                  </a:lnTo>
                  <a:cubicBezTo>
                    <a:pt x="8097" y="3834"/>
                    <a:pt x="8168" y="3929"/>
                    <a:pt x="8168" y="4013"/>
                  </a:cubicBezTo>
                  <a:lnTo>
                    <a:pt x="8168" y="4525"/>
                  </a:lnTo>
                  <a:cubicBezTo>
                    <a:pt x="8168" y="4608"/>
                    <a:pt x="8108" y="4703"/>
                    <a:pt x="8013" y="4715"/>
                  </a:cubicBezTo>
                  <a:lnTo>
                    <a:pt x="7085" y="4894"/>
                  </a:lnTo>
                  <a:cubicBezTo>
                    <a:pt x="7025" y="4906"/>
                    <a:pt x="6965" y="4953"/>
                    <a:pt x="6954" y="5013"/>
                  </a:cubicBezTo>
                  <a:cubicBezTo>
                    <a:pt x="6906" y="5156"/>
                    <a:pt x="6846" y="5322"/>
                    <a:pt x="6787" y="5477"/>
                  </a:cubicBezTo>
                  <a:cubicBezTo>
                    <a:pt x="6739" y="5560"/>
                    <a:pt x="6787" y="5668"/>
                    <a:pt x="6882" y="5715"/>
                  </a:cubicBezTo>
                  <a:cubicBezTo>
                    <a:pt x="6903" y="5724"/>
                    <a:pt x="6926" y="5729"/>
                    <a:pt x="6949" y="5729"/>
                  </a:cubicBezTo>
                  <a:cubicBezTo>
                    <a:pt x="7016" y="5729"/>
                    <a:pt x="7085" y="5691"/>
                    <a:pt x="7120" y="5620"/>
                  </a:cubicBezTo>
                  <a:cubicBezTo>
                    <a:pt x="7180" y="5489"/>
                    <a:pt x="7239" y="5358"/>
                    <a:pt x="7275" y="5215"/>
                  </a:cubicBezTo>
                  <a:lnTo>
                    <a:pt x="8097" y="5060"/>
                  </a:lnTo>
                  <a:cubicBezTo>
                    <a:pt x="8347" y="5013"/>
                    <a:pt x="8549" y="4775"/>
                    <a:pt x="8549" y="4525"/>
                  </a:cubicBezTo>
                  <a:lnTo>
                    <a:pt x="8549" y="4013"/>
                  </a:lnTo>
                  <a:cubicBezTo>
                    <a:pt x="8549" y="3763"/>
                    <a:pt x="8370" y="3524"/>
                    <a:pt x="8097" y="3477"/>
                  </a:cubicBezTo>
                  <a:lnTo>
                    <a:pt x="7275" y="3310"/>
                  </a:lnTo>
                  <a:cubicBezTo>
                    <a:pt x="7216" y="3155"/>
                    <a:pt x="7156" y="2977"/>
                    <a:pt x="7073" y="2822"/>
                  </a:cubicBezTo>
                  <a:lnTo>
                    <a:pt x="7537" y="2119"/>
                  </a:lnTo>
                  <a:cubicBezTo>
                    <a:pt x="7680" y="1905"/>
                    <a:pt x="7656" y="1619"/>
                    <a:pt x="7454" y="1441"/>
                  </a:cubicBezTo>
                  <a:lnTo>
                    <a:pt x="7096" y="1084"/>
                  </a:lnTo>
                  <a:cubicBezTo>
                    <a:pt x="6992" y="980"/>
                    <a:pt x="6848" y="924"/>
                    <a:pt x="6705" y="924"/>
                  </a:cubicBezTo>
                  <a:cubicBezTo>
                    <a:pt x="6603" y="924"/>
                    <a:pt x="6502" y="953"/>
                    <a:pt x="6418" y="1012"/>
                  </a:cubicBezTo>
                  <a:lnTo>
                    <a:pt x="5715" y="1465"/>
                  </a:lnTo>
                  <a:cubicBezTo>
                    <a:pt x="5549" y="1381"/>
                    <a:pt x="5394" y="1322"/>
                    <a:pt x="5227" y="1262"/>
                  </a:cubicBezTo>
                  <a:lnTo>
                    <a:pt x="5060" y="441"/>
                  </a:lnTo>
                  <a:cubicBezTo>
                    <a:pt x="5013" y="191"/>
                    <a:pt x="4775" y="0"/>
                    <a:pt x="4525"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7"/>
            <p:cNvSpPr/>
            <p:nvPr/>
          </p:nvSpPr>
          <p:spPr>
            <a:xfrm>
              <a:off x="3184798" y="3878883"/>
              <a:ext cx="109550" cy="94018"/>
            </a:xfrm>
            <a:custGeom>
              <a:avLst/>
              <a:gdLst/>
              <a:ahLst/>
              <a:cxnLst/>
              <a:rect l="l" t="t" r="r" b="b"/>
              <a:pathLst>
                <a:path w="3442" h="2954" extrusionOk="0">
                  <a:moveTo>
                    <a:pt x="1465" y="1"/>
                  </a:moveTo>
                  <a:cubicBezTo>
                    <a:pt x="941" y="1"/>
                    <a:pt x="453" y="191"/>
                    <a:pt x="72" y="561"/>
                  </a:cubicBezTo>
                  <a:cubicBezTo>
                    <a:pt x="0" y="632"/>
                    <a:pt x="0" y="739"/>
                    <a:pt x="72" y="811"/>
                  </a:cubicBezTo>
                  <a:cubicBezTo>
                    <a:pt x="113" y="852"/>
                    <a:pt x="158" y="873"/>
                    <a:pt x="203" y="873"/>
                  </a:cubicBezTo>
                  <a:cubicBezTo>
                    <a:pt x="247" y="873"/>
                    <a:pt x="292" y="852"/>
                    <a:pt x="334" y="811"/>
                  </a:cubicBezTo>
                  <a:cubicBezTo>
                    <a:pt x="631" y="513"/>
                    <a:pt x="1024" y="358"/>
                    <a:pt x="1465" y="358"/>
                  </a:cubicBezTo>
                  <a:cubicBezTo>
                    <a:pt x="2358" y="358"/>
                    <a:pt x="3084" y="1084"/>
                    <a:pt x="3084" y="1977"/>
                  </a:cubicBezTo>
                  <a:cubicBezTo>
                    <a:pt x="3084" y="2227"/>
                    <a:pt x="3024" y="2477"/>
                    <a:pt x="2905" y="2716"/>
                  </a:cubicBezTo>
                  <a:cubicBezTo>
                    <a:pt x="2846" y="2799"/>
                    <a:pt x="2894" y="2894"/>
                    <a:pt x="2977" y="2942"/>
                  </a:cubicBezTo>
                  <a:cubicBezTo>
                    <a:pt x="3013" y="2954"/>
                    <a:pt x="3036" y="2954"/>
                    <a:pt x="3048" y="2954"/>
                  </a:cubicBezTo>
                  <a:cubicBezTo>
                    <a:pt x="3108" y="2954"/>
                    <a:pt x="3167" y="2930"/>
                    <a:pt x="3215" y="2870"/>
                  </a:cubicBezTo>
                  <a:cubicBezTo>
                    <a:pt x="3370" y="2585"/>
                    <a:pt x="3441" y="2287"/>
                    <a:pt x="3441" y="1977"/>
                  </a:cubicBezTo>
                  <a:cubicBezTo>
                    <a:pt x="3441" y="894"/>
                    <a:pt x="2560" y="1"/>
                    <a:pt x="146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7"/>
            <p:cNvSpPr/>
            <p:nvPr/>
          </p:nvSpPr>
          <p:spPr>
            <a:xfrm>
              <a:off x="3168120" y="3917331"/>
              <a:ext cx="102707" cy="87016"/>
            </a:xfrm>
            <a:custGeom>
              <a:avLst/>
              <a:gdLst/>
              <a:ahLst/>
              <a:cxnLst/>
              <a:rect l="l" t="t" r="r" b="b"/>
              <a:pathLst>
                <a:path w="3227" h="2734" extrusionOk="0">
                  <a:moveTo>
                    <a:pt x="277" y="0"/>
                  </a:moveTo>
                  <a:cubicBezTo>
                    <a:pt x="203" y="0"/>
                    <a:pt x="136" y="38"/>
                    <a:pt x="108" y="115"/>
                  </a:cubicBezTo>
                  <a:cubicBezTo>
                    <a:pt x="36" y="317"/>
                    <a:pt x="0" y="531"/>
                    <a:pt x="0" y="758"/>
                  </a:cubicBezTo>
                  <a:cubicBezTo>
                    <a:pt x="0" y="1841"/>
                    <a:pt x="881" y="2734"/>
                    <a:pt x="1977" y="2734"/>
                  </a:cubicBezTo>
                  <a:cubicBezTo>
                    <a:pt x="2394" y="2734"/>
                    <a:pt x="2798" y="2603"/>
                    <a:pt x="3144" y="2365"/>
                  </a:cubicBezTo>
                  <a:cubicBezTo>
                    <a:pt x="3215" y="2305"/>
                    <a:pt x="3227" y="2198"/>
                    <a:pt x="3191" y="2127"/>
                  </a:cubicBezTo>
                  <a:cubicBezTo>
                    <a:pt x="3162" y="2075"/>
                    <a:pt x="3106" y="2051"/>
                    <a:pt x="3050" y="2051"/>
                  </a:cubicBezTo>
                  <a:cubicBezTo>
                    <a:pt x="3015" y="2051"/>
                    <a:pt x="2981" y="2061"/>
                    <a:pt x="2953" y="2079"/>
                  </a:cubicBezTo>
                  <a:cubicBezTo>
                    <a:pt x="2667" y="2282"/>
                    <a:pt x="2334" y="2389"/>
                    <a:pt x="2001" y="2389"/>
                  </a:cubicBezTo>
                  <a:cubicBezTo>
                    <a:pt x="1108" y="2389"/>
                    <a:pt x="370" y="1662"/>
                    <a:pt x="370" y="769"/>
                  </a:cubicBezTo>
                  <a:cubicBezTo>
                    <a:pt x="370" y="591"/>
                    <a:pt x="405" y="412"/>
                    <a:pt x="465" y="246"/>
                  </a:cubicBezTo>
                  <a:cubicBezTo>
                    <a:pt x="465" y="138"/>
                    <a:pt x="417" y="43"/>
                    <a:pt x="334" y="7"/>
                  </a:cubicBezTo>
                  <a:cubicBezTo>
                    <a:pt x="315" y="3"/>
                    <a:pt x="296" y="0"/>
                    <a:pt x="27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7"/>
            <p:cNvSpPr/>
            <p:nvPr/>
          </p:nvSpPr>
          <p:spPr>
            <a:xfrm>
              <a:off x="3264749" y="3976275"/>
              <a:ext cx="183836" cy="183836"/>
            </a:xfrm>
            <a:custGeom>
              <a:avLst/>
              <a:gdLst/>
              <a:ahLst/>
              <a:cxnLst/>
              <a:rect l="l" t="t" r="r" b="b"/>
              <a:pathLst>
                <a:path w="5776" h="5776" extrusionOk="0">
                  <a:moveTo>
                    <a:pt x="2739" y="1"/>
                  </a:moveTo>
                  <a:cubicBezTo>
                    <a:pt x="2548" y="1"/>
                    <a:pt x="2370" y="156"/>
                    <a:pt x="2322" y="346"/>
                  </a:cubicBezTo>
                  <a:lnTo>
                    <a:pt x="2215" y="846"/>
                  </a:lnTo>
                  <a:cubicBezTo>
                    <a:pt x="2132" y="882"/>
                    <a:pt x="2036" y="930"/>
                    <a:pt x="1953" y="953"/>
                  </a:cubicBezTo>
                  <a:lnTo>
                    <a:pt x="1525" y="668"/>
                  </a:lnTo>
                  <a:cubicBezTo>
                    <a:pt x="1454" y="627"/>
                    <a:pt x="1372" y="606"/>
                    <a:pt x="1291" y="606"/>
                  </a:cubicBezTo>
                  <a:cubicBezTo>
                    <a:pt x="1181" y="606"/>
                    <a:pt x="1071" y="645"/>
                    <a:pt x="989" y="727"/>
                  </a:cubicBezTo>
                  <a:lnTo>
                    <a:pt x="751" y="965"/>
                  </a:lnTo>
                  <a:cubicBezTo>
                    <a:pt x="620" y="1108"/>
                    <a:pt x="584" y="1322"/>
                    <a:pt x="691" y="1501"/>
                  </a:cubicBezTo>
                  <a:lnTo>
                    <a:pt x="977" y="1942"/>
                  </a:lnTo>
                  <a:cubicBezTo>
                    <a:pt x="917" y="2061"/>
                    <a:pt x="870" y="2180"/>
                    <a:pt x="822" y="2311"/>
                  </a:cubicBezTo>
                  <a:cubicBezTo>
                    <a:pt x="786" y="2394"/>
                    <a:pt x="858" y="2501"/>
                    <a:pt x="941" y="2537"/>
                  </a:cubicBezTo>
                  <a:cubicBezTo>
                    <a:pt x="954" y="2541"/>
                    <a:pt x="967" y="2542"/>
                    <a:pt x="980" y="2542"/>
                  </a:cubicBezTo>
                  <a:cubicBezTo>
                    <a:pt x="1055" y="2542"/>
                    <a:pt x="1137" y="2489"/>
                    <a:pt x="1167" y="2418"/>
                  </a:cubicBezTo>
                  <a:cubicBezTo>
                    <a:pt x="1203" y="2275"/>
                    <a:pt x="1251" y="2144"/>
                    <a:pt x="1322" y="2025"/>
                  </a:cubicBezTo>
                  <a:cubicBezTo>
                    <a:pt x="1358" y="1965"/>
                    <a:pt x="1358" y="1894"/>
                    <a:pt x="1322" y="1846"/>
                  </a:cubicBezTo>
                  <a:lnTo>
                    <a:pt x="989" y="1322"/>
                  </a:lnTo>
                  <a:cubicBezTo>
                    <a:pt x="977" y="1299"/>
                    <a:pt x="977" y="1263"/>
                    <a:pt x="1001" y="1239"/>
                  </a:cubicBezTo>
                  <a:lnTo>
                    <a:pt x="1239" y="1001"/>
                  </a:lnTo>
                  <a:cubicBezTo>
                    <a:pt x="1258" y="981"/>
                    <a:pt x="1274" y="973"/>
                    <a:pt x="1291" y="973"/>
                  </a:cubicBezTo>
                  <a:cubicBezTo>
                    <a:pt x="1304" y="973"/>
                    <a:pt x="1318" y="978"/>
                    <a:pt x="1334" y="989"/>
                  </a:cubicBezTo>
                  <a:lnTo>
                    <a:pt x="1846" y="1322"/>
                  </a:lnTo>
                  <a:cubicBezTo>
                    <a:pt x="1878" y="1342"/>
                    <a:pt x="1910" y="1354"/>
                    <a:pt x="1942" y="1354"/>
                  </a:cubicBezTo>
                  <a:cubicBezTo>
                    <a:pt x="1969" y="1354"/>
                    <a:pt x="1997" y="1345"/>
                    <a:pt x="2025" y="1322"/>
                  </a:cubicBezTo>
                  <a:cubicBezTo>
                    <a:pt x="2144" y="1251"/>
                    <a:pt x="2287" y="1203"/>
                    <a:pt x="2417" y="1156"/>
                  </a:cubicBezTo>
                  <a:cubicBezTo>
                    <a:pt x="2477" y="1144"/>
                    <a:pt x="2537" y="1084"/>
                    <a:pt x="2537" y="1025"/>
                  </a:cubicBezTo>
                  <a:lnTo>
                    <a:pt x="2656" y="418"/>
                  </a:lnTo>
                  <a:cubicBezTo>
                    <a:pt x="2656" y="382"/>
                    <a:pt x="2679" y="358"/>
                    <a:pt x="2727" y="358"/>
                  </a:cubicBezTo>
                  <a:lnTo>
                    <a:pt x="3060" y="358"/>
                  </a:lnTo>
                  <a:cubicBezTo>
                    <a:pt x="3084" y="358"/>
                    <a:pt x="3120" y="394"/>
                    <a:pt x="3132" y="418"/>
                  </a:cubicBezTo>
                  <a:lnTo>
                    <a:pt x="3251" y="1025"/>
                  </a:lnTo>
                  <a:cubicBezTo>
                    <a:pt x="3263" y="1084"/>
                    <a:pt x="3310" y="1144"/>
                    <a:pt x="3370" y="1156"/>
                  </a:cubicBezTo>
                  <a:cubicBezTo>
                    <a:pt x="3501" y="1203"/>
                    <a:pt x="3632" y="1251"/>
                    <a:pt x="3751" y="1322"/>
                  </a:cubicBezTo>
                  <a:cubicBezTo>
                    <a:pt x="3781" y="1340"/>
                    <a:pt x="3816" y="1349"/>
                    <a:pt x="3849" y="1349"/>
                  </a:cubicBezTo>
                  <a:cubicBezTo>
                    <a:pt x="3882" y="1349"/>
                    <a:pt x="3912" y="1340"/>
                    <a:pt x="3930" y="1322"/>
                  </a:cubicBezTo>
                  <a:lnTo>
                    <a:pt x="4453" y="989"/>
                  </a:lnTo>
                  <a:cubicBezTo>
                    <a:pt x="4469" y="978"/>
                    <a:pt x="4483" y="973"/>
                    <a:pt x="4497" y="973"/>
                  </a:cubicBezTo>
                  <a:cubicBezTo>
                    <a:pt x="4513" y="973"/>
                    <a:pt x="4529" y="981"/>
                    <a:pt x="4549" y="1001"/>
                  </a:cubicBezTo>
                  <a:lnTo>
                    <a:pt x="4787" y="1239"/>
                  </a:lnTo>
                  <a:cubicBezTo>
                    <a:pt x="4811" y="1263"/>
                    <a:pt x="4811" y="1299"/>
                    <a:pt x="4799" y="1322"/>
                  </a:cubicBezTo>
                  <a:lnTo>
                    <a:pt x="4453" y="1846"/>
                  </a:lnTo>
                  <a:cubicBezTo>
                    <a:pt x="4430" y="1906"/>
                    <a:pt x="4406" y="1965"/>
                    <a:pt x="4453" y="2025"/>
                  </a:cubicBezTo>
                  <a:cubicBezTo>
                    <a:pt x="4525" y="2144"/>
                    <a:pt x="4573" y="2275"/>
                    <a:pt x="4620" y="2418"/>
                  </a:cubicBezTo>
                  <a:cubicBezTo>
                    <a:pt x="4632" y="2477"/>
                    <a:pt x="4692" y="2537"/>
                    <a:pt x="4751" y="2537"/>
                  </a:cubicBezTo>
                  <a:lnTo>
                    <a:pt x="5358" y="2656"/>
                  </a:lnTo>
                  <a:cubicBezTo>
                    <a:pt x="5394" y="2656"/>
                    <a:pt x="5418" y="2680"/>
                    <a:pt x="5418" y="2727"/>
                  </a:cubicBezTo>
                  <a:lnTo>
                    <a:pt x="5418" y="3049"/>
                  </a:lnTo>
                  <a:cubicBezTo>
                    <a:pt x="5418" y="3085"/>
                    <a:pt x="5394" y="3108"/>
                    <a:pt x="5358" y="3132"/>
                  </a:cubicBezTo>
                  <a:lnTo>
                    <a:pt x="4751" y="3251"/>
                  </a:lnTo>
                  <a:cubicBezTo>
                    <a:pt x="4692" y="3263"/>
                    <a:pt x="4632" y="3311"/>
                    <a:pt x="4620" y="3370"/>
                  </a:cubicBezTo>
                  <a:cubicBezTo>
                    <a:pt x="4573" y="3501"/>
                    <a:pt x="4525" y="3632"/>
                    <a:pt x="4453" y="3751"/>
                  </a:cubicBezTo>
                  <a:cubicBezTo>
                    <a:pt x="4430" y="3811"/>
                    <a:pt x="4430" y="3882"/>
                    <a:pt x="4453" y="3930"/>
                  </a:cubicBezTo>
                  <a:lnTo>
                    <a:pt x="4799" y="4454"/>
                  </a:lnTo>
                  <a:cubicBezTo>
                    <a:pt x="4811" y="4478"/>
                    <a:pt x="4811" y="4513"/>
                    <a:pt x="4787" y="4537"/>
                  </a:cubicBezTo>
                  <a:lnTo>
                    <a:pt x="4549" y="4775"/>
                  </a:lnTo>
                  <a:cubicBezTo>
                    <a:pt x="4526" y="4798"/>
                    <a:pt x="4508" y="4806"/>
                    <a:pt x="4489" y="4806"/>
                  </a:cubicBezTo>
                  <a:cubicBezTo>
                    <a:pt x="4478" y="4806"/>
                    <a:pt x="4467" y="4803"/>
                    <a:pt x="4453" y="4799"/>
                  </a:cubicBezTo>
                  <a:lnTo>
                    <a:pt x="3930" y="4454"/>
                  </a:lnTo>
                  <a:cubicBezTo>
                    <a:pt x="3898" y="4435"/>
                    <a:pt x="3866" y="4422"/>
                    <a:pt x="3834" y="4422"/>
                  </a:cubicBezTo>
                  <a:cubicBezTo>
                    <a:pt x="3806" y="4422"/>
                    <a:pt x="3779" y="4432"/>
                    <a:pt x="3751" y="4454"/>
                  </a:cubicBezTo>
                  <a:cubicBezTo>
                    <a:pt x="3632" y="4525"/>
                    <a:pt x="3501" y="4573"/>
                    <a:pt x="3370" y="4621"/>
                  </a:cubicBezTo>
                  <a:cubicBezTo>
                    <a:pt x="3310" y="4632"/>
                    <a:pt x="3251" y="4692"/>
                    <a:pt x="3251" y="4751"/>
                  </a:cubicBezTo>
                  <a:lnTo>
                    <a:pt x="3132" y="5359"/>
                  </a:lnTo>
                  <a:cubicBezTo>
                    <a:pt x="3132" y="5394"/>
                    <a:pt x="3096" y="5418"/>
                    <a:pt x="3060" y="5418"/>
                  </a:cubicBezTo>
                  <a:lnTo>
                    <a:pt x="2727" y="5418"/>
                  </a:lnTo>
                  <a:cubicBezTo>
                    <a:pt x="2703" y="5418"/>
                    <a:pt x="2668" y="5394"/>
                    <a:pt x="2656" y="5359"/>
                  </a:cubicBezTo>
                  <a:lnTo>
                    <a:pt x="2537" y="4751"/>
                  </a:lnTo>
                  <a:cubicBezTo>
                    <a:pt x="2525" y="4692"/>
                    <a:pt x="2477" y="4632"/>
                    <a:pt x="2417" y="4621"/>
                  </a:cubicBezTo>
                  <a:cubicBezTo>
                    <a:pt x="2287" y="4573"/>
                    <a:pt x="2144" y="4525"/>
                    <a:pt x="2025" y="4454"/>
                  </a:cubicBezTo>
                  <a:cubicBezTo>
                    <a:pt x="1995" y="4436"/>
                    <a:pt x="1962" y="4427"/>
                    <a:pt x="1931" y="4427"/>
                  </a:cubicBezTo>
                  <a:cubicBezTo>
                    <a:pt x="1900" y="4427"/>
                    <a:pt x="1870" y="4436"/>
                    <a:pt x="1846" y="4454"/>
                  </a:cubicBezTo>
                  <a:lnTo>
                    <a:pt x="1334" y="4799"/>
                  </a:lnTo>
                  <a:cubicBezTo>
                    <a:pt x="1321" y="4803"/>
                    <a:pt x="1309" y="4806"/>
                    <a:pt x="1298" y="4806"/>
                  </a:cubicBezTo>
                  <a:cubicBezTo>
                    <a:pt x="1279" y="4806"/>
                    <a:pt x="1261" y="4798"/>
                    <a:pt x="1239" y="4775"/>
                  </a:cubicBezTo>
                  <a:lnTo>
                    <a:pt x="1001" y="4537"/>
                  </a:lnTo>
                  <a:cubicBezTo>
                    <a:pt x="977" y="4513"/>
                    <a:pt x="977" y="4478"/>
                    <a:pt x="989" y="4454"/>
                  </a:cubicBezTo>
                  <a:lnTo>
                    <a:pt x="1322" y="3930"/>
                  </a:lnTo>
                  <a:cubicBezTo>
                    <a:pt x="1358" y="3870"/>
                    <a:pt x="1370" y="3811"/>
                    <a:pt x="1322" y="3751"/>
                  </a:cubicBezTo>
                  <a:cubicBezTo>
                    <a:pt x="1251" y="3632"/>
                    <a:pt x="1215" y="3501"/>
                    <a:pt x="1167" y="3370"/>
                  </a:cubicBezTo>
                  <a:cubicBezTo>
                    <a:pt x="1144" y="3311"/>
                    <a:pt x="1084" y="3251"/>
                    <a:pt x="1024" y="3251"/>
                  </a:cubicBezTo>
                  <a:lnTo>
                    <a:pt x="417" y="3132"/>
                  </a:lnTo>
                  <a:cubicBezTo>
                    <a:pt x="393" y="3132"/>
                    <a:pt x="358" y="3097"/>
                    <a:pt x="358" y="3049"/>
                  </a:cubicBezTo>
                  <a:lnTo>
                    <a:pt x="358" y="2727"/>
                  </a:lnTo>
                  <a:cubicBezTo>
                    <a:pt x="358" y="2692"/>
                    <a:pt x="393" y="2668"/>
                    <a:pt x="417" y="2656"/>
                  </a:cubicBezTo>
                  <a:lnTo>
                    <a:pt x="465" y="2632"/>
                  </a:lnTo>
                  <a:cubicBezTo>
                    <a:pt x="548" y="2620"/>
                    <a:pt x="632" y="2525"/>
                    <a:pt x="596" y="2430"/>
                  </a:cubicBezTo>
                  <a:cubicBezTo>
                    <a:pt x="586" y="2352"/>
                    <a:pt x="520" y="2289"/>
                    <a:pt x="444" y="2289"/>
                  </a:cubicBezTo>
                  <a:cubicBezTo>
                    <a:pt x="428" y="2289"/>
                    <a:pt x="410" y="2292"/>
                    <a:pt x="393" y="2299"/>
                  </a:cubicBezTo>
                  <a:lnTo>
                    <a:pt x="346" y="2311"/>
                  </a:lnTo>
                  <a:cubicBezTo>
                    <a:pt x="155" y="2358"/>
                    <a:pt x="1" y="2513"/>
                    <a:pt x="1" y="2727"/>
                  </a:cubicBezTo>
                  <a:lnTo>
                    <a:pt x="1" y="3049"/>
                  </a:lnTo>
                  <a:cubicBezTo>
                    <a:pt x="1" y="3251"/>
                    <a:pt x="155" y="3430"/>
                    <a:pt x="346" y="3466"/>
                  </a:cubicBezTo>
                  <a:lnTo>
                    <a:pt x="846" y="3573"/>
                  </a:lnTo>
                  <a:cubicBezTo>
                    <a:pt x="882" y="3668"/>
                    <a:pt x="929" y="3751"/>
                    <a:pt x="953" y="3847"/>
                  </a:cubicBezTo>
                  <a:lnTo>
                    <a:pt x="679" y="4275"/>
                  </a:lnTo>
                  <a:cubicBezTo>
                    <a:pt x="572" y="4442"/>
                    <a:pt x="584" y="4656"/>
                    <a:pt x="727" y="4811"/>
                  </a:cubicBezTo>
                  <a:lnTo>
                    <a:pt x="977" y="5049"/>
                  </a:lnTo>
                  <a:cubicBezTo>
                    <a:pt x="1055" y="5127"/>
                    <a:pt x="1163" y="5172"/>
                    <a:pt x="1278" y="5172"/>
                  </a:cubicBezTo>
                  <a:cubicBezTo>
                    <a:pt x="1356" y="5172"/>
                    <a:pt x="1436" y="5152"/>
                    <a:pt x="1513" y="5109"/>
                  </a:cubicBezTo>
                  <a:lnTo>
                    <a:pt x="1941" y="4823"/>
                  </a:lnTo>
                  <a:cubicBezTo>
                    <a:pt x="2025" y="4871"/>
                    <a:pt x="2120" y="4894"/>
                    <a:pt x="2203" y="4930"/>
                  </a:cubicBezTo>
                  <a:lnTo>
                    <a:pt x="2310" y="5430"/>
                  </a:lnTo>
                  <a:cubicBezTo>
                    <a:pt x="2358" y="5633"/>
                    <a:pt x="2513" y="5775"/>
                    <a:pt x="2727" y="5775"/>
                  </a:cubicBezTo>
                  <a:lnTo>
                    <a:pt x="3060" y="5775"/>
                  </a:lnTo>
                  <a:cubicBezTo>
                    <a:pt x="3251" y="5775"/>
                    <a:pt x="3430" y="5633"/>
                    <a:pt x="3465" y="5430"/>
                  </a:cubicBezTo>
                  <a:lnTo>
                    <a:pt x="3572" y="4930"/>
                  </a:lnTo>
                  <a:cubicBezTo>
                    <a:pt x="3668" y="4894"/>
                    <a:pt x="3751" y="4859"/>
                    <a:pt x="3846" y="4823"/>
                  </a:cubicBezTo>
                  <a:lnTo>
                    <a:pt x="4275" y="5109"/>
                  </a:lnTo>
                  <a:cubicBezTo>
                    <a:pt x="4344" y="5153"/>
                    <a:pt x="4422" y="5175"/>
                    <a:pt x="4500" y="5175"/>
                  </a:cubicBezTo>
                  <a:cubicBezTo>
                    <a:pt x="4610" y="5175"/>
                    <a:pt x="4720" y="5132"/>
                    <a:pt x="4811" y="5049"/>
                  </a:cubicBezTo>
                  <a:lnTo>
                    <a:pt x="5049" y="4811"/>
                  </a:lnTo>
                  <a:cubicBezTo>
                    <a:pt x="5180" y="4680"/>
                    <a:pt x="5215" y="4454"/>
                    <a:pt x="5108" y="4275"/>
                  </a:cubicBezTo>
                  <a:lnTo>
                    <a:pt x="4823" y="3847"/>
                  </a:lnTo>
                  <a:cubicBezTo>
                    <a:pt x="4870" y="3751"/>
                    <a:pt x="4894" y="3668"/>
                    <a:pt x="4930" y="3573"/>
                  </a:cubicBezTo>
                  <a:lnTo>
                    <a:pt x="5442" y="3466"/>
                  </a:lnTo>
                  <a:cubicBezTo>
                    <a:pt x="5632" y="3430"/>
                    <a:pt x="5775" y="3263"/>
                    <a:pt x="5775" y="3049"/>
                  </a:cubicBezTo>
                  <a:lnTo>
                    <a:pt x="5775" y="2727"/>
                  </a:lnTo>
                  <a:cubicBezTo>
                    <a:pt x="5775" y="2513"/>
                    <a:pt x="5644" y="2358"/>
                    <a:pt x="5454" y="2311"/>
                  </a:cubicBezTo>
                  <a:lnTo>
                    <a:pt x="4942" y="2204"/>
                  </a:lnTo>
                  <a:cubicBezTo>
                    <a:pt x="4918" y="2120"/>
                    <a:pt x="4870" y="2025"/>
                    <a:pt x="4846" y="1942"/>
                  </a:cubicBezTo>
                  <a:lnTo>
                    <a:pt x="5120" y="1501"/>
                  </a:lnTo>
                  <a:cubicBezTo>
                    <a:pt x="5227" y="1346"/>
                    <a:pt x="5215" y="1120"/>
                    <a:pt x="5061" y="965"/>
                  </a:cubicBezTo>
                  <a:lnTo>
                    <a:pt x="4823" y="727"/>
                  </a:lnTo>
                  <a:cubicBezTo>
                    <a:pt x="4745" y="650"/>
                    <a:pt x="4634" y="610"/>
                    <a:pt x="4520" y="610"/>
                  </a:cubicBezTo>
                  <a:cubicBezTo>
                    <a:pt x="4441" y="610"/>
                    <a:pt x="4360" y="629"/>
                    <a:pt x="4287" y="668"/>
                  </a:cubicBezTo>
                  <a:lnTo>
                    <a:pt x="3858" y="953"/>
                  </a:lnTo>
                  <a:cubicBezTo>
                    <a:pt x="3763" y="906"/>
                    <a:pt x="3680" y="882"/>
                    <a:pt x="3596" y="846"/>
                  </a:cubicBezTo>
                  <a:lnTo>
                    <a:pt x="3489" y="346"/>
                  </a:lnTo>
                  <a:cubicBezTo>
                    <a:pt x="3441" y="156"/>
                    <a:pt x="3275" y="1"/>
                    <a:pt x="307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7"/>
            <p:cNvSpPr/>
            <p:nvPr/>
          </p:nvSpPr>
          <p:spPr>
            <a:xfrm>
              <a:off x="3326526" y="4036907"/>
              <a:ext cx="62541" cy="62573"/>
            </a:xfrm>
            <a:custGeom>
              <a:avLst/>
              <a:gdLst/>
              <a:ahLst/>
              <a:cxnLst/>
              <a:rect l="l" t="t" r="r" b="b"/>
              <a:pathLst>
                <a:path w="1965" h="1966" extrusionOk="0">
                  <a:moveTo>
                    <a:pt x="977" y="1"/>
                  </a:moveTo>
                  <a:cubicBezTo>
                    <a:pt x="441" y="1"/>
                    <a:pt x="0" y="453"/>
                    <a:pt x="0" y="989"/>
                  </a:cubicBezTo>
                  <a:cubicBezTo>
                    <a:pt x="0" y="1525"/>
                    <a:pt x="441" y="1965"/>
                    <a:pt x="977" y="1965"/>
                  </a:cubicBezTo>
                  <a:cubicBezTo>
                    <a:pt x="1203" y="1965"/>
                    <a:pt x="1417" y="1894"/>
                    <a:pt x="1572" y="1763"/>
                  </a:cubicBezTo>
                  <a:cubicBezTo>
                    <a:pt x="1655" y="1703"/>
                    <a:pt x="1667" y="1596"/>
                    <a:pt x="1608" y="1501"/>
                  </a:cubicBezTo>
                  <a:cubicBezTo>
                    <a:pt x="1574" y="1461"/>
                    <a:pt x="1525" y="1439"/>
                    <a:pt x="1473" y="1439"/>
                  </a:cubicBezTo>
                  <a:cubicBezTo>
                    <a:pt x="1434" y="1439"/>
                    <a:pt x="1394" y="1452"/>
                    <a:pt x="1358" y="1477"/>
                  </a:cubicBezTo>
                  <a:cubicBezTo>
                    <a:pt x="1250" y="1561"/>
                    <a:pt x="1119" y="1608"/>
                    <a:pt x="965" y="1608"/>
                  </a:cubicBezTo>
                  <a:cubicBezTo>
                    <a:pt x="619" y="1608"/>
                    <a:pt x="346" y="1322"/>
                    <a:pt x="346" y="977"/>
                  </a:cubicBezTo>
                  <a:cubicBezTo>
                    <a:pt x="346" y="644"/>
                    <a:pt x="619" y="358"/>
                    <a:pt x="977" y="358"/>
                  </a:cubicBezTo>
                  <a:cubicBezTo>
                    <a:pt x="1322" y="358"/>
                    <a:pt x="1608" y="644"/>
                    <a:pt x="1608" y="989"/>
                  </a:cubicBezTo>
                  <a:cubicBezTo>
                    <a:pt x="1608" y="1084"/>
                    <a:pt x="1679" y="1168"/>
                    <a:pt x="1786" y="1168"/>
                  </a:cubicBezTo>
                  <a:cubicBezTo>
                    <a:pt x="1893" y="1168"/>
                    <a:pt x="1965" y="1084"/>
                    <a:pt x="1965" y="989"/>
                  </a:cubicBezTo>
                  <a:cubicBezTo>
                    <a:pt x="1965" y="453"/>
                    <a:pt x="1512" y="1"/>
                    <a:pt x="977"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87"/>
            <p:cNvSpPr/>
            <p:nvPr/>
          </p:nvSpPr>
          <p:spPr>
            <a:xfrm>
              <a:off x="3196542" y="3907687"/>
              <a:ext cx="68238" cy="68238"/>
            </a:xfrm>
            <a:custGeom>
              <a:avLst/>
              <a:gdLst/>
              <a:ahLst/>
              <a:cxnLst/>
              <a:rect l="l" t="t" r="r" b="b"/>
              <a:pathLst>
                <a:path w="2144" h="2144" extrusionOk="0">
                  <a:moveTo>
                    <a:pt x="1072" y="358"/>
                  </a:moveTo>
                  <a:cubicBezTo>
                    <a:pt x="1477" y="358"/>
                    <a:pt x="1786" y="680"/>
                    <a:pt x="1786" y="1072"/>
                  </a:cubicBezTo>
                  <a:cubicBezTo>
                    <a:pt x="1786" y="1477"/>
                    <a:pt x="1465" y="1787"/>
                    <a:pt x="1072" y="1787"/>
                  </a:cubicBezTo>
                  <a:cubicBezTo>
                    <a:pt x="691" y="1787"/>
                    <a:pt x="358" y="1453"/>
                    <a:pt x="358" y="1072"/>
                  </a:cubicBezTo>
                  <a:cubicBezTo>
                    <a:pt x="358" y="668"/>
                    <a:pt x="691" y="358"/>
                    <a:pt x="1072" y="358"/>
                  </a:cubicBezTo>
                  <a:close/>
                  <a:moveTo>
                    <a:pt x="1072" y="1"/>
                  </a:moveTo>
                  <a:cubicBezTo>
                    <a:pt x="477" y="1"/>
                    <a:pt x="0" y="477"/>
                    <a:pt x="0" y="1072"/>
                  </a:cubicBezTo>
                  <a:cubicBezTo>
                    <a:pt x="0" y="1668"/>
                    <a:pt x="477" y="2144"/>
                    <a:pt x="1072" y="2144"/>
                  </a:cubicBezTo>
                  <a:cubicBezTo>
                    <a:pt x="1667" y="2144"/>
                    <a:pt x="2144" y="1656"/>
                    <a:pt x="2144" y="1072"/>
                  </a:cubicBezTo>
                  <a:cubicBezTo>
                    <a:pt x="2144" y="477"/>
                    <a:pt x="1667" y="1"/>
                    <a:pt x="1072"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7" name="Google Shape;1327;p87"/>
          <p:cNvSpPr txBox="1">
            <a:spLocks noGrp="1"/>
          </p:cNvSpPr>
          <p:nvPr>
            <p:ph type="title" idx="9"/>
          </p:nvPr>
        </p:nvSpPr>
        <p:spPr>
          <a:xfrm>
            <a:off x="7567243" y="2382588"/>
            <a:ext cx="1245000" cy="48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rgbClr val="00FF00"/>
                </a:solidFill>
              </a:rPr>
              <a:t>04</a:t>
            </a:r>
            <a:endParaRPr>
              <a:solidFill>
                <a:srgbClr val="00FF00"/>
              </a:solidFill>
            </a:endParaRPr>
          </a:p>
        </p:txBody>
      </p:sp>
      <p:sp>
        <p:nvSpPr>
          <p:cNvPr id="1328" name="Google Shape;1328;p87"/>
          <p:cNvSpPr/>
          <p:nvPr/>
        </p:nvSpPr>
        <p:spPr>
          <a:xfrm>
            <a:off x="7567243" y="1465950"/>
            <a:ext cx="585000" cy="697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29" name="Google Shape;1329;p87"/>
          <p:cNvCxnSpPr>
            <a:stCxn id="1328" idx="1"/>
            <a:endCxn id="1327" idx="1"/>
          </p:cNvCxnSpPr>
          <p:nvPr/>
        </p:nvCxnSpPr>
        <p:spPr>
          <a:xfrm>
            <a:off x="7567243" y="1814700"/>
            <a:ext cx="600" cy="812400"/>
          </a:xfrm>
          <a:prstGeom prst="bentConnector3">
            <a:avLst>
              <a:gd name="adj1" fmla="val -39687500"/>
            </a:avLst>
          </a:prstGeom>
          <a:noFill/>
          <a:ln w="9525" cap="flat" cmpd="sng">
            <a:solidFill>
              <a:schemeClr val="lt1"/>
            </a:solidFill>
            <a:prstDash val="solid"/>
            <a:round/>
            <a:headEnd type="none" w="med" len="med"/>
            <a:tailEnd type="none" w="med" len="med"/>
          </a:ln>
        </p:spPr>
      </p:cxnSp>
      <p:sp>
        <p:nvSpPr>
          <p:cNvPr id="1330" name="Google Shape;1330;p87"/>
          <p:cNvSpPr/>
          <p:nvPr/>
        </p:nvSpPr>
        <p:spPr>
          <a:xfrm>
            <a:off x="7232262" y="1264505"/>
            <a:ext cx="169457" cy="201442"/>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rgbClr val="00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7"/>
          <p:cNvSpPr txBox="1">
            <a:spLocks noGrp="1"/>
          </p:cNvSpPr>
          <p:nvPr>
            <p:ph type="ctrTitle"/>
          </p:nvPr>
        </p:nvSpPr>
        <p:spPr>
          <a:xfrm>
            <a:off x="2612713" y="3207775"/>
            <a:ext cx="1910400" cy="3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500"/>
              <a:t>Backend Design</a:t>
            </a:r>
            <a:endParaRPr sz="1500"/>
          </a:p>
        </p:txBody>
      </p:sp>
      <p:sp>
        <p:nvSpPr>
          <p:cNvPr id="1332" name="Google Shape;1332;p87"/>
          <p:cNvSpPr txBox="1">
            <a:spLocks noGrp="1"/>
          </p:cNvSpPr>
          <p:nvPr>
            <p:ph type="ctrTitle"/>
          </p:nvPr>
        </p:nvSpPr>
        <p:spPr>
          <a:xfrm>
            <a:off x="4500001" y="3194050"/>
            <a:ext cx="2047500" cy="3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500"/>
              <a:t>Integration with FrontEnd</a:t>
            </a:r>
            <a:endParaRPr sz="1500"/>
          </a:p>
        </p:txBody>
      </p:sp>
      <p:sp>
        <p:nvSpPr>
          <p:cNvPr id="1333" name="Google Shape;1333;p87"/>
          <p:cNvSpPr txBox="1">
            <a:spLocks noGrp="1"/>
          </p:cNvSpPr>
          <p:nvPr>
            <p:ph type="ctrTitle"/>
          </p:nvPr>
        </p:nvSpPr>
        <p:spPr>
          <a:xfrm>
            <a:off x="6836001" y="3194050"/>
            <a:ext cx="2047500" cy="35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500"/>
              <a:t>           Deployment</a:t>
            </a:r>
            <a:endParaRPr sz="1500"/>
          </a:p>
        </p:txBody>
      </p:sp>
      <p:sp>
        <p:nvSpPr>
          <p:cNvPr id="1334" name="Google Shape;1334;p87"/>
          <p:cNvSpPr/>
          <p:nvPr/>
        </p:nvSpPr>
        <p:spPr>
          <a:xfrm>
            <a:off x="7680239" y="1635382"/>
            <a:ext cx="359015" cy="358442"/>
          </a:xfrm>
          <a:custGeom>
            <a:avLst/>
            <a:gdLst/>
            <a:ahLst/>
            <a:cxnLst/>
            <a:rect l="l" t="t" r="r" b="b"/>
            <a:pathLst>
              <a:path w="11288" h="11270" extrusionOk="0">
                <a:moveTo>
                  <a:pt x="6049" y="351"/>
                </a:moveTo>
                <a:lnTo>
                  <a:pt x="6049" y="1149"/>
                </a:lnTo>
                <a:lnTo>
                  <a:pt x="5239" y="1149"/>
                </a:lnTo>
                <a:lnTo>
                  <a:pt x="5239" y="351"/>
                </a:lnTo>
                <a:close/>
                <a:moveTo>
                  <a:pt x="1167" y="5828"/>
                </a:moveTo>
                <a:lnTo>
                  <a:pt x="1167" y="6650"/>
                </a:lnTo>
                <a:lnTo>
                  <a:pt x="345" y="6650"/>
                </a:lnTo>
                <a:lnTo>
                  <a:pt x="345" y="5828"/>
                </a:lnTo>
                <a:close/>
                <a:moveTo>
                  <a:pt x="10954" y="5828"/>
                </a:moveTo>
                <a:lnTo>
                  <a:pt x="10954" y="6650"/>
                </a:lnTo>
                <a:lnTo>
                  <a:pt x="10132" y="6650"/>
                </a:lnTo>
                <a:lnTo>
                  <a:pt x="10132" y="5828"/>
                </a:lnTo>
                <a:close/>
                <a:moveTo>
                  <a:pt x="1442" y="0"/>
                </a:moveTo>
                <a:cubicBezTo>
                  <a:pt x="1273" y="0"/>
                  <a:pt x="1100" y="58"/>
                  <a:pt x="953" y="185"/>
                </a:cubicBezTo>
                <a:cubicBezTo>
                  <a:pt x="726" y="375"/>
                  <a:pt x="643" y="709"/>
                  <a:pt x="726" y="971"/>
                </a:cubicBezTo>
                <a:cubicBezTo>
                  <a:pt x="755" y="1047"/>
                  <a:pt x="814" y="1085"/>
                  <a:pt x="885" y="1085"/>
                </a:cubicBezTo>
                <a:cubicBezTo>
                  <a:pt x="903" y="1085"/>
                  <a:pt x="922" y="1082"/>
                  <a:pt x="941" y="1078"/>
                </a:cubicBezTo>
                <a:cubicBezTo>
                  <a:pt x="1024" y="1042"/>
                  <a:pt x="1072" y="959"/>
                  <a:pt x="1036" y="863"/>
                </a:cubicBezTo>
                <a:cubicBezTo>
                  <a:pt x="953" y="601"/>
                  <a:pt x="1143" y="328"/>
                  <a:pt x="1429" y="328"/>
                </a:cubicBezTo>
                <a:cubicBezTo>
                  <a:pt x="1798" y="328"/>
                  <a:pt x="1977" y="792"/>
                  <a:pt x="1691" y="1042"/>
                </a:cubicBezTo>
                <a:cubicBezTo>
                  <a:pt x="1631" y="1112"/>
                  <a:pt x="1545" y="1140"/>
                  <a:pt x="1463" y="1140"/>
                </a:cubicBezTo>
                <a:cubicBezTo>
                  <a:pt x="1447" y="1140"/>
                  <a:pt x="1432" y="1139"/>
                  <a:pt x="1417" y="1137"/>
                </a:cubicBezTo>
                <a:cubicBezTo>
                  <a:pt x="1322" y="1137"/>
                  <a:pt x="1238" y="1197"/>
                  <a:pt x="1238" y="1280"/>
                </a:cubicBezTo>
                <a:cubicBezTo>
                  <a:pt x="1238" y="1375"/>
                  <a:pt x="1298" y="1459"/>
                  <a:pt x="1381" y="1459"/>
                </a:cubicBezTo>
                <a:cubicBezTo>
                  <a:pt x="1409" y="1462"/>
                  <a:pt x="1436" y="1464"/>
                  <a:pt x="1463" y="1464"/>
                </a:cubicBezTo>
                <a:cubicBezTo>
                  <a:pt x="1628" y="1464"/>
                  <a:pt x="1795" y="1403"/>
                  <a:pt x="1917" y="1280"/>
                </a:cubicBezTo>
                <a:cubicBezTo>
                  <a:pt x="2036" y="1185"/>
                  <a:pt x="2131" y="1042"/>
                  <a:pt x="2155" y="899"/>
                </a:cubicBezTo>
                <a:lnTo>
                  <a:pt x="3822" y="899"/>
                </a:lnTo>
                <a:cubicBezTo>
                  <a:pt x="3167" y="1149"/>
                  <a:pt x="2572" y="1542"/>
                  <a:pt x="2072" y="2042"/>
                </a:cubicBezTo>
                <a:cubicBezTo>
                  <a:pt x="1143" y="2971"/>
                  <a:pt x="619" y="4173"/>
                  <a:pt x="595" y="5471"/>
                </a:cubicBezTo>
                <a:lnTo>
                  <a:pt x="167" y="5471"/>
                </a:lnTo>
                <a:cubicBezTo>
                  <a:pt x="72" y="5471"/>
                  <a:pt x="0" y="5543"/>
                  <a:pt x="0" y="5626"/>
                </a:cubicBezTo>
                <a:lnTo>
                  <a:pt x="0" y="6793"/>
                </a:lnTo>
                <a:cubicBezTo>
                  <a:pt x="0" y="6876"/>
                  <a:pt x="72" y="6959"/>
                  <a:pt x="167" y="6959"/>
                </a:cubicBezTo>
                <a:lnTo>
                  <a:pt x="1322" y="6959"/>
                </a:lnTo>
                <a:cubicBezTo>
                  <a:pt x="1417" y="6959"/>
                  <a:pt x="1488" y="6876"/>
                  <a:pt x="1488" y="6793"/>
                </a:cubicBezTo>
                <a:lnTo>
                  <a:pt x="1488" y="5626"/>
                </a:lnTo>
                <a:cubicBezTo>
                  <a:pt x="1488" y="5543"/>
                  <a:pt x="1417" y="5471"/>
                  <a:pt x="1322" y="5471"/>
                </a:cubicBezTo>
                <a:lnTo>
                  <a:pt x="941" y="5471"/>
                </a:lnTo>
                <a:cubicBezTo>
                  <a:pt x="1012" y="3185"/>
                  <a:pt x="2703" y="1304"/>
                  <a:pt x="4906" y="959"/>
                </a:cubicBezTo>
                <a:lnTo>
                  <a:pt x="4906" y="1304"/>
                </a:lnTo>
                <a:cubicBezTo>
                  <a:pt x="4906" y="1387"/>
                  <a:pt x="4989" y="1459"/>
                  <a:pt x="5072" y="1459"/>
                </a:cubicBezTo>
                <a:lnTo>
                  <a:pt x="5406" y="1459"/>
                </a:lnTo>
                <a:cubicBezTo>
                  <a:pt x="5227" y="1518"/>
                  <a:pt x="5072" y="1661"/>
                  <a:pt x="5001" y="1852"/>
                </a:cubicBezTo>
                <a:lnTo>
                  <a:pt x="3513" y="5269"/>
                </a:lnTo>
                <a:cubicBezTo>
                  <a:pt x="3382" y="5566"/>
                  <a:pt x="3322" y="5888"/>
                  <a:pt x="3322" y="6197"/>
                </a:cubicBezTo>
                <a:cubicBezTo>
                  <a:pt x="3322" y="6793"/>
                  <a:pt x="3548" y="7340"/>
                  <a:pt x="3941" y="7793"/>
                </a:cubicBezTo>
                <a:cubicBezTo>
                  <a:pt x="3977" y="7817"/>
                  <a:pt x="4001" y="7852"/>
                  <a:pt x="4036" y="7900"/>
                </a:cubicBezTo>
                <a:lnTo>
                  <a:pt x="3643" y="7900"/>
                </a:lnTo>
                <a:cubicBezTo>
                  <a:pt x="3429" y="7900"/>
                  <a:pt x="3215" y="8031"/>
                  <a:pt x="3132" y="8233"/>
                </a:cubicBezTo>
                <a:cubicBezTo>
                  <a:pt x="3096" y="8329"/>
                  <a:pt x="3132" y="8412"/>
                  <a:pt x="3215" y="8460"/>
                </a:cubicBezTo>
                <a:cubicBezTo>
                  <a:pt x="3240" y="8469"/>
                  <a:pt x="3264" y="8473"/>
                  <a:pt x="3287" y="8473"/>
                </a:cubicBezTo>
                <a:cubicBezTo>
                  <a:pt x="3351" y="8473"/>
                  <a:pt x="3406" y="8438"/>
                  <a:pt x="3441" y="8376"/>
                </a:cubicBezTo>
                <a:cubicBezTo>
                  <a:pt x="3465" y="8281"/>
                  <a:pt x="3560" y="8221"/>
                  <a:pt x="3667" y="8221"/>
                </a:cubicBezTo>
                <a:lnTo>
                  <a:pt x="7632" y="8221"/>
                </a:lnTo>
                <a:cubicBezTo>
                  <a:pt x="7775" y="8221"/>
                  <a:pt x="7870" y="8329"/>
                  <a:pt x="7870" y="8460"/>
                </a:cubicBezTo>
                <a:lnTo>
                  <a:pt x="7870" y="9043"/>
                </a:lnTo>
                <a:cubicBezTo>
                  <a:pt x="7870" y="9174"/>
                  <a:pt x="7775" y="9281"/>
                  <a:pt x="7632" y="9281"/>
                </a:cubicBezTo>
                <a:lnTo>
                  <a:pt x="3632" y="9281"/>
                </a:lnTo>
                <a:cubicBezTo>
                  <a:pt x="3501" y="9281"/>
                  <a:pt x="3393" y="9174"/>
                  <a:pt x="3393" y="9043"/>
                </a:cubicBezTo>
                <a:lnTo>
                  <a:pt x="3393" y="8972"/>
                </a:lnTo>
                <a:cubicBezTo>
                  <a:pt x="3393" y="8876"/>
                  <a:pt x="3322" y="8805"/>
                  <a:pt x="3227" y="8805"/>
                </a:cubicBezTo>
                <a:cubicBezTo>
                  <a:pt x="3143" y="8805"/>
                  <a:pt x="3072" y="8876"/>
                  <a:pt x="3072" y="8972"/>
                </a:cubicBezTo>
                <a:lnTo>
                  <a:pt x="3072" y="9043"/>
                </a:lnTo>
                <a:cubicBezTo>
                  <a:pt x="3072" y="9353"/>
                  <a:pt x="3322" y="9603"/>
                  <a:pt x="3632" y="9603"/>
                </a:cubicBezTo>
                <a:lnTo>
                  <a:pt x="3691" y="9603"/>
                </a:lnTo>
                <a:lnTo>
                  <a:pt x="3691" y="11103"/>
                </a:lnTo>
                <a:cubicBezTo>
                  <a:pt x="3691" y="11198"/>
                  <a:pt x="3763" y="11269"/>
                  <a:pt x="3858" y="11269"/>
                </a:cubicBezTo>
                <a:lnTo>
                  <a:pt x="7382" y="11269"/>
                </a:lnTo>
                <a:cubicBezTo>
                  <a:pt x="7477" y="11269"/>
                  <a:pt x="7549" y="11198"/>
                  <a:pt x="7549" y="11103"/>
                </a:cubicBezTo>
                <a:lnTo>
                  <a:pt x="7549" y="10710"/>
                </a:lnTo>
                <a:cubicBezTo>
                  <a:pt x="7549" y="10615"/>
                  <a:pt x="7477" y="10543"/>
                  <a:pt x="7382" y="10543"/>
                </a:cubicBezTo>
                <a:cubicBezTo>
                  <a:pt x="7299" y="10543"/>
                  <a:pt x="7215" y="10615"/>
                  <a:pt x="7215" y="10710"/>
                </a:cubicBezTo>
                <a:lnTo>
                  <a:pt x="7215" y="10948"/>
                </a:lnTo>
                <a:lnTo>
                  <a:pt x="4024" y="10948"/>
                </a:lnTo>
                <a:lnTo>
                  <a:pt x="4024" y="9603"/>
                </a:lnTo>
                <a:lnTo>
                  <a:pt x="7215" y="9603"/>
                </a:lnTo>
                <a:lnTo>
                  <a:pt x="7215" y="10031"/>
                </a:lnTo>
                <a:cubicBezTo>
                  <a:pt x="7215" y="10126"/>
                  <a:pt x="7299" y="10198"/>
                  <a:pt x="7382" y="10198"/>
                </a:cubicBezTo>
                <a:cubicBezTo>
                  <a:pt x="7477" y="10198"/>
                  <a:pt x="7549" y="10126"/>
                  <a:pt x="7549" y="10031"/>
                </a:cubicBezTo>
                <a:lnTo>
                  <a:pt x="7549" y="9603"/>
                </a:lnTo>
                <a:lnTo>
                  <a:pt x="7608" y="9603"/>
                </a:lnTo>
                <a:cubicBezTo>
                  <a:pt x="7918" y="9603"/>
                  <a:pt x="8168" y="9353"/>
                  <a:pt x="8168" y="9043"/>
                </a:cubicBezTo>
                <a:lnTo>
                  <a:pt x="8168" y="8460"/>
                </a:lnTo>
                <a:cubicBezTo>
                  <a:pt x="8168" y="8150"/>
                  <a:pt x="7918" y="7900"/>
                  <a:pt x="7608" y="7900"/>
                </a:cubicBezTo>
                <a:lnTo>
                  <a:pt x="7239" y="7900"/>
                </a:lnTo>
                <a:cubicBezTo>
                  <a:pt x="7453" y="7686"/>
                  <a:pt x="7632" y="7436"/>
                  <a:pt x="7751" y="7150"/>
                </a:cubicBezTo>
                <a:cubicBezTo>
                  <a:pt x="7799" y="7067"/>
                  <a:pt x="7751" y="6971"/>
                  <a:pt x="7668" y="6924"/>
                </a:cubicBezTo>
                <a:cubicBezTo>
                  <a:pt x="7643" y="6915"/>
                  <a:pt x="7620" y="6910"/>
                  <a:pt x="7598" y="6910"/>
                </a:cubicBezTo>
                <a:cubicBezTo>
                  <a:pt x="7532" y="6910"/>
                  <a:pt x="7477" y="6948"/>
                  <a:pt x="7442" y="7019"/>
                </a:cubicBezTo>
                <a:cubicBezTo>
                  <a:pt x="7275" y="7388"/>
                  <a:pt x="7013" y="7686"/>
                  <a:pt x="6680" y="7900"/>
                </a:cubicBezTo>
                <a:lnTo>
                  <a:pt x="4572" y="7900"/>
                </a:lnTo>
                <a:cubicBezTo>
                  <a:pt x="4001" y="7555"/>
                  <a:pt x="3632" y="6912"/>
                  <a:pt x="3632" y="6209"/>
                </a:cubicBezTo>
                <a:cubicBezTo>
                  <a:pt x="3632" y="5947"/>
                  <a:pt x="3691" y="5674"/>
                  <a:pt x="3798" y="5423"/>
                </a:cubicBezTo>
                <a:lnTo>
                  <a:pt x="5287" y="2006"/>
                </a:lnTo>
                <a:cubicBezTo>
                  <a:pt x="5310" y="1911"/>
                  <a:pt x="5370" y="1852"/>
                  <a:pt x="5453" y="1828"/>
                </a:cubicBezTo>
                <a:lnTo>
                  <a:pt x="5453" y="5114"/>
                </a:lnTo>
                <a:cubicBezTo>
                  <a:pt x="5072" y="5173"/>
                  <a:pt x="4775" y="5423"/>
                  <a:pt x="4656" y="5781"/>
                </a:cubicBezTo>
                <a:cubicBezTo>
                  <a:pt x="4632" y="5876"/>
                  <a:pt x="4679" y="5959"/>
                  <a:pt x="4763" y="5995"/>
                </a:cubicBezTo>
                <a:cubicBezTo>
                  <a:pt x="4779" y="5999"/>
                  <a:pt x="4795" y="6001"/>
                  <a:pt x="4811" y="6001"/>
                </a:cubicBezTo>
                <a:cubicBezTo>
                  <a:pt x="4886" y="6001"/>
                  <a:pt x="4947" y="5957"/>
                  <a:pt x="4977" y="5888"/>
                </a:cubicBezTo>
                <a:cubicBezTo>
                  <a:pt x="5085" y="5573"/>
                  <a:pt x="5349" y="5427"/>
                  <a:pt x="5614" y="5427"/>
                </a:cubicBezTo>
                <a:cubicBezTo>
                  <a:pt x="5930" y="5427"/>
                  <a:pt x="6247" y="5636"/>
                  <a:pt x="6299" y="6019"/>
                </a:cubicBezTo>
                <a:lnTo>
                  <a:pt x="6299" y="6114"/>
                </a:lnTo>
                <a:cubicBezTo>
                  <a:pt x="6299" y="6537"/>
                  <a:pt x="5951" y="6795"/>
                  <a:pt x="5605" y="6795"/>
                </a:cubicBezTo>
                <a:cubicBezTo>
                  <a:pt x="5356" y="6795"/>
                  <a:pt x="5108" y="6662"/>
                  <a:pt x="4989" y="6364"/>
                </a:cubicBezTo>
                <a:cubicBezTo>
                  <a:pt x="4962" y="6293"/>
                  <a:pt x="4903" y="6255"/>
                  <a:pt x="4835" y="6255"/>
                </a:cubicBezTo>
                <a:cubicBezTo>
                  <a:pt x="4811" y="6255"/>
                  <a:pt x="4787" y="6260"/>
                  <a:pt x="4763" y="6269"/>
                </a:cubicBezTo>
                <a:cubicBezTo>
                  <a:pt x="4679" y="6305"/>
                  <a:pt x="4632" y="6412"/>
                  <a:pt x="4679" y="6495"/>
                </a:cubicBezTo>
                <a:cubicBezTo>
                  <a:pt x="4810" y="6805"/>
                  <a:pt x="5072" y="7043"/>
                  <a:pt x="5418" y="7126"/>
                </a:cubicBezTo>
                <a:cubicBezTo>
                  <a:pt x="5483" y="7138"/>
                  <a:pt x="5548" y="7144"/>
                  <a:pt x="5612" y="7144"/>
                </a:cubicBezTo>
                <a:cubicBezTo>
                  <a:pt x="6166" y="7144"/>
                  <a:pt x="6644" y="6702"/>
                  <a:pt x="6644" y="6126"/>
                </a:cubicBezTo>
                <a:cubicBezTo>
                  <a:pt x="6644" y="5590"/>
                  <a:pt x="6239" y="5197"/>
                  <a:pt x="5787" y="5126"/>
                </a:cubicBezTo>
                <a:lnTo>
                  <a:pt x="5787" y="1840"/>
                </a:lnTo>
                <a:cubicBezTo>
                  <a:pt x="5870" y="1864"/>
                  <a:pt x="5929" y="1947"/>
                  <a:pt x="5953" y="2018"/>
                </a:cubicBezTo>
                <a:lnTo>
                  <a:pt x="7442" y="5459"/>
                </a:lnTo>
                <a:cubicBezTo>
                  <a:pt x="7573" y="5769"/>
                  <a:pt x="7632" y="6114"/>
                  <a:pt x="7596" y="6447"/>
                </a:cubicBezTo>
                <a:cubicBezTo>
                  <a:pt x="7573" y="6543"/>
                  <a:pt x="7656" y="6626"/>
                  <a:pt x="7739" y="6626"/>
                </a:cubicBezTo>
                <a:cubicBezTo>
                  <a:pt x="7750" y="6629"/>
                  <a:pt x="7762" y="6630"/>
                  <a:pt x="7772" y="6630"/>
                </a:cubicBezTo>
                <a:cubicBezTo>
                  <a:pt x="7853" y="6630"/>
                  <a:pt x="7918" y="6557"/>
                  <a:pt x="7918" y="6483"/>
                </a:cubicBezTo>
                <a:cubicBezTo>
                  <a:pt x="7965" y="6090"/>
                  <a:pt x="7906" y="5697"/>
                  <a:pt x="7739" y="5316"/>
                </a:cubicBezTo>
                <a:lnTo>
                  <a:pt x="6251" y="1887"/>
                </a:lnTo>
                <a:cubicBezTo>
                  <a:pt x="6180" y="1709"/>
                  <a:pt x="6025" y="1566"/>
                  <a:pt x="5846" y="1494"/>
                </a:cubicBezTo>
                <a:lnTo>
                  <a:pt x="6180" y="1494"/>
                </a:lnTo>
                <a:cubicBezTo>
                  <a:pt x="6263" y="1494"/>
                  <a:pt x="6346" y="1423"/>
                  <a:pt x="6346" y="1328"/>
                </a:cubicBezTo>
                <a:lnTo>
                  <a:pt x="6346" y="994"/>
                </a:lnTo>
                <a:cubicBezTo>
                  <a:pt x="8549" y="1328"/>
                  <a:pt x="10240" y="3221"/>
                  <a:pt x="10311" y="5495"/>
                </a:cubicBezTo>
                <a:lnTo>
                  <a:pt x="9930" y="5495"/>
                </a:lnTo>
                <a:cubicBezTo>
                  <a:pt x="9835" y="5495"/>
                  <a:pt x="9763" y="5578"/>
                  <a:pt x="9763" y="5662"/>
                </a:cubicBezTo>
                <a:lnTo>
                  <a:pt x="9763" y="6828"/>
                </a:lnTo>
                <a:cubicBezTo>
                  <a:pt x="9763" y="6912"/>
                  <a:pt x="9835" y="6983"/>
                  <a:pt x="9930" y="6983"/>
                </a:cubicBezTo>
                <a:lnTo>
                  <a:pt x="11085" y="6983"/>
                </a:lnTo>
                <a:cubicBezTo>
                  <a:pt x="11180" y="6983"/>
                  <a:pt x="11252" y="6912"/>
                  <a:pt x="11252" y="6828"/>
                </a:cubicBezTo>
                <a:lnTo>
                  <a:pt x="11252" y="5662"/>
                </a:lnTo>
                <a:cubicBezTo>
                  <a:pt x="11287" y="5554"/>
                  <a:pt x="11204" y="5483"/>
                  <a:pt x="11121" y="5483"/>
                </a:cubicBezTo>
                <a:lnTo>
                  <a:pt x="10692" y="5483"/>
                </a:lnTo>
                <a:cubicBezTo>
                  <a:pt x="10656" y="4185"/>
                  <a:pt x="10132" y="2983"/>
                  <a:pt x="9216" y="2054"/>
                </a:cubicBezTo>
                <a:cubicBezTo>
                  <a:pt x="8704" y="1554"/>
                  <a:pt x="8108" y="1161"/>
                  <a:pt x="7453" y="911"/>
                </a:cubicBezTo>
                <a:lnTo>
                  <a:pt x="9120" y="911"/>
                </a:lnTo>
                <a:cubicBezTo>
                  <a:pt x="9204" y="1244"/>
                  <a:pt x="9501" y="1483"/>
                  <a:pt x="9835" y="1483"/>
                </a:cubicBezTo>
                <a:cubicBezTo>
                  <a:pt x="10240" y="1483"/>
                  <a:pt x="10585" y="1149"/>
                  <a:pt x="10585" y="732"/>
                </a:cubicBezTo>
                <a:cubicBezTo>
                  <a:pt x="10585" y="447"/>
                  <a:pt x="10418" y="197"/>
                  <a:pt x="10180" y="78"/>
                </a:cubicBezTo>
                <a:cubicBezTo>
                  <a:pt x="10155" y="63"/>
                  <a:pt x="10128" y="56"/>
                  <a:pt x="10102" y="56"/>
                </a:cubicBezTo>
                <a:cubicBezTo>
                  <a:pt x="10043" y="56"/>
                  <a:pt x="9987" y="91"/>
                  <a:pt x="9954" y="149"/>
                </a:cubicBezTo>
                <a:cubicBezTo>
                  <a:pt x="9918" y="244"/>
                  <a:pt x="9942" y="328"/>
                  <a:pt x="10037" y="375"/>
                </a:cubicBezTo>
                <a:cubicBezTo>
                  <a:pt x="10168" y="447"/>
                  <a:pt x="10251" y="590"/>
                  <a:pt x="10251" y="732"/>
                </a:cubicBezTo>
                <a:cubicBezTo>
                  <a:pt x="10251" y="959"/>
                  <a:pt x="10073" y="1137"/>
                  <a:pt x="9859" y="1137"/>
                </a:cubicBezTo>
                <a:cubicBezTo>
                  <a:pt x="9632" y="1137"/>
                  <a:pt x="9454" y="959"/>
                  <a:pt x="9454" y="732"/>
                </a:cubicBezTo>
                <a:cubicBezTo>
                  <a:pt x="9454" y="613"/>
                  <a:pt x="9489" y="506"/>
                  <a:pt x="9585" y="435"/>
                </a:cubicBezTo>
                <a:cubicBezTo>
                  <a:pt x="9656" y="375"/>
                  <a:pt x="9656" y="268"/>
                  <a:pt x="9597" y="197"/>
                </a:cubicBezTo>
                <a:cubicBezTo>
                  <a:pt x="9565" y="159"/>
                  <a:pt x="9521" y="141"/>
                  <a:pt x="9476" y="141"/>
                </a:cubicBezTo>
                <a:cubicBezTo>
                  <a:pt x="9435" y="141"/>
                  <a:pt x="9393" y="156"/>
                  <a:pt x="9358" y="185"/>
                </a:cubicBezTo>
                <a:cubicBezTo>
                  <a:pt x="9239" y="292"/>
                  <a:pt x="9168" y="423"/>
                  <a:pt x="9120" y="566"/>
                </a:cubicBezTo>
                <a:lnTo>
                  <a:pt x="6370" y="566"/>
                </a:lnTo>
                <a:lnTo>
                  <a:pt x="6370" y="173"/>
                </a:lnTo>
                <a:cubicBezTo>
                  <a:pt x="6370" y="78"/>
                  <a:pt x="6299" y="6"/>
                  <a:pt x="6203" y="6"/>
                </a:cubicBezTo>
                <a:lnTo>
                  <a:pt x="5072" y="6"/>
                </a:lnTo>
                <a:cubicBezTo>
                  <a:pt x="4989" y="6"/>
                  <a:pt x="4906" y="78"/>
                  <a:pt x="4906" y="173"/>
                </a:cubicBezTo>
                <a:lnTo>
                  <a:pt x="4906" y="566"/>
                </a:lnTo>
                <a:lnTo>
                  <a:pt x="2155" y="566"/>
                </a:lnTo>
                <a:cubicBezTo>
                  <a:pt x="2077" y="214"/>
                  <a:pt x="1767" y="0"/>
                  <a:pt x="1442" y="0"/>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nvGrpSpPr>
          <p:cNvPr id="1335" name="Google Shape;1335;p87"/>
          <p:cNvGrpSpPr/>
          <p:nvPr/>
        </p:nvGrpSpPr>
        <p:grpSpPr>
          <a:xfrm>
            <a:off x="3107433" y="1582734"/>
            <a:ext cx="238720" cy="359594"/>
            <a:chOff x="2656082" y="2287427"/>
            <a:chExt cx="207582" cy="359594"/>
          </a:xfrm>
        </p:grpSpPr>
        <p:sp>
          <p:nvSpPr>
            <p:cNvPr id="1336" name="Google Shape;1336;p87"/>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87"/>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87"/>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87"/>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87"/>
          <p:cNvGrpSpPr/>
          <p:nvPr/>
        </p:nvGrpSpPr>
        <p:grpSpPr>
          <a:xfrm>
            <a:off x="882661" y="1610002"/>
            <a:ext cx="499533" cy="305136"/>
            <a:chOff x="882661" y="1610002"/>
            <a:chExt cx="499533" cy="305136"/>
          </a:xfrm>
        </p:grpSpPr>
        <p:sp>
          <p:nvSpPr>
            <p:cNvPr id="1341" name="Google Shape;1341;p87"/>
            <p:cNvSpPr/>
            <p:nvPr/>
          </p:nvSpPr>
          <p:spPr>
            <a:xfrm>
              <a:off x="882661" y="1610002"/>
              <a:ext cx="499533" cy="305136"/>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87"/>
            <p:cNvSpPr/>
            <p:nvPr/>
          </p:nvSpPr>
          <p:spPr>
            <a:xfrm>
              <a:off x="978255" y="1669884"/>
              <a:ext cx="58792" cy="39679"/>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87"/>
            <p:cNvSpPr/>
            <p:nvPr/>
          </p:nvSpPr>
          <p:spPr>
            <a:xfrm>
              <a:off x="978588" y="1717832"/>
              <a:ext cx="92019" cy="14448"/>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87"/>
            <p:cNvSpPr/>
            <p:nvPr/>
          </p:nvSpPr>
          <p:spPr>
            <a:xfrm>
              <a:off x="1012512" y="1738399"/>
              <a:ext cx="58095" cy="3970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87"/>
            <p:cNvSpPr/>
            <p:nvPr/>
          </p:nvSpPr>
          <p:spPr>
            <a:xfrm>
              <a:off x="978588" y="1785650"/>
              <a:ext cx="92019" cy="14448"/>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87"/>
            <p:cNvSpPr/>
            <p:nvPr/>
          </p:nvSpPr>
          <p:spPr>
            <a:xfrm>
              <a:off x="1123583" y="1700174"/>
              <a:ext cx="46191" cy="7648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87"/>
            <p:cNvSpPr/>
            <p:nvPr/>
          </p:nvSpPr>
          <p:spPr>
            <a:xfrm>
              <a:off x="1235745" y="1699810"/>
              <a:ext cx="46525" cy="7648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87"/>
            <p:cNvSpPr/>
            <p:nvPr/>
          </p:nvSpPr>
          <p:spPr>
            <a:xfrm>
              <a:off x="1179831" y="1690663"/>
              <a:ext cx="46555" cy="95018"/>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87"/>
          <p:cNvGrpSpPr/>
          <p:nvPr/>
        </p:nvGrpSpPr>
        <p:grpSpPr>
          <a:xfrm>
            <a:off x="3259833" y="1735134"/>
            <a:ext cx="238720" cy="359594"/>
            <a:chOff x="2656082" y="2287427"/>
            <a:chExt cx="207582" cy="359594"/>
          </a:xfrm>
        </p:grpSpPr>
        <p:sp>
          <p:nvSpPr>
            <p:cNvPr id="1350" name="Google Shape;1350;p87"/>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87"/>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87"/>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87"/>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4" name="Google Shape;1354;p87"/>
          <p:cNvCxnSpPr/>
          <p:nvPr/>
        </p:nvCxnSpPr>
        <p:spPr>
          <a:xfrm>
            <a:off x="125175" y="1020925"/>
            <a:ext cx="8520600"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8"/>
        <p:cNvGrpSpPr/>
        <p:nvPr/>
      </p:nvGrpSpPr>
      <p:grpSpPr>
        <a:xfrm>
          <a:off x="0" y="0"/>
          <a:ext cx="0" cy="0"/>
          <a:chOff x="0" y="0"/>
          <a:chExt cx="0" cy="0"/>
        </a:xfrm>
      </p:grpSpPr>
      <p:sp>
        <p:nvSpPr>
          <p:cNvPr id="1359" name="Google Shape;1359;p88"/>
          <p:cNvSpPr/>
          <p:nvPr/>
        </p:nvSpPr>
        <p:spPr>
          <a:xfrm>
            <a:off x="1275800" y="1866250"/>
            <a:ext cx="2347800" cy="2102400"/>
          </a:xfrm>
          <a:prstGeom prst="rect">
            <a:avLst/>
          </a:prstGeom>
          <a:solidFill>
            <a:srgbClr val="00CFCC">
              <a:alpha val="35390"/>
            </a:srgbClr>
          </a:solidFill>
          <a:ln w="9525" cap="flat" cmpd="sng">
            <a:solidFill>
              <a:srgbClr val="E898A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88"/>
          <p:cNvSpPr txBox="1">
            <a:spLocks noGrp="1"/>
          </p:cNvSpPr>
          <p:nvPr>
            <p:ph type="ctrTitle" idx="4"/>
          </p:nvPr>
        </p:nvSpPr>
        <p:spPr>
          <a:xfrm>
            <a:off x="618825" y="4116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Project Requirements</a:t>
            </a:r>
            <a:endParaRPr b="1"/>
          </a:p>
        </p:txBody>
      </p:sp>
      <p:sp>
        <p:nvSpPr>
          <p:cNvPr id="1361" name="Google Shape;1361;p88"/>
          <p:cNvSpPr txBox="1">
            <a:spLocks noGrp="1"/>
          </p:cNvSpPr>
          <p:nvPr>
            <p:ph type="ctrTitle"/>
          </p:nvPr>
        </p:nvSpPr>
        <p:spPr>
          <a:xfrm>
            <a:off x="4817356" y="778654"/>
            <a:ext cx="2655600" cy="6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TECHNOLOGY </a:t>
            </a:r>
            <a:endParaRPr/>
          </a:p>
        </p:txBody>
      </p:sp>
      <p:sp>
        <p:nvSpPr>
          <p:cNvPr id="1362" name="Google Shape;1362;p88"/>
          <p:cNvSpPr txBox="1">
            <a:spLocks noGrp="1"/>
          </p:cNvSpPr>
          <p:nvPr>
            <p:ph type="subTitle" idx="1"/>
          </p:nvPr>
        </p:nvSpPr>
        <p:spPr>
          <a:xfrm>
            <a:off x="4308700" y="1559625"/>
            <a:ext cx="4194900" cy="3250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lt1"/>
              </a:buClr>
              <a:buSzPts val="1400"/>
              <a:buChar char="❏"/>
            </a:pPr>
            <a:r>
              <a:rPr lang="en-GB"/>
              <a:t>For FrontEnd : </a:t>
            </a:r>
            <a:endParaRPr/>
          </a:p>
          <a:p>
            <a:pPr marL="457200" lvl="0" indent="457200" algn="l" rtl="0">
              <a:spcBef>
                <a:spcPts val="0"/>
              </a:spcBef>
              <a:spcAft>
                <a:spcPts val="0"/>
              </a:spcAft>
              <a:buNone/>
            </a:pPr>
            <a:r>
              <a:rPr lang="en-GB" sz="1400"/>
              <a:t>- ReactJS</a:t>
            </a:r>
            <a:endParaRPr sz="1400"/>
          </a:p>
          <a:p>
            <a:pPr marL="457200" lvl="0" indent="457200" algn="l" rtl="0">
              <a:spcBef>
                <a:spcPts val="0"/>
              </a:spcBef>
              <a:spcAft>
                <a:spcPts val="0"/>
              </a:spcAft>
              <a:buNone/>
            </a:pPr>
            <a:r>
              <a:rPr lang="en-GB" sz="1400"/>
              <a:t>- Redux</a:t>
            </a:r>
            <a:endParaRPr sz="1400"/>
          </a:p>
          <a:p>
            <a:pPr marL="0" lvl="0" indent="0" algn="l" rtl="0">
              <a:spcBef>
                <a:spcPts val="0"/>
              </a:spcBef>
              <a:spcAft>
                <a:spcPts val="0"/>
              </a:spcAft>
              <a:buNone/>
            </a:pPr>
            <a:endParaRPr sz="1400"/>
          </a:p>
          <a:p>
            <a:pPr marL="457200" lvl="0" indent="-317500" algn="l" rtl="0">
              <a:spcBef>
                <a:spcPts val="0"/>
              </a:spcBef>
              <a:spcAft>
                <a:spcPts val="0"/>
              </a:spcAft>
              <a:buClr>
                <a:schemeClr val="lt1"/>
              </a:buClr>
              <a:buSzPts val="1400"/>
              <a:buChar char="❏"/>
            </a:pPr>
            <a:r>
              <a:rPr lang="en-GB"/>
              <a:t>For Page Design :</a:t>
            </a:r>
            <a:endParaRPr/>
          </a:p>
          <a:p>
            <a:pPr marL="457200" lvl="0" indent="457200" algn="l" rtl="0">
              <a:spcBef>
                <a:spcPts val="0"/>
              </a:spcBef>
              <a:spcAft>
                <a:spcPts val="0"/>
              </a:spcAft>
              <a:buNone/>
            </a:pPr>
            <a:r>
              <a:rPr lang="en-GB" sz="1400"/>
              <a:t>- Material UI</a:t>
            </a:r>
            <a:endParaRPr sz="1400"/>
          </a:p>
          <a:p>
            <a:pPr marL="457200" lvl="0" indent="0" algn="l" rtl="0">
              <a:spcBef>
                <a:spcPts val="0"/>
              </a:spcBef>
              <a:spcAft>
                <a:spcPts val="0"/>
              </a:spcAft>
              <a:buNone/>
            </a:pPr>
            <a:endParaRPr sz="1400"/>
          </a:p>
          <a:p>
            <a:pPr marL="457200" lvl="0" indent="-317500" algn="l" rtl="0">
              <a:spcBef>
                <a:spcPts val="0"/>
              </a:spcBef>
              <a:spcAft>
                <a:spcPts val="0"/>
              </a:spcAft>
              <a:buClr>
                <a:schemeClr val="lt1"/>
              </a:buClr>
              <a:buSzPts val="1400"/>
              <a:buChar char="❏"/>
            </a:pPr>
            <a:r>
              <a:rPr lang="en-GB"/>
              <a:t>For Backend :</a:t>
            </a:r>
            <a:endParaRPr/>
          </a:p>
          <a:p>
            <a:pPr marL="457200" lvl="0" indent="457200" algn="l" rtl="0">
              <a:spcBef>
                <a:spcPts val="0"/>
              </a:spcBef>
              <a:spcAft>
                <a:spcPts val="0"/>
              </a:spcAft>
              <a:buNone/>
            </a:pPr>
            <a:r>
              <a:rPr lang="en-GB" sz="1400"/>
              <a:t>- Node.JS Express</a:t>
            </a:r>
            <a:endParaRPr/>
          </a:p>
          <a:p>
            <a:pPr marL="457200" lvl="0" indent="457200" algn="l" rtl="0">
              <a:spcBef>
                <a:spcPts val="0"/>
              </a:spcBef>
              <a:spcAft>
                <a:spcPts val="0"/>
              </a:spcAft>
              <a:buNone/>
            </a:pPr>
            <a:r>
              <a:rPr lang="en-GB" sz="1400"/>
              <a:t>- MariaDB For Backend DataBase.</a:t>
            </a:r>
            <a:endParaRPr sz="1400"/>
          </a:p>
          <a:p>
            <a:pPr marL="457200" lvl="0" indent="457200" algn="l" rtl="0">
              <a:spcBef>
                <a:spcPts val="0"/>
              </a:spcBef>
              <a:spcAft>
                <a:spcPts val="0"/>
              </a:spcAft>
              <a:buNone/>
            </a:pPr>
            <a:r>
              <a:rPr lang="en-GB" sz="1400"/>
              <a:t>- MVC Framework</a:t>
            </a:r>
            <a:endParaRPr sz="1400"/>
          </a:p>
          <a:p>
            <a:pPr marL="0" lvl="0" indent="457200" algn="l" rtl="0">
              <a:spcBef>
                <a:spcPts val="0"/>
              </a:spcBef>
              <a:spcAft>
                <a:spcPts val="0"/>
              </a:spcAft>
              <a:buNone/>
            </a:pPr>
            <a:endParaRPr sz="1400"/>
          </a:p>
        </p:txBody>
      </p:sp>
      <p:sp>
        <p:nvSpPr>
          <p:cNvPr id="1363" name="Google Shape;1363;p88"/>
          <p:cNvSpPr/>
          <p:nvPr/>
        </p:nvSpPr>
        <p:spPr>
          <a:xfrm>
            <a:off x="1420900" y="1171350"/>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88"/>
          <p:cNvSpPr/>
          <p:nvPr/>
        </p:nvSpPr>
        <p:spPr>
          <a:xfrm>
            <a:off x="4044650" y="4540075"/>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5" name="Google Shape;1365;p88"/>
          <p:cNvGrpSpPr/>
          <p:nvPr/>
        </p:nvGrpSpPr>
        <p:grpSpPr>
          <a:xfrm>
            <a:off x="1684046" y="2156593"/>
            <a:ext cx="1531314" cy="1521716"/>
            <a:chOff x="7474479" y="2934735"/>
            <a:chExt cx="350576" cy="280454"/>
          </a:xfrm>
        </p:grpSpPr>
        <p:sp>
          <p:nvSpPr>
            <p:cNvPr id="1366" name="Google Shape;1366;p88"/>
            <p:cNvSpPr/>
            <p:nvPr/>
          </p:nvSpPr>
          <p:spPr>
            <a:xfrm>
              <a:off x="7571671" y="2959371"/>
              <a:ext cx="191426" cy="10249"/>
            </a:xfrm>
            <a:custGeom>
              <a:avLst/>
              <a:gdLst/>
              <a:ahLst/>
              <a:cxnLst/>
              <a:rect l="l" t="t" r="r" b="b"/>
              <a:pathLst>
                <a:path w="6014" h="322" extrusionOk="0">
                  <a:moveTo>
                    <a:pt x="156" y="0"/>
                  </a:moveTo>
                  <a:cubicBezTo>
                    <a:pt x="72" y="0"/>
                    <a:pt x="1" y="71"/>
                    <a:pt x="1" y="167"/>
                  </a:cubicBezTo>
                  <a:cubicBezTo>
                    <a:pt x="1" y="250"/>
                    <a:pt x="72" y="322"/>
                    <a:pt x="156" y="322"/>
                  </a:cubicBezTo>
                  <a:lnTo>
                    <a:pt x="5847" y="322"/>
                  </a:lnTo>
                  <a:cubicBezTo>
                    <a:pt x="5930" y="322"/>
                    <a:pt x="6014" y="250"/>
                    <a:pt x="6014" y="167"/>
                  </a:cubicBezTo>
                  <a:cubicBezTo>
                    <a:pt x="6014" y="71"/>
                    <a:pt x="5930" y="0"/>
                    <a:pt x="5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88"/>
            <p:cNvSpPr/>
            <p:nvPr/>
          </p:nvSpPr>
          <p:spPr>
            <a:xfrm>
              <a:off x="7474479" y="2934735"/>
              <a:ext cx="350576" cy="280454"/>
            </a:xfrm>
            <a:custGeom>
              <a:avLst/>
              <a:gdLst/>
              <a:ahLst/>
              <a:cxnLst/>
              <a:rect l="l" t="t" r="r" b="b"/>
              <a:pathLst>
                <a:path w="11014" h="8811" extrusionOk="0">
                  <a:moveTo>
                    <a:pt x="1501" y="310"/>
                  </a:moveTo>
                  <a:lnTo>
                    <a:pt x="1501" y="1560"/>
                  </a:lnTo>
                  <a:lnTo>
                    <a:pt x="310" y="1560"/>
                  </a:lnTo>
                  <a:lnTo>
                    <a:pt x="310" y="417"/>
                  </a:lnTo>
                  <a:cubicBezTo>
                    <a:pt x="310" y="357"/>
                    <a:pt x="358" y="310"/>
                    <a:pt x="417" y="310"/>
                  </a:cubicBezTo>
                  <a:close/>
                  <a:moveTo>
                    <a:pt x="8990" y="310"/>
                  </a:moveTo>
                  <a:cubicBezTo>
                    <a:pt x="9049" y="310"/>
                    <a:pt x="9097" y="357"/>
                    <a:pt x="9097" y="417"/>
                  </a:cubicBezTo>
                  <a:lnTo>
                    <a:pt x="9097" y="1560"/>
                  </a:lnTo>
                  <a:lnTo>
                    <a:pt x="1834" y="1560"/>
                  </a:lnTo>
                  <a:lnTo>
                    <a:pt x="1834" y="310"/>
                  </a:lnTo>
                  <a:close/>
                  <a:moveTo>
                    <a:pt x="10419" y="3453"/>
                  </a:moveTo>
                  <a:cubicBezTo>
                    <a:pt x="10561" y="3453"/>
                    <a:pt x="10704" y="3572"/>
                    <a:pt x="10704" y="3739"/>
                  </a:cubicBezTo>
                  <a:cubicBezTo>
                    <a:pt x="10704" y="3893"/>
                    <a:pt x="10561" y="4013"/>
                    <a:pt x="10419" y="4013"/>
                  </a:cubicBezTo>
                  <a:cubicBezTo>
                    <a:pt x="10264" y="4013"/>
                    <a:pt x="10133" y="3893"/>
                    <a:pt x="10133" y="3739"/>
                  </a:cubicBezTo>
                  <a:cubicBezTo>
                    <a:pt x="10133" y="3572"/>
                    <a:pt x="10252" y="3453"/>
                    <a:pt x="10419" y="3453"/>
                  </a:cubicBezTo>
                  <a:close/>
                  <a:moveTo>
                    <a:pt x="6537" y="4786"/>
                  </a:moveTo>
                  <a:cubicBezTo>
                    <a:pt x="6680" y="4786"/>
                    <a:pt x="6811" y="4906"/>
                    <a:pt x="6811" y="5072"/>
                  </a:cubicBezTo>
                  <a:cubicBezTo>
                    <a:pt x="6811" y="5239"/>
                    <a:pt x="6680" y="5358"/>
                    <a:pt x="6537" y="5358"/>
                  </a:cubicBezTo>
                  <a:cubicBezTo>
                    <a:pt x="6382" y="5358"/>
                    <a:pt x="6251" y="5239"/>
                    <a:pt x="6251" y="5072"/>
                  </a:cubicBezTo>
                  <a:cubicBezTo>
                    <a:pt x="6251" y="4906"/>
                    <a:pt x="6370" y="4786"/>
                    <a:pt x="6537" y="4786"/>
                  </a:cubicBezTo>
                  <a:close/>
                  <a:moveTo>
                    <a:pt x="8240" y="6156"/>
                  </a:moveTo>
                  <a:cubicBezTo>
                    <a:pt x="8394" y="6156"/>
                    <a:pt x="8525" y="6275"/>
                    <a:pt x="8525" y="6441"/>
                  </a:cubicBezTo>
                  <a:cubicBezTo>
                    <a:pt x="8525" y="6608"/>
                    <a:pt x="8394" y="6727"/>
                    <a:pt x="8240" y="6727"/>
                  </a:cubicBezTo>
                  <a:cubicBezTo>
                    <a:pt x="8097" y="6727"/>
                    <a:pt x="7966" y="6608"/>
                    <a:pt x="7966" y="6441"/>
                  </a:cubicBezTo>
                  <a:cubicBezTo>
                    <a:pt x="7966" y="6299"/>
                    <a:pt x="8073" y="6156"/>
                    <a:pt x="8240" y="6156"/>
                  </a:cubicBezTo>
                  <a:close/>
                  <a:moveTo>
                    <a:pt x="4811" y="6382"/>
                  </a:moveTo>
                  <a:cubicBezTo>
                    <a:pt x="4954" y="6382"/>
                    <a:pt x="5085" y="6501"/>
                    <a:pt x="5085" y="6668"/>
                  </a:cubicBezTo>
                  <a:cubicBezTo>
                    <a:pt x="5085" y="6834"/>
                    <a:pt x="4954" y="6953"/>
                    <a:pt x="4811" y="6953"/>
                  </a:cubicBezTo>
                  <a:cubicBezTo>
                    <a:pt x="4656" y="6953"/>
                    <a:pt x="4525" y="6834"/>
                    <a:pt x="4525" y="6668"/>
                  </a:cubicBezTo>
                  <a:cubicBezTo>
                    <a:pt x="4525" y="6501"/>
                    <a:pt x="4644" y="6382"/>
                    <a:pt x="4811" y="6382"/>
                  </a:cubicBezTo>
                  <a:close/>
                  <a:moveTo>
                    <a:pt x="417" y="0"/>
                  </a:moveTo>
                  <a:cubicBezTo>
                    <a:pt x="179" y="0"/>
                    <a:pt x="1" y="143"/>
                    <a:pt x="1" y="417"/>
                  </a:cubicBezTo>
                  <a:lnTo>
                    <a:pt x="1" y="8382"/>
                  </a:lnTo>
                  <a:cubicBezTo>
                    <a:pt x="1" y="8620"/>
                    <a:pt x="191" y="8787"/>
                    <a:pt x="417" y="8787"/>
                  </a:cubicBezTo>
                  <a:lnTo>
                    <a:pt x="4513" y="8787"/>
                  </a:lnTo>
                  <a:cubicBezTo>
                    <a:pt x="4596" y="8787"/>
                    <a:pt x="4668" y="8715"/>
                    <a:pt x="4668" y="8632"/>
                  </a:cubicBezTo>
                  <a:cubicBezTo>
                    <a:pt x="4668" y="8537"/>
                    <a:pt x="4596" y="8465"/>
                    <a:pt x="4513" y="8465"/>
                  </a:cubicBezTo>
                  <a:lnTo>
                    <a:pt x="417" y="8465"/>
                  </a:lnTo>
                  <a:cubicBezTo>
                    <a:pt x="358" y="8465"/>
                    <a:pt x="310" y="8418"/>
                    <a:pt x="310" y="8358"/>
                  </a:cubicBezTo>
                  <a:lnTo>
                    <a:pt x="310" y="1869"/>
                  </a:lnTo>
                  <a:lnTo>
                    <a:pt x="9073" y="1869"/>
                  </a:lnTo>
                  <a:lnTo>
                    <a:pt x="9073" y="5144"/>
                  </a:lnTo>
                  <a:lnTo>
                    <a:pt x="8502" y="5894"/>
                  </a:lnTo>
                  <a:cubicBezTo>
                    <a:pt x="8418" y="5846"/>
                    <a:pt x="8335" y="5834"/>
                    <a:pt x="8240" y="5834"/>
                  </a:cubicBezTo>
                  <a:cubicBezTo>
                    <a:pt x="8109" y="5834"/>
                    <a:pt x="7978" y="5870"/>
                    <a:pt x="7871" y="5965"/>
                  </a:cubicBezTo>
                  <a:lnTo>
                    <a:pt x="7073" y="5322"/>
                  </a:lnTo>
                  <a:cubicBezTo>
                    <a:pt x="7109" y="5251"/>
                    <a:pt x="7132" y="5156"/>
                    <a:pt x="7132" y="5060"/>
                  </a:cubicBezTo>
                  <a:cubicBezTo>
                    <a:pt x="7132" y="4727"/>
                    <a:pt x="6859" y="4441"/>
                    <a:pt x="6513" y="4441"/>
                  </a:cubicBezTo>
                  <a:cubicBezTo>
                    <a:pt x="6192" y="4441"/>
                    <a:pt x="5906" y="4715"/>
                    <a:pt x="5906" y="5060"/>
                  </a:cubicBezTo>
                  <a:cubicBezTo>
                    <a:pt x="5906" y="5167"/>
                    <a:pt x="5942" y="5263"/>
                    <a:pt x="5978" y="5358"/>
                  </a:cubicBezTo>
                  <a:lnTo>
                    <a:pt x="5108" y="6144"/>
                  </a:lnTo>
                  <a:cubicBezTo>
                    <a:pt x="5013" y="6084"/>
                    <a:pt x="4906" y="6049"/>
                    <a:pt x="4787" y="6049"/>
                  </a:cubicBezTo>
                  <a:cubicBezTo>
                    <a:pt x="4465" y="6049"/>
                    <a:pt x="4180" y="6322"/>
                    <a:pt x="4180" y="6668"/>
                  </a:cubicBezTo>
                  <a:cubicBezTo>
                    <a:pt x="4180" y="6989"/>
                    <a:pt x="4454" y="7275"/>
                    <a:pt x="4787" y="7275"/>
                  </a:cubicBezTo>
                  <a:cubicBezTo>
                    <a:pt x="5132" y="7275"/>
                    <a:pt x="5406" y="7001"/>
                    <a:pt x="5406" y="6668"/>
                  </a:cubicBezTo>
                  <a:cubicBezTo>
                    <a:pt x="5406" y="6560"/>
                    <a:pt x="5370" y="6465"/>
                    <a:pt x="5323" y="6382"/>
                  </a:cubicBezTo>
                  <a:lnTo>
                    <a:pt x="6204" y="5572"/>
                  </a:lnTo>
                  <a:cubicBezTo>
                    <a:pt x="6299" y="5620"/>
                    <a:pt x="6394" y="5656"/>
                    <a:pt x="6501" y="5656"/>
                  </a:cubicBezTo>
                  <a:cubicBezTo>
                    <a:pt x="6620" y="5656"/>
                    <a:pt x="6740" y="5620"/>
                    <a:pt x="6835" y="5548"/>
                  </a:cubicBezTo>
                  <a:lnTo>
                    <a:pt x="7644" y="6203"/>
                  </a:lnTo>
                  <a:cubicBezTo>
                    <a:pt x="7621" y="6263"/>
                    <a:pt x="7609" y="6334"/>
                    <a:pt x="7609" y="6406"/>
                  </a:cubicBezTo>
                  <a:cubicBezTo>
                    <a:pt x="7609" y="6739"/>
                    <a:pt x="7871" y="7025"/>
                    <a:pt x="8216" y="7025"/>
                  </a:cubicBezTo>
                  <a:cubicBezTo>
                    <a:pt x="8561" y="7025"/>
                    <a:pt x="8823" y="6751"/>
                    <a:pt x="8823" y="6406"/>
                  </a:cubicBezTo>
                  <a:cubicBezTo>
                    <a:pt x="8823" y="6287"/>
                    <a:pt x="8799" y="6168"/>
                    <a:pt x="8716" y="6084"/>
                  </a:cubicBezTo>
                  <a:lnTo>
                    <a:pt x="9061" y="5656"/>
                  </a:lnTo>
                  <a:lnTo>
                    <a:pt x="9061" y="8382"/>
                  </a:lnTo>
                  <a:cubicBezTo>
                    <a:pt x="9061" y="8442"/>
                    <a:pt x="9014" y="8477"/>
                    <a:pt x="8954" y="8477"/>
                  </a:cubicBezTo>
                  <a:lnTo>
                    <a:pt x="5227" y="8477"/>
                  </a:lnTo>
                  <a:cubicBezTo>
                    <a:pt x="5132" y="8477"/>
                    <a:pt x="5061" y="8561"/>
                    <a:pt x="5061" y="8644"/>
                  </a:cubicBezTo>
                  <a:cubicBezTo>
                    <a:pt x="5061" y="8739"/>
                    <a:pt x="5132" y="8811"/>
                    <a:pt x="5227" y="8811"/>
                  </a:cubicBezTo>
                  <a:lnTo>
                    <a:pt x="8954" y="8811"/>
                  </a:lnTo>
                  <a:cubicBezTo>
                    <a:pt x="9192" y="8811"/>
                    <a:pt x="9371" y="8620"/>
                    <a:pt x="9371" y="8394"/>
                  </a:cubicBezTo>
                  <a:lnTo>
                    <a:pt x="9371" y="5287"/>
                  </a:lnTo>
                  <a:lnTo>
                    <a:pt x="10145" y="4298"/>
                  </a:lnTo>
                  <a:cubicBezTo>
                    <a:pt x="10228" y="4334"/>
                    <a:pt x="10299" y="4346"/>
                    <a:pt x="10383" y="4346"/>
                  </a:cubicBezTo>
                  <a:cubicBezTo>
                    <a:pt x="10716" y="4346"/>
                    <a:pt x="10990" y="4072"/>
                    <a:pt x="10990" y="3739"/>
                  </a:cubicBezTo>
                  <a:cubicBezTo>
                    <a:pt x="11014" y="3405"/>
                    <a:pt x="10740" y="3131"/>
                    <a:pt x="10419" y="3131"/>
                  </a:cubicBezTo>
                  <a:cubicBezTo>
                    <a:pt x="10085" y="3131"/>
                    <a:pt x="9811" y="3405"/>
                    <a:pt x="9811" y="3751"/>
                  </a:cubicBezTo>
                  <a:cubicBezTo>
                    <a:pt x="9811" y="3882"/>
                    <a:pt x="9847" y="4001"/>
                    <a:pt x="9930" y="4108"/>
                  </a:cubicBezTo>
                  <a:lnTo>
                    <a:pt x="9407" y="4763"/>
                  </a:lnTo>
                  <a:lnTo>
                    <a:pt x="9407" y="381"/>
                  </a:lnTo>
                  <a:cubicBezTo>
                    <a:pt x="9407" y="191"/>
                    <a:pt x="9276" y="0"/>
                    <a:pt x="89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88"/>
            <p:cNvSpPr/>
            <p:nvPr/>
          </p:nvSpPr>
          <p:spPr>
            <a:xfrm>
              <a:off x="7539459" y="3074564"/>
              <a:ext cx="82663" cy="10249"/>
            </a:xfrm>
            <a:custGeom>
              <a:avLst/>
              <a:gdLst/>
              <a:ahLst/>
              <a:cxnLst/>
              <a:rect l="l" t="t" r="r" b="b"/>
              <a:pathLst>
                <a:path w="2597" h="322"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88"/>
            <p:cNvSpPr/>
            <p:nvPr/>
          </p:nvSpPr>
          <p:spPr>
            <a:xfrm>
              <a:off x="7539459" y="3099582"/>
              <a:ext cx="82663" cy="10249"/>
            </a:xfrm>
            <a:custGeom>
              <a:avLst/>
              <a:gdLst/>
              <a:ahLst/>
              <a:cxnLst/>
              <a:rect l="l" t="t" r="r" b="b"/>
              <a:pathLst>
                <a:path w="2597" h="322" extrusionOk="0">
                  <a:moveTo>
                    <a:pt x="156" y="0"/>
                  </a:moveTo>
                  <a:cubicBezTo>
                    <a:pt x="72" y="0"/>
                    <a:pt x="1" y="72"/>
                    <a:pt x="1" y="167"/>
                  </a:cubicBezTo>
                  <a:cubicBezTo>
                    <a:pt x="1" y="250"/>
                    <a:pt x="72" y="322"/>
                    <a:pt x="156" y="322"/>
                  </a:cubicBezTo>
                  <a:lnTo>
                    <a:pt x="2442" y="322"/>
                  </a:lnTo>
                  <a:cubicBezTo>
                    <a:pt x="2525" y="322"/>
                    <a:pt x="2596" y="250"/>
                    <a:pt x="2596" y="167"/>
                  </a:cubicBezTo>
                  <a:cubicBezTo>
                    <a:pt x="2596" y="72"/>
                    <a:pt x="2525" y="0"/>
                    <a:pt x="2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88"/>
            <p:cNvSpPr/>
            <p:nvPr/>
          </p:nvSpPr>
          <p:spPr>
            <a:xfrm>
              <a:off x="7539459" y="3124601"/>
              <a:ext cx="82663" cy="10631"/>
            </a:xfrm>
            <a:custGeom>
              <a:avLst/>
              <a:gdLst/>
              <a:ahLst/>
              <a:cxnLst/>
              <a:rect l="l" t="t" r="r" b="b"/>
              <a:pathLst>
                <a:path w="2597" h="334" extrusionOk="0">
                  <a:moveTo>
                    <a:pt x="156" y="0"/>
                  </a:moveTo>
                  <a:cubicBezTo>
                    <a:pt x="72" y="0"/>
                    <a:pt x="1" y="72"/>
                    <a:pt x="1" y="167"/>
                  </a:cubicBezTo>
                  <a:cubicBezTo>
                    <a:pt x="1" y="250"/>
                    <a:pt x="72" y="334"/>
                    <a:pt x="156" y="334"/>
                  </a:cubicBezTo>
                  <a:lnTo>
                    <a:pt x="2442" y="334"/>
                  </a:lnTo>
                  <a:cubicBezTo>
                    <a:pt x="2525" y="334"/>
                    <a:pt x="2596" y="250"/>
                    <a:pt x="2596" y="167"/>
                  </a:cubicBezTo>
                  <a:cubicBezTo>
                    <a:pt x="2596" y="72"/>
                    <a:pt x="2525" y="0"/>
                    <a:pt x="2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88"/>
            <p:cNvSpPr/>
            <p:nvPr/>
          </p:nvSpPr>
          <p:spPr>
            <a:xfrm>
              <a:off x="7539459" y="3149587"/>
              <a:ext cx="82663" cy="10663"/>
            </a:xfrm>
            <a:custGeom>
              <a:avLst/>
              <a:gdLst/>
              <a:ahLst/>
              <a:cxnLst/>
              <a:rect l="l" t="t" r="r" b="b"/>
              <a:pathLst>
                <a:path w="2597" h="335" extrusionOk="0">
                  <a:moveTo>
                    <a:pt x="156" y="1"/>
                  </a:moveTo>
                  <a:cubicBezTo>
                    <a:pt x="72" y="1"/>
                    <a:pt x="1" y="84"/>
                    <a:pt x="1" y="168"/>
                  </a:cubicBezTo>
                  <a:cubicBezTo>
                    <a:pt x="1" y="263"/>
                    <a:pt x="72" y="334"/>
                    <a:pt x="156" y="334"/>
                  </a:cubicBezTo>
                  <a:lnTo>
                    <a:pt x="2442" y="334"/>
                  </a:lnTo>
                  <a:cubicBezTo>
                    <a:pt x="2525" y="334"/>
                    <a:pt x="2596" y="263"/>
                    <a:pt x="2596" y="168"/>
                  </a:cubicBezTo>
                  <a:cubicBezTo>
                    <a:pt x="2596" y="84"/>
                    <a:pt x="2525" y="1"/>
                    <a:pt x="2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88"/>
            <p:cNvSpPr/>
            <p:nvPr/>
          </p:nvSpPr>
          <p:spPr>
            <a:xfrm>
              <a:off x="7539459" y="3174988"/>
              <a:ext cx="82663" cy="10281"/>
            </a:xfrm>
            <a:custGeom>
              <a:avLst/>
              <a:gdLst/>
              <a:ahLst/>
              <a:cxnLst/>
              <a:rect l="l" t="t" r="r" b="b"/>
              <a:pathLst>
                <a:path w="2597" h="323" extrusionOk="0">
                  <a:moveTo>
                    <a:pt x="156" y="1"/>
                  </a:moveTo>
                  <a:cubicBezTo>
                    <a:pt x="72" y="1"/>
                    <a:pt x="1" y="72"/>
                    <a:pt x="1" y="155"/>
                  </a:cubicBezTo>
                  <a:cubicBezTo>
                    <a:pt x="1" y="251"/>
                    <a:pt x="72" y="322"/>
                    <a:pt x="156" y="322"/>
                  </a:cubicBezTo>
                  <a:lnTo>
                    <a:pt x="2442" y="322"/>
                  </a:lnTo>
                  <a:cubicBezTo>
                    <a:pt x="2525" y="322"/>
                    <a:pt x="2596" y="251"/>
                    <a:pt x="2596" y="155"/>
                  </a:cubicBezTo>
                  <a:cubicBezTo>
                    <a:pt x="2596" y="72"/>
                    <a:pt x="2525" y="1"/>
                    <a:pt x="24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88"/>
            <p:cNvSpPr/>
            <p:nvPr/>
          </p:nvSpPr>
          <p:spPr>
            <a:xfrm>
              <a:off x="7539459" y="3011286"/>
              <a:ext cx="220614" cy="47395"/>
            </a:xfrm>
            <a:custGeom>
              <a:avLst/>
              <a:gdLst/>
              <a:ahLst/>
              <a:cxnLst/>
              <a:rect l="l" t="t" r="r" b="b"/>
              <a:pathLst>
                <a:path w="6931" h="1489" extrusionOk="0">
                  <a:moveTo>
                    <a:pt x="418" y="0"/>
                  </a:moveTo>
                  <a:cubicBezTo>
                    <a:pt x="179" y="0"/>
                    <a:pt x="1" y="191"/>
                    <a:pt x="1" y="417"/>
                  </a:cubicBezTo>
                  <a:lnTo>
                    <a:pt x="1" y="1072"/>
                  </a:lnTo>
                  <a:cubicBezTo>
                    <a:pt x="1" y="1310"/>
                    <a:pt x="191" y="1488"/>
                    <a:pt x="418" y="1488"/>
                  </a:cubicBezTo>
                  <a:lnTo>
                    <a:pt x="3251" y="1488"/>
                  </a:lnTo>
                  <a:cubicBezTo>
                    <a:pt x="3346" y="1488"/>
                    <a:pt x="3418" y="1417"/>
                    <a:pt x="3418" y="1322"/>
                  </a:cubicBezTo>
                  <a:cubicBezTo>
                    <a:pt x="3418" y="1238"/>
                    <a:pt x="3346" y="1167"/>
                    <a:pt x="3251" y="1167"/>
                  </a:cubicBezTo>
                  <a:lnTo>
                    <a:pt x="418" y="1167"/>
                  </a:lnTo>
                  <a:cubicBezTo>
                    <a:pt x="358" y="1167"/>
                    <a:pt x="310" y="1119"/>
                    <a:pt x="310" y="1060"/>
                  </a:cubicBezTo>
                  <a:lnTo>
                    <a:pt x="310" y="405"/>
                  </a:lnTo>
                  <a:cubicBezTo>
                    <a:pt x="310" y="345"/>
                    <a:pt x="358" y="298"/>
                    <a:pt x="418" y="298"/>
                  </a:cubicBezTo>
                  <a:lnTo>
                    <a:pt x="6502" y="298"/>
                  </a:lnTo>
                  <a:cubicBezTo>
                    <a:pt x="6561" y="298"/>
                    <a:pt x="6609" y="345"/>
                    <a:pt x="6609" y="405"/>
                  </a:cubicBezTo>
                  <a:lnTo>
                    <a:pt x="6609" y="1060"/>
                  </a:lnTo>
                  <a:cubicBezTo>
                    <a:pt x="6609" y="1119"/>
                    <a:pt x="6561" y="1167"/>
                    <a:pt x="6502" y="1167"/>
                  </a:cubicBezTo>
                  <a:lnTo>
                    <a:pt x="4013" y="1167"/>
                  </a:lnTo>
                  <a:cubicBezTo>
                    <a:pt x="3930" y="1167"/>
                    <a:pt x="3847" y="1238"/>
                    <a:pt x="3847" y="1322"/>
                  </a:cubicBezTo>
                  <a:cubicBezTo>
                    <a:pt x="3847" y="1417"/>
                    <a:pt x="3930" y="1488"/>
                    <a:pt x="4013" y="1488"/>
                  </a:cubicBezTo>
                  <a:lnTo>
                    <a:pt x="6502" y="1488"/>
                  </a:lnTo>
                  <a:cubicBezTo>
                    <a:pt x="6740" y="1488"/>
                    <a:pt x="6918" y="1298"/>
                    <a:pt x="6918" y="1072"/>
                  </a:cubicBezTo>
                  <a:lnTo>
                    <a:pt x="6918" y="417"/>
                  </a:lnTo>
                  <a:cubicBezTo>
                    <a:pt x="6930" y="203"/>
                    <a:pt x="6740" y="0"/>
                    <a:pt x="65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74" name="Google Shape;1374;p88"/>
          <p:cNvCxnSpPr/>
          <p:nvPr/>
        </p:nvCxnSpPr>
        <p:spPr>
          <a:xfrm>
            <a:off x="4817350" y="1423350"/>
            <a:ext cx="1984500" cy="9000"/>
          </a:xfrm>
          <a:prstGeom prst="straightConnector1">
            <a:avLst/>
          </a:prstGeom>
          <a:noFill/>
          <a:ln w="28575" cap="flat" cmpd="sng">
            <a:solidFill>
              <a:schemeClr val="lt1"/>
            </a:solidFill>
            <a:prstDash val="solid"/>
            <a:round/>
            <a:headEnd type="none" w="med" len="med"/>
            <a:tailEnd type="none" w="med" len="med"/>
          </a:ln>
        </p:spPr>
      </p:cxnSp>
      <p:sp>
        <p:nvSpPr>
          <p:cNvPr id="1375" name="Google Shape;1375;p88"/>
          <p:cNvSpPr/>
          <p:nvPr/>
        </p:nvSpPr>
        <p:spPr>
          <a:xfrm>
            <a:off x="8054136" y="131123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79"/>
        <p:cNvGrpSpPr/>
        <p:nvPr/>
      </p:nvGrpSpPr>
      <p:grpSpPr>
        <a:xfrm>
          <a:off x="0" y="0"/>
          <a:ext cx="0" cy="0"/>
          <a:chOff x="0" y="0"/>
          <a:chExt cx="0" cy="0"/>
        </a:xfrm>
      </p:grpSpPr>
      <p:sp>
        <p:nvSpPr>
          <p:cNvPr id="1380" name="Google Shape;1380;p89"/>
          <p:cNvSpPr txBox="1">
            <a:spLocks noGrp="1"/>
          </p:cNvSpPr>
          <p:nvPr>
            <p:ph type="ctrTitle"/>
          </p:nvPr>
        </p:nvSpPr>
        <p:spPr>
          <a:xfrm>
            <a:off x="4219275" y="411875"/>
            <a:ext cx="3253800" cy="75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800" b="1">
                <a:latin typeface="Share Tech"/>
                <a:ea typeface="Share Tech"/>
                <a:cs typeface="Share Tech"/>
                <a:sym typeface="Share Tech"/>
              </a:rPr>
              <a:t>ReactJS</a:t>
            </a:r>
            <a:r>
              <a:rPr lang="en-GB" sz="3800">
                <a:latin typeface="Share Tech"/>
                <a:ea typeface="Share Tech"/>
                <a:cs typeface="Share Tech"/>
                <a:sym typeface="Share Tech"/>
              </a:rPr>
              <a:t> </a:t>
            </a:r>
            <a:endParaRPr sz="3800">
              <a:latin typeface="Share Tech"/>
              <a:ea typeface="Share Tech"/>
              <a:cs typeface="Share Tech"/>
              <a:sym typeface="Share Tech"/>
            </a:endParaRPr>
          </a:p>
        </p:txBody>
      </p:sp>
      <p:sp>
        <p:nvSpPr>
          <p:cNvPr id="1381" name="Google Shape;1381;p89"/>
          <p:cNvSpPr txBox="1">
            <a:spLocks noGrp="1"/>
          </p:cNvSpPr>
          <p:nvPr>
            <p:ph type="subTitle" idx="1"/>
          </p:nvPr>
        </p:nvSpPr>
        <p:spPr>
          <a:xfrm>
            <a:off x="3787300" y="1311225"/>
            <a:ext cx="4952700" cy="3498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lt1"/>
              </a:buClr>
              <a:buSzPts val="1000"/>
              <a:buChar char="●"/>
            </a:pPr>
            <a:r>
              <a:rPr lang="en-GB"/>
              <a:t>Open-source flexible,  declarative JavaScript library that is easy to use to build interactive, scalable, simple, and fast frontend interfaces for single-page or multi-page web apps.</a:t>
            </a:r>
            <a:endParaRPr/>
          </a:p>
          <a:p>
            <a:pPr marL="457200" lvl="0" indent="0" algn="l" rtl="0">
              <a:spcBef>
                <a:spcPts val="0"/>
              </a:spcBef>
              <a:spcAft>
                <a:spcPts val="0"/>
              </a:spcAft>
              <a:buNone/>
            </a:pPr>
            <a:endParaRPr/>
          </a:p>
          <a:p>
            <a:pPr marL="457200" lvl="0" indent="-292100" algn="l" rtl="0">
              <a:spcBef>
                <a:spcPts val="0"/>
              </a:spcBef>
              <a:spcAft>
                <a:spcPts val="0"/>
              </a:spcAft>
              <a:buClr>
                <a:schemeClr val="lt1"/>
              </a:buClr>
              <a:buSzPts val="1000"/>
              <a:buChar char="●"/>
            </a:pPr>
            <a:r>
              <a:rPr lang="en-GB"/>
              <a:t>React creates a more responsive UI (user interface) that is very easy for developers.</a:t>
            </a:r>
            <a:endParaRPr/>
          </a:p>
          <a:p>
            <a:pPr marL="457200" lvl="0" indent="0" algn="l" rtl="0">
              <a:spcBef>
                <a:spcPts val="0"/>
              </a:spcBef>
              <a:spcAft>
                <a:spcPts val="0"/>
              </a:spcAft>
              <a:buNone/>
            </a:pPr>
            <a:endParaRPr/>
          </a:p>
          <a:p>
            <a:pPr marL="457200" lvl="0" indent="-292100" algn="l" rtl="0">
              <a:spcBef>
                <a:spcPts val="0"/>
              </a:spcBef>
              <a:spcAft>
                <a:spcPts val="0"/>
              </a:spcAft>
              <a:buClr>
                <a:schemeClr val="lt1"/>
              </a:buClr>
              <a:buSzPts val="1000"/>
              <a:buChar char="●"/>
            </a:pPr>
            <a:r>
              <a:rPr lang="en-GB"/>
              <a:t>Applications are highly testable.</a:t>
            </a:r>
            <a:endParaRPr/>
          </a:p>
          <a:p>
            <a:pPr marL="457200" lvl="0" indent="0" algn="l" rtl="0">
              <a:spcBef>
                <a:spcPts val="0"/>
              </a:spcBef>
              <a:spcAft>
                <a:spcPts val="0"/>
              </a:spcAft>
              <a:buNone/>
            </a:pPr>
            <a:endParaRPr/>
          </a:p>
          <a:p>
            <a:pPr marL="457200" lvl="0" indent="-292100" algn="l" rtl="0">
              <a:spcBef>
                <a:spcPts val="0"/>
              </a:spcBef>
              <a:spcAft>
                <a:spcPts val="0"/>
              </a:spcAft>
              <a:buClr>
                <a:schemeClr val="lt1"/>
              </a:buClr>
              <a:buSzPts val="1000"/>
              <a:buChar char="●"/>
            </a:pPr>
            <a:r>
              <a:rPr lang="en-GB"/>
              <a:t>It adds dynamic features to the project using JavaScript</a:t>
            </a:r>
            <a:endParaRPr/>
          </a:p>
        </p:txBody>
      </p:sp>
      <p:sp>
        <p:nvSpPr>
          <p:cNvPr id="1382" name="Google Shape;1382;p89"/>
          <p:cNvSpPr/>
          <p:nvPr/>
        </p:nvSpPr>
        <p:spPr>
          <a:xfrm>
            <a:off x="1420900" y="1171350"/>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89"/>
          <p:cNvSpPr/>
          <p:nvPr/>
        </p:nvSpPr>
        <p:spPr>
          <a:xfrm>
            <a:off x="4044650" y="4540075"/>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4" name="Google Shape;1384;p89"/>
          <p:cNvCxnSpPr/>
          <p:nvPr/>
        </p:nvCxnSpPr>
        <p:spPr>
          <a:xfrm>
            <a:off x="4219275" y="1111925"/>
            <a:ext cx="4138800" cy="3300"/>
          </a:xfrm>
          <a:prstGeom prst="straightConnector1">
            <a:avLst/>
          </a:prstGeom>
          <a:noFill/>
          <a:ln w="28575" cap="flat" cmpd="sng">
            <a:solidFill>
              <a:schemeClr val="lt1"/>
            </a:solidFill>
            <a:prstDash val="solid"/>
            <a:round/>
            <a:headEnd type="none" w="med" len="med"/>
            <a:tailEnd type="none" w="med" len="med"/>
          </a:ln>
        </p:spPr>
      </p:cxnSp>
      <p:sp>
        <p:nvSpPr>
          <p:cNvPr id="1385" name="Google Shape;1385;p89"/>
          <p:cNvSpPr/>
          <p:nvPr/>
        </p:nvSpPr>
        <p:spPr>
          <a:xfrm>
            <a:off x="8054136" y="131123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86" name="Google Shape;1386;p89"/>
          <p:cNvPicPr preferRelativeResize="0"/>
          <p:nvPr/>
        </p:nvPicPr>
        <p:blipFill rotWithShape="1">
          <a:blip r:embed="rId3">
            <a:alphaModFix/>
          </a:blip>
          <a:srcRect l="19067" r="20476"/>
          <a:stretch/>
        </p:blipFill>
        <p:spPr>
          <a:xfrm>
            <a:off x="857250" y="1575750"/>
            <a:ext cx="2600825" cy="2394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90"/>
          <p:cNvSpPr txBox="1">
            <a:spLocks noGrp="1"/>
          </p:cNvSpPr>
          <p:nvPr>
            <p:ph type="ctrTitle"/>
          </p:nvPr>
        </p:nvSpPr>
        <p:spPr>
          <a:xfrm>
            <a:off x="3684125" y="411875"/>
            <a:ext cx="3789000" cy="759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100" b="1">
                <a:latin typeface="Share Tech"/>
                <a:ea typeface="Share Tech"/>
                <a:cs typeface="Share Tech"/>
                <a:sym typeface="Share Tech"/>
              </a:rPr>
              <a:t>Material UI</a:t>
            </a:r>
            <a:r>
              <a:rPr lang="en-GB" sz="5500">
                <a:latin typeface="Share Tech"/>
                <a:ea typeface="Share Tech"/>
                <a:cs typeface="Share Tech"/>
                <a:sym typeface="Share Tech"/>
              </a:rPr>
              <a:t> </a:t>
            </a:r>
            <a:endParaRPr sz="5500">
              <a:latin typeface="Share Tech"/>
              <a:ea typeface="Share Tech"/>
              <a:cs typeface="Share Tech"/>
              <a:sym typeface="Share Tech"/>
            </a:endParaRPr>
          </a:p>
        </p:txBody>
      </p:sp>
      <p:sp>
        <p:nvSpPr>
          <p:cNvPr id="1392" name="Google Shape;1392;p90"/>
          <p:cNvSpPr txBox="1">
            <a:spLocks noGrp="1"/>
          </p:cNvSpPr>
          <p:nvPr>
            <p:ph type="subTitle" idx="1"/>
          </p:nvPr>
        </p:nvSpPr>
        <p:spPr>
          <a:xfrm>
            <a:off x="3347350" y="1311225"/>
            <a:ext cx="5392500" cy="3311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Char char="●"/>
            </a:pPr>
            <a:r>
              <a:rPr lang="en-GB"/>
              <a:t>Flexible set of components, guidelines, and tools that enable user interface designing very easily.</a:t>
            </a:r>
            <a:endParaRPr/>
          </a:p>
          <a:p>
            <a:pPr marL="457200" lvl="0" indent="0" algn="l" rtl="0">
              <a:spcBef>
                <a:spcPts val="0"/>
              </a:spcBef>
              <a:spcAft>
                <a:spcPts val="0"/>
              </a:spcAft>
              <a:buNone/>
            </a:pPr>
            <a:endParaRPr/>
          </a:p>
          <a:p>
            <a:pPr marL="457200" lvl="0" indent="-330200" algn="l" rtl="0">
              <a:spcBef>
                <a:spcPts val="0"/>
              </a:spcBef>
              <a:spcAft>
                <a:spcPts val="0"/>
              </a:spcAft>
              <a:buClr>
                <a:schemeClr val="lt1"/>
              </a:buClr>
              <a:buSzPts val="1600"/>
              <a:buChar char="●"/>
            </a:pPr>
            <a:r>
              <a:rPr lang="en-GB"/>
              <a:t>Modern package that allows developers to use and import multiple components in React apps to construct user interface.</a:t>
            </a:r>
            <a:endParaRPr/>
          </a:p>
          <a:p>
            <a:pPr marL="457200" lvl="0" indent="0" algn="l" rtl="0">
              <a:spcBef>
                <a:spcPts val="0"/>
              </a:spcBef>
              <a:spcAft>
                <a:spcPts val="0"/>
              </a:spcAft>
              <a:buNone/>
            </a:pPr>
            <a:endParaRPr/>
          </a:p>
          <a:p>
            <a:pPr marL="457200" lvl="0" indent="-330200" algn="l" rtl="0">
              <a:spcBef>
                <a:spcPts val="0"/>
              </a:spcBef>
              <a:spcAft>
                <a:spcPts val="0"/>
              </a:spcAft>
              <a:buClr>
                <a:schemeClr val="lt1"/>
              </a:buClr>
              <a:buSzPts val="1600"/>
              <a:buChar char="●"/>
            </a:pPr>
            <a:r>
              <a:rPr lang="en-GB"/>
              <a:t>Provides extensive documentation that makes it simple to traverse through the framework.</a:t>
            </a:r>
            <a:endParaRPr/>
          </a:p>
          <a:p>
            <a:pPr marL="457200" lvl="0" indent="0" algn="l" rtl="0">
              <a:spcBef>
                <a:spcPts val="0"/>
              </a:spcBef>
              <a:spcAft>
                <a:spcPts val="0"/>
              </a:spcAft>
              <a:buNone/>
            </a:pPr>
            <a:endParaRPr/>
          </a:p>
          <a:p>
            <a:pPr marL="457200" lvl="0" indent="-330200" algn="l" rtl="0">
              <a:spcBef>
                <a:spcPts val="0"/>
              </a:spcBef>
              <a:spcAft>
                <a:spcPts val="0"/>
              </a:spcAft>
              <a:buClr>
                <a:schemeClr val="lt1"/>
              </a:buClr>
              <a:buSzPts val="1600"/>
              <a:buChar char="●"/>
            </a:pPr>
            <a:r>
              <a:rPr lang="en-GB"/>
              <a:t>Do not have to rewrite everything from the beginning, this saves a lot of time for the project</a:t>
            </a:r>
            <a:endParaRPr/>
          </a:p>
        </p:txBody>
      </p:sp>
      <p:sp>
        <p:nvSpPr>
          <p:cNvPr id="1393" name="Google Shape;1393;p90"/>
          <p:cNvSpPr/>
          <p:nvPr/>
        </p:nvSpPr>
        <p:spPr>
          <a:xfrm>
            <a:off x="1420900" y="1171350"/>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0"/>
          <p:cNvSpPr/>
          <p:nvPr/>
        </p:nvSpPr>
        <p:spPr>
          <a:xfrm>
            <a:off x="4044650" y="4540075"/>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95" name="Google Shape;1395;p90"/>
          <p:cNvCxnSpPr/>
          <p:nvPr/>
        </p:nvCxnSpPr>
        <p:spPr>
          <a:xfrm>
            <a:off x="3749825" y="1111925"/>
            <a:ext cx="4700100" cy="600"/>
          </a:xfrm>
          <a:prstGeom prst="straightConnector1">
            <a:avLst/>
          </a:prstGeom>
          <a:noFill/>
          <a:ln w="28575" cap="flat" cmpd="sng">
            <a:solidFill>
              <a:schemeClr val="lt1"/>
            </a:solidFill>
            <a:prstDash val="solid"/>
            <a:round/>
            <a:headEnd type="none" w="med" len="med"/>
            <a:tailEnd type="none" w="med" len="med"/>
          </a:ln>
        </p:spPr>
      </p:cxnSp>
      <p:sp>
        <p:nvSpPr>
          <p:cNvPr id="1396" name="Google Shape;1396;p90"/>
          <p:cNvSpPr/>
          <p:nvPr/>
        </p:nvSpPr>
        <p:spPr>
          <a:xfrm>
            <a:off x="8054136" y="131123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97" name="Google Shape;1397;p90"/>
          <p:cNvPicPr preferRelativeResize="0"/>
          <p:nvPr/>
        </p:nvPicPr>
        <p:blipFill rotWithShape="1">
          <a:blip r:embed="rId3">
            <a:alphaModFix/>
          </a:blip>
          <a:srcRect l="23122" t="12223" r="23128" b="9222"/>
          <a:stretch/>
        </p:blipFill>
        <p:spPr>
          <a:xfrm>
            <a:off x="441175" y="1658375"/>
            <a:ext cx="2612975" cy="2158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91"/>
          <p:cNvSpPr txBox="1">
            <a:spLocks noGrp="1"/>
          </p:cNvSpPr>
          <p:nvPr>
            <p:ph type="ctrTitle"/>
          </p:nvPr>
        </p:nvSpPr>
        <p:spPr>
          <a:xfrm>
            <a:off x="3684125" y="411875"/>
            <a:ext cx="3789000" cy="759600"/>
          </a:xfrm>
          <a:prstGeom prst="rect">
            <a:avLst/>
          </a:prstGeom>
        </p:spPr>
        <p:txBody>
          <a:bodyPr spcFirstLastPara="1" wrap="square" lIns="91425" tIns="91425" rIns="91425" bIns="91425" anchor="b" anchorCtr="0">
            <a:noAutofit/>
          </a:bodyPr>
          <a:lstStyle/>
          <a:p>
            <a:pPr marL="0" lvl="0" indent="228600" algn="just"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GB" sz="5500">
                <a:latin typeface="Maven Pro SemiBold"/>
                <a:ea typeface="Maven Pro SemiBold"/>
                <a:cs typeface="Maven Pro SemiBold"/>
                <a:sym typeface="Maven Pro SemiBold"/>
              </a:rPr>
              <a:t> </a:t>
            </a:r>
            <a:r>
              <a:rPr lang="en-GB" sz="2600" b="1">
                <a:latin typeface="Share Tech"/>
                <a:ea typeface="Share Tech"/>
                <a:cs typeface="Share Tech"/>
                <a:sym typeface="Share Tech"/>
              </a:rPr>
              <a:t>MariaDB</a:t>
            </a:r>
            <a:endParaRPr sz="4000">
              <a:latin typeface="Share Tech"/>
              <a:ea typeface="Share Tech"/>
              <a:cs typeface="Share Tech"/>
              <a:sym typeface="Share Tech"/>
            </a:endParaRPr>
          </a:p>
        </p:txBody>
      </p:sp>
      <p:sp>
        <p:nvSpPr>
          <p:cNvPr id="1403" name="Google Shape;1403;p91"/>
          <p:cNvSpPr txBox="1">
            <a:spLocks noGrp="1"/>
          </p:cNvSpPr>
          <p:nvPr>
            <p:ph type="subTitle" idx="1"/>
          </p:nvPr>
        </p:nvSpPr>
        <p:spPr>
          <a:xfrm>
            <a:off x="3347350" y="1311225"/>
            <a:ext cx="5392500" cy="33117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rgbClr val="FBFBFB"/>
              </a:buClr>
              <a:buSzPts val="1900"/>
              <a:buChar char="●"/>
            </a:pPr>
            <a:r>
              <a:rPr lang="en-GB" sz="1500">
                <a:solidFill>
                  <a:srgbClr val="FBFBFB"/>
                </a:solidFill>
              </a:rPr>
              <a:t>Open-source relational database management system (RDBMS).</a:t>
            </a:r>
            <a:endParaRPr sz="1900">
              <a:solidFill>
                <a:srgbClr val="FBFBFB"/>
              </a:solidFill>
            </a:endParaRPr>
          </a:p>
          <a:p>
            <a:pPr marL="457200" lvl="0" indent="0" algn="l" rtl="0">
              <a:spcBef>
                <a:spcPts val="0"/>
              </a:spcBef>
              <a:spcAft>
                <a:spcPts val="0"/>
              </a:spcAft>
              <a:buNone/>
            </a:pPr>
            <a:endParaRPr sz="1000">
              <a:solidFill>
                <a:srgbClr val="FBFBFB"/>
              </a:solidFill>
            </a:endParaRPr>
          </a:p>
          <a:p>
            <a:pPr marL="457200" lvl="0" indent="-349250" algn="l" rtl="0">
              <a:spcBef>
                <a:spcPts val="0"/>
              </a:spcBef>
              <a:spcAft>
                <a:spcPts val="0"/>
              </a:spcAft>
              <a:buClr>
                <a:srgbClr val="FBFBFB"/>
              </a:buClr>
              <a:buSzPts val="1900"/>
              <a:buChar char="●"/>
            </a:pPr>
            <a:r>
              <a:rPr lang="en-GB" sz="1500">
                <a:solidFill>
                  <a:srgbClr val="FBFBFB"/>
                </a:solidFill>
              </a:rPr>
              <a:t>Supports JSON APIs, concurrent data replication, and various storage engines, among other things.</a:t>
            </a:r>
            <a:endParaRPr sz="1500">
              <a:solidFill>
                <a:srgbClr val="FBFBFB"/>
              </a:solidFill>
            </a:endParaRPr>
          </a:p>
          <a:p>
            <a:pPr marL="457200" lvl="0" indent="0" algn="l" rtl="0">
              <a:spcBef>
                <a:spcPts val="0"/>
              </a:spcBef>
              <a:spcAft>
                <a:spcPts val="0"/>
              </a:spcAft>
              <a:buNone/>
            </a:pPr>
            <a:endParaRPr sz="1000">
              <a:solidFill>
                <a:srgbClr val="FBFBFB"/>
              </a:solidFill>
            </a:endParaRPr>
          </a:p>
          <a:p>
            <a:pPr marL="457200" lvl="0" indent="-349250" algn="l" rtl="0">
              <a:spcBef>
                <a:spcPts val="0"/>
              </a:spcBef>
              <a:spcAft>
                <a:spcPts val="0"/>
              </a:spcAft>
              <a:buClr>
                <a:srgbClr val="FBFBFB"/>
              </a:buClr>
              <a:buSzPts val="1900"/>
              <a:buChar char="●"/>
            </a:pPr>
            <a:r>
              <a:rPr lang="en-GB" sz="1500">
                <a:solidFill>
                  <a:srgbClr val="FBFBFB"/>
                </a:solidFill>
              </a:rPr>
              <a:t>Support for current SQL and JSON, Oracle Database compatibility, high availability, and robust security.</a:t>
            </a:r>
            <a:endParaRPr sz="1500">
              <a:solidFill>
                <a:srgbClr val="FBFBFB"/>
              </a:solidFill>
            </a:endParaRPr>
          </a:p>
          <a:p>
            <a:pPr marL="457200" lvl="0" indent="0" algn="l" rtl="0">
              <a:spcBef>
                <a:spcPts val="0"/>
              </a:spcBef>
              <a:spcAft>
                <a:spcPts val="0"/>
              </a:spcAft>
              <a:buNone/>
            </a:pPr>
            <a:endParaRPr sz="1000">
              <a:solidFill>
                <a:srgbClr val="FBFBFB"/>
              </a:solidFill>
            </a:endParaRPr>
          </a:p>
          <a:p>
            <a:pPr marL="457200" lvl="0" indent="-349250" algn="l" rtl="0">
              <a:spcBef>
                <a:spcPts val="0"/>
              </a:spcBef>
              <a:spcAft>
                <a:spcPts val="0"/>
              </a:spcAft>
              <a:buClr>
                <a:srgbClr val="FBFBFB"/>
              </a:buClr>
              <a:buSzPts val="1900"/>
              <a:buChar char="●"/>
            </a:pPr>
            <a:r>
              <a:rPr lang="en-GB" sz="1500">
                <a:solidFill>
                  <a:srgbClr val="FBFBFB"/>
                </a:solidFill>
              </a:rPr>
              <a:t>Utilized as fast, scalable, and resilient, with a rich ecosystem of storage engines, plugins, and other tools that make it highly adaptable for a wide range of use cases.</a:t>
            </a:r>
            <a:endParaRPr sz="1900">
              <a:solidFill>
                <a:srgbClr val="FBFBFB"/>
              </a:solidFill>
            </a:endParaRPr>
          </a:p>
        </p:txBody>
      </p:sp>
      <p:sp>
        <p:nvSpPr>
          <p:cNvPr id="1404" name="Google Shape;1404;p91"/>
          <p:cNvSpPr/>
          <p:nvPr/>
        </p:nvSpPr>
        <p:spPr>
          <a:xfrm>
            <a:off x="1420900" y="1171350"/>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91"/>
          <p:cNvSpPr/>
          <p:nvPr/>
        </p:nvSpPr>
        <p:spPr>
          <a:xfrm>
            <a:off x="4044650" y="4540075"/>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6" name="Google Shape;1406;p91"/>
          <p:cNvCxnSpPr/>
          <p:nvPr/>
        </p:nvCxnSpPr>
        <p:spPr>
          <a:xfrm>
            <a:off x="3749825" y="1111925"/>
            <a:ext cx="4700100" cy="600"/>
          </a:xfrm>
          <a:prstGeom prst="straightConnector1">
            <a:avLst/>
          </a:prstGeom>
          <a:noFill/>
          <a:ln w="28575" cap="flat" cmpd="sng">
            <a:solidFill>
              <a:schemeClr val="lt1"/>
            </a:solidFill>
            <a:prstDash val="solid"/>
            <a:round/>
            <a:headEnd type="none" w="med" len="med"/>
            <a:tailEnd type="none" w="med" len="med"/>
          </a:ln>
        </p:spPr>
      </p:cxnSp>
      <p:pic>
        <p:nvPicPr>
          <p:cNvPr id="1407" name="Google Shape;1407;p91"/>
          <p:cNvPicPr preferRelativeResize="0"/>
          <p:nvPr/>
        </p:nvPicPr>
        <p:blipFill rotWithShape="1">
          <a:blip r:embed="rId3">
            <a:alphaModFix/>
          </a:blip>
          <a:srcRect l="26038" t="11712" r="27752" b="35051"/>
          <a:stretch/>
        </p:blipFill>
        <p:spPr>
          <a:xfrm>
            <a:off x="612325" y="1785925"/>
            <a:ext cx="2418650" cy="14332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92"/>
          <p:cNvSpPr txBox="1">
            <a:spLocks noGrp="1"/>
          </p:cNvSpPr>
          <p:nvPr>
            <p:ph type="ctrTitle"/>
          </p:nvPr>
        </p:nvSpPr>
        <p:spPr>
          <a:xfrm>
            <a:off x="3551475" y="411875"/>
            <a:ext cx="3921600" cy="759600"/>
          </a:xfrm>
          <a:prstGeom prst="rect">
            <a:avLst/>
          </a:prstGeom>
        </p:spPr>
        <p:txBody>
          <a:bodyPr spcFirstLastPara="1" wrap="square" lIns="91425" tIns="91425" rIns="91425" bIns="91425" anchor="b" anchorCtr="0">
            <a:noAutofit/>
          </a:bodyPr>
          <a:lstStyle/>
          <a:p>
            <a:pPr marL="0" lvl="0" indent="228600" algn="just"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GB" sz="5600">
                <a:latin typeface="Maven Pro SemiBold"/>
                <a:ea typeface="Maven Pro SemiBold"/>
                <a:cs typeface="Maven Pro SemiBold"/>
                <a:sym typeface="Maven Pro SemiBold"/>
              </a:rPr>
              <a:t> </a:t>
            </a:r>
            <a:r>
              <a:rPr lang="en-GB" sz="800">
                <a:solidFill>
                  <a:srgbClr val="000000"/>
                </a:solidFill>
                <a:latin typeface="Share Tech"/>
                <a:ea typeface="Share Tech"/>
                <a:cs typeface="Share Tech"/>
                <a:sym typeface="Share Tech"/>
              </a:rPr>
              <a:t> </a:t>
            </a:r>
            <a:r>
              <a:rPr lang="en-GB" b="1">
                <a:latin typeface="Share Tech"/>
                <a:ea typeface="Share Tech"/>
                <a:cs typeface="Share Tech"/>
                <a:sym typeface="Share Tech"/>
              </a:rPr>
              <a:t>Node.JS Express</a:t>
            </a:r>
            <a:endParaRPr sz="3600" b="1">
              <a:latin typeface="Share Tech"/>
              <a:ea typeface="Share Tech"/>
              <a:cs typeface="Share Tech"/>
              <a:sym typeface="Share Tech"/>
            </a:endParaRPr>
          </a:p>
        </p:txBody>
      </p:sp>
      <p:sp>
        <p:nvSpPr>
          <p:cNvPr id="1413" name="Google Shape;1413;p92"/>
          <p:cNvSpPr txBox="1">
            <a:spLocks noGrp="1"/>
          </p:cNvSpPr>
          <p:nvPr>
            <p:ph type="subTitle" idx="1"/>
          </p:nvPr>
        </p:nvSpPr>
        <p:spPr>
          <a:xfrm>
            <a:off x="3347350" y="1311225"/>
            <a:ext cx="5392500" cy="33117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lt1"/>
              </a:buClr>
              <a:buSzPts val="1000"/>
              <a:buChar char="●"/>
            </a:pPr>
            <a:r>
              <a:rPr lang="en-GB"/>
              <a:t>Web application framework that offers a comprehensive range of functionality.</a:t>
            </a:r>
            <a:endParaRPr/>
          </a:p>
          <a:p>
            <a:pPr marL="457200" lvl="0" indent="0" algn="l" rtl="0">
              <a:spcBef>
                <a:spcPts val="0"/>
              </a:spcBef>
              <a:spcAft>
                <a:spcPts val="0"/>
              </a:spcAft>
              <a:buNone/>
            </a:pPr>
            <a:endParaRPr sz="1300"/>
          </a:p>
          <a:p>
            <a:pPr marL="457200" lvl="0" indent="-292100" algn="l" rtl="0">
              <a:spcBef>
                <a:spcPts val="0"/>
              </a:spcBef>
              <a:spcAft>
                <a:spcPts val="0"/>
              </a:spcAft>
              <a:buClr>
                <a:schemeClr val="lt1"/>
              </a:buClr>
              <a:buSzPts val="1000"/>
              <a:buChar char="●"/>
            </a:pPr>
            <a:r>
              <a:rPr lang="en-GB"/>
              <a:t>Using a variety of HTTP utility methods and middleware, powerful API can be built quickly and easily.</a:t>
            </a:r>
            <a:endParaRPr/>
          </a:p>
          <a:p>
            <a:pPr marL="457200" lvl="0" indent="0" algn="l" rtl="0">
              <a:spcBef>
                <a:spcPts val="0"/>
              </a:spcBef>
              <a:spcAft>
                <a:spcPts val="0"/>
              </a:spcAft>
              <a:buNone/>
            </a:pPr>
            <a:endParaRPr sz="1300"/>
          </a:p>
          <a:p>
            <a:pPr marL="457200" lvl="0" indent="-292100" algn="l" rtl="0">
              <a:spcBef>
                <a:spcPts val="0"/>
              </a:spcBef>
              <a:spcAft>
                <a:spcPts val="0"/>
              </a:spcAft>
              <a:buClr>
                <a:schemeClr val="lt1"/>
              </a:buClr>
              <a:buSzPts val="1000"/>
              <a:buChar char="●"/>
            </a:pPr>
            <a:r>
              <a:rPr lang="en-GB"/>
              <a:t>Defines a routing table for doing various actions based on HTTP Method and URL</a:t>
            </a:r>
            <a:endParaRPr/>
          </a:p>
          <a:p>
            <a:pPr marL="457200" lvl="0" indent="0" algn="l" rtl="0">
              <a:spcBef>
                <a:spcPts val="0"/>
              </a:spcBef>
              <a:spcAft>
                <a:spcPts val="0"/>
              </a:spcAft>
              <a:buNone/>
            </a:pPr>
            <a:endParaRPr sz="1300"/>
          </a:p>
          <a:p>
            <a:pPr marL="457200" lvl="0" indent="-292100" algn="l" rtl="0">
              <a:spcBef>
                <a:spcPts val="0"/>
              </a:spcBef>
              <a:spcAft>
                <a:spcPts val="0"/>
              </a:spcAft>
              <a:buClr>
                <a:schemeClr val="lt1"/>
              </a:buClr>
              <a:buSzPts val="1000"/>
              <a:buChar char="●"/>
            </a:pPr>
            <a:r>
              <a:rPr lang="en-GB"/>
              <a:t>Allows to render HTML pages dynamically by supplying the variables to the templates.</a:t>
            </a:r>
            <a:endParaRPr/>
          </a:p>
        </p:txBody>
      </p:sp>
      <p:sp>
        <p:nvSpPr>
          <p:cNvPr id="1414" name="Google Shape;1414;p92"/>
          <p:cNvSpPr/>
          <p:nvPr/>
        </p:nvSpPr>
        <p:spPr>
          <a:xfrm>
            <a:off x="1420900" y="1171350"/>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92"/>
          <p:cNvSpPr/>
          <p:nvPr/>
        </p:nvSpPr>
        <p:spPr>
          <a:xfrm>
            <a:off x="4044650" y="4540075"/>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6" name="Google Shape;1416;p92"/>
          <p:cNvCxnSpPr/>
          <p:nvPr/>
        </p:nvCxnSpPr>
        <p:spPr>
          <a:xfrm>
            <a:off x="3749825" y="1111925"/>
            <a:ext cx="4700100" cy="600"/>
          </a:xfrm>
          <a:prstGeom prst="straightConnector1">
            <a:avLst/>
          </a:prstGeom>
          <a:noFill/>
          <a:ln w="28575" cap="flat" cmpd="sng">
            <a:solidFill>
              <a:schemeClr val="lt1"/>
            </a:solidFill>
            <a:prstDash val="solid"/>
            <a:round/>
            <a:headEnd type="none" w="med" len="med"/>
            <a:tailEnd type="none" w="med" len="med"/>
          </a:ln>
        </p:spPr>
      </p:cxnSp>
      <p:sp>
        <p:nvSpPr>
          <p:cNvPr id="1417" name="Google Shape;1417;p92"/>
          <p:cNvSpPr/>
          <p:nvPr/>
        </p:nvSpPr>
        <p:spPr>
          <a:xfrm>
            <a:off x="8054136" y="131123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18" name="Google Shape;1418;p92"/>
          <p:cNvPicPr preferRelativeResize="0"/>
          <p:nvPr/>
        </p:nvPicPr>
        <p:blipFill rotWithShape="1">
          <a:blip r:embed="rId3">
            <a:alphaModFix/>
          </a:blip>
          <a:srcRect l="20767" t="20689" r="18791" b="17772"/>
          <a:stretch/>
        </p:blipFill>
        <p:spPr>
          <a:xfrm>
            <a:off x="442100" y="1850175"/>
            <a:ext cx="2762376" cy="158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22"/>
        <p:cNvGrpSpPr/>
        <p:nvPr/>
      </p:nvGrpSpPr>
      <p:grpSpPr>
        <a:xfrm>
          <a:off x="0" y="0"/>
          <a:ext cx="0" cy="0"/>
          <a:chOff x="0" y="0"/>
          <a:chExt cx="0" cy="0"/>
        </a:xfrm>
      </p:grpSpPr>
      <p:sp>
        <p:nvSpPr>
          <p:cNvPr id="1423" name="Google Shape;1423;p93"/>
          <p:cNvSpPr txBox="1">
            <a:spLocks noGrp="1"/>
          </p:cNvSpPr>
          <p:nvPr>
            <p:ph type="ctrTitle"/>
          </p:nvPr>
        </p:nvSpPr>
        <p:spPr>
          <a:xfrm>
            <a:off x="3551475" y="411875"/>
            <a:ext cx="3921600" cy="759600"/>
          </a:xfrm>
          <a:prstGeom prst="rect">
            <a:avLst/>
          </a:prstGeom>
        </p:spPr>
        <p:txBody>
          <a:bodyPr spcFirstLastPara="1" wrap="square" lIns="91425" tIns="91425" rIns="91425" bIns="91425" anchor="b" anchorCtr="0">
            <a:noAutofit/>
          </a:bodyPr>
          <a:lstStyle/>
          <a:p>
            <a:pPr marL="0" lvl="0" indent="228600" algn="just" rtl="0">
              <a:lnSpc>
                <a:spcPct val="115000"/>
              </a:lnSpc>
              <a:spcBef>
                <a:spcPts val="0"/>
              </a:spcBef>
              <a:spcAft>
                <a:spcPts val="0"/>
              </a:spcAft>
              <a:buNone/>
            </a:pPr>
            <a:endParaRPr sz="1400" b="1">
              <a:solidFill>
                <a:srgbClr val="000000"/>
              </a:solidFill>
              <a:latin typeface="Arial"/>
              <a:ea typeface="Arial"/>
              <a:cs typeface="Arial"/>
              <a:sym typeface="Arial"/>
            </a:endParaRPr>
          </a:p>
          <a:p>
            <a:pPr marL="0" lvl="0" indent="0" algn="l" rtl="0">
              <a:spcBef>
                <a:spcPts val="0"/>
              </a:spcBef>
              <a:spcAft>
                <a:spcPts val="0"/>
              </a:spcAft>
              <a:buNone/>
            </a:pPr>
            <a:r>
              <a:rPr lang="en-GB" sz="5600">
                <a:latin typeface="Maven Pro SemiBold"/>
                <a:ea typeface="Maven Pro SemiBold"/>
                <a:cs typeface="Maven Pro SemiBold"/>
                <a:sym typeface="Maven Pro SemiBold"/>
              </a:rPr>
              <a:t> </a:t>
            </a:r>
            <a:r>
              <a:rPr lang="en-GB" sz="800">
                <a:solidFill>
                  <a:srgbClr val="000000"/>
                </a:solidFill>
                <a:latin typeface="Share Tech"/>
                <a:ea typeface="Share Tech"/>
                <a:cs typeface="Share Tech"/>
                <a:sym typeface="Share Tech"/>
              </a:rPr>
              <a:t> </a:t>
            </a:r>
            <a:r>
              <a:rPr lang="en-GB" sz="2900" b="1">
                <a:solidFill>
                  <a:srgbClr val="FBFBFB"/>
                </a:solidFill>
                <a:latin typeface="Maven Pro"/>
                <a:ea typeface="Maven Pro"/>
                <a:cs typeface="Maven Pro"/>
                <a:sym typeface="Maven Pro"/>
              </a:rPr>
              <a:t>MVC Framework</a:t>
            </a:r>
            <a:endParaRPr sz="5400" b="1">
              <a:solidFill>
                <a:srgbClr val="FBFBFB"/>
              </a:solidFill>
              <a:latin typeface="Maven Pro"/>
              <a:ea typeface="Maven Pro"/>
              <a:cs typeface="Maven Pro"/>
              <a:sym typeface="Maven Pro"/>
            </a:endParaRPr>
          </a:p>
        </p:txBody>
      </p:sp>
      <p:sp>
        <p:nvSpPr>
          <p:cNvPr id="1424" name="Google Shape;1424;p93"/>
          <p:cNvSpPr txBox="1">
            <a:spLocks noGrp="1"/>
          </p:cNvSpPr>
          <p:nvPr>
            <p:ph type="subTitle" idx="1"/>
          </p:nvPr>
        </p:nvSpPr>
        <p:spPr>
          <a:xfrm>
            <a:off x="3347350" y="1311225"/>
            <a:ext cx="5392500" cy="33117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FBFBFB"/>
              </a:buClr>
              <a:buSzPts val="1600"/>
              <a:buChar char="●"/>
            </a:pPr>
            <a:r>
              <a:rPr lang="en-GB">
                <a:solidFill>
                  <a:srgbClr val="FBFBFB"/>
                </a:solidFill>
              </a:rPr>
              <a:t>Model-View-Controller (MVC) architecture pattern has three logical components: model, view, and controller.</a:t>
            </a:r>
            <a:endParaRPr>
              <a:solidFill>
                <a:srgbClr val="FBFBFB"/>
              </a:solidFill>
            </a:endParaRPr>
          </a:p>
          <a:p>
            <a:pPr marL="457200" lvl="0" indent="0" algn="l" rtl="0">
              <a:spcBef>
                <a:spcPts val="0"/>
              </a:spcBef>
              <a:spcAft>
                <a:spcPts val="0"/>
              </a:spcAft>
              <a:buNone/>
            </a:pPr>
            <a:endParaRPr>
              <a:solidFill>
                <a:srgbClr val="FBFBFB"/>
              </a:solidFill>
            </a:endParaRPr>
          </a:p>
          <a:p>
            <a:pPr marL="457200" lvl="0" indent="-330200" algn="l" rtl="0">
              <a:spcBef>
                <a:spcPts val="0"/>
              </a:spcBef>
              <a:spcAft>
                <a:spcPts val="0"/>
              </a:spcAft>
              <a:buClr>
                <a:srgbClr val="FBFBFB"/>
              </a:buClr>
              <a:buSzPts val="1600"/>
              <a:buChar char="●"/>
            </a:pPr>
            <a:r>
              <a:rPr lang="en-GB">
                <a:solidFill>
                  <a:srgbClr val="FBFBFB"/>
                </a:solidFill>
              </a:rPr>
              <a:t>Each of these three components is designed to handle the specific parts of application development.</a:t>
            </a:r>
            <a:endParaRPr>
              <a:solidFill>
                <a:srgbClr val="FBFBFB"/>
              </a:solidFill>
            </a:endParaRPr>
          </a:p>
          <a:p>
            <a:pPr marL="457200" lvl="0" indent="0" algn="l" rtl="0">
              <a:spcBef>
                <a:spcPts val="0"/>
              </a:spcBef>
              <a:spcAft>
                <a:spcPts val="0"/>
              </a:spcAft>
              <a:buNone/>
            </a:pPr>
            <a:endParaRPr>
              <a:solidFill>
                <a:srgbClr val="FBFBFB"/>
              </a:solidFill>
            </a:endParaRPr>
          </a:p>
          <a:p>
            <a:pPr marL="457200" lvl="0" indent="-330200" algn="l" rtl="0">
              <a:spcBef>
                <a:spcPts val="0"/>
              </a:spcBef>
              <a:spcAft>
                <a:spcPts val="0"/>
              </a:spcAft>
              <a:buClr>
                <a:srgbClr val="FBFBFB"/>
              </a:buClr>
              <a:buSzPts val="1600"/>
              <a:buChar char="●"/>
            </a:pPr>
            <a:r>
              <a:rPr lang="en-GB">
                <a:solidFill>
                  <a:srgbClr val="FBFBFB"/>
                </a:solidFill>
              </a:rPr>
              <a:t>It divides any application development into these parts.</a:t>
            </a:r>
            <a:endParaRPr>
              <a:solidFill>
                <a:srgbClr val="FBFBFB"/>
              </a:solidFill>
            </a:endParaRPr>
          </a:p>
          <a:p>
            <a:pPr marL="457200" lvl="0" indent="0" algn="l" rtl="0">
              <a:spcBef>
                <a:spcPts val="0"/>
              </a:spcBef>
              <a:spcAft>
                <a:spcPts val="0"/>
              </a:spcAft>
              <a:buNone/>
            </a:pPr>
            <a:endParaRPr sz="1300"/>
          </a:p>
          <a:p>
            <a:pPr marL="0" lvl="0" indent="0" algn="l" rtl="0">
              <a:spcBef>
                <a:spcPts val="0"/>
              </a:spcBef>
              <a:spcAft>
                <a:spcPts val="0"/>
              </a:spcAft>
              <a:buNone/>
            </a:pPr>
            <a:endParaRPr/>
          </a:p>
        </p:txBody>
      </p:sp>
      <p:sp>
        <p:nvSpPr>
          <p:cNvPr id="1425" name="Google Shape;1425;p93"/>
          <p:cNvSpPr/>
          <p:nvPr/>
        </p:nvSpPr>
        <p:spPr>
          <a:xfrm>
            <a:off x="1420900" y="1171350"/>
            <a:ext cx="252000" cy="252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93"/>
          <p:cNvSpPr/>
          <p:nvPr/>
        </p:nvSpPr>
        <p:spPr>
          <a:xfrm>
            <a:off x="4044650" y="4540075"/>
            <a:ext cx="423300" cy="423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7" name="Google Shape;1427;p93"/>
          <p:cNvCxnSpPr/>
          <p:nvPr/>
        </p:nvCxnSpPr>
        <p:spPr>
          <a:xfrm>
            <a:off x="3749825" y="1111925"/>
            <a:ext cx="4700100" cy="600"/>
          </a:xfrm>
          <a:prstGeom prst="straightConnector1">
            <a:avLst/>
          </a:prstGeom>
          <a:noFill/>
          <a:ln w="28575" cap="flat" cmpd="sng">
            <a:solidFill>
              <a:schemeClr val="lt1"/>
            </a:solidFill>
            <a:prstDash val="solid"/>
            <a:round/>
            <a:headEnd type="none" w="med" len="med"/>
            <a:tailEnd type="none" w="med" len="med"/>
          </a:ln>
        </p:spPr>
      </p:cxnSp>
      <p:sp>
        <p:nvSpPr>
          <p:cNvPr id="1428" name="Google Shape;1428;p93"/>
          <p:cNvSpPr/>
          <p:nvPr/>
        </p:nvSpPr>
        <p:spPr>
          <a:xfrm>
            <a:off x="8054136" y="131123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29" name="Google Shape;1429;p93"/>
          <p:cNvPicPr preferRelativeResize="0"/>
          <p:nvPr/>
        </p:nvPicPr>
        <p:blipFill>
          <a:blip r:embed="rId3">
            <a:alphaModFix/>
          </a:blip>
          <a:stretch>
            <a:fillRect/>
          </a:stretch>
        </p:blipFill>
        <p:spPr>
          <a:xfrm>
            <a:off x="795325" y="1601150"/>
            <a:ext cx="2102975" cy="194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94"/>
          <p:cNvSpPr txBox="1">
            <a:spLocks noGrp="1"/>
          </p:cNvSpPr>
          <p:nvPr>
            <p:ph type="ctrTitle"/>
          </p:nvPr>
        </p:nvSpPr>
        <p:spPr>
          <a:xfrm>
            <a:off x="2545375" y="1411875"/>
            <a:ext cx="1319100" cy="89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5200"/>
              <a:buNone/>
            </a:pPr>
            <a:r>
              <a:rPr lang="en-GB" sz="1600">
                <a:solidFill>
                  <a:schemeClr val="accent6"/>
                </a:solidFill>
                <a:latin typeface="Maven Pro"/>
                <a:ea typeface="Maven Pro"/>
                <a:cs typeface="Maven Pro"/>
                <a:sym typeface="Maven Pro"/>
              </a:rPr>
              <a:t>Create </a:t>
            </a:r>
            <a:endParaRPr sz="1600">
              <a:solidFill>
                <a:schemeClr val="accent6"/>
              </a:solidFill>
              <a:latin typeface="Maven Pro"/>
              <a:ea typeface="Maven Pro"/>
              <a:cs typeface="Maven Pro"/>
              <a:sym typeface="Maven Pro"/>
            </a:endParaRPr>
          </a:p>
          <a:p>
            <a:pPr marL="0" lvl="0" indent="0" algn="ctr" rtl="0">
              <a:lnSpc>
                <a:spcPct val="100000"/>
              </a:lnSpc>
              <a:spcBef>
                <a:spcPts val="0"/>
              </a:spcBef>
              <a:spcAft>
                <a:spcPts val="0"/>
              </a:spcAft>
              <a:buSzPts val="5200"/>
              <a:buNone/>
            </a:pPr>
            <a:r>
              <a:rPr lang="en-GB" sz="1600">
                <a:solidFill>
                  <a:schemeClr val="accent6"/>
                </a:solidFill>
                <a:latin typeface="Maven Pro"/>
                <a:ea typeface="Maven Pro"/>
                <a:cs typeface="Maven Pro"/>
                <a:sym typeface="Maven Pro"/>
              </a:rPr>
              <a:t>Question</a:t>
            </a:r>
            <a:endParaRPr sz="1600">
              <a:solidFill>
                <a:schemeClr val="accent6"/>
              </a:solidFill>
              <a:latin typeface="Maven Pro"/>
              <a:ea typeface="Maven Pro"/>
              <a:cs typeface="Maven Pro"/>
              <a:sym typeface="Maven Pro"/>
            </a:endParaRPr>
          </a:p>
          <a:p>
            <a:pPr marL="0" lvl="0" indent="0" algn="ctr" rtl="0">
              <a:lnSpc>
                <a:spcPct val="100000"/>
              </a:lnSpc>
              <a:spcBef>
                <a:spcPts val="0"/>
              </a:spcBef>
              <a:spcAft>
                <a:spcPts val="0"/>
              </a:spcAft>
              <a:buSzPts val="5200"/>
              <a:buNone/>
            </a:pPr>
            <a:r>
              <a:rPr lang="en-GB" sz="1600">
                <a:solidFill>
                  <a:schemeClr val="accent6"/>
                </a:solidFill>
                <a:latin typeface="Maven Pro"/>
                <a:ea typeface="Maven Pro"/>
                <a:cs typeface="Maven Pro"/>
                <a:sym typeface="Maven Pro"/>
              </a:rPr>
              <a:t>Paper</a:t>
            </a:r>
            <a:endParaRPr sz="1600">
              <a:solidFill>
                <a:schemeClr val="accent6"/>
              </a:solidFill>
              <a:latin typeface="Maven Pro"/>
              <a:ea typeface="Maven Pro"/>
              <a:cs typeface="Maven Pro"/>
              <a:sym typeface="Maven Pro"/>
            </a:endParaRPr>
          </a:p>
        </p:txBody>
      </p:sp>
      <p:sp>
        <p:nvSpPr>
          <p:cNvPr id="1435" name="Google Shape;1435;p94"/>
          <p:cNvSpPr txBox="1">
            <a:spLocks noGrp="1"/>
          </p:cNvSpPr>
          <p:nvPr>
            <p:ph type="subTitle" idx="1"/>
          </p:nvPr>
        </p:nvSpPr>
        <p:spPr>
          <a:xfrm>
            <a:off x="612250" y="1231275"/>
            <a:ext cx="1426500" cy="981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GB" sz="1600"/>
              <a:t>Choose type of Question</a:t>
            </a:r>
            <a:endParaRPr sz="1600"/>
          </a:p>
        </p:txBody>
      </p:sp>
      <p:sp>
        <p:nvSpPr>
          <p:cNvPr id="1436" name="Google Shape;1436;p94"/>
          <p:cNvSpPr/>
          <p:nvPr/>
        </p:nvSpPr>
        <p:spPr>
          <a:xfrm>
            <a:off x="2100175" y="1476375"/>
            <a:ext cx="598800" cy="49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437" name="Google Shape;1437;p94"/>
          <p:cNvSpPr txBox="1">
            <a:spLocks noGrp="1"/>
          </p:cNvSpPr>
          <p:nvPr>
            <p:ph type="ctrTitle"/>
          </p:nvPr>
        </p:nvSpPr>
        <p:spPr>
          <a:xfrm>
            <a:off x="6653000" y="1136775"/>
            <a:ext cx="1689900" cy="117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GB" sz="1600">
                <a:solidFill>
                  <a:schemeClr val="accent6"/>
                </a:solidFill>
                <a:latin typeface="Maven Pro"/>
                <a:ea typeface="Maven Pro"/>
                <a:cs typeface="Maven Pro"/>
                <a:sym typeface="Maven Pro"/>
              </a:rPr>
              <a:t>Map Question to units (Under respective paper)</a:t>
            </a:r>
            <a:endParaRPr sz="1600">
              <a:solidFill>
                <a:schemeClr val="accent6"/>
              </a:solidFill>
              <a:latin typeface="Maven Pro"/>
              <a:ea typeface="Maven Pro"/>
              <a:cs typeface="Maven Pro"/>
              <a:sym typeface="Maven Pro"/>
            </a:endParaRPr>
          </a:p>
        </p:txBody>
      </p:sp>
      <p:sp>
        <p:nvSpPr>
          <p:cNvPr id="1438" name="Google Shape;1438;p94"/>
          <p:cNvSpPr txBox="1">
            <a:spLocks noGrp="1"/>
          </p:cNvSpPr>
          <p:nvPr>
            <p:ph type="subTitle" idx="1"/>
          </p:nvPr>
        </p:nvSpPr>
        <p:spPr>
          <a:xfrm>
            <a:off x="4371088" y="1400850"/>
            <a:ext cx="1503300" cy="1170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GB" sz="1600"/>
              <a:t>Map Question to “type” e.g., Short, Descriptive etc </a:t>
            </a:r>
            <a:endParaRPr sz="1600"/>
          </a:p>
        </p:txBody>
      </p:sp>
      <p:sp>
        <p:nvSpPr>
          <p:cNvPr id="1439" name="Google Shape;1439;p94"/>
          <p:cNvSpPr/>
          <p:nvPr/>
        </p:nvSpPr>
        <p:spPr>
          <a:xfrm>
            <a:off x="7298150" y="2571750"/>
            <a:ext cx="399600" cy="491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94"/>
          <p:cNvSpPr/>
          <p:nvPr/>
        </p:nvSpPr>
        <p:spPr>
          <a:xfrm>
            <a:off x="3787825" y="1476375"/>
            <a:ext cx="598800" cy="49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441" name="Google Shape;1441;p94"/>
          <p:cNvSpPr/>
          <p:nvPr/>
        </p:nvSpPr>
        <p:spPr>
          <a:xfrm>
            <a:off x="5889925" y="1476375"/>
            <a:ext cx="598800" cy="491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1442" name="Google Shape;1442;p94"/>
          <p:cNvSpPr txBox="1">
            <a:spLocks noGrp="1"/>
          </p:cNvSpPr>
          <p:nvPr>
            <p:ph type="subTitle" idx="1"/>
          </p:nvPr>
        </p:nvSpPr>
        <p:spPr>
          <a:xfrm>
            <a:off x="6621950" y="3572625"/>
            <a:ext cx="1689900" cy="9819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2000">
                <a:latin typeface="Share Tech"/>
                <a:ea typeface="Share Tech"/>
                <a:cs typeface="Share Tech"/>
                <a:sym typeface="Share Tech"/>
              </a:rPr>
              <a:t>Define Difficulty Level</a:t>
            </a:r>
            <a:endParaRPr sz="2000">
              <a:latin typeface="Share Tech"/>
              <a:ea typeface="Share Tech"/>
              <a:cs typeface="Share Tech"/>
              <a:sym typeface="Share Tech"/>
            </a:endParaRPr>
          </a:p>
        </p:txBody>
      </p:sp>
      <p:sp>
        <p:nvSpPr>
          <p:cNvPr id="1443" name="Google Shape;1443;p94"/>
          <p:cNvSpPr/>
          <p:nvPr/>
        </p:nvSpPr>
        <p:spPr>
          <a:xfrm>
            <a:off x="5874400" y="3817725"/>
            <a:ext cx="598800" cy="491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94"/>
          <p:cNvSpPr txBox="1">
            <a:spLocks noGrp="1"/>
          </p:cNvSpPr>
          <p:nvPr>
            <p:ph type="subTitle" idx="1"/>
          </p:nvPr>
        </p:nvSpPr>
        <p:spPr>
          <a:xfrm>
            <a:off x="901675" y="3572625"/>
            <a:ext cx="1426500" cy="981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GB" sz="2000">
                <a:latin typeface="Share Tech"/>
                <a:ea typeface="Share Tech"/>
                <a:cs typeface="Share Tech"/>
                <a:sym typeface="Share Tech"/>
              </a:rPr>
              <a:t>Submit for Review</a:t>
            </a:r>
            <a:endParaRPr sz="2000">
              <a:latin typeface="Share Tech"/>
              <a:ea typeface="Share Tech"/>
              <a:cs typeface="Share Tech"/>
              <a:sym typeface="Share Tech"/>
            </a:endParaRPr>
          </a:p>
        </p:txBody>
      </p:sp>
      <p:sp>
        <p:nvSpPr>
          <p:cNvPr id="1445" name="Google Shape;1445;p94"/>
          <p:cNvSpPr txBox="1">
            <a:spLocks noGrp="1"/>
          </p:cNvSpPr>
          <p:nvPr>
            <p:ph type="ctrTitle"/>
          </p:nvPr>
        </p:nvSpPr>
        <p:spPr>
          <a:xfrm>
            <a:off x="3418338" y="3478125"/>
            <a:ext cx="2307300" cy="117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GB" sz="2000">
                <a:solidFill>
                  <a:schemeClr val="accent6"/>
                </a:solidFill>
              </a:rPr>
              <a:t>State Marks for the Questions w.r.t each tagged unit</a:t>
            </a:r>
            <a:endParaRPr sz="2000">
              <a:solidFill>
                <a:schemeClr val="accent6"/>
              </a:solidFill>
            </a:endParaRPr>
          </a:p>
        </p:txBody>
      </p:sp>
      <p:sp>
        <p:nvSpPr>
          <p:cNvPr id="1446" name="Google Shape;1446;p94"/>
          <p:cNvSpPr/>
          <p:nvPr/>
        </p:nvSpPr>
        <p:spPr>
          <a:xfrm>
            <a:off x="2451063" y="3817725"/>
            <a:ext cx="598800" cy="491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94"/>
          <p:cNvSpPr txBox="1"/>
          <p:nvPr/>
        </p:nvSpPr>
        <p:spPr>
          <a:xfrm>
            <a:off x="750400" y="490275"/>
            <a:ext cx="7345200" cy="646500"/>
          </a:xfrm>
          <a:prstGeom prst="rect">
            <a:avLst/>
          </a:prstGeom>
          <a:noFill/>
          <a:ln>
            <a:noFill/>
          </a:ln>
        </p:spPr>
        <p:txBody>
          <a:bodyPr spcFirstLastPara="1" wrap="square" lIns="91425" tIns="91425" rIns="91425" bIns="91425" anchor="t" anchorCtr="0">
            <a:spAutoFit/>
          </a:bodyPr>
          <a:lstStyle/>
          <a:p>
            <a:pPr marL="0" lvl="0" indent="0" algn="just" rtl="0">
              <a:lnSpc>
                <a:spcPct val="124090"/>
              </a:lnSpc>
              <a:spcBef>
                <a:spcPts val="1200"/>
              </a:spcBef>
              <a:spcAft>
                <a:spcPts val="1200"/>
              </a:spcAft>
              <a:buNone/>
            </a:pPr>
            <a:r>
              <a:rPr lang="en-GB" sz="3000" b="1">
                <a:solidFill>
                  <a:schemeClr val="lt1"/>
                </a:solidFill>
                <a:latin typeface="Share Tech"/>
                <a:ea typeface="Share Tech"/>
                <a:cs typeface="Share Tech"/>
                <a:sym typeface="Share Tech"/>
              </a:rPr>
              <a:t>Questions Creation :</a:t>
            </a:r>
            <a:endParaRPr sz="3000">
              <a:solidFill>
                <a:schemeClr val="lt1"/>
              </a:solidFill>
              <a:latin typeface="Share Tech"/>
              <a:ea typeface="Share Tech"/>
              <a:cs typeface="Share Tech"/>
              <a:sym typeface="Share Tech"/>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95"/>
          <p:cNvSpPr txBox="1">
            <a:spLocks noGrp="1"/>
          </p:cNvSpPr>
          <p:nvPr>
            <p:ph type="subTitle" idx="1"/>
          </p:nvPr>
        </p:nvSpPr>
        <p:spPr>
          <a:xfrm>
            <a:off x="3563100" y="1167975"/>
            <a:ext cx="3872400" cy="491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1600">
                <a:solidFill>
                  <a:schemeClr val="accent6"/>
                </a:solidFill>
              </a:rPr>
              <a:t>Question Creation by faculty Members</a:t>
            </a:r>
            <a:endParaRPr sz="1600">
              <a:solidFill>
                <a:schemeClr val="accent6"/>
              </a:solidFill>
            </a:endParaRPr>
          </a:p>
        </p:txBody>
      </p:sp>
      <p:sp>
        <p:nvSpPr>
          <p:cNvPr id="1453" name="Google Shape;1453;p95"/>
          <p:cNvSpPr txBox="1">
            <a:spLocks noGrp="1"/>
          </p:cNvSpPr>
          <p:nvPr>
            <p:ph type="ctrTitle"/>
          </p:nvPr>
        </p:nvSpPr>
        <p:spPr>
          <a:xfrm>
            <a:off x="3505725" y="4015875"/>
            <a:ext cx="3488100" cy="421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GB" sz="1600">
                <a:solidFill>
                  <a:schemeClr val="lt1"/>
                </a:solidFill>
                <a:latin typeface="Maven Pro"/>
                <a:ea typeface="Maven Pro"/>
                <a:cs typeface="Maven Pro"/>
                <a:sym typeface="Maven Pro"/>
              </a:rPr>
              <a:t>Finalised &amp; Approved Questions</a:t>
            </a:r>
            <a:endParaRPr sz="1600">
              <a:solidFill>
                <a:schemeClr val="lt1"/>
              </a:solidFill>
              <a:latin typeface="Maven Pro"/>
              <a:ea typeface="Maven Pro"/>
              <a:cs typeface="Maven Pro"/>
              <a:sym typeface="Maven Pro"/>
            </a:endParaRPr>
          </a:p>
        </p:txBody>
      </p:sp>
      <p:sp>
        <p:nvSpPr>
          <p:cNvPr id="1454" name="Google Shape;1454;p95"/>
          <p:cNvSpPr/>
          <p:nvPr/>
        </p:nvSpPr>
        <p:spPr>
          <a:xfrm>
            <a:off x="4995575" y="1659681"/>
            <a:ext cx="399600" cy="9510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95"/>
          <p:cNvSpPr txBox="1">
            <a:spLocks noGrp="1"/>
          </p:cNvSpPr>
          <p:nvPr>
            <p:ph type="subTitle" idx="1"/>
          </p:nvPr>
        </p:nvSpPr>
        <p:spPr>
          <a:xfrm>
            <a:off x="6206488" y="1799475"/>
            <a:ext cx="1970400" cy="6714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800"/>
              <a:buNone/>
            </a:pPr>
            <a:r>
              <a:rPr lang="en-GB" sz="1600"/>
              <a:t>Rejected or changes required</a:t>
            </a:r>
            <a:endParaRPr sz="1600"/>
          </a:p>
        </p:txBody>
      </p:sp>
      <p:sp>
        <p:nvSpPr>
          <p:cNvPr id="1456" name="Google Shape;1456;p95"/>
          <p:cNvSpPr txBox="1">
            <a:spLocks noGrp="1"/>
          </p:cNvSpPr>
          <p:nvPr>
            <p:ph type="subTitle" idx="1"/>
          </p:nvPr>
        </p:nvSpPr>
        <p:spPr>
          <a:xfrm>
            <a:off x="3793088" y="1799475"/>
            <a:ext cx="1263900" cy="671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GB" sz="1600"/>
              <a:t>Submit for Review</a:t>
            </a:r>
            <a:endParaRPr sz="1600"/>
          </a:p>
        </p:txBody>
      </p:sp>
      <p:sp>
        <p:nvSpPr>
          <p:cNvPr id="1457" name="Google Shape;1457;p95"/>
          <p:cNvSpPr txBox="1">
            <a:spLocks noGrp="1"/>
          </p:cNvSpPr>
          <p:nvPr>
            <p:ph type="ctrTitle"/>
          </p:nvPr>
        </p:nvSpPr>
        <p:spPr>
          <a:xfrm>
            <a:off x="3444000" y="2777425"/>
            <a:ext cx="4775100" cy="646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en-GB" sz="1600">
                <a:solidFill>
                  <a:schemeClr val="accent6"/>
                </a:solidFill>
                <a:latin typeface="Maven Pro"/>
                <a:ea typeface="Maven Pro"/>
                <a:cs typeface="Maven Pro"/>
                <a:sym typeface="Maven Pro"/>
              </a:rPr>
              <a:t>Peer review by other faculties of the department to which the concerned user belongs</a:t>
            </a:r>
            <a:endParaRPr sz="1600">
              <a:solidFill>
                <a:schemeClr val="accent6"/>
              </a:solidFill>
              <a:latin typeface="Maven Pro"/>
              <a:ea typeface="Maven Pro"/>
              <a:cs typeface="Maven Pro"/>
              <a:sym typeface="Maven Pro"/>
            </a:endParaRPr>
          </a:p>
        </p:txBody>
      </p:sp>
      <p:sp>
        <p:nvSpPr>
          <p:cNvPr id="1458" name="Google Shape;1458;p95"/>
          <p:cNvSpPr txBox="1"/>
          <p:nvPr/>
        </p:nvSpPr>
        <p:spPr>
          <a:xfrm>
            <a:off x="429325" y="521475"/>
            <a:ext cx="7345200" cy="646500"/>
          </a:xfrm>
          <a:prstGeom prst="rect">
            <a:avLst/>
          </a:prstGeom>
          <a:noFill/>
          <a:ln>
            <a:noFill/>
          </a:ln>
        </p:spPr>
        <p:txBody>
          <a:bodyPr spcFirstLastPara="1" wrap="square" lIns="91425" tIns="91425" rIns="91425" bIns="91425" anchor="t" anchorCtr="0">
            <a:spAutoFit/>
          </a:bodyPr>
          <a:lstStyle/>
          <a:p>
            <a:pPr marL="0" lvl="0" indent="0" algn="just" rtl="0">
              <a:lnSpc>
                <a:spcPct val="124090"/>
              </a:lnSpc>
              <a:spcBef>
                <a:spcPts val="1200"/>
              </a:spcBef>
              <a:spcAft>
                <a:spcPts val="1200"/>
              </a:spcAft>
              <a:buNone/>
            </a:pPr>
            <a:r>
              <a:rPr lang="en-GB" sz="3000" b="1">
                <a:solidFill>
                  <a:schemeClr val="lt1"/>
                </a:solidFill>
                <a:latin typeface="Share Tech"/>
                <a:ea typeface="Share Tech"/>
                <a:cs typeface="Share Tech"/>
                <a:sym typeface="Share Tech"/>
              </a:rPr>
              <a:t>Review Process :</a:t>
            </a:r>
            <a:endParaRPr sz="3000">
              <a:solidFill>
                <a:schemeClr val="lt1"/>
              </a:solidFill>
              <a:latin typeface="Share Tech"/>
              <a:ea typeface="Share Tech"/>
              <a:cs typeface="Share Tech"/>
              <a:sym typeface="Share Tech"/>
            </a:endParaRPr>
          </a:p>
        </p:txBody>
      </p:sp>
      <p:sp>
        <p:nvSpPr>
          <p:cNvPr id="1459" name="Google Shape;1459;p95"/>
          <p:cNvSpPr/>
          <p:nvPr/>
        </p:nvSpPr>
        <p:spPr>
          <a:xfrm>
            <a:off x="5631750" y="1659675"/>
            <a:ext cx="399600" cy="9510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95"/>
          <p:cNvSpPr/>
          <p:nvPr/>
        </p:nvSpPr>
        <p:spPr>
          <a:xfrm>
            <a:off x="2582025" y="1320400"/>
            <a:ext cx="911700" cy="1873200"/>
          </a:xfrm>
          <a:prstGeom prst="curvedRigh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95"/>
          <p:cNvSpPr txBox="1"/>
          <p:nvPr/>
        </p:nvSpPr>
        <p:spPr>
          <a:xfrm>
            <a:off x="199725" y="2270200"/>
            <a:ext cx="25332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solidFill>
                  <a:schemeClr val="accent6"/>
                </a:solidFill>
                <a:latin typeface="Maven Pro"/>
                <a:ea typeface="Maven Pro"/>
                <a:cs typeface="Maven Pro"/>
                <a:sym typeface="Maven Pro"/>
              </a:rPr>
              <a:t>Updated questions after incorporating review points</a:t>
            </a:r>
            <a:endParaRPr/>
          </a:p>
        </p:txBody>
      </p:sp>
      <p:sp>
        <p:nvSpPr>
          <p:cNvPr id="1462" name="Google Shape;1462;p95"/>
          <p:cNvSpPr/>
          <p:nvPr/>
        </p:nvSpPr>
        <p:spPr>
          <a:xfrm>
            <a:off x="2732925" y="3193600"/>
            <a:ext cx="772800" cy="1182300"/>
          </a:xfrm>
          <a:prstGeom prst="curvedRightArrow">
            <a:avLst>
              <a:gd name="adj1" fmla="val 25000"/>
              <a:gd name="adj2" fmla="val 34469"/>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466"/>
        <p:cNvGrpSpPr/>
        <p:nvPr/>
      </p:nvGrpSpPr>
      <p:grpSpPr>
        <a:xfrm>
          <a:off x="0" y="0"/>
          <a:ext cx="0" cy="0"/>
          <a:chOff x="0" y="0"/>
          <a:chExt cx="0" cy="0"/>
        </a:xfrm>
      </p:grpSpPr>
      <p:sp>
        <p:nvSpPr>
          <p:cNvPr id="1467" name="Google Shape;1467;p96"/>
          <p:cNvSpPr/>
          <p:nvPr/>
        </p:nvSpPr>
        <p:spPr>
          <a:xfrm>
            <a:off x="1336225" y="33048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468" name="Google Shape;1468;p96"/>
          <p:cNvSpPr/>
          <p:nvPr/>
        </p:nvSpPr>
        <p:spPr>
          <a:xfrm>
            <a:off x="1336225" y="260353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469" name="Google Shape;1469;p96"/>
          <p:cNvSpPr/>
          <p:nvPr/>
        </p:nvSpPr>
        <p:spPr>
          <a:xfrm>
            <a:off x="1336225" y="19021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470" name="Google Shape;1470;p96"/>
          <p:cNvSpPr txBox="1">
            <a:spLocks noGrp="1"/>
          </p:cNvSpPr>
          <p:nvPr>
            <p:ph type="ctrTitle" idx="4"/>
          </p:nvPr>
        </p:nvSpPr>
        <p:spPr>
          <a:xfrm>
            <a:off x="998325" y="644550"/>
            <a:ext cx="78339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GB" b="1">
                <a:solidFill>
                  <a:srgbClr val="FFFFFF"/>
                </a:solidFill>
                <a:latin typeface="Share Tech"/>
                <a:ea typeface="Share Tech"/>
                <a:cs typeface="Share Tech"/>
                <a:sym typeface="Share Tech"/>
              </a:rPr>
              <a:t>NOW</a:t>
            </a:r>
            <a:endParaRPr b="1">
              <a:solidFill>
                <a:srgbClr val="FFFFFF"/>
              </a:solidFill>
              <a:latin typeface="Share Tech"/>
              <a:ea typeface="Share Tech"/>
              <a:cs typeface="Share Tech"/>
              <a:sym typeface="Share Tech"/>
            </a:endParaRPr>
          </a:p>
        </p:txBody>
      </p:sp>
      <p:sp>
        <p:nvSpPr>
          <p:cNvPr id="1471" name="Google Shape;1471;p96"/>
          <p:cNvSpPr txBox="1">
            <a:spLocks noGrp="1"/>
          </p:cNvSpPr>
          <p:nvPr>
            <p:ph type="ctrTitle"/>
          </p:nvPr>
        </p:nvSpPr>
        <p:spPr>
          <a:xfrm>
            <a:off x="1557931" y="2087899"/>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100"/>
              <a:buNone/>
            </a:pPr>
            <a:r>
              <a:rPr lang="en-GB">
                <a:solidFill>
                  <a:schemeClr val="dk1"/>
                </a:solidFill>
              </a:rPr>
              <a:t>Page design</a:t>
            </a:r>
            <a:endParaRPr>
              <a:solidFill>
                <a:schemeClr val="dk1"/>
              </a:solidFill>
            </a:endParaRPr>
          </a:p>
        </p:txBody>
      </p:sp>
      <p:sp>
        <p:nvSpPr>
          <p:cNvPr id="1472" name="Google Shape;1472;p96"/>
          <p:cNvSpPr txBox="1">
            <a:spLocks noGrp="1"/>
          </p:cNvSpPr>
          <p:nvPr>
            <p:ph type="ctrTitle" idx="2"/>
          </p:nvPr>
        </p:nvSpPr>
        <p:spPr>
          <a:xfrm>
            <a:off x="1557931" y="3490586"/>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100"/>
              <a:buNone/>
            </a:pPr>
            <a:r>
              <a:rPr lang="en-GB">
                <a:solidFill>
                  <a:schemeClr val="dk1"/>
                </a:solidFill>
              </a:rPr>
              <a:t>Deployment</a:t>
            </a:r>
            <a:endParaRPr>
              <a:solidFill>
                <a:schemeClr val="dk1"/>
              </a:solidFill>
            </a:endParaRPr>
          </a:p>
        </p:txBody>
      </p:sp>
      <p:sp>
        <p:nvSpPr>
          <p:cNvPr id="1473" name="Google Shape;1473;p96"/>
          <p:cNvSpPr txBox="1">
            <a:spLocks noGrp="1"/>
          </p:cNvSpPr>
          <p:nvPr>
            <p:ph type="ctrTitle" idx="3"/>
          </p:nvPr>
        </p:nvSpPr>
        <p:spPr>
          <a:xfrm>
            <a:off x="1557931" y="2789242"/>
            <a:ext cx="2076000" cy="196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100"/>
              <a:buNone/>
            </a:pPr>
            <a:r>
              <a:rPr lang="en-GB">
                <a:solidFill>
                  <a:schemeClr val="dk1"/>
                </a:solidFill>
              </a:rPr>
              <a:t>Coding</a:t>
            </a:r>
            <a:endParaRPr>
              <a:solidFill>
                <a:schemeClr val="dk1"/>
              </a:solidFill>
            </a:endParaRPr>
          </a:p>
        </p:txBody>
      </p:sp>
      <p:cxnSp>
        <p:nvCxnSpPr>
          <p:cNvPr id="1474" name="Google Shape;1474;p96"/>
          <p:cNvCxnSpPr/>
          <p:nvPr/>
        </p:nvCxnSpPr>
        <p:spPr>
          <a:xfrm>
            <a:off x="0" y="1197575"/>
            <a:ext cx="3340500" cy="0"/>
          </a:xfrm>
          <a:prstGeom prst="straightConnector1">
            <a:avLst/>
          </a:prstGeom>
          <a:noFill/>
          <a:ln w="9525" cap="flat" cmpd="sng">
            <a:solidFill>
              <a:schemeClr val="accent1"/>
            </a:solidFill>
            <a:prstDash val="solid"/>
            <a:round/>
            <a:headEnd type="none" w="sm" len="sm"/>
            <a:tailEnd type="none" w="sm" len="sm"/>
          </a:ln>
        </p:spPr>
      </p:cxnSp>
      <p:sp>
        <p:nvSpPr>
          <p:cNvPr id="1475" name="Google Shape;1475;p96"/>
          <p:cNvSpPr/>
          <p:nvPr/>
        </p:nvSpPr>
        <p:spPr>
          <a:xfrm>
            <a:off x="819925" y="18807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476" name="Google Shape;1476;p96"/>
          <p:cNvSpPr/>
          <p:nvPr/>
        </p:nvSpPr>
        <p:spPr>
          <a:xfrm>
            <a:off x="819925" y="258208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477" name="Google Shape;1477;p96"/>
          <p:cNvSpPr/>
          <p:nvPr/>
        </p:nvSpPr>
        <p:spPr>
          <a:xfrm>
            <a:off x="933213" y="1994550"/>
            <a:ext cx="197329" cy="196282"/>
          </a:xfrm>
          <a:custGeom>
            <a:avLst/>
            <a:gdLst/>
            <a:ahLst/>
            <a:cxnLst/>
            <a:rect l="l" t="t" r="r" b="b"/>
            <a:pathLst>
              <a:path w="86076" h="85619" extrusionOk="0">
                <a:moveTo>
                  <a:pt x="69905" y="0"/>
                </a:moveTo>
                <a:cubicBezTo>
                  <a:pt x="68694" y="0"/>
                  <a:pt x="67486" y="477"/>
                  <a:pt x="66581" y="1432"/>
                </a:cubicBezTo>
                <a:lnTo>
                  <a:pt x="58027" y="9986"/>
                </a:lnTo>
                <a:lnTo>
                  <a:pt x="76090" y="28069"/>
                </a:lnTo>
                <a:lnTo>
                  <a:pt x="84186" y="19037"/>
                </a:lnTo>
                <a:cubicBezTo>
                  <a:pt x="86076" y="17227"/>
                  <a:pt x="86076" y="14184"/>
                  <a:pt x="84186" y="12373"/>
                </a:cubicBezTo>
                <a:lnTo>
                  <a:pt x="73245" y="1432"/>
                </a:lnTo>
                <a:cubicBezTo>
                  <a:pt x="72330" y="477"/>
                  <a:pt x="71116" y="0"/>
                  <a:pt x="69905" y="0"/>
                </a:cubicBezTo>
                <a:close/>
                <a:moveTo>
                  <a:pt x="52318" y="14760"/>
                </a:moveTo>
                <a:lnTo>
                  <a:pt x="0" y="67536"/>
                </a:lnTo>
                <a:lnTo>
                  <a:pt x="0" y="85618"/>
                </a:lnTo>
                <a:lnTo>
                  <a:pt x="18083" y="85618"/>
                </a:lnTo>
                <a:lnTo>
                  <a:pt x="70380" y="32823"/>
                </a:lnTo>
                <a:lnTo>
                  <a:pt x="52318" y="1476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78" name="Google Shape;1478;p96"/>
          <p:cNvSpPr/>
          <p:nvPr/>
        </p:nvSpPr>
        <p:spPr>
          <a:xfrm>
            <a:off x="819925" y="3283438"/>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grpSp>
        <p:nvGrpSpPr>
          <p:cNvPr id="1479" name="Google Shape;1479;p96"/>
          <p:cNvGrpSpPr/>
          <p:nvPr/>
        </p:nvGrpSpPr>
        <p:grpSpPr>
          <a:xfrm rot="10800000" flipH="1">
            <a:off x="880550" y="2712183"/>
            <a:ext cx="302125" cy="163726"/>
            <a:chOff x="1319675" y="779200"/>
            <a:chExt cx="2343875" cy="1270175"/>
          </a:xfrm>
        </p:grpSpPr>
        <p:sp>
          <p:nvSpPr>
            <p:cNvPr id="1480" name="Google Shape;1480;p96"/>
            <p:cNvSpPr/>
            <p:nvPr/>
          </p:nvSpPr>
          <p:spPr>
            <a:xfrm>
              <a:off x="1319675" y="915950"/>
              <a:ext cx="717150" cy="996650"/>
            </a:xfrm>
            <a:custGeom>
              <a:avLst/>
              <a:gdLst/>
              <a:ahLst/>
              <a:cxnLst/>
              <a:rect l="l" t="t" r="r" b="b"/>
              <a:pathLst>
                <a:path w="28686" h="39866" extrusionOk="0">
                  <a:moveTo>
                    <a:pt x="28685" y="1"/>
                  </a:moveTo>
                  <a:lnTo>
                    <a:pt x="0" y="15557"/>
                  </a:lnTo>
                  <a:lnTo>
                    <a:pt x="0" y="24230"/>
                  </a:lnTo>
                  <a:lnTo>
                    <a:pt x="28685" y="39866"/>
                  </a:lnTo>
                  <a:lnTo>
                    <a:pt x="28685" y="29740"/>
                  </a:lnTo>
                  <a:lnTo>
                    <a:pt x="8713" y="19774"/>
                  </a:lnTo>
                  <a:lnTo>
                    <a:pt x="28685" y="10186"/>
                  </a:lnTo>
                  <a:lnTo>
                    <a:pt x="28685"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1" name="Google Shape;1481;p96"/>
            <p:cNvSpPr/>
            <p:nvPr/>
          </p:nvSpPr>
          <p:spPr>
            <a:xfrm>
              <a:off x="2159125" y="779200"/>
              <a:ext cx="626150" cy="1270175"/>
            </a:xfrm>
            <a:custGeom>
              <a:avLst/>
              <a:gdLst/>
              <a:ahLst/>
              <a:cxnLst/>
              <a:rect l="l" t="t" r="r" b="b"/>
              <a:pathLst>
                <a:path w="25046" h="50807" extrusionOk="0">
                  <a:moveTo>
                    <a:pt x="19038" y="0"/>
                  </a:moveTo>
                  <a:lnTo>
                    <a:pt x="1" y="50806"/>
                  </a:lnTo>
                  <a:lnTo>
                    <a:pt x="5969" y="50806"/>
                  </a:lnTo>
                  <a:lnTo>
                    <a:pt x="25046" y="0"/>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2" name="Google Shape;1482;p96"/>
            <p:cNvSpPr/>
            <p:nvPr/>
          </p:nvSpPr>
          <p:spPr>
            <a:xfrm>
              <a:off x="2945900" y="915950"/>
              <a:ext cx="717650" cy="996650"/>
            </a:xfrm>
            <a:custGeom>
              <a:avLst/>
              <a:gdLst/>
              <a:ahLst/>
              <a:cxnLst/>
              <a:rect l="l" t="t" r="r" b="b"/>
              <a:pathLst>
                <a:path w="28706" h="39866" extrusionOk="0">
                  <a:moveTo>
                    <a:pt x="0" y="1"/>
                  </a:moveTo>
                  <a:lnTo>
                    <a:pt x="0" y="10047"/>
                  </a:lnTo>
                  <a:lnTo>
                    <a:pt x="19992" y="19854"/>
                  </a:lnTo>
                  <a:lnTo>
                    <a:pt x="0" y="29740"/>
                  </a:lnTo>
                  <a:lnTo>
                    <a:pt x="0" y="39866"/>
                  </a:lnTo>
                  <a:lnTo>
                    <a:pt x="28705" y="24190"/>
                  </a:lnTo>
                  <a:lnTo>
                    <a:pt x="28705" y="15577"/>
                  </a:lnTo>
                  <a:lnTo>
                    <a:pt x="0" y="1"/>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grpSp>
        <p:nvGrpSpPr>
          <p:cNvPr id="1483" name="Google Shape;1483;p96"/>
          <p:cNvGrpSpPr/>
          <p:nvPr/>
        </p:nvGrpSpPr>
        <p:grpSpPr>
          <a:xfrm>
            <a:off x="898731" y="3413525"/>
            <a:ext cx="265768" cy="163730"/>
            <a:chOff x="1319675" y="2389025"/>
            <a:chExt cx="2224000" cy="1370125"/>
          </a:xfrm>
        </p:grpSpPr>
        <p:sp>
          <p:nvSpPr>
            <p:cNvPr id="1484" name="Google Shape;1484;p96"/>
            <p:cNvSpPr/>
            <p:nvPr/>
          </p:nvSpPr>
          <p:spPr>
            <a:xfrm>
              <a:off x="1319675" y="2389025"/>
              <a:ext cx="1396475" cy="1369625"/>
            </a:xfrm>
            <a:custGeom>
              <a:avLst/>
              <a:gdLst/>
              <a:ahLst/>
              <a:cxnLst/>
              <a:rect l="l" t="t" r="r" b="b"/>
              <a:pathLst>
                <a:path w="55859" h="54785" extrusionOk="0">
                  <a:moveTo>
                    <a:pt x="49871" y="5988"/>
                  </a:moveTo>
                  <a:lnTo>
                    <a:pt x="49871" y="35509"/>
                  </a:lnTo>
                  <a:lnTo>
                    <a:pt x="5968" y="35509"/>
                  </a:lnTo>
                  <a:lnTo>
                    <a:pt x="5968" y="5988"/>
                  </a:lnTo>
                  <a:close/>
                  <a:moveTo>
                    <a:pt x="5570" y="0"/>
                  </a:moveTo>
                  <a:cubicBezTo>
                    <a:pt x="2487" y="0"/>
                    <a:pt x="0" y="2507"/>
                    <a:pt x="0" y="5570"/>
                  </a:cubicBezTo>
                  <a:lnTo>
                    <a:pt x="0" y="35906"/>
                  </a:lnTo>
                  <a:cubicBezTo>
                    <a:pt x="0" y="38990"/>
                    <a:pt x="2487" y="41476"/>
                    <a:pt x="5570" y="41476"/>
                  </a:cubicBezTo>
                  <a:lnTo>
                    <a:pt x="20549" y="41476"/>
                  </a:lnTo>
                  <a:lnTo>
                    <a:pt x="20549" y="48817"/>
                  </a:lnTo>
                  <a:lnTo>
                    <a:pt x="18182" y="48817"/>
                  </a:lnTo>
                  <a:cubicBezTo>
                    <a:pt x="16531" y="48817"/>
                    <a:pt x="15198" y="50150"/>
                    <a:pt x="15198" y="51801"/>
                  </a:cubicBezTo>
                  <a:cubicBezTo>
                    <a:pt x="15198" y="53452"/>
                    <a:pt x="16531" y="54785"/>
                    <a:pt x="18182" y="54785"/>
                  </a:cubicBezTo>
                  <a:lnTo>
                    <a:pt x="37657" y="54785"/>
                  </a:lnTo>
                  <a:cubicBezTo>
                    <a:pt x="39308" y="54785"/>
                    <a:pt x="40641" y="53452"/>
                    <a:pt x="40641" y="51801"/>
                  </a:cubicBezTo>
                  <a:cubicBezTo>
                    <a:pt x="40641" y="50150"/>
                    <a:pt x="39308" y="48817"/>
                    <a:pt x="37657" y="48817"/>
                  </a:cubicBezTo>
                  <a:lnTo>
                    <a:pt x="35290" y="48817"/>
                  </a:lnTo>
                  <a:lnTo>
                    <a:pt x="35290" y="41496"/>
                  </a:lnTo>
                  <a:lnTo>
                    <a:pt x="50289" y="41496"/>
                  </a:lnTo>
                  <a:cubicBezTo>
                    <a:pt x="53352" y="41476"/>
                    <a:pt x="55839" y="38990"/>
                    <a:pt x="55839" y="35926"/>
                  </a:cubicBezTo>
                  <a:lnTo>
                    <a:pt x="55839" y="5590"/>
                  </a:lnTo>
                  <a:cubicBezTo>
                    <a:pt x="55859" y="2507"/>
                    <a:pt x="53352" y="0"/>
                    <a:pt x="5028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1485" name="Google Shape;1485;p96"/>
            <p:cNvSpPr/>
            <p:nvPr/>
          </p:nvSpPr>
          <p:spPr>
            <a:xfrm>
              <a:off x="2902125" y="2587450"/>
              <a:ext cx="641550" cy="1171700"/>
            </a:xfrm>
            <a:custGeom>
              <a:avLst/>
              <a:gdLst/>
              <a:ahLst/>
              <a:cxnLst/>
              <a:rect l="l" t="t" r="r" b="b"/>
              <a:pathLst>
                <a:path w="25662" h="46868" extrusionOk="0">
                  <a:moveTo>
                    <a:pt x="19615" y="4954"/>
                  </a:moveTo>
                  <a:cubicBezTo>
                    <a:pt x="20550" y="4954"/>
                    <a:pt x="21305" y="5709"/>
                    <a:pt x="21305" y="6644"/>
                  </a:cubicBezTo>
                  <a:lnTo>
                    <a:pt x="21305" y="10623"/>
                  </a:lnTo>
                  <a:cubicBezTo>
                    <a:pt x="21286" y="11558"/>
                    <a:pt x="20550" y="12314"/>
                    <a:pt x="19615" y="12314"/>
                  </a:cubicBezTo>
                  <a:lnTo>
                    <a:pt x="6048" y="12314"/>
                  </a:lnTo>
                  <a:cubicBezTo>
                    <a:pt x="5113" y="12314"/>
                    <a:pt x="4357" y="11558"/>
                    <a:pt x="4357" y="10623"/>
                  </a:cubicBezTo>
                  <a:lnTo>
                    <a:pt x="4357" y="6644"/>
                  </a:lnTo>
                  <a:cubicBezTo>
                    <a:pt x="4357" y="5709"/>
                    <a:pt x="5113" y="4954"/>
                    <a:pt x="6048" y="4954"/>
                  </a:cubicBezTo>
                  <a:close/>
                  <a:moveTo>
                    <a:pt x="19615" y="16173"/>
                  </a:moveTo>
                  <a:cubicBezTo>
                    <a:pt x="20550" y="16173"/>
                    <a:pt x="21305" y="16929"/>
                    <a:pt x="21305" y="17864"/>
                  </a:cubicBezTo>
                  <a:lnTo>
                    <a:pt x="21305" y="21842"/>
                  </a:lnTo>
                  <a:cubicBezTo>
                    <a:pt x="21286" y="22777"/>
                    <a:pt x="20550" y="23513"/>
                    <a:pt x="19615" y="23513"/>
                  </a:cubicBezTo>
                  <a:lnTo>
                    <a:pt x="6048" y="23513"/>
                  </a:lnTo>
                  <a:cubicBezTo>
                    <a:pt x="5113" y="23513"/>
                    <a:pt x="4357" y="22777"/>
                    <a:pt x="4357" y="21842"/>
                  </a:cubicBezTo>
                  <a:lnTo>
                    <a:pt x="4357" y="17864"/>
                  </a:lnTo>
                  <a:cubicBezTo>
                    <a:pt x="4357" y="16929"/>
                    <a:pt x="5113" y="16173"/>
                    <a:pt x="6048" y="16173"/>
                  </a:cubicBezTo>
                  <a:close/>
                  <a:moveTo>
                    <a:pt x="12807" y="29617"/>
                  </a:moveTo>
                  <a:cubicBezTo>
                    <a:pt x="14016" y="29617"/>
                    <a:pt x="15179" y="30556"/>
                    <a:pt x="15179" y="31968"/>
                  </a:cubicBezTo>
                  <a:cubicBezTo>
                    <a:pt x="15179" y="33281"/>
                    <a:pt x="14124" y="34335"/>
                    <a:pt x="12831" y="34335"/>
                  </a:cubicBezTo>
                  <a:cubicBezTo>
                    <a:pt x="10723" y="34335"/>
                    <a:pt x="9668" y="31789"/>
                    <a:pt x="11160" y="30317"/>
                  </a:cubicBezTo>
                  <a:cubicBezTo>
                    <a:pt x="11637" y="29833"/>
                    <a:pt x="12227" y="29617"/>
                    <a:pt x="12807" y="29617"/>
                  </a:cubicBezTo>
                  <a:close/>
                  <a:moveTo>
                    <a:pt x="3104" y="0"/>
                  </a:moveTo>
                  <a:cubicBezTo>
                    <a:pt x="1393" y="0"/>
                    <a:pt x="0" y="1393"/>
                    <a:pt x="0" y="3104"/>
                  </a:cubicBezTo>
                  <a:lnTo>
                    <a:pt x="0" y="43764"/>
                  </a:lnTo>
                  <a:cubicBezTo>
                    <a:pt x="0" y="45475"/>
                    <a:pt x="1393" y="46868"/>
                    <a:pt x="3104" y="46868"/>
                  </a:cubicBezTo>
                  <a:lnTo>
                    <a:pt x="22559" y="46868"/>
                  </a:lnTo>
                  <a:cubicBezTo>
                    <a:pt x="24270" y="46868"/>
                    <a:pt x="25662" y="45475"/>
                    <a:pt x="25662" y="43764"/>
                  </a:cubicBezTo>
                  <a:lnTo>
                    <a:pt x="25662" y="3104"/>
                  </a:lnTo>
                  <a:cubicBezTo>
                    <a:pt x="25662" y="1393"/>
                    <a:pt x="24270" y="0"/>
                    <a:pt x="2255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grpSp>
      <p:sp>
        <p:nvSpPr>
          <p:cNvPr id="1486" name="Google Shape;1486;p96"/>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7" name="Google Shape;1487;p96"/>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91A51"/>
              </a:solidFill>
              <a:latin typeface="Arial"/>
              <a:ea typeface="Arial"/>
              <a:cs typeface="Arial"/>
              <a:sym typeface="Arial"/>
            </a:endParaRPr>
          </a:p>
        </p:txBody>
      </p:sp>
      <p:sp>
        <p:nvSpPr>
          <p:cNvPr id="1488" name="Google Shape;1488;p96"/>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8FFD5"/>
              </a:solidFill>
              <a:latin typeface="Arial"/>
              <a:ea typeface="Arial"/>
              <a:cs typeface="Arial"/>
              <a:sym typeface="Arial"/>
            </a:endParaRPr>
          </a:p>
        </p:txBody>
      </p:sp>
      <p:sp>
        <p:nvSpPr>
          <p:cNvPr id="1489" name="Google Shape;1489;p96"/>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0" name="Google Shape;1490;p96"/>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1" name="Google Shape;1491;p96"/>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2" name="Google Shape;1492;p96"/>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3" name="Google Shape;1493;p96"/>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1494" name="Google Shape;1494;p96"/>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1495" name="Google Shape;1495;p96"/>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6" name="Google Shape;1496;p96"/>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7" name="Google Shape;1497;p96"/>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8" name="Google Shape;1498;p96"/>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9" name="Google Shape;1499;p96"/>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0" name="Google Shape;1500;p96"/>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1" name="Google Shape;1501;p96"/>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1502" name="Google Shape;1502;p96"/>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E2A47"/>
              </a:solidFill>
              <a:latin typeface="Arial"/>
              <a:ea typeface="Arial"/>
              <a:cs typeface="Arial"/>
              <a:sym typeface="Arial"/>
            </a:endParaRPr>
          </a:p>
        </p:txBody>
      </p:sp>
      <p:sp>
        <p:nvSpPr>
          <p:cNvPr id="1503" name="Google Shape;1503;p96"/>
          <p:cNvSpPr/>
          <p:nvPr/>
        </p:nvSpPr>
        <p:spPr>
          <a:xfrm>
            <a:off x="6858115" y="1367491"/>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4" name="Google Shape;1504;p96"/>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5" name="Google Shape;1505;p96"/>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6" name="Google Shape;1506;p96"/>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7" name="Google Shape;1507;p96"/>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8" name="Google Shape;1508;p96"/>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sp>
        <p:nvSpPr>
          <p:cNvPr id="1055" name="Google Shape;1055;p79"/>
          <p:cNvSpPr/>
          <p:nvPr/>
        </p:nvSpPr>
        <p:spPr>
          <a:xfrm>
            <a:off x="819300" y="1184825"/>
            <a:ext cx="7524000" cy="3296700"/>
          </a:xfrm>
          <a:prstGeom prst="roundRect">
            <a:avLst>
              <a:gd name="adj" fmla="val 16667"/>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9"/>
          <p:cNvSpPr/>
          <p:nvPr/>
        </p:nvSpPr>
        <p:spPr>
          <a:xfrm>
            <a:off x="952950" y="1303300"/>
            <a:ext cx="7256700" cy="3045600"/>
          </a:xfrm>
          <a:prstGeom prst="roundRect">
            <a:avLst>
              <a:gd name="adj" fmla="val 16667"/>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9"/>
          <p:cNvSpPr txBox="1">
            <a:spLocks noGrp="1"/>
          </p:cNvSpPr>
          <p:nvPr>
            <p:ph type="ctrTitle"/>
          </p:nvPr>
        </p:nvSpPr>
        <p:spPr>
          <a:xfrm>
            <a:off x="952950" y="383775"/>
            <a:ext cx="7034100" cy="57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FFC800"/>
                </a:solidFill>
              </a:rPr>
              <a:t>Team Members</a:t>
            </a:r>
            <a:endParaRPr>
              <a:solidFill>
                <a:srgbClr val="FFC800"/>
              </a:solidFill>
            </a:endParaRPr>
          </a:p>
        </p:txBody>
      </p:sp>
      <p:graphicFrame>
        <p:nvGraphicFramePr>
          <p:cNvPr id="1058" name="Google Shape;1058;p79"/>
          <p:cNvGraphicFramePr/>
          <p:nvPr/>
        </p:nvGraphicFramePr>
        <p:xfrm>
          <a:off x="1355253" y="1549570"/>
          <a:ext cx="6452075" cy="2308575"/>
        </p:xfrm>
        <a:graphic>
          <a:graphicData uri="http://schemas.openxmlformats.org/drawingml/2006/table">
            <a:tbl>
              <a:tblPr>
                <a:noFill/>
                <a:tableStyleId>{88245595-9260-4B9C-9116-27F06638500D}</a:tableStyleId>
              </a:tblPr>
              <a:tblGrid>
                <a:gridCol w="3913950">
                  <a:extLst>
                    <a:ext uri="{9D8B030D-6E8A-4147-A177-3AD203B41FA5}">
                      <a16:colId xmlns:a16="http://schemas.microsoft.com/office/drawing/2014/main" val="20000"/>
                    </a:ext>
                  </a:extLst>
                </a:gridCol>
                <a:gridCol w="2538125">
                  <a:extLst>
                    <a:ext uri="{9D8B030D-6E8A-4147-A177-3AD203B41FA5}">
                      <a16:colId xmlns:a16="http://schemas.microsoft.com/office/drawing/2014/main" val="20001"/>
                    </a:ext>
                  </a:extLst>
                </a:gridCol>
              </a:tblGrid>
              <a:tr h="463275">
                <a:tc>
                  <a:txBody>
                    <a:bodyPr/>
                    <a:lstStyle/>
                    <a:p>
                      <a:pPr marL="0" lvl="0" indent="0" algn="ctr" rtl="0">
                        <a:spcBef>
                          <a:spcPts val="0"/>
                        </a:spcBef>
                        <a:spcAft>
                          <a:spcPts val="0"/>
                        </a:spcAft>
                        <a:buNone/>
                      </a:pPr>
                      <a:r>
                        <a:rPr lang="en-GB" sz="1800">
                          <a:solidFill>
                            <a:schemeClr val="accent2"/>
                          </a:solidFill>
                          <a:latin typeface="Share Tech"/>
                          <a:ea typeface="Share Tech"/>
                          <a:cs typeface="Share Tech"/>
                          <a:sym typeface="Share Tech"/>
                        </a:rPr>
                        <a:t>Ayontika Das</a:t>
                      </a:r>
                      <a:endParaRPr sz="1800">
                        <a:solidFill>
                          <a:schemeClr val="accent2"/>
                        </a:solidFill>
                        <a:latin typeface="Share Tech"/>
                        <a:ea typeface="Share Tech"/>
                        <a:cs typeface="Share Tech"/>
                        <a:sym typeface="Share Tech"/>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GB" sz="1000" b="1">
                          <a:solidFill>
                            <a:srgbClr val="EFEFEF"/>
                          </a:solidFill>
                          <a:latin typeface="Trebuchet MS"/>
                          <a:ea typeface="Trebuchet MS"/>
                          <a:cs typeface="Trebuchet MS"/>
                          <a:sym typeface="Trebuchet MS"/>
                        </a:rPr>
                        <a:t>UG/02/BTCSE/2018/055​</a:t>
                      </a:r>
                      <a:endParaRPr sz="1600">
                        <a:solidFill>
                          <a:schemeClr val="lt1"/>
                        </a:solidFill>
                        <a:latin typeface="Maven Pro"/>
                        <a:ea typeface="Maven Pro"/>
                        <a:cs typeface="Maven Pro"/>
                        <a:sym typeface="Maven Pro"/>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0"/>
                  </a:ext>
                </a:extLst>
              </a:tr>
              <a:tr h="539150">
                <a:tc>
                  <a:txBody>
                    <a:bodyPr/>
                    <a:lstStyle/>
                    <a:p>
                      <a:pPr marL="0" lvl="0" indent="0" algn="ctr" rtl="0">
                        <a:spcBef>
                          <a:spcPts val="0"/>
                        </a:spcBef>
                        <a:spcAft>
                          <a:spcPts val="0"/>
                        </a:spcAft>
                        <a:buNone/>
                      </a:pPr>
                      <a:r>
                        <a:rPr lang="en-GB" sz="1800">
                          <a:solidFill>
                            <a:schemeClr val="accent1"/>
                          </a:solidFill>
                          <a:latin typeface="Share Tech"/>
                          <a:ea typeface="Share Tech"/>
                          <a:cs typeface="Share Tech"/>
                          <a:sym typeface="Share Tech"/>
                        </a:rPr>
                        <a:t>Dishari Mondal</a:t>
                      </a:r>
                      <a:endParaRPr sz="1800">
                        <a:solidFill>
                          <a:schemeClr val="accent1"/>
                        </a:solidFill>
                        <a:latin typeface="Share Tech"/>
                        <a:ea typeface="Share Tech"/>
                        <a:cs typeface="Share Tech"/>
                        <a:sym typeface="Share Tech"/>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GB" sz="1000" b="1">
                          <a:solidFill>
                            <a:srgbClr val="EFEFEF"/>
                          </a:solidFill>
                          <a:latin typeface="Trebuchet MS"/>
                          <a:ea typeface="Trebuchet MS"/>
                          <a:cs typeface="Trebuchet MS"/>
                          <a:sym typeface="Trebuchet MS"/>
                        </a:rPr>
                        <a:t>UG/02/BTCSE/2018/067​​</a:t>
                      </a:r>
                      <a:endParaRPr sz="1600">
                        <a:solidFill>
                          <a:schemeClr val="lt1"/>
                        </a:solidFill>
                        <a:latin typeface="Maven Pro"/>
                        <a:ea typeface="Maven Pro"/>
                        <a:cs typeface="Maven Pro"/>
                        <a:sym typeface="Maven Pro"/>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1"/>
                  </a:ext>
                </a:extLst>
              </a:tr>
              <a:tr h="653075">
                <a:tc>
                  <a:txBody>
                    <a:bodyPr/>
                    <a:lstStyle/>
                    <a:p>
                      <a:pPr marL="0" lvl="0" indent="0" algn="ctr" rtl="0">
                        <a:spcBef>
                          <a:spcPts val="0"/>
                        </a:spcBef>
                        <a:spcAft>
                          <a:spcPts val="0"/>
                        </a:spcAft>
                        <a:buNone/>
                      </a:pPr>
                      <a:r>
                        <a:rPr lang="en-GB" sz="1800">
                          <a:solidFill>
                            <a:schemeClr val="accent3"/>
                          </a:solidFill>
                          <a:latin typeface="Share Tech"/>
                          <a:ea typeface="Share Tech"/>
                          <a:cs typeface="Share Tech"/>
                          <a:sym typeface="Share Tech"/>
                        </a:rPr>
                        <a:t>Om Tiwari</a:t>
                      </a:r>
                      <a:endParaRPr sz="1800">
                        <a:solidFill>
                          <a:schemeClr val="accent3"/>
                        </a:solidFill>
                        <a:latin typeface="Share Tech"/>
                        <a:ea typeface="Share Tech"/>
                        <a:cs typeface="Share Tech"/>
                        <a:sym typeface="Share Tech"/>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GB" sz="1000" b="1">
                          <a:solidFill>
                            <a:srgbClr val="EFEFEF"/>
                          </a:solidFill>
                          <a:latin typeface="Trebuchet MS"/>
                          <a:ea typeface="Trebuchet MS"/>
                          <a:cs typeface="Trebuchet MS"/>
                          <a:sym typeface="Trebuchet MS"/>
                        </a:rPr>
                        <a:t>UG/02/BTCSE/2018/054​</a:t>
                      </a:r>
                      <a:endParaRPr sz="1600">
                        <a:solidFill>
                          <a:schemeClr val="lt1"/>
                        </a:solidFill>
                        <a:latin typeface="Maven Pro"/>
                        <a:ea typeface="Maven Pro"/>
                        <a:cs typeface="Maven Pro"/>
                        <a:sym typeface="Maven Pro"/>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2"/>
                  </a:ext>
                </a:extLst>
              </a:tr>
              <a:tr h="653075">
                <a:tc>
                  <a:txBody>
                    <a:bodyPr/>
                    <a:lstStyle/>
                    <a:p>
                      <a:pPr marL="0" lvl="0" indent="0" algn="ctr" rtl="0">
                        <a:spcBef>
                          <a:spcPts val="0"/>
                        </a:spcBef>
                        <a:spcAft>
                          <a:spcPts val="0"/>
                        </a:spcAft>
                        <a:buNone/>
                      </a:pPr>
                      <a:r>
                        <a:rPr lang="en-GB" sz="1800">
                          <a:solidFill>
                            <a:srgbClr val="6AA84F"/>
                          </a:solidFill>
                          <a:latin typeface="Share Tech"/>
                          <a:ea typeface="Share Tech"/>
                          <a:cs typeface="Share Tech"/>
                          <a:sym typeface="Share Tech"/>
                        </a:rPr>
                        <a:t>Anurag Pattnayak</a:t>
                      </a:r>
                      <a:endParaRPr sz="1800">
                        <a:solidFill>
                          <a:srgbClr val="6AA84F"/>
                        </a:solidFill>
                        <a:latin typeface="Share Tech"/>
                        <a:ea typeface="Share Tech"/>
                        <a:cs typeface="Share Tech"/>
                        <a:sym typeface="Share Tech"/>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tc>
                  <a:txBody>
                    <a:bodyPr/>
                    <a:lstStyle/>
                    <a:p>
                      <a:pPr marL="0" lvl="0" indent="0" algn="l" rtl="0">
                        <a:lnSpc>
                          <a:spcPct val="115000"/>
                        </a:lnSpc>
                        <a:spcBef>
                          <a:spcPts val="1200"/>
                        </a:spcBef>
                        <a:spcAft>
                          <a:spcPts val="1200"/>
                        </a:spcAft>
                        <a:buNone/>
                      </a:pPr>
                      <a:r>
                        <a:rPr lang="en-GB" sz="1000" b="1">
                          <a:solidFill>
                            <a:srgbClr val="EFEFEF"/>
                          </a:solidFill>
                          <a:latin typeface="Trebuchet MS"/>
                          <a:ea typeface="Trebuchet MS"/>
                          <a:cs typeface="Trebuchet MS"/>
                          <a:sym typeface="Trebuchet MS"/>
                        </a:rPr>
                        <a:t>UG/02/BTCSE/2018/046​​</a:t>
                      </a:r>
                      <a:endParaRPr sz="1600">
                        <a:solidFill>
                          <a:schemeClr val="lt1"/>
                        </a:solidFill>
                        <a:latin typeface="Maven Pro"/>
                        <a:ea typeface="Maven Pro"/>
                        <a:cs typeface="Maven Pro"/>
                        <a:sym typeface="Maven Pro"/>
                      </a:endParaRPr>
                    </a:p>
                  </a:txBody>
                  <a:tcPr marL="91425" marR="91425" marT="91425" marB="91425" anchor="ctr">
                    <a:lnL w="9525"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pSp>
        <p:nvGrpSpPr>
          <p:cNvPr id="1059" name="Google Shape;1059;p79"/>
          <p:cNvGrpSpPr/>
          <p:nvPr/>
        </p:nvGrpSpPr>
        <p:grpSpPr>
          <a:xfrm>
            <a:off x="4932530" y="4481527"/>
            <a:ext cx="936653" cy="661901"/>
            <a:chOff x="4882900" y="-64350"/>
            <a:chExt cx="2493750" cy="2922300"/>
          </a:xfrm>
        </p:grpSpPr>
        <p:sp>
          <p:nvSpPr>
            <p:cNvPr id="1060" name="Google Shape;1060;p79"/>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9"/>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79"/>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79"/>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9"/>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5" name="Google Shape;1065;p79"/>
          <p:cNvCxnSpPr/>
          <p:nvPr/>
        </p:nvCxnSpPr>
        <p:spPr>
          <a:xfrm rot="10800000" flipH="1">
            <a:off x="2491650" y="848050"/>
            <a:ext cx="4160700" cy="6900"/>
          </a:xfrm>
          <a:prstGeom prst="straightConnector1">
            <a:avLst/>
          </a:prstGeom>
          <a:noFill/>
          <a:ln w="28575" cap="flat" cmpd="sng">
            <a:solidFill>
              <a:schemeClr val="lt1"/>
            </a:solidFill>
            <a:prstDash val="solid"/>
            <a:round/>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2"/>
        <p:cNvGrpSpPr/>
        <p:nvPr/>
      </p:nvGrpSpPr>
      <p:grpSpPr>
        <a:xfrm>
          <a:off x="0" y="0"/>
          <a:ext cx="0" cy="0"/>
          <a:chOff x="0" y="0"/>
          <a:chExt cx="0" cy="0"/>
        </a:xfrm>
      </p:grpSpPr>
      <p:sp>
        <p:nvSpPr>
          <p:cNvPr id="1513" name="Google Shape;1513;p97"/>
          <p:cNvSpPr txBox="1">
            <a:spLocks noGrp="1"/>
          </p:cNvSpPr>
          <p:nvPr>
            <p:ph type="ctrTitle"/>
          </p:nvPr>
        </p:nvSpPr>
        <p:spPr>
          <a:xfrm>
            <a:off x="572750" y="2427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Result</a:t>
            </a:r>
            <a:endParaRPr b="1"/>
          </a:p>
        </p:txBody>
      </p:sp>
      <p:pic>
        <p:nvPicPr>
          <p:cNvPr id="1514" name="Google Shape;1514;p97"/>
          <p:cNvPicPr preferRelativeResize="0"/>
          <p:nvPr/>
        </p:nvPicPr>
        <p:blipFill rotWithShape="1">
          <a:blip r:embed="rId3">
            <a:alphaModFix/>
          </a:blip>
          <a:srcRect t="-4876"/>
          <a:stretch/>
        </p:blipFill>
        <p:spPr>
          <a:xfrm>
            <a:off x="4495225" y="2410525"/>
            <a:ext cx="4486701" cy="2535351"/>
          </a:xfrm>
          <a:prstGeom prst="rect">
            <a:avLst/>
          </a:prstGeom>
          <a:noFill/>
          <a:ln w="9525" cap="flat" cmpd="sng">
            <a:solidFill>
              <a:schemeClr val="lt1"/>
            </a:solidFill>
            <a:prstDash val="solid"/>
            <a:round/>
            <a:headEnd type="none" w="sm" len="sm"/>
            <a:tailEnd type="none" w="sm" len="sm"/>
          </a:ln>
        </p:spPr>
      </p:pic>
      <p:pic>
        <p:nvPicPr>
          <p:cNvPr id="1515" name="Google Shape;1515;p97"/>
          <p:cNvPicPr preferRelativeResize="0"/>
          <p:nvPr/>
        </p:nvPicPr>
        <p:blipFill>
          <a:blip r:embed="rId4">
            <a:alphaModFix/>
          </a:blip>
          <a:stretch>
            <a:fillRect/>
          </a:stretch>
        </p:blipFill>
        <p:spPr>
          <a:xfrm>
            <a:off x="116975" y="989475"/>
            <a:ext cx="4301475" cy="2258274"/>
          </a:xfrm>
          <a:prstGeom prst="rect">
            <a:avLst/>
          </a:prstGeom>
          <a:noFill/>
          <a:ln w="9525" cap="flat" cmpd="sng">
            <a:solidFill>
              <a:schemeClr val="lt1"/>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9"/>
        <p:cNvGrpSpPr/>
        <p:nvPr/>
      </p:nvGrpSpPr>
      <p:grpSpPr>
        <a:xfrm>
          <a:off x="0" y="0"/>
          <a:ext cx="0" cy="0"/>
          <a:chOff x="0" y="0"/>
          <a:chExt cx="0" cy="0"/>
        </a:xfrm>
      </p:grpSpPr>
      <p:sp>
        <p:nvSpPr>
          <p:cNvPr id="1520" name="Google Shape;1520;p98"/>
          <p:cNvSpPr txBox="1">
            <a:spLocks noGrp="1"/>
          </p:cNvSpPr>
          <p:nvPr>
            <p:ph type="ctrTitle"/>
          </p:nvPr>
        </p:nvSpPr>
        <p:spPr>
          <a:xfrm>
            <a:off x="495975" y="22742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Result</a:t>
            </a:r>
            <a:endParaRPr b="1"/>
          </a:p>
        </p:txBody>
      </p:sp>
      <p:pic>
        <p:nvPicPr>
          <p:cNvPr id="1521" name="Google Shape;1521;p98"/>
          <p:cNvPicPr preferRelativeResize="0"/>
          <p:nvPr/>
        </p:nvPicPr>
        <p:blipFill>
          <a:blip r:embed="rId3">
            <a:alphaModFix/>
          </a:blip>
          <a:stretch>
            <a:fillRect/>
          </a:stretch>
        </p:blipFill>
        <p:spPr>
          <a:xfrm>
            <a:off x="4572000" y="2308750"/>
            <a:ext cx="4330900" cy="2573725"/>
          </a:xfrm>
          <a:prstGeom prst="rect">
            <a:avLst/>
          </a:prstGeom>
          <a:noFill/>
          <a:ln w="9525" cap="flat" cmpd="sng">
            <a:solidFill>
              <a:schemeClr val="accent1"/>
            </a:solidFill>
            <a:prstDash val="solid"/>
            <a:round/>
            <a:headEnd type="none" w="sm" len="sm"/>
            <a:tailEnd type="none" w="sm" len="sm"/>
          </a:ln>
        </p:spPr>
      </p:pic>
      <p:pic>
        <p:nvPicPr>
          <p:cNvPr id="1522" name="Google Shape;1522;p98"/>
          <p:cNvPicPr preferRelativeResize="0"/>
          <p:nvPr/>
        </p:nvPicPr>
        <p:blipFill>
          <a:blip r:embed="rId4">
            <a:alphaModFix/>
          </a:blip>
          <a:stretch>
            <a:fillRect/>
          </a:stretch>
        </p:blipFill>
        <p:spPr>
          <a:xfrm>
            <a:off x="160775" y="925250"/>
            <a:ext cx="4301475" cy="2358774"/>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p99"/>
          <p:cNvSpPr txBox="1">
            <a:spLocks noGrp="1"/>
          </p:cNvSpPr>
          <p:nvPr>
            <p:ph type="ctrTitle"/>
          </p:nvPr>
        </p:nvSpPr>
        <p:spPr>
          <a:xfrm>
            <a:off x="618825" y="24277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Result</a:t>
            </a:r>
            <a:endParaRPr b="1"/>
          </a:p>
        </p:txBody>
      </p:sp>
      <p:pic>
        <p:nvPicPr>
          <p:cNvPr id="1528" name="Google Shape;1528;p99"/>
          <p:cNvPicPr preferRelativeResize="0"/>
          <p:nvPr/>
        </p:nvPicPr>
        <p:blipFill>
          <a:blip r:embed="rId3">
            <a:alphaModFix/>
          </a:blip>
          <a:stretch>
            <a:fillRect/>
          </a:stretch>
        </p:blipFill>
        <p:spPr>
          <a:xfrm>
            <a:off x="4467925" y="2441250"/>
            <a:ext cx="4498677" cy="2456600"/>
          </a:xfrm>
          <a:prstGeom prst="rect">
            <a:avLst/>
          </a:prstGeom>
          <a:noFill/>
          <a:ln w="9525" cap="flat" cmpd="sng">
            <a:solidFill>
              <a:schemeClr val="accent1"/>
            </a:solidFill>
            <a:prstDash val="solid"/>
            <a:round/>
            <a:headEnd type="none" w="sm" len="sm"/>
            <a:tailEnd type="none" w="sm" len="sm"/>
          </a:ln>
        </p:spPr>
      </p:pic>
      <p:pic>
        <p:nvPicPr>
          <p:cNvPr id="1529" name="Google Shape;1529;p99"/>
          <p:cNvPicPr preferRelativeResize="0"/>
          <p:nvPr/>
        </p:nvPicPr>
        <p:blipFill>
          <a:blip r:embed="rId4">
            <a:alphaModFix/>
          </a:blip>
          <a:stretch>
            <a:fillRect/>
          </a:stretch>
        </p:blipFill>
        <p:spPr>
          <a:xfrm>
            <a:off x="152400" y="1080450"/>
            <a:ext cx="4177352" cy="2456600"/>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3"/>
        <p:cNvGrpSpPr/>
        <p:nvPr/>
      </p:nvGrpSpPr>
      <p:grpSpPr>
        <a:xfrm>
          <a:off x="0" y="0"/>
          <a:ext cx="0" cy="0"/>
          <a:chOff x="0" y="0"/>
          <a:chExt cx="0" cy="0"/>
        </a:xfrm>
      </p:grpSpPr>
      <p:sp>
        <p:nvSpPr>
          <p:cNvPr id="1534" name="Google Shape;1534;p100"/>
          <p:cNvSpPr txBox="1">
            <a:spLocks noGrp="1"/>
          </p:cNvSpPr>
          <p:nvPr>
            <p:ph type="ctrTitle"/>
          </p:nvPr>
        </p:nvSpPr>
        <p:spPr>
          <a:xfrm>
            <a:off x="557400" y="212050"/>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Result</a:t>
            </a:r>
            <a:endParaRPr b="1"/>
          </a:p>
        </p:txBody>
      </p:sp>
      <p:pic>
        <p:nvPicPr>
          <p:cNvPr id="1535" name="Google Shape;1535;p100"/>
          <p:cNvPicPr preferRelativeResize="0"/>
          <p:nvPr/>
        </p:nvPicPr>
        <p:blipFill>
          <a:blip r:embed="rId3">
            <a:alphaModFix/>
          </a:blip>
          <a:stretch>
            <a:fillRect/>
          </a:stretch>
        </p:blipFill>
        <p:spPr>
          <a:xfrm>
            <a:off x="152400" y="957625"/>
            <a:ext cx="4247301" cy="2804051"/>
          </a:xfrm>
          <a:prstGeom prst="rect">
            <a:avLst/>
          </a:prstGeom>
          <a:noFill/>
          <a:ln w="9525" cap="flat" cmpd="sng">
            <a:solidFill>
              <a:schemeClr val="accent1"/>
            </a:solidFill>
            <a:prstDash val="solid"/>
            <a:round/>
            <a:headEnd type="none" w="sm" len="sm"/>
            <a:tailEnd type="none" w="sm" len="sm"/>
          </a:ln>
        </p:spPr>
      </p:pic>
      <p:pic>
        <p:nvPicPr>
          <p:cNvPr id="1536" name="Google Shape;1536;p100"/>
          <p:cNvPicPr preferRelativeResize="0"/>
          <p:nvPr/>
        </p:nvPicPr>
        <p:blipFill>
          <a:blip r:embed="rId4">
            <a:alphaModFix/>
          </a:blip>
          <a:stretch>
            <a:fillRect/>
          </a:stretch>
        </p:blipFill>
        <p:spPr>
          <a:xfrm>
            <a:off x="4572000" y="2287700"/>
            <a:ext cx="4434950" cy="2502676"/>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0"/>
        <p:cNvGrpSpPr/>
        <p:nvPr/>
      </p:nvGrpSpPr>
      <p:grpSpPr>
        <a:xfrm>
          <a:off x="0" y="0"/>
          <a:ext cx="0" cy="0"/>
          <a:chOff x="0" y="0"/>
          <a:chExt cx="0" cy="0"/>
        </a:xfrm>
      </p:grpSpPr>
      <p:sp>
        <p:nvSpPr>
          <p:cNvPr id="1541" name="Google Shape;1541;p101"/>
          <p:cNvSpPr txBox="1">
            <a:spLocks noGrp="1"/>
          </p:cNvSpPr>
          <p:nvPr>
            <p:ph type="ctrTitle"/>
          </p:nvPr>
        </p:nvSpPr>
        <p:spPr>
          <a:xfrm>
            <a:off x="495975" y="22742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Result</a:t>
            </a:r>
            <a:endParaRPr b="1"/>
          </a:p>
        </p:txBody>
      </p:sp>
      <p:pic>
        <p:nvPicPr>
          <p:cNvPr id="1542" name="Google Shape;1542;p101"/>
          <p:cNvPicPr preferRelativeResize="0"/>
          <p:nvPr/>
        </p:nvPicPr>
        <p:blipFill>
          <a:blip r:embed="rId3">
            <a:alphaModFix/>
          </a:blip>
          <a:stretch>
            <a:fillRect/>
          </a:stretch>
        </p:blipFill>
        <p:spPr>
          <a:xfrm>
            <a:off x="242225" y="896200"/>
            <a:ext cx="4419598" cy="2481600"/>
          </a:xfrm>
          <a:prstGeom prst="rect">
            <a:avLst/>
          </a:prstGeom>
          <a:noFill/>
          <a:ln w="19050" cap="flat" cmpd="sng">
            <a:solidFill>
              <a:schemeClr val="accent1"/>
            </a:solidFill>
            <a:prstDash val="solid"/>
            <a:round/>
            <a:headEnd type="none" w="sm" len="sm"/>
            <a:tailEnd type="none" w="sm" len="sm"/>
          </a:ln>
        </p:spPr>
      </p:pic>
      <p:pic>
        <p:nvPicPr>
          <p:cNvPr id="1543" name="Google Shape;1543;p101"/>
          <p:cNvPicPr preferRelativeResize="0"/>
          <p:nvPr/>
        </p:nvPicPr>
        <p:blipFill>
          <a:blip r:embed="rId4">
            <a:alphaModFix/>
          </a:blip>
          <a:stretch>
            <a:fillRect/>
          </a:stretch>
        </p:blipFill>
        <p:spPr>
          <a:xfrm>
            <a:off x="4783498" y="2754000"/>
            <a:ext cx="4177377" cy="2113290"/>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7"/>
        <p:cNvGrpSpPr/>
        <p:nvPr/>
      </p:nvGrpSpPr>
      <p:grpSpPr>
        <a:xfrm>
          <a:off x="0" y="0"/>
          <a:ext cx="0" cy="0"/>
          <a:chOff x="0" y="0"/>
          <a:chExt cx="0" cy="0"/>
        </a:xfrm>
      </p:grpSpPr>
      <p:sp>
        <p:nvSpPr>
          <p:cNvPr id="1548" name="Google Shape;1548;p102"/>
          <p:cNvSpPr txBox="1">
            <a:spLocks noGrp="1"/>
          </p:cNvSpPr>
          <p:nvPr>
            <p:ph type="ctrTitle"/>
          </p:nvPr>
        </p:nvSpPr>
        <p:spPr>
          <a:xfrm>
            <a:off x="495975" y="227425"/>
            <a:ext cx="4727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Result</a:t>
            </a:r>
            <a:endParaRPr b="1"/>
          </a:p>
        </p:txBody>
      </p:sp>
      <p:pic>
        <p:nvPicPr>
          <p:cNvPr id="1549" name="Google Shape;1549;p102"/>
          <p:cNvPicPr preferRelativeResize="0"/>
          <p:nvPr/>
        </p:nvPicPr>
        <p:blipFill>
          <a:blip r:embed="rId3">
            <a:alphaModFix/>
          </a:blip>
          <a:stretch>
            <a:fillRect/>
          </a:stretch>
        </p:blipFill>
        <p:spPr>
          <a:xfrm>
            <a:off x="282675" y="957625"/>
            <a:ext cx="4289322" cy="2404850"/>
          </a:xfrm>
          <a:prstGeom prst="rect">
            <a:avLst/>
          </a:prstGeom>
          <a:noFill/>
          <a:ln w="9525" cap="flat" cmpd="sng">
            <a:solidFill>
              <a:schemeClr val="accent1"/>
            </a:solidFill>
            <a:prstDash val="solid"/>
            <a:round/>
            <a:headEnd type="none" w="sm" len="sm"/>
            <a:tailEnd type="none" w="sm" len="sm"/>
          </a:ln>
        </p:spPr>
      </p:pic>
      <p:pic>
        <p:nvPicPr>
          <p:cNvPr id="1550" name="Google Shape;1550;p102"/>
          <p:cNvPicPr preferRelativeResize="0"/>
          <p:nvPr/>
        </p:nvPicPr>
        <p:blipFill>
          <a:blip r:embed="rId4">
            <a:alphaModFix/>
          </a:blip>
          <a:stretch>
            <a:fillRect/>
          </a:stretch>
        </p:blipFill>
        <p:spPr>
          <a:xfrm>
            <a:off x="4728950" y="2536150"/>
            <a:ext cx="4278001" cy="2404850"/>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103"/>
          <p:cNvSpPr/>
          <p:nvPr/>
        </p:nvSpPr>
        <p:spPr>
          <a:xfrm rot="10800000">
            <a:off x="4938650" y="1902950"/>
            <a:ext cx="28989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6" name="Google Shape;1556;p103"/>
          <p:cNvSpPr/>
          <p:nvPr/>
        </p:nvSpPr>
        <p:spPr>
          <a:xfrm rot="10800000">
            <a:off x="4938650" y="2606325"/>
            <a:ext cx="28989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7" name="Google Shape;1557;p103"/>
          <p:cNvSpPr/>
          <p:nvPr/>
        </p:nvSpPr>
        <p:spPr>
          <a:xfrm rot="10800000">
            <a:off x="5511050" y="3309688"/>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8" name="Google Shape;1558;p103"/>
          <p:cNvSpPr txBox="1">
            <a:spLocks noGrp="1"/>
          </p:cNvSpPr>
          <p:nvPr>
            <p:ph type="ctrTitle" idx="4"/>
          </p:nvPr>
        </p:nvSpPr>
        <p:spPr>
          <a:xfrm>
            <a:off x="5882725" y="588725"/>
            <a:ext cx="3601800" cy="606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GB" sz="2600" b="1">
                <a:solidFill>
                  <a:srgbClr val="FFFFFF"/>
                </a:solidFill>
                <a:latin typeface="Share Tech"/>
                <a:ea typeface="Share Tech"/>
                <a:cs typeface="Share Tech"/>
                <a:sym typeface="Share Tech"/>
              </a:rPr>
              <a:t>F</a:t>
            </a:r>
            <a:r>
              <a:rPr lang="en-GB" sz="2600" b="1">
                <a:latin typeface="Share Tech"/>
                <a:ea typeface="Share Tech"/>
                <a:cs typeface="Share Tech"/>
                <a:sym typeface="Share Tech"/>
              </a:rPr>
              <a:t>uture</a:t>
            </a:r>
            <a:r>
              <a:rPr lang="en-GB" sz="2600" b="1">
                <a:solidFill>
                  <a:srgbClr val="FFFFFF"/>
                </a:solidFill>
                <a:latin typeface="Share Tech"/>
                <a:ea typeface="Share Tech"/>
                <a:cs typeface="Share Tech"/>
                <a:sym typeface="Share Tech"/>
              </a:rPr>
              <a:t> </a:t>
            </a:r>
            <a:r>
              <a:rPr lang="en-GB" sz="2600" b="1">
                <a:latin typeface="Share Tech"/>
                <a:ea typeface="Share Tech"/>
                <a:cs typeface="Share Tech"/>
                <a:sym typeface="Share Tech"/>
              </a:rPr>
              <a:t>Implementation</a:t>
            </a:r>
            <a:endParaRPr sz="2600" b="1">
              <a:solidFill>
                <a:srgbClr val="FFFFFF"/>
              </a:solidFill>
              <a:latin typeface="Share Tech"/>
              <a:ea typeface="Share Tech"/>
              <a:cs typeface="Share Tech"/>
              <a:sym typeface="Share Tech"/>
            </a:endParaRPr>
          </a:p>
        </p:txBody>
      </p:sp>
      <p:sp>
        <p:nvSpPr>
          <p:cNvPr id="1559" name="Google Shape;1559;p103"/>
          <p:cNvSpPr/>
          <p:nvPr/>
        </p:nvSpPr>
        <p:spPr>
          <a:xfrm>
            <a:off x="7903950" y="18494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0" name="Google Shape;1560;p103"/>
          <p:cNvSpPr/>
          <p:nvPr/>
        </p:nvSpPr>
        <p:spPr>
          <a:xfrm>
            <a:off x="7903950" y="255082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1" name="Google Shape;1561;p103"/>
          <p:cNvSpPr/>
          <p:nvPr/>
        </p:nvSpPr>
        <p:spPr>
          <a:xfrm>
            <a:off x="8021111" y="2667988"/>
            <a:ext cx="189568" cy="189570"/>
          </a:xfrm>
          <a:custGeom>
            <a:avLst/>
            <a:gdLst/>
            <a:ahLst/>
            <a:cxnLst/>
            <a:rect l="l" t="t" r="r" b="b"/>
            <a:pathLst>
              <a:path w="92472" h="92473" extrusionOk="0">
                <a:moveTo>
                  <a:pt x="67996" y="0"/>
                </a:moveTo>
                <a:cubicBezTo>
                  <a:pt x="66508" y="0"/>
                  <a:pt x="65294" y="1200"/>
                  <a:pt x="65294" y="2702"/>
                </a:cubicBezTo>
                <a:lnTo>
                  <a:pt x="65294" y="21760"/>
                </a:lnTo>
                <a:lnTo>
                  <a:pt x="46236" y="21760"/>
                </a:lnTo>
                <a:cubicBezTo>
                  <a:pt x="44733" y="21760"/>
                  <a:pt x="43534" y="22974"/>
                  <a:pt x="43534" y="24462"/>
                </a:cubicBezTo>
                <a:lnTo>
                  <a:pt x="43534" y="43520"/>
                </a:lnTo>
                <a:lnTo>
                  <a:pt x="24476" y="43520"/>
                </a:lnTo>
                <a:cubicBezTo>
                  <a:pt x="22974" y="43520"/>
                  <a:pt x="21760" y="44734"/>
                  <a:pt x="21760" y="46236"/>
                </a:cubicBezTo>
                <a:lnTo>
                  <a:pt x="21760" y="65280"/>
                </a:lnTo>
                <a:lnTo>
                  <a:pt x="2717" y="65280"/>
                </a:lnTo>
                <a:cubicBezTo>
                  <a:pt x="1214" y="65280"/>
                  <a:pt x="0" y="66493"/>
                  <a:pt x="0" y="67996"/>
                </a:cubicBezTo>
                <a:lnTo>
                  <a:pt x="0" y="89756"/>
                </a:lnTo>
                <a:cubicBezTo>
                  <a:pt x="0" y="91259"/>
                  <a:pt x="1214" y="92472"/>
                  <a:pt x="2717" y="92472"/>
                </a:cubicBezTo>
                <a:lnTo>
                  <a:pt x="89770" y="92472"/>
                </a:lnTo>
                <a:cubicBezTo>
                  <a:pt x="91258" y="92472"/>
                  <a:pt x="92472" y="91259"/>
                  <a:pt x="92472" y="89756"/>
                </a:cubicBezTo>
                <a:lnTo>
                  <a:pt x="92472" y="2702"/>
                </a:lnTo>
                <a:cubicBezTo>
                  <a:pt x="92472" y="1200"/>
                  <a:pt x="91258" y="0"/>
                  <a:pt x="89770"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2" name="Google Shape;1562;p103"/>
          <p:cNvSpPr/>
          <p:nvPr/>
        </p:nvSpPr>
        <p:spPr>
          <a:xfrm>
            <a:off x="7903950" y="3252175"/>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63" name="Google Shape;1563;p103"/>
          <p:cNvGrpSpPr/>
          <p:nvPr/>
        </p:nvGrpSpPr>
        <p:grpSpPr>
          <a:xfrm>
            <a:off x="7983117" y="3343406"/>
            <a:ext cx="265543" cy="269920"/>
            <a:chOff x="4151375" y="238125"/>
            <a:chExt cx="2141475" cy="2176775"/>
          </a:xfrm>
        </p:grpSpPr>
        <p:sp>
          <p:nvSpPr>
            <p:cNvPr id="1564" name="Google Shape;1564;p103"/>
            <p:cNvSpPr/>
            <p:nvPr/>
          </p:nvSpPr>
          <p:spPr>
            <a:xfrm>
              <a:off x="4151375" y="399250"/>
              <a:ext cx="2141475" cy="2015650"/>
            </a:xfrm>
            <a:custGeom>
              <a:avLst/>
              <a:gdLst/>
              <a:ahLst/>
              <a:cxnLst/>
              <a:rect l="l" t="t" r="r" b="b"/>
              <a:pathLst>
                <a:path w="85659" h="80626" extrusionOk="0">
                  <a:moveTo>
                    <a:pt x="7003" y="0"/>
                  </a:moveTo>
                  <a:cubicBezTo>
                    <a:pt x="3144" y="0"/>
                    <a:pt x="1" y="3123"/>
                    <a:pt x="1" y="7002"/>
                  </a:cubicBezTo>
                  <a:lnTo>
                    <a:pt x="1" y="55620"/>
                  </a:lnTo>
                  <a:cubicBezTo>
                    <a:pt x="1" y="59499"/>
                    <a:pt x="3144" y="62623"/>
                    <a:pt x="7003" y="62623"/>
                  </a:cubicBezTo>
                  <a:lnTo>
                    <a:pt x="31033" y="62623"/>
                  </a:lnTo>
                  <a:lnTo>
                    <a:pt x="31033" y="72012"/>
                  </a:lnTo>
                  <a:lnTo>
                    <a:pt x="27234" y="72012"/>
                  </a:lnTo>
                  <a:cubicBezTo>
                    <a:pt x="24887" y="72072"/>
                    <a:pt x="23017" y="73981"/>
                    <a:pt x="23017" y="76309"/>
                  </a:cubicBezTo>
                  <a:cubicBezTo>
                    <a:pt x="23017" y="78656"/>
                    <a:pt x="24887" y="80566"/>
                    <a:pt x="27234" y="80625"/>
                  </a:cubicBezTo>
                  <a:lnTo>
                    <a:pt x="58426" y="80625"/>
                  </a:lnTo>
                  <a:cubicBezTo>
                    <a:pt x="60773" y="80566"/>
                    <a:pt x="62643" y="78656"/>
                    <a:pt x="62643" y="76309"/>
                  </a:cubicBezTo>
                  <a:cubicBezTo>
                    <a:pt x="62643" y="73981"/>
                    <a:pt x="60773" y="72072"/>
                    <a:pt x="58426" y="72012"/>
                  </a:cubicBezTo>
                  <a:lnTo>
                    <a:pt x="54646" y="72012"/>
                  </a:lnTo>
                  <a:lnTo>
                    <a:pt x="54646" y="62623"/>
                  </a:lnTo>
                  <a:lnTo>
                    <a:pt x="78656" y="62623"/>
                  </a:lnTo>
                  <a:cubicBezTo>
                    <a:pt x="82535" y="62623"/>
                    <a:pt x="85659" y="59499"/>
                    <a:pt x="85659" y="55620"/>
                  </a:cubicBezTo>
                  <a:lnTo>
                    <a:pt x="85659" y="7002"/>
                  </a:lnTo>
                  <a:cubicBezTo>
                    <a:pt x="85659" y="3123"/>
                    <a:pt x="82535" y="0"/>
                    <a:pt x="78656" y="0"/>
                  </a:cubicBezTo>
                  <a:lnTo>
                    <a:pt x="65925" y="0"/>
                  </a:lnTo>
                  <a:lnTo>
                    <a:pt x="65925" y="5749"/>
                  </a:lnTo>
                  <a:lnTo>
                    <a:pt x="78656" y="5749"/>
                  </a:lnTo>
                  <a:cubicBezTo>
                    <a:pt x="79353" y="5749"/>
                    <a:pt x="79930" y="6306"/>
                    <a:pt x="79930" y="7002"/>
                  </a:cubicBezTo>
                  <a:lnTo>
                    <a:pt x="79930" y="55620"/>
                  </a:lnTo>
                  <a:cubicBezTo>
                    <a:pt x="79930" y="56317"/>
                    <a:pt x="79353" y="56893"/>
                    <a:pt x="78656" y="56893"/>
                  </a:cubicBezTo>
                  <a:lnTo>
                    <a:pt x="7003" y="56893"/>
                  </a:lnTo>
                  <a:cubicBezTo>
                    <a:pt x="6307" y="56893"/>
                    <a:pt x="5750" y="56317"/>
                    <a:pt x="5750" y="55620"/>
                  </a:cubicBezTo>
                  <a:lnTo>
                    <a:pt x="5750" y="7002"/>
                  </a:lnTo>
                  <a:cubicBezTo>
                    <a:pt x="5750" y="6306"/>
                    <a:pt x="6307" y="5749"/>
                    <a:pt x="7003" y="5749"/>
                  </a:cubicBezTo>
                  <a:lnTo>
                    <a:pt x="19734" y="5749"/>
                  </a:lnTo>
                  <a:lnTo>
                    <a:pt x="19734"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5" name="Google Shape;1565;p103"/>
            <p:cNvSpPr/>
            <p:nvPr/>
          </p:nvSpPr>
          <p:spPr>
            <a:xfrm>
              <a:off x="4788450" y="238125"/>
              <a:ext cx="867350" cy="1403950"/>
            </a:xfrm>
            <a:custGeom>
              <a:avLst/>
              <a:gdLst/>
              <a:ahLst/>
              <a:cxnLst/>
              <a:rect l="l" t="t" r="r" b="b"/>
              <a:pathLst>
                <a:path w="34694" h="56158" extrusionOk="0">
                  <a:moveTo>
                    <a:pt x="28964" y="5749"/>
                  </a:moveTo>
                  <a:lnTo>
                    <a:pt x="28964" y="45873"/>
                  </a:lnTo>
                  <a:lnTo>
                    <a:pt x="5729" y="45873"/>
                  </a:lnTo>
                  <a:lnTo>
                    <a:pt x="5729" y="5749"/>
                  </a:lnTo>
                  <a:close/>
                  <a:moveTo>
                    <a:pt x="17360" y="48060"/>
                  </a:moveTo>
                  <a:cubicBezTo>
                    <a:pt x="18003" y="48060"/>
                    <a:pt x="18661" y="48301"/>
                    <a:pt x="19197" y="48837"/>
                  </a:cubicBezTo>
                  <a:cubicBezTo>
                    <a:pt x="20848" y="50468"/>
                    <a:pt x="19674" y="53293"/>
                    <a:pt x="17347" y="53293"/>
                  </a:cubicBezTo>
                  <a:cubicBezTo>
                    <a:pt x="15895" y="53293"/>
                    <a:pt x="14741" y="52119"/>
                    <a:pt x="14741" y="50687"/>
                  </a:cubicBezTo>
                  <a:cubicBezTo>
                    <a:pt x="14741" y="49101"/>
                    <a:pt x="16020" y="48060"/>
                    <a:pt x="17360" y="48060"/>
                  </a:cubicBezTo>
                  <a:close/>
                  <a:moveTo>
                    <a:pt x="5351" y="0"/>
                  </a:moveTo>
                  <a:cubicBezTo>
                    <a:pt x="2387" y="0"/>
                    <a:pt x="0" y="2407"/>
                    <a:pt x="0" y="5351"/>
                  </a:cubicBezTo>
                  <a:lnTo>
                    <a:pt x="0" y="50806"/>
                  </a:lnTo>
                  <a:cubicBezTo>
                    <a:pt x="0" y="53770"/>
                    <a:pt x="2387" y="56157"/>
                    <a:pt x="5351" y="56157"/>
                  </a:cubicBezTo>
                  <a:lnTo>
                    <a:pt x="29342" y="56157"/>
                  </a:lnTo>
                  <a:cubicBezTo>
                    <a:pt x="32306" y="56157"/>
                    <a:pt x="34693" y="53770"/>
                    <a:pt x="34693" y="50806"/>
                  </a:cubicBezTo>
                  <a:lnTo>
                    <a:pt x="34693" y="5351"/>
                  </a:lnTo>
                  <a:cubicBezTo>
                    <a:pt x="34693" y="2407"/>
                    <a:pt x="32306" y="0"/>
                    <a:pt x="29342"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566" name="Google Shape;1566;p103"/>
          <p:cNvCxnSpPr/>
          <p:nvPr/>
        </p:nvCxnSpPr>
        <p:spPr>
          <a:xfrm>
            <a:off x="5882725" y="1195336"/>
            <a:ext cx="3340500" cy="0"/>
          </a:xfrm>
          <a:prstGeom prst="straightConnector1">
            <a:avLst/>
          </a:prstGeom>
          <a:noFill/>
          <a:ln w="9525" cap="flat" cmpd="sng">
            <a:solidFill>
              <a:schemeClr val="accent1"/>
            </a:solidFill>
            <a:prstDash val="solid"/>
            <a:round/>
            <a:headEnd type="none" w="sm" len="sm"/>
            <a:tailEnd type="none" w="sm" len="sm"/>
          </a:ln>
        </p:spPr>
      </p:cxnSp>
      <p:sp>
        <p:nvSpPr>
          <p:cNvPr id="1567" name="Google Shape;1567;p103"/>
          <p:cNvSpPr/>
          <p:nvPr/>
        </p:nvSpPr>
        <p:spPr>
          <a:xfrm>
            <a:off x="2634654" y="3249946"/>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8" name="Google Shape;1568;p103"/>
          <p:cNvSpPr/>
          <p:nvPr/>
        </p:nvSpPr>
        <p:spPr>
          <a:xfrm>
            <a:off x="2492071" y="3754486"/>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9" name="Google Shape;1569;p103"/>
          <p:cNvSpPr/>
          <p:nvPr/>
        </p:nvSpPr>
        <p:spPr>
          <a:xfrm>
            <a:off x="1402108" y="1357975"/>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0" name="Google Shape;1570;p103"/>
          <p:cNvSpPr/>
          <p:nvPr/>
        </p:nvSpPr>
        <p:spPr>
          <a:xfrm>
            <a:off x="1483001" y="1440228"/>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1" name="Google Shape;1571;p103"/>
          <p:cNvSpPr/>
          <p:nvPr/>
        </p:nvSpPr>
        <p:spPr>
          <a:xfrm>
            <a:off x="1402108" y="3173181"/>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2" name="Google Shape;1572;p103"/>
          <p:cNvSpPr/>
          <p:nvPr/>
        </p:nvSpPr>
        <p:spPr>
          <a:xfrm>
            <a:off x="1483001" y="1440228"/>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3" name="Google Shape;1573;p103"/>
          <p:cNvSpPr/>
          <p:nvPr/>
        </p:nvSpPr>
        <p:spPr>
          <a:xfrm>
            <a:off x="1483001" y="1560871"/>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4" name="Google Shape;1574;p103"/>
          <p:cNvSpPr/>
          <p:nvPr/>
        </p:nvSpPr>
        <p:spPr>
          <a:xfrm>
            <a:off x="3858959" y="1560871"/>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5" name="Google Shape;1575;p103"/>
          <p:cNvSpPr/>
          <p:nvPr/>
        </p:nvSpPr>
        <p:spPr>
          <a:xfrm>
            <a:off x="3453135" y="1560871"/>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6" name="Google Shape;1576;p103"/>
          <p:cNvSpPr/>
          <p:nvPr/>
        </p:nvSpPr>
        <p:spPr>
          <a:xfrm>
            <a:off x="3056913" y="1784345"/>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7" name="Google Shape;1577;p103"/>
          <p:cNvSpPr/>
          <p:nvPr/>
        </p:nvSpPr>
        <p:spPr>
          <a:xfrm>
            <a:off x="3056913" y="2190167"/>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8" name="Google Shape;1578;p103"/>
          <p:cNvSpPr/>
          <p:nvPr/>
        </p:nvSpPr>
        <p:spPr>
          <a:xfrm>
            <a:off x="3056913" y="2336861"/>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9" name="Google Shape;1579;p103"/>
          <p:cNvSpPr/>
          <p:nvPr/>
        </p:nvSpPr>
        <p:spPr>
          <a:xfrm>
            <a:off x="3056913" y="2483556"/>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0" name="Google Shape;1580;p103"/>
          <p:cNvSpPr/>
          <p:nvPr/>
        </p:nvSpPr>
        <p:spPr>
          <a:xfrm>
            <a:off x="3056913" y="2630251"/>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1" name="Google Shape;1581;p103"/>
          <p:cNvSpPr/>
          <p:nvPr/>
        </p:nvSpPr>
        <p:spPr>
          <a:xfrm>
            <a:off x="3056913" y="2776960"/>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2" name="Google Shape;1582;p103"/>
          <p:cNvSpPr/>
          <p:nvPr/>
        </p:nvSpPr>
        <p:spPr>
          <a:xfrm>
            <a:off x="3839771" y="2785186"/>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3" name="Google Shape;1583;p103"/>
          <p:cNvSpPr/>
          <p:nvPr/>
        </p:nvSpPr>
        <p:spPr>
          <a:xfrm>
            <a:off x="4002917" y="2785186"/>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4" name="Google Shape;1584;p103"/>
          <p:cNvSpPr/>
          <p:nvPr/>
        </p:nvSpPr>
        <p:spPr>
          <a:xfrm>
            <a:off x="4166063" y="2785186"/>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5" name="Google Shape;1585;p103"/>
          <p:cNvSpPr/>
          <p:nvPr/>
        </p:nvSpPr>
        <p:spPr>
          <a:xfrm>
            <a:off x="3960415" y="1473129"/>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6" name="Google Shape;1586;p103"/>
          <p:cNvSpPr/>
          <p:nvPr/>
        </p:nvSpPr>
        <p:spPr>
          <a:xfrm>
            <a:off x="4082434" y="1473129"/>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7" name="Google Shape;1587;p103"/>
          <p:cNvSpPr/>
          <p:nvPr/>
        </p:nvSpPr>
        <p:spPr>
          <a:xfrm>
            <a:off x="4204453" y="1473129"/>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8" name="Google Shape;1588;p103"/>
          <p:cNvSpPr/>
          <p:nvPr/>
        </p:nvSpPr>
        <p:spPr>
          <a:xfrm>
            <a:off x="1578968" y="1784345"/>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9" name="Google Shape;1589;p103"/>
          <p:cNvSpPr/>
          <p:nvPr/>
        </p:nvSpPr>
        <p:spPr>
          <a:xfrm>
            <a:off x="1578968" y="2347839"/>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0" name="Google Shape;1590;p103"/>
          <p:cNvSpPr/>
          <p:nvPr/>
        </p:nvSpPr>
        <p:spPr>
          <a:xfrm>
            <a:off x="1578968" y="2550735"/>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1" name="Google Shape;1591;p103"/>
          <p:cNvSpPr/>
          <p:nvPr/>
        </p:nvSpPr>
        <p:spPr>
          <a:xfrm>
            <a:off x="1578968" y="266316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2" name="Google Shape;1592;p103"/>
          <p:cNvSpPr/>
          <p:nvPr/>
        </p:nvSpPr>
        <p:spPr>
          <a:xfrm>
            <a:off x="1578968" y="2776960"/>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3" name="Google Shape;1593;p103"/>
          <p:cNvSpPr/>
          <p:nvPr/>
        </p:nvSpPr>
        <p:spPr>
          <a:xfrm>
            <a:off x="1578968" y="2889378"/>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4" name="Google Shape;1594;p103"/>
          <p:cNvSpPr/>
          <p:nvPr/>
        </p:nvSpPr>
        <p:spPr>
          <a:xfrm>
            <a:off x="2179478" y="1784345"/>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5" name="Google Shape;1595;p103"/>
          <p:cNvSpPr/>
          <p:nvPr/>
        </p:nvSpPr>
        <p:spPr>
          <a:xfrm>
            <a:off x="2179478" y="2347839"/>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6" name="Google Shape;1596;p103"/>
          <p:cNvSpPr/>
          <p:nvPr/>
        </p:nvSpPr>
        <p:spPr>
          <a:xfrm>
            <a:off x="2179478" y="2550735"/>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7" name="Google Shape;1597;p103"/>
          <p:cNvSpPr/>
          <p:nvPr/>
        </p:nvSpPr>
        <p:spPr>
          <a:xfrm>
            <a:off x="2179478" y="266316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8" name="Google Shape;1598;p103"/>
          <p:cNvSpPr/>
          <p:nvPr/>
        </p:nvSpPr>
        <p:spPr>
          <a:xfrm>
            <a:off x="2179478" y="2776960"/>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9" name="Google Shape;1599;p103"/>
          <p:cNvSpPr/>
          <p:nvPr/>
        </p:nvSpPr>
        <p:spPr>
          <a:xfrm>
            <a:off x="2179478" y="2889378"/>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0" name="Google Shape;1600;p103"/>
          <p:cNvSpPr/>
          <p:nvPr/>
        </p:nvSpPr>
        <p:spPr>
          <a:xfrm>
            <a:off x="975721" y="2775585"/>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1" name="Google Shape;1601;p103"/>
          <p:cNvSpPr/>
          <p:nvPr/>
        </p:nvSpPr>
        <p:spPr>
          <a:xfrm>
            <a:off x="1030562" y="2839951"/>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2" name="Google Shape;1602;p103"/>
          <p:cNvSpPr/>
          <p:nvPr/>
        </p:nvSpPr>
        <p:spPr>
          <a:xfrm>
            <a:off x="781050" y="3916256"/>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3" name="Google Shape;1603;p103"/>
          <p:cNvSpPr/>
          <p:nvPr/>
        </p:nvSpPr>
        <p:spPr>
          <a:xfrm>
            <a:off x="1786000" y="3892945"/>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4" name="Google Shape;1604;p103"/>
          <p:cNvSpPr/>
          <p:nvPr/>
        </p:nvSpPr>
        <p:spPr>
          <a:xfrm>
            <a:off x="781050" y="3916256"/>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5" name="Google Shape;1605;p103"/>
          <p:cNvSpPr/>
          <p:nvPr/>
        </p:nvSpPr>
        <p:spPr>
          <a:xfrm>
            <a:off x="1030562" y="2839951"/>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6" name="Google Shape;1606;p103"/>
          <p:cNvSpPr/>
          <p:nvPr/>
        </p:nvSpPr>
        <p:spPr>
          <a:xfrm>
            <a:off x="1030562" y="2920903"/>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7" name="Google Shape;1607;p103"/>
          <p:cNvSpPr/>
          <p:nvPr/>
        </p:nvSpPr>
        <p:spPr>
          <a:xfrm>
            <a:off x="2636015" y="2920903"/>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8" name="Google Shape;1608;p103"/>
          <p:cNvSpPr/>
          <p:nvPr/>
        </p:nvSpPr>
        <p:spPr>
          <a:xfrm>
            <a:off x="2360451" y="2920903"/>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9" name="Google Shape;1609;p103"/>
          <p:cNvSpPr/>
          <p:nvPr/>
        </p:nvSpPr>
        <p:spPr>
          <a:xfrm>
            <a:off x="2093097" y="3071726"/>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0" name="Google Shape;1610;p103"/>
          <p:cNvSpPr/>
          <p:nvPr/>
        </p:nvSpPr>
        <p:spPr>
          <a:xfrm>
            <a:off x="2093097" y="3345928"/>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1" name="Google Shape;1611;p103"/>
          <p:cNvSpPr/>
          <p:nvPr/>
        </p:nvSpPr>
        <p:spPr>
          <a:xfrm>
            <a:off x="2093097" y="3444631"/>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2" name="Google Shape;1612;p103"/>
          <p:cNvSpPr/>
          <p:nvPr/>
        </p:nvSpPr>
        <p:spPr>
          <a:xfrm>
            <a:off x="2093097" y="3543350"/>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3" name="Google Shape;1613;p103"/>
          <p:cNvSpPr/>
          <p:nvPr/>
        </p:nvSpPr>
        <p:spPr>
          <a:xfrm>
            <a:off x="2093097" y="3643430"/>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4" name="Google Shape;1614;p103"/>
          <p:cNvSpPr/>
          <p:nvPr/>
        </p:nvSpPr>
        <p:spPr>
          <a:xfrm>
            <a:off x="2093097" y="3742148"/>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5" name="Google Shape;1615;p103"/>
          <p:cNvSpPr/>
          <p:nvPr/>
        </p:nvSpPr>
        <p:spPr>
          <a:xfrm>
            <a:off x="2622316" y="3747622"/>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6" name="Google Shape;1616;p103"/>
          <p:cNvSpPr/>
          <p:nvPr/>
        </p:nvSpPr>
        <p:spPr>
          <a:xfrm>
            <a:off x="2731997" y="3747622"/>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7" name="Google Shape;1617;p103"/>
          <p:cNvSpPr/>
          <p:nvPr/>
        </p:nvSpPr>
        <p:spPr>
          <a:xfrm>
            <a:off x="2843039" y="3747622"/>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8" name="Google Shape;1618;p103"/>
          <p:cNvSpPr/>
          <p:nvPr/>
        </p:nvSpPr>
        <p:spPr>
          <a:xfrm>
            <a:off x="2704569" y="2861950"/>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9" name="Google Shape;1619;p103"/>
          <p:cNvSpPr/>
          <p:nvPr/>
        </p:nvSpPr>
        <p:spPr>
          <a:xfrm>
            <a:off x="2785462" y="2861950"/>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0" name="Google Shape;1620;p103"/>
          <p:cNvSpPr/>
          <p:nvPr/>
        </p:nvSpPr>
        <p:spPr>
          <a:xfrm>
            <a:off x="2869091" y="2861950"/>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1" name="Google Shape;1621;p103"/>
          <p:cNvSpPr/>
          <p:nvPr/>
        </p:nvSpPr>
        <p:spPr>
          <a:xfrm>
            <a:off x="1095004" y="3071726"/>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2" name="Google Shape;1622;p103"/>
          <p:cNvSpPr/>
          <p:nvPr/>
        </p:nvSpPr>
        <p:spPr>
          <a:xfrm>
            <a:off x="1095004" y="3451496"/>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3" name="Google Shape;1623;p103"/>
          <p:cNvSpPr/>
          <p:nvPr/>
        </p:nvSpPr>
        <p:spPr>
          <a:xfrm>
            <a:off x="1095004" y="3589965"/>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4" name="Google Shape;1624;p103"/>
          <p:cNvSpPr/>
          <p:nvPr/>
        </p:nvSpPr>
        <p:spPr>
          <a:xfrm>
            <a:off x="1095004" y="3665369"/>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5" name="Google Shape;1625;p103"/>
          <p:cNvSpPr/>
          <p:nvPr/>
        </p:nvSpPr>
        <p:spPr>
          <a:xfrm>
            <a:off x="1095004" y="3742148"/>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6" name="Google Shape;1626;p103"/>
          <p:cNvSpPr/>
          <p:nvPr/>
        </p:nvSpPr>
        <p:spPr>
          <a:xfrm>
            <a:off x="1095004" y="3817552"/>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7" name="Google Shape;1627;p103"/>
          <p:cNvSpPr/>
          <p:nvPr/>
        </p:nvSpPr>
        <p:spPr>
          <a:xfrm>
            <a:off x="1500827" y="3071726"/>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8" name="Google Shape;1628;p103"/>
          <p:cNvSpPr/>
          <p:nvPr/>
        </p:nvSpPr>
        <p:spPr>
          <a:xfrm>
            <a:off x="1500827" y="3451496"/>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9" name="Google Shape;1629;p103"/>
          <p:cNvSpPr/>
          <p:nvPr/>
        </p:nvSpPr>
        <p:spPr>
          <a:xfrm>
            <a:off x="1500827" y="3589965"/>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0" name="Google Shape;1630;p103"/>
          <p:cNvSpPr/>
          <p:nvPr/>
        </p:nvSpPr>
        <p:spPr>
          <a:xfrm>
            <a:off x="1500827" y="3665369"/>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1" name="Google Shape;1631;p103"/>
          <p:cNvSpPr/>
          <p:nvPr/>
        </p:nvSpPr>
        <p:spPr>
          <a:xfrm>
            <a:off x="1500827" y="3742148"/>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2" name="Google Shape;1632;p103"/>
          <p:cNvSpPr/>
          <p:nvPr/>
        </p:nvSpPr>
        <p:spPr>
          <a:xfrm>
            <a:off x="1500827" y="3817552"/>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3" name="Google Shape;1633;p103"/>
          <p:cNvSpPr/>
          <p:nvPr/>
        </p:nvSpPr>
        <p:spPr>
          <a:xfrm>
            <a:off x="3299591" y="3340439"/>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4" name="Google Shape;1634;p103"/>
          <p:cNvSpPr/>
          <p:nvPr/>
        </p:nvSpPr>
        <p:spPr>
          <a:xfrm>
            <a:off x="3332492" y="3377453"/>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5" name="Google Shape;1635;p103"/>
          <p:cNvSpPr/>
          <p:nvPr/>
        </p:nvSpPr>
        <p:spPr>
          <a:xfrm>
            <a:off x="4466330" y="3688331"/>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6" name="Google Shape;1636;p103"/>
          <p:cNvSpPr/>
          <p:nvPr/>
        </p:nvSpPr>
        <p:spPr>
          <a:xfrm>
            <a:off x="3332492" y="3377453"/>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7" name="Google Shape;1637;p103"/>
          <p:cNvSpPr/>
          <p:nvPr/>
        </p:nvSpPr>
        <p:spPr>
          <a:xfrm>
            <a:off x="4283970" y="3392543"/>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8" name="Google Shape;1638;p103"/>
          <p:cNvSpPr/>
          <p:nvPr/>
        </p:nvSpPr>
        <p:spPr>
          <a:xfrm>
            <a:off x="4341562" y="3392543"/>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9" name="Google Shape;1639;p103"/>
          <p:cNvSpPr/>
          <p:nvPr/>
        </p:nvSpPr>
        <p:spPr>
          <a:xfrm>
            <a:off x="4400515" y="3392543"/>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0" name="Google Shape;1640;p103"/>
          <p:cNvSpPr/>
          <p:nvPr/>
        </p:nvSpPr>
        <p:spPr>
          <a:xfrm>
            <a:off x="3332492" y="3435030"/>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1" name="Google Shape;1641;p103"/>
          <p:cNvSpPr/>
          <p:nvPr/>
        </p:nvSpPr>
        <p:spPr>
          <a:xfrm>
            <a:off x="4248332" y="3435030"/>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2" name="Google Shape;1642;p103"/>
          <p:cNvSpPr/>
          <p:nvPr/>
        </p:nvSpPr>
        <p:spPr>
          <a:xfrm>
            <a:off x="4090659" y="3435030"/>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3" name="Google Shape;1643;p103"/>
          <p:cNvSpPr/>
          <p:nvPr/>
        </p:nvSpPr>
        <p:spPr>
          <a:xfrm>
            <a:off x="3938475" y="3521411"/>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4" name="Google Shape;1644;p103"/>
          <p:cNvSpPr/>
          <p:nvPr/>
        </p:nvSpPr>
        <p:spPr>
          <a:xfrm>
            <a:off x="3938475" y="3677707"/>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5" name="Google Shape;1645;p103"/>
          <p:cNvSpPr/>
          <p:nvPr/>
        </p:nvSpPr>
        <p:spPr>
          <a:xfrm>
            <a:off x="3938475" y="3733908"/>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6" name="Google Shape;1646;p103"/>
          <p:cNvSpPr/>
          <p:nvPr/>
        </p:nvSpPr>
        <p:spPr>
          <a:xfrm>
            <a:off x="3938475" y="3790124"/>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7" name="Google Shape;1647;p103"/>
          <p:cNvSpPr/>
          <p:nvPr/>
        </p:nvSpPr>
        <p:spPr>
          <a:xfrm>
            <a:off x="3938475" y="3847702"/>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8" name="Google Shape;1648;p103"/>
          <p:cNvSpPr/>
          <p:nvPr/>
        </p:nvSpPr>
        <p:spPr>
          <a:xfrm>
            <a:off x="3938475" y="3903918"/>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9" name="Google Shape;1649;p103"/>
          <p:cNvSpPr/>
          <p:nvPr/>
        </p:nvSpPr>
        <p:spPr>
          <a:xfrm>
            <a:off x="4240106"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0" name="Google Shape;1650;p103"/>
          <p:cNvSpPr/>
          <p:nvPr/>
        </p:nvSpPr>
        <p:spPr>
          <a:xfrm>
            <a:off x="4303172" y="3906655"/>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1" name="Google Shape;1651;p103"/>
          <p:cNvSpPr/>
          <p:nvPr/>
        </p:nvSpPr>
        <p:spPr>
          <a:xfrm>
            <a:off x="4366238" y="3903905"/>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2" name="Google Shape;1652;p103"/>
          <p:cNvSpPr/>
          <p:nvPr/>
        </p:nvSpPr>
        <p:spPr>
          <a:xfrm>
            <a:off x="3368145" y="3521411"/>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3" name="Google Shape;1653;p103"/>
          <p:cNvSpPr/>
          <p:nvPr/>
        </p:nvSpPr>
        <p:spPr>
          <a:xfrm>
            <a:off x="3368145" y="3738036"/>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4" name="Google Shape;1654;p103"/>
          <p:cNvSpPr/>
          <p:nvPr/>
        </p:nvSpPr>
        <p:spPr>
          <a:xfrm>
            <a:off x="3368145" y="3816176"/>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5" name="Google Shape;1655;p103"/>
          <p:cNvSpPr/>
          <p:nvPr/>
        </p:nvSpPr>
        <p:spPr>
          <a:xfrm>
            <a:off x="3368145" y="3860054"/>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6" name="Google Shape;1656;p103"/>
          <p:cNvSpPr/>
          <p:nvPr/>
        </p:nvSpPr>
        <p:spPr>
          <a:xfrm>
            <a:off x="3368145" y="3903918"/>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103"/>
          <p:cNvSpPr/>
          <p:nvPr/>
        </p:nvSpPr>
        <p:spPr>
          <a:xfrm>
            <a:off x="3368145"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103"/>
          <p:cNvSpPr/>
          <p:nvPr/>
        </p:nvSpPr>
        <p:spPr>
          <a:xfrm>
            <a:off x="3599846" y="3521411"/>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103"/>
          <p:cNvSpPr/>
          <p:nvPr/>
        </p:nvSpPr>
        <p:spPr>
          <a:xfrm>
            <a:off x="3599846" y="3738036"/>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103"/>
          <p:cNvSpPr/>
          <p:nvPr/>
        </p:nvSpPr>
        <p:spPr>
          <a:xfrm>
            <a:off x="3599846" y="3816176"/>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103"/>
          <p:cNvSpPr/>
          <p:nvPr/>
        </p:nvSpPr>
        <p:spPr>
          <a:xfrm>
            <a:off x="3599846" y="3860054"/>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103"/>
          <p:cNvSpPr/>
          <p:nvPr/>
        </p:nvSpPr>
        <p:spPr>
          <a:xfrm>
            <a:off x="3599846" y="3903918"/>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103"/>
          <p:cNvSpPr/>
          <p:nvPr/>
        </p:nvSpPr>
        <p:spPr>
          <a:xfrm>
            <a:off x="3599846" y="3946420"/>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103"/>
          <p:cNvSpPr txBox="1">
            <a:spLocks noGrp="1"/>
          </p:cNvSpPr>
          <p:nvPr>
            <p:ph type="ctrTitle"/>
          </p:nvPr>
        </p:nvSpPr>
        <p:spPr>
          <a:xfrm>
            <a:off x="5393881" y="2071888"/>
            <a:ext cx="2076000" cy="1962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1100"/>
              <a:buNone/>
            </a:pPr>
            <a:r>
              <a:rPr lang="en-GB" sz="1200" b="1">
                <a:solidFill>
                  <a:srgbClr val="000000"/>
                </a:solidFill>
                <a:latin typeface="Maven Pro"/>
                <a:ea typeface="Maven Pro"/>
                <a:cs typeface="Maven Pro"/>
                <a:sym typeface="Maven Pro"/>
              </a:rPr>
              <a:t>Basic AI Implementation </a:t>
            </a:r>
            <a:endParaRPr>
              <a:solidFill>
                <a:srgbClr val="0E2A47"/>
              </a:solidFill>
              <a:latin typeface="Maven Pro Black"/>
              <a:ea typeface="Maven Pro Black"/>
              <a:cs typeface="Maven Pro Black"/>
              <a:sym typeface="Maven Pro Black"/>
            </a:endParaRPr>
          </a:p>
        </p:txBody>
      </p:sp>
      <p:sp>
        <p:nvSpPr>
          <p:cNvPr id="1665" name="Google Shape;1665;p103"/>
          <p:cNvSpPr txBox="1">
            <a:spLocks noGrp="1"/>
          </p:cNvSpPr>
          <p:nvPr>
            <p:ph type="ctrTitle" idx="2"/>
          </p:nvPr>
        </p:nvSpPr>
        <p:spPr>
          <a:xfrm>
            <a:off x="5393881" y="3474575"/>
            <a:ext cx="2076000" cy="196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sz="1200" b="1">
                <a:solidFill>
                  <a:srgbClr val="000000"/>
                </a:solidFill>
                <a:latin typeface="Maven Pro"/>
                <a:ea typeface="Maven Pro"/>
                <a:cs typeface="Maven Pro"/>
                <a:sym typeface="Maven Pro"/>
              </a:rPr>
              <a:t>Bloom’s Taxonomy </a:t>
            </a:r>
            <a:endParaRPr>
              <a:latin typeface="Maven Pro Black"/>
              <a:ea typeface="Maven Pro Black"/>
              <a:cs typeface="Maven Pro Black"/>
              <a:sym typeface="Maven Pro Black"/>
            </a:endParaRPr>
          </a:p>
        </p:txBody>
      </p:sp>
      <p:sp>
        <p:nvSpPr>
          <p:cNvPr id="1666" name="Google Shape;1666;p103"/>
          <p:cNvSpPr txBox="1">
            <a:spLocks noGrp="1"/>
          </p:cNvSpPr>
          <p:nvPr>
            <p:ph type="ctrTitle" idx="3"/>
          </p:nvPr>
        </p:nvSpPr>
        <p:spPr>
          <a:xfrm>
            <a:off x="4938775" y="2795275"/>
            <a:ext cx="2898900" cy="1743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GB" b="1">
                <a:solidFill>
                  <a:srgbClr val="000000"/>
                </a:solidFill>
                <a:latin typeface="Maven Pro"/>
                <a:ea typeface="Maven Pro"/>
                <a:cs typeface="Maven Pro"/>
                <a:sym typeface="Maven Pro"/>
              </a:rPr>
              <a:t>Question paper according to the Matrix</a:t>
            </a:r>
            <a:endParaRPr>
              <a:latin typeface="Maven Pro Black"/>
              <a:ea typeface="Maven Pro Black"/>
              <a:cs typeface="Maven Pro Black"/>
              <a:sym typeface="Maven Pro Black"/>
            </a:endParaRPr>
          </a:p>
        </p:txBody>
      </p:sp>
      <p:grpSp>
        <p:nvGrpSpPr>
          <p:cNvPr id="1667" name="Google Shape;1667;p103"/>
          <p:cNvGrpSpPr/>
          <p:nvPr/>
        </p:nvGrpSpPr>
        <p:grpSpPr>
          <a:xfrm>
            <a:off x="7946282" y="1934125"/>
            <a:ext cx="339306" cy="319450"/>
            <a:chOff x="2685825" y="840375"/>
            <a:chExt cx="481900" cy="481825"/>
          </a:xfrm>
        </p:grpSpPr>
        <p:sp>
          <p:nvSpPr>
            <p:cNvPr id="1668" name="Google Shape;1668;p103"/>
            <p:cNvSpPr/>
            <p:nvPr/>
          </p:nvSpPr>
          <p:spPr>
            <a:xfrm>
              <a:off x="2685825" y="840375"/>
              <a:ext cx="481900" cy="481825"/>
            </a:xfrm>
            <a:custGeom>
              <a:avLst/>
              <a:gdLst/>
              <a:ahLst/>
              <a:cxnLst/>
              <a:rect l="l" t="t" r="r" b="b"/>
              <a:pathLst>
                <a:path w="19276" h="19273" extrusionOk="0">
                  <a:moveTo>
                    <a:pt x="9600" y="4592"/>
                  </a:moveTo>
                  <a:cubicBezTo>
                    <a:pt x="12403" y="4592"/>
                    <a:pt x="14683" y="6872"/>
                    <a:pt x="14683" y="9675"/>
                  </a:cubicBezTo>
                  <a:cubicBezTo>
                    <a:pt x="14683" y="12476"/>
                    <a:pt x="12403" y="14755"/>
                    <a:pt x="9600" y="14755"/>
                  </a:cubicBezTo>
                  <a:cubicBezTo>
                    <a:pt x="6799" y="14755"/>
                    <a:pt x="4520" y="12476"/>
                    <a:pt x="4520" y="9675"/>
                  </a:cubicBezTo>
                  <a:cubicBezTo>
                    <a:pt x="4520" y="6872"/>
                    <a:pt x="6799" y="4592"/>
                    <a:pt x="9600" y="4592"/>
                  </a:cubicBezTo>
                  <a:close/>
                  <a:moveTo>
                    <a:pt x="8471" y="0"/>
                  </a:moveTo>
                  <a:cubicBezTo>
                    <a:pt x="8212" y="0"/>
                    <a:pt x="7986" y="175"/>
                    <a:pt x="7923" y="428"/>
                  </a:cubicBezTo>
                  <a:lnTo>
                    <a:pt x="7691" y="1427"/>
                  </a:lnTo>
                  <a:cubicBezTo>
                    <a:pt x="6778" y="1635"/>
                    <a:pt x="5908" y="1993"/>
                    <a:pt x="5116" y="2490"/>
                  </a:cubicBezTo>
                  <a:lnTo>
                    <a:pt x="4300" y="2002"/>
                  </a:lnTo>
                  <a:cubicBezTo>
                    <a:pt x="4210" y="1949"/>
                    <a:pt x="4110" y="1922"/>
                    <a:pt x="4010" y="1922"/>
                  </a:cubicBezTo>
                  <a:cubicBezTo>
                    <a:pt x="3864" y="1922"/>
                    <a:pt x="3719" y="1978"/>
                    <a:pt x="3611" y="2087"/>
                  </a:cubicBezTo>
                  <a:lnTo>
                    <a:pt x="2015" y="3683"/>
                  </a:lnTo>
                  <a:cubicBezTo>
                    <a:pt x="1831" y="3866"/>
                    <a:pt x="1798" y="4153"/>
                    <a:pt x="1930" y="4372"/>
                  </a:cubicBezTo>
                  <a:lnTo>
                    <a:pt x="2418" y="5188"/>
                  </a:lnTo>
                  <a:cubicBezTo>
                    <a:pt x="1921" y="5980"/>
                    <a:pt x="1563" y="6851"/>
                    <a:pt x="1355" y="7766"/>
                  </a:cubicBezTo>
                  <a:lnTo>
                    <a:pt x="431" y="7995"/>
                  </a:lnTo>
                  <a:cubicBezTo>
                    <a:pt x="178" y="8058"/>
                    <a:pt x="0" y="8284"/>
                    <a:pt x="3" y="8546"/>
                  </a:cubicBezTo>
                  <a:lnTo>
                    <a:pt x="3" y="10804"/>
                  </a:lnTo>
                  <a:cubicBezTo>
                    <a:pt x="0" y="11060"/>
                    <a:pt x="178" y="11286"/>
                    <a:pt x="428" y="11349"/>
                  </a:cubicBezTo>
                  <a:lnTo>
                    <a:pt x="1352" y="11581"/>
                  </a:lnTo>
                  <a:cubicBezTo>
                    <a:pt x="1560" y="12494"/>
                    <a:pt x="1921" y="13364"/>
                    <a:pt x="2418" y="14159"/>
                  </a:cubicBezTo>
                  <a:lnTo>
                    <a:pt x="1927" y="14972"/>
                  </a:lnTo>
                  <a:cubicBezTo>
                    <a:pt x="1795" y="15195"/>
                    <a:pt x="1831" y="15478"/>
                    <a:pt x="2012" y="15662"/>
                  </a:cubicBezTo>
                  <a:lnTo>
                    <a:pt x="3611" y="17261"/>
                  </a:lnTo>
                  <a:cubicBezTo>
                    <a:pt x="3720" y="17368"/>
                    <a:pt x="3864" y="17424"/>
                    <a:pt x="4011" y="17424"/>
                  </a:cubicBezTo>
                  <a:cubicBezTo>
                    <a:pt x="4110" y="17424"/>
                    <a:pt x="4210" y="17398"/>
                    <a:pt x="4300" y="17345"/>
                  </a:cubicBezTo>
                  <a:lnTo>
                    <a:pt x="5113" y="16854"/>
                  </a:lnTo>
                  <a:cubicBezTo>
                    <a:pt x="5908" y="17351"/>
                    <a:pt x="6778" y="17712"/>
                    <a:pt x="7691" y="17920"/>
                  </a:cubicBezTo>
                  <a:lnTo>
                    <a:pt x="7923" y="18844"/>
                  </a:lnTo>
                  <a:cubicBezTo>
                    <a:pt x="7983" y="19094"/>
                    <a:pt x="8212" y="19272"/>
                    <a:pt x="8471" y="19272"/>
                  </a:cubicBezTo>
                  <a:lnTo>
                    <a:pt x="10729" y="19272"/>
                  </a:lnTo>
                  <a:cubicBezTo>
                    <a:pt x="10988" y="19272"/>
                    <a:pt x="11214" y="19097"/>
                    <a:pt x="11277" y="18844"/>
                  </a:cubicBezTo>
                  <a:lnTo>
                    <a:pt x="11509" y="17920"/>
                  </a:lnTo>
                  <a:cubicBezTo>
                    <a:pt x="12421" y="17712"/>
                    <a:pt x="13292" y="17354"/>
                    <a:pt x="14084" y="16857"/>
                  </a:cubicBezTo>
                  <a:lnTo>
                    <a:pt x="14900" y="17345"/>
                  </a:lnTo>
                  <a:cubicBezTo>
                    <a:pt x="14989" y="17399"/>
                    <a:pt x="15090" y="17425"/>
                    <a:pt x="15190" y="17425"/>
                  </a:cubicBezTo>
                  <a:cubicBezTo>
                    <a:pt x="15336" y="17425"/>
                    <a:pt x="15480" y="17369"/>
                    <a:pt x="15589" y="17261"/>
                  </a:cubicBezTo>
                  <a:lnTo>
                    <a:pt x="17185" y="15665"/>
                  </a:lnTo>
                  <a:cubicBezTo>
                    <a:pt x="17369" y="15481"/>
                    <a:pt x="17402" y="15195"/>
                    <a:pt x="17270" y="14975"/>
                  </a:cubicBezTo>
                  <a:lnTo>
                    <a:pt x="16782" y="14159"/>
                  </a:lnTo>
                  <a:cubicBezTo>
                    <a:pt x="17279" y="13367"/>
                    <a:pt x="17637" y="12497"/>
                    <a:pt x="17845" y="11584"/>
                  </a:cubicBezTo>
                  <a:lnTo>
                    <a:pt x="18844" y="11352"/>
                  </a:lnTo>
                  <a:cubicBezTo>
                    <a:pt x="19097" y="11289"/>
                    <a:pt x="19275" y="11063"/>
                    <a:pt x="19275" y="10804"/>
                  </a:cubicBezTo>
                  <a:lnTo>
                    <a:pt x="19275" y="8546"/>
                  </a:lnTo>
                  <a:cubicBezTo>
                    <a:pt x="19275" y="8287"/>
                    <a:pt x="19097" y="8061"/>
                    <a:pt x="18847" y="7998"/>
                  </a:cubicBezTo>
                  <a:lnTo>
                    <a:pt x="17848" y="7766"/>
                  </a:lnTo>
                  <a:cubicBezTo>
                    <a:pt x="17640" y="6854"/>
                    <a:pt x="17279" y="5983"/>
                    <a:pt x="16782" y="5188"/>
                  </a:cubicBezTo>
                  <a:lnTo>
                    <a:pt x="17273" y="4375"/>
                  </a:lnTo>
                  <a:cubicBezTo>
                    <a:pt x="17405" y="4153"/>
                    <a:pt x="17369" y="3869"/>
                    <a:pt x="17188" y="3686"/>
                  </a:cubicBezTo>
                  <a:lnTo>
                    <a:pt x="15589" y="2090"/>
                  </a:lnTo>
                  <a:cubicBezTo>
                    <a:pt x="15480" y="1980"/>
                    <a:pt x="15335" y="1923"/>
                    <a:pt x="15188" y="1923"/>
                  </a:cubicBezTo>
                  <a:cubicBezTo>
                    <a:pt x="15089" y="1923"/>
                    <a:pt x="14989" y="1949"/>
                    <a:pt x="14900" y="2002"/>
                  </a:cubicBezTo>
                  <a:lnTo>
                    <a:pt x="14087" y="2493"/>
                  </a:lnTo>
                  <a:cubicBezTo>
                    <a:pt x="13292" y="1996"/>
                    <a:pt x="12421" y="1635"/>
                    <a:pt x="11509" y="1427"/>
                  </a:cubicBezTo>
                  <a:lnTo>
                    <a:pt x="11277" y="428"/>
                  </a:lnTo>
                  <a:cubicBezTo>
                    <a:pt x="11217" y="178"/>
                    <a:pt x="10988" y="0"/>
                    <a:pt x="10729"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p:txBody>
        </p:sp>
        <p:sp>
          <p:nvSpPr>
            <p:cNvPr id="1669" name="Google Shape;1669;p103"/>
            <p:cNvSpPr/>
            <p:nvPr/>
          </p:nvSpPr>
          <p:spPr>
            <a:xfrm>
              <a:off x="2819200" y="983400"/>
              <a:ext cx="205475" cy="197625"/>
            </a:xfrm>
            <a:custGeom>
              <a:avLst/>
              <a:gdLst/>
              <a:ahLst/>
              <a:cxnLst/>
              <a:rect l="l" t="t" r="r" b="b"/>
              <a:pathLst>
                <a:path w="8219" h="7905" extrusionOk="0">
                  <a:moveTo>
                    <a:pt x="4265" y="1129"/>
                  </a:moveTo>
                  <a:cubicBezTo>
                    <a:pt x="4629" y="1129"/>
                    <a:pt x="4996" y="1199"/>
                    <a:pt x="5346" y="1343"/>
                  </a:cubicBezTo>
                  <a:cubicBezTo>
                    <a:pt x="6400" y="1780"/>
                    <a:pt x="7089" y="2810"/>
                    <a:pt x="7089" y="3954"/>
                  </a:cubicBezTo>
                  <a:cubicBezTo>
                    <a:pt x="7086" y="5511"/>
                    <a:pt x="5825" y="6773"/>
                    <a:pt x="4265" y="6776"/>
                  </a:cubicBezTo>
                  <a:cubicBezTo>
                    <a:pt x="3124" y="6776"/>
                    <a:pt x="2094" y="6089"/>
                    <a:pt x="1657" y="5032"/>
                  </a:cubicBezTo>
                  <a:cubicBezTo>
                    <a:pt x="1221" y="3978"/>
                    <a:pt x="1461" y="2765"/>
                    <a:pt x="2268" y="1958"/>
                  </a:cubicBezTo>
                  <a:cubicBezTo>
                    <a:pt x="2808" y="1416"/>
                    <a:pt x="3530" y="1129"/>
                    <a:pt x="4265" y="1129"/>
                  </a:cubicBezTo>
                  <a:close/>
                  <a:moveTo>
                    <a:pt x="4265" y="0"/>
                  </a:moveTo>
                  <a:cubicBezTo>
                    <a:pt x="2666" y="0"/>
                    <a:pt x="1227" y="964"/>
                    <a:pt x="612" y="2440"/>
                  </a:cubicBezTo>
                  <a:cubicBezTo>
                    <a:pt x="1" y="3918"/>
                    <a:pt x="341" y="5616"/>
                    <a:pt x="1470" y="6749"/>
                  </a:cubicBezTo>
                  <a:cubicBezTo>
                    <a:pt x="2226" y="7504"/>
                    <a:pt x="3237" y="7905"/>
                    <a:pt x="4265" y="7905"/>
                  </a:cubicBezTo>
                  <a:cubicBezTo>
                    <a:pt x="4774" y="7905"/>
                    <a:pt x="5288" y="7806"/>
                    <a:pt x="5777" y="7604"/>
                  </a:cubicBezTo>
                  <a:cubicBezTo>
                    <a:pt x="7255" y="6993"/>
                    <a:pt x="8219" y="5550"/>
                    <a:pt x="8219" y="3954"/>
                  </a:cubicBezTo>
                  <a:cubicBezTo>
                    <a:pt x="8216" y="1771"/>
                    <a:pt x="6448" y="3"/>
                    <a:pt x="4265" y="0"/>
                  </a:cubicBezTo>
                  <a:close/>
                </a:path>
              </a:pathLst>
            </a:custGeom>
            <a:solidFill>
              <a:srgbClr val="0E2A4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73"/>
        <p:cNvGrpSpPr/>
        <p:nvPr/>
      </p:nvGrpSpPr>
      <p:grpSpPr>
        <a:xfrm>
          <a:off x="0" y="0"/>
          <a:ext cx="0" cy="0"/>
          <a:chOff x="0" y="0"/>
          <a:chExt cx="0" cy="0"/>
        </a:xfrm>
      </p:grpSpPr>
      <p:sp>
        <p:nvSpPr>
          <p:cNvPr id="1674" name="Google Shape;1674;p104"/>
          <p:cNvSpPr txBox="1">
            <a:spLocks noGrp="1"/>
          </p:cNvSpPr>
          <p:nvPr>
            <p:ph type="ctrTitle" idx="6"/>
          </p:nvPr>
        </p:nvSpPr>
        <p:spPr>
          <a:xfrm>
            <a:off x="618825" y="411675"/>
            <a:ext cx="47277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GB" b="1"/>
              <a:t>Conclusion</a:t>
            </a:r>
            <a:endParaRPr sz="3000" b="1"/>
          </a:p>
        </p:txBody>
      </p:sp>
      <p:sp>
        <p:nvSpPr>
          <p:cNvPr id="1675" name="Google Shape;1675;p104"/>
          <p:cNvSpPr txBox="1"/>
          <p:nvPr/>
        </p:nvSpPr>
        <p:spPr>
          <a:xfrm>
            <a:off x="1135950" y="1324950"/>
            <a:ext cx="6872100" cy="2493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a:solidFill>
                  <a:schemeClr val="lt1"/>
                </a:solidFill>
                <a:latin typeface="Maven Pro"/>
                <a:ea typeface="Maven Pro"/>
                <a:cs typeface="Maven Pro"/>
                <a:sym typeface="Maven Pro"/>
              </a:rPr>
              <a:t>From a proper analysis of positive points and constraints on the component, it can be safely concluded that the product is a highly efficient study preparation-based component. This application will work properly and meeting to all user requirements. This component can be easily accessible to the faculties, reviewers and admins. So, in all ways, we can conclude that this project is viable both technically and economically and it will have high IT demand.</a:t>
            </a:r>
            <a:endParaRPr>
              <a:solidFill>
                <a:schemeClr val="lt1"/>
              </a:solidFill>
              <a:latin typeface="Maven Pro"/>
              <a:ea typeface="Maven Pro"/>
              <a:cs typeface="Maven Pro"/>
              <a:sym typeface="Maven Pro"/>
            </a:endParaRPr>
          </a:p>
          <a:p>
            <a:pPr marL="0" marR="0" lvl="0" indent="0" algn="just" rtl="0">
              <a:lnSpc>
                <a:spcPct val="100000"/>
              </a:lnSpc>
              <a:spcBef>
                <a:spcPts val="1200"/>
              </a:spcBef>
              <a:spcAft>
                <a:spcPts val="0"/>
              </a:spcAft>
              <a:buClr>
                <a:srgbClr val="000000"/>
              </a:buClr>
              <a:buSzPts val="1400"/>
              <a:buFont typeface="Arial"/>
              <a:buNone/>
            </a:pPr>
            <a:endParaRPr>
              <a:solidFill>
                <a:schemeClr val="lt1"/>
              </a:solidFill>
              <a:latin typeface="Maven Pro"/>
              <a:ea typeface="Maven Pro"/>
              <a:cs typeface="Maven Pro"/>
              <a:sym typeface="Maven Pr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79"/>
        <p:cNvGrpSpPr/>
        <p:nvPr/>
      </p:nvGrpSpPr>
      <p:grpSpPr>
        <a:xfrm>
          <a:off x="0" y="0"/>
          <a:ext cx="0" cy="0"/>
          <a:chOff x="0" y="0"/>
          <a:chExt cx="0" cy="0"/>
        </a:xfrm>
      </p:grpSpPr>
      <p:sp>
        <p:nvSpPr>
          <p:cNvPr id="1680" name="Google Shape;1680;p105"/>
          <p:cNvSpPr txBox="1">
            <a:spLocks noGrp="1"/>
          </p:cNvSpPr>
          <p:nvPr>
            <p:ph type="title" idx="4294967295"/>
          </p:nvPr>
        </p:nvSpPr>
        <p:spPr>
          <a:xfrm>
            <a:off x="2341350" y="1393900"/>
            <a:ext cx="4461300" cy="173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500"/>
              <a:t>THANK </a:t>
            </a:r>
            <a:endParaRPr sz="7500"/>
          </a:p>
          <a:p>
            <a:pPr marL="0" lvl="0" indent="0" algn="ctr" rtl="0">
              <a:spcBef>
                <a:spcPts val="0"/>
              </a:spcBef>
              <a:spcAft>
                <a:spcPts val="0"/>
              </a:spcAft>
              <a:buNone/>
            </a:pPr>
            <a:r>
              <a:rPr lang="en-GB" sz="4400">
                <a:solidFill>
                  <a:schemeClr val="accent6"/>
                </a:solidFill>
              </a:rPr>
              <a:t>YOU</a:t>
            </a:r>
            <a:endParaRPr sz="4400">
              <a:solidFill>
                <a:schemeClr val="accent6"/>
              </a:solidFill>
            </a:endParaRPr>
          </a:p>
        </p:txBody>
      </p:sp>
      <p:sp>
        <p:nvSpPr>
          <p:cNvPr id="1681" name="Google Shape;1681;p105"/>
          <p:cNvSpPr/>
          <p:nvPr/>
        </p:nvSpPr>
        <p:spPr>
          <a:xfrm>
            <a:off x="-65247" y="971445"/>
            <a:ext cx="62397" cy="62143"/>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rgbClr val="00CFCC"/>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2" name="Google Shape;1682;p105"/>
          <p:cNvGrpSpPr/>
          <p:nvPr/>
        </p:nvGrpSpPr>
        <p:grpSpPr>
          <a:xfrm>
            <a:off x="7981434" y="-1177061"/>
            <a:ext cx="203789" cy="1274754"/>
            <a:chOff x="2877432" y="975334"/>
            <a:chExt cx="188886" cy="1181531"/>
          </a:xfrm>
        </p:grpSpPr>
        <p:sp>
          <p:nvSpPr>
            <p:cNvPr id="1683" name="Google Shape;1683;p105"/>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05"/>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05"/>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rgbClr val="FF997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105"/>
          <p:cNvSpPr/>
          <p:nvPr/>
        </p:nvSpPr>
        <p:spPr>
          <a:xfrm>
            <a:off x="9277943" y="-708433"/>
            <a:ext cx="9132" cy="2718429"/>
          </a:xfrm>
          <a:custGeom>
            <a:avLst/>
            <a:gdLst/>
            <a:ahLst/>
            <a:cxnLst/>
            <a:rect l="l" t="t" r="r" b="b"/>
            <a:pathLst>
              <a:path w="323" h="96151" extrusionOk="0">
                <a:moveTo>
                  <a:pt x="166" y="0"/>
                </a:moveTo>
                <a:lnTo>
                  <a:pt x="1" y="96150"/>
                </a:lnTo>
                <a:lnTo>
                  <a:pt x="323" y="96150"/>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05"/>
          <p:cNvSpPr/>
          <p:nvPr/>
        </p:nvSpPr>
        <p:spPr>
          <a:xfrm>
            <a:off x="335228" y="-685306"/>
            <a:ext cx="9132" cy="1822332"/>
          </a:xfrm>
          <a:custGeom>
            <a:avLst/>
            <a:gdLst/>
            <a:ahLst/>
            <a:cxnLst/>
            <a:rect l="l" t="t" r="r" b="b"/>
            <a:pathLst>
              <a:path w="323" h="64456" extrusionOk="0">
                <a:moveTo>
                  <a:pt x="166" y="0"/>
                </a:moveTo>
                <a:lnTo>
                  <a:pt x="1" y="64456"/>
                </a:lnTo>
                <a:lnTo>
                  <a:pt x="322" y="64456"/>
                </a:lnTo>
                <a:lnTo>
                  <a:pt x="166" y="0"/>
                </a:ln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8" name="Google Shape;1688;p105"/>
          <p:cNvGrpSpPr/>
          <p:nvPr/>
        </p:nvGrpSpPr>
        <p:grpSpPr>
          <a:xfrm>
            <a:off x="4032730" y="3454787"/>
            <a:ext cx="1078540" cy="195460"/>
            <a:chOff x="723300" y="4253549"/>
            <a:chExt cx="1792786" cy="324900"/>
          </a:xfrm>
        </p:grpSpPr>
        <p:sp>
          <p:nvSpPr>
            <p:cNvPr id="1689" name="Google Shape;1689;p105"/>
            <p:cNvSpPr/>
            <p:nvPr/>
          </p:nvSpPr>
          <p:spPr>
            <a:xfrm>
              <a:off x="723300" y="4253549"/>
              <a:ext cx="341700" cy="324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05"/>
            <p:cNvSpPr/>
            <p:nvPr/>
          </p:nvSpPr>
          <p:spPr>
            <a:xfrm>
              <a:off x="1206995" y="4253549"/>
              <a:ext cx="341700" cy="324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05"/>
            <p:cNvSpPr/>
            <p:nvPr/>
          </p:nvSpPr>
          <p:spPr>
            <a:xfrm>
              <a:off x="1690691" y="4253549"/>
              <a:ext cx="341700" cy="324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05"/>
            <p:cNvSpPr/>
            <p:nvPr/>
          </p:nvSpPr>
          <p:spPr>
            <a:xfrm>
              <a:off x="2174386" y="4253549"/>
              <a:ext cx="341700" cy="324900"/>
            </a:xfrm>
            <a:prstGeom prst="star5">
              <a:avLst>
                <a:gd name="adj" fmla="val 19098"/>
                <a:gd name="hf" fmla="val 105146"/>
                <a:gd name="vf" fmla="val 11055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70" name="Google Shape;1070;p80"/>
          <p:cNvSpPr txBox="1">
            <a:spLocks noGrp="1"/>
          </p:cNvSpPr>
          <p:nvPr>
            <p:ph type="ctrTitle"/>
          </p:nvPr>
        </p:nvSpPr>
        <p:spPr>
          <a:xfrm>
            <a:off x="2401550" y="2571750"/>
            <a:ext cx="4341000" cy="145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2500" b="1">
                <a:solidFill>
                  <a:schemeClr val="accent6"/>
                </a:solidFill>
              </a:rPr>
              <a:t>Mrs. Riya Sil</a:t>
            </a:r>
            <a:endParaRPr sz="2500" b="1">
              <a:solidFill>
                <a:schemeClr val="accent6"/>
              </a:solidFill>
            </a:endParaRPr>
          </a:p>
          <a:p>
            <a:pPr marL="444500" marR="266700" lvl="0" indent="-381000" algn="ctr" rtl="0">
              <a:lnSpc>
                <a:spcPct val="102000"/>
              </a:lnSpc>
              <a:spcBef>
                <a:spcPts val="0"/>
              </a:spcBef>
              <a:spcAft>
                <a:spcPts val="0"/>
              </a:spcAft>
              <a:buNone/>
            </a:pPr>
            <a:r>
              <a:rPr lang="en-GB" b="1">
                <a:solidFill>
                  <a:schemeClr val="accent6"/>
                </a:solidFill>
              </a:rPr>
              <a:t>   </a:t>
            </a:r>
            <a:r>
              <a:rPr lang="en-GB" b="1">
                <a:solidFill>
                  <a:srgbClr val="00CFCC"/>
                </a:solidFill>
              </a:rPr>
              <a:t>(Asst. Professor, Dept. of CSE)</a:t>
            </a:r>
            <a:endParaRPr b="1">
              <a:solidFill>
                <a:srgbClr val="00CFCC"/>
              </a:solidFill>
            </a:endParaRPr>
          </a:p>
        </p:txBody>
      </p:sp>
      <p:sp>
        <p:nvSpPr>
          <p:cNvPr id="1071" name="Google Shape;1071;p80"/>
          <p:cNvSpPr txBox="1">
            <a:spLocks noGrp="1"/>
          </p:cNvSpPr>
          <p:nvPr>
            <p:ph type="subTitle" idx="1"/>
          </p:nvPr>
        </p:nvSpPr>
        <p:spPr>
          <a:xfrm>
            <a:off x="2332950" y="1751275"/>
            <a:ext cx="4478100" cy="792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2200" b="1">
                <a:latin typeface="Share Tech"/>
                <a:ea typeface="Share Tech"/>
                <a:cs typeface="Share Tech"/>
                <a:sym typeface="Share Tech"/>
              </a:rPr>
              <a:t>Our Mentor</a:t>
            </a:r>
            <a:endParaRPr sz="2200" b="1">
              <a:latin typeface="Share Tech"/>
              <a:ea typeface="Share Tech"/>
              <a:cs typeface="Share Tech"/>
              <a:sym typeface="Share Tech"/>
            </a:endParaRPr>
          </a:p>
        </p:txBody>
      </p:sp>
      <p:cxnSp>
        <p:nvCxnSpPr>
          <p:cNvPr id="1072" name="Google Shape;1072;p80"/>
          <p:cNvCxnSpPr/>
          <p:nvPr/>
        </p:nvCxnSpPr>
        <p:spPr>
          <a:xfrm rot="10800000" flipH="1">
            <a:off x="2491700" y="2536975"/>
            <a:ext cx="4160700" cy="690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81"/>
          <p:cNvSpPr txBox="1">
            <a:spLocks noGrp="1"/>
          </p:cNvSpPr>
          <p:nvPr>
            <p:ph type="body" idx="1"/>
          </p:nvPr>
        </p:nvSpPr>
        <p:spPr>
          <a:xfrm>
            <a:off x="718410" y="1029690"/>
            <a:ext cx="3390000" cy="303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700" dirty="0"/>
          </a:p>
          <a:p>
            <a:pPr marL="457200" lvl="0" indent="-336550" algn="l" rtl="0">
              <a:spcBef>
                <a:spcPts val="1600"/>
              </a:spcBef>
              <a:spcAft>
                <a:spcPts val="0"/>
              </a:spcAft>
              <a:buClr>
                <a:schemeClr val="accent2"/>
              </a:buClr>
              <a:buSzPts val="1700"/>
              <a:buAutoNum type="arabicPeriod"/>
            </a:pPr>
            <a:r>
              <a:rPr lang="en-GB" sz="1700" dirty="0"/>
              <a:t>Central Idea</a:t>
            </a:r>
            <a:endParaRPr sz="1700" dirty="0"/>
          </a:p>
          <a:p>
            <a:pPr marL="457200" lvl="0" indent="-336550" algn="l" rtl="0">
              <a:spcBef>
                <a:spcPts val="0"/>
              </a:spcBef>
              <a:spcAft>
                <a:spcPts val="0"/>
              </a:spcAft>
              <a:buClr>
                <a:schemeClr val="accent2"/>
              </a:buClr>
              <a:buSzPts val="1700"/>
              <a:buAutoNum type="arabicPeriod"/>
            </a:pPr>
            <a:r>
              <a:rPr lang="en-GB" sz="1700" dirty="0"/>
              <a:t>Who will be Benefitted?</a:t>
            </a:r>
            <a:endParaRPr sz="1700" dirty="0"/>
          </a:p>
          <a:p>
            <a:pPr marL="457200" lvl="0" indent="-330200" algn="l" rtl="0">
              <a:spcBef>
                <a:spcPts val="0"/>
              </a:spcBef>
              <a:spcAft>
                <a:spcPts val="0"/>
              </a:spcAft>
              <a:buClr>
                <a:schemeClr val="accent2"/>
              </a:buClr>
              <a:buSzPts val="1600"/>
              <a:buAutoNum type="arabicPeriod"/>
            </a:pPr>
            <a:r>
              <a:rPr lang="en-GB" sz="1600" dirty="0"/>
              <a:t>Understanding the problem</a:t>
            </a:r>
            <a:endParaRPr sz="1600" dirty="0"/>
          </a:p>
          <a:p>
            <a:pPr marL="457200" lvl="0" indent="-336550" algn="l" rtl="0">
              <a:spcBef>
                <a:spcPts val="0"/>
              </a:spcBef>
              <a:spcAft>
                <a:spcPts val="0"/>
              </a:spcAft>
              <a:buClr>
                <a:schemeClr val="accent2"/>
              </a:buClr>
              <a:buSzPts val="1700"/>
              <a:buAutoNum type="arabicPeriod"/>
            </a:pPr>
            <a:r>
              <a:rPr lang="en-GB" sz="1700" dirty="0"/>
              <a:t>Projected Solution</a:t>
            </a:r>
            <a:endParaRPr sz="1700" dirty="0"/>
          </a:p>
          <a:p>
            <a:pPr marL="457200" lvl="0" indent="-336550" algn="l" rtl="0">
              <a:spcBef>
                <a:spcPts val="0"/>
              </a:spcBef>
              <a:spcAft>
                <a:spcPts val="0"/>
              </a:spcAft>
              <a:buClr>
                <a:schemeClr val="accent2"/>
              </a:buClr>
              <a:buSzPts val="1700"/>
              <a:buAutoNum type="arabicPeriod"/>
            </a:pPr>
            <a:r>
              <a:rPr lang="en-GB" sz="1700" dirty="0"/>
              <a:t>What we are working</a:t>
            </a:r>
            <a:endParaRPr sz="1700" dirty="0"/>
          </a:p>
          <a:p>
            <a:pPr marL="457200" lvl="0" indent="-336550" algn="l" rtl="0">
              <a:spcBef>
                <a:spcPts val="0"/>
              </a:spcBef>
              <a:spcAft>
                <a:spcPts val="0"/>
              </a:spcAft>
              <a:buClr>
                <a:schemeClr val="accent2"/>
              </a:buClr>
              <a:buSzPts val="1700"/>
              <a:buAutoNum type="arabicPeriod"/>
            </a:pPr>
            <a:r>
              <a:rPr lang="en-GB" sz="1700" dirty="0"/>
              <a:t>Project Requirements</a:t>
            </a:r>
            <a:endParaRPr sz="1700" dirty="0"/>
          </a:p>
          <a:p>
            <a:pPr marL="457200" lvl="0" indent="-336550" algn="l" rtl="0">
              <a:spcBef>
                <a:spcPts val="0"/>
              </a:spcBef>
              <a:spcAft>
                <a:spcPts val="0"/>
              </a:spcAft>
              <a:buClr>
                <a:schemeClr val="accent2"/>
              </a:buClr>
              <a:buSzPts val="1700"/>
              <a:buAutoNum type="arabicPeriod"/>
            </a:pPr>
            <a:r>
              <a:rPr lang="en-GB" sz="1700" dirty="0"/>
              <a:t>Result</a:t>
            </a:r>
            <a:endParaRPr sz="1700" dirty="0"/>
          </a:p>
          <a:p>
            <a:pPr marL="457200" lvl="0" indent="-336550" algn="l" rtl="0">
              <a:spcBef>
                <a:spcPts val="0"/>
              </a:spcBef>
              <a:spcAft>
                <a:spcPts val="0"/>
              </a:spcAft>
              <a:buClr>
                <a:schemeClr val="accent2"/>
              </a:buClr>
              <a:buSzPts val="1700"/>
              <a:buAutoNum type="arabicPeriod"/>
            </a:pPr>
            <a:r>
              <a:rPr lang="en-GB" sz="1700" dirty="0"/>
              <a:t>Future Implementation</a:t>
            </a:r>
            <a:endParaRPr sz="1700" dirty="0"/>
          </a:p>
          <a:p>
            <a:pPr marL="457200" lvl="0" indent="-336550" algn="l" rtl="0">
              <a:spcBef>
                <a:spcPts val="0"/>
              </a:spcBef>
              <a:spcAft>
                <a:spcPts val="0"/>
              </a:spcAft>
              <a:buClr>
                <a:schemeClr val="accent2"/>
              </a:buClr>
              <a:buSzPts val="1700"/>
              <a:buAutoNum type="arabicPeriod"/>
            </a:pPr>
            <a:r>
              <a:rPr lang="en-GB" sz="1700" dirty="0"/>
              <a:t>Conclusion</a:t>
            </a:r>
            <a:endParaRPr sz="1700" dirty="0"/>
          </a:p>
          <a:p>
            <a:pPr marL="0" lvl="0" indent="0" algn="l" rtl="0">
              <a:spcBef>
                <a:spcPts val="1600"/>
              </a:spcBef>
              <a:spcAft>
                <a:spcPts val="0"/>
              </a:spcAft>
              <a:buNone/>
            </a:pPr>
            <a:endParaRPr sz="2300" dirty="0"/>
          </a:p>
          <a:p>
            <a:pPr marL="0" lvl="0" indent="0" algn="l" rtl="0">
              <a:spcBef>
                <a:spcPts val="0"/>
              </a:spcBef>
              <a:spcAft>
                <a:spcPts val="0"/>
              </a:spcAft>
              <a:buNone/>
            </a:pPr>
            <a:endParaRPr sz="2300" dirty="0"/>
          </a:p>
        </p:txBody>
      </p:sp>
      <p:sp>
        <p:nvSpPr>
          <p:cNvPr id="1078" name="Google Shape;1078;p81"/>
          <p:cNvSpPr txBox="1">
            <a:spLocks noGrp="1"/>
          </p:cNvSpPr>
          <p:nvPr>
            <p:ph type="ctrTitle"/>
          </p:nvPr>
        </p:nvSpPr>
        <p:spPr>
          <a:xfrm>
            <a:off x="678750" y="411675"/>
            <a:ext cx="58686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CONTENTS OF THIS PROJECT….</a:t>
            </a:r>
            <a:endParaRPr dirty="0"/>
          </a:p>
        </p:txBody>
      </p:sp>
      <p:grpSp>
        <p:nvGrpSpPr>
          <p:cNvPr id="1079" name="Google Shape;1079;p81"/>
          <p:cNvGrpSpPr/>
          <p:nvPr/>
        </p:nvGrpSpPr>
        <p:grpSpPr>
          <a:xfrm>
            <a:off x="4834662" y="1242228"/>
            <a:ext cx="2851442" cy="3213988"/>
            <a:chOff x="2501950" y="1507050"/>
            <a:chExt cx="2392350" cy="2696525"/>
          </a:xfrm>
        </p:grpSpPr>
        <p:sp>
          <p:nvSpPr>
            <p:cNvPr id="1080" name="Google Shape;1080;p81"/>
            <p:cNvSpPr/>
            <p:nvPr/>
          </p:nvSpPr>
          <p:spPr>
            <a:xfrm>
              <a:off x="4032450" y="3778325"/>
              <a:ext cx="0" cy="25"/>
            </a:xfrm>
            <a:custGeom>
              <a:avLst/>
              <a:gdLst/>
              <a:ahLst/>
              <a:cxnLst/>
              <a:rect l="l" t="t" r="r" b="b"/>
              <a:pathLst>
                <a:path h="1" extrusionOk="0">
                  <a:moveTo>
                    <a:pt x="0" y="0"/>
                  </a:move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81"/>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solidFill>
              <a:srgbClr val="E898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1"/>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solidFill>
              <a:srgbClr val="FFD6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1"/>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1"/>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1"/>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1"/>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1"/>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81"/>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81"/>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1"/>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1"/>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1"/>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1"/>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1"/>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1"/>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1"/>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1"/>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1"/>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solidFill>
              <a:srgbClr val="00C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81"/>
          <p:cNvGrpSpPr/>
          <p:nvPr/>
        </p:nvGrpSpPr>
        <p:grpSpPr>
          <a:xfrm>
            <a:off x="7686104" y="-476250"/>
            <a:ext cx="2291257" cy="2922300"/>
            <a:chOff x="4882900" y="-64350"/>
            <a:chExt cx="2493750" cy="2922300"/>
          </a:xfrm>
        </p:grpSpPr>
        <p:sp>
          <p:nvSpPr>
            <p:cNvPr id="1100" name="Google Shape;1100;p81"/>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81"/>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81"/>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81"/>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81"/>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rgbClr val="FF997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81"/>
          <p:cNvGrpSpPr/>
          <p:nvPr/>
        </p:nvGrpSpPr>
        <p:grpSpPr>
          <a:xfrm>
            <a:off x="5401354" y="1601235"/>
            <a:ext cx="1965577" cy="1941029"/>
            <a:chOff x="4334725" y="1355875"/>
            <a:chExt cx="3106650" cy="3001900"/>
          </a:xfrm>
        </p:grpSpPr>
        <p:grpSp>
          <p:nvGrpSpPr>
            <p:cNvPr id="1106" name="Google Shape;1106;p81"/>
            <p:cNvGrpSpPr/>
            <p:nvPr/>
          </p:nvGrpSpPr>
          <p:grpSpPr>
            <a:xfrm>
              <a:off x="4516050" y="1724875"/>
              <a:ext cx="2693725" cy="2632900"/>
              <a:chOff x="4516050" y="1724875"/>
              <a:chExt cx="2693725" cy="2632900"/>
            </a:xfrm>
          </p:grpSpPr>
          <p:sp>
            <p:nvSpPr>
              <p:cNvPr id="1107" name="Google Shape;1107;p81"/>
              <p:cNvSpPr/>
              <p:nvPr/>
            </p:nvSpPr>
            <p:spPr>
              <a:xfrm>
                <a:off x="6227525" y="1737400"/>
                <a:ext cx="982250" cy="1548550"/>
              </a:xfrm>
              <a:custGeom>
                <a:avLst/>
                <a:gdLst/>
                <a:ahLst/>
                <a:cxnLst/>
                <a:rect l="l" t="t" r="r" b="b"/>
                <a:pathLst>
                  <a:path w="39290" h="61942" extrusionOk="0">
                    <a:moveTo>
                      <a:pt x="2948" y="0"/>
                    </a:moveTo>
                    <a:lnTo>
                      <a:pt x="2948" y="0"/>
                    </a:lnTo>
                    <a:cubicBezTo>
                      <a:pt x="2963" y="140"/>
                      <a:pt x="2988" y="275"/>
                      <a:pt x="2997" y="415"/>
                    </a:cubicBezTo>
                    <a:cubicBezTo>
                      <a:pt x="3257" y="4251"/>
                      <a:pt x="2198" y="8060"/>
                      <a:pt x="0" y="11214"/>
                    </a:cubicBezTo>
                    <a:cubicBezTo>
                      <a:pt x="16180" y="17156"/>
                      <a:pt x="27723" y="32699"/>
                      <a:pt x="27723" y="50939"/>
                    </a:cubicBezTo>
                    <a:cubicBezTo>
                      <a:pt x="27725" y="53819"/>
                      <a:pt x="27433" y="56688"/>
                      <a:pt x="26854" y="59506"/>
                    </a:cubicBezTo>
                    <a:cubicBezTo>
                      <a:pt x="27615" y="59401"/>
                      <a:pt x="28380" y="59330"/>
                      <a:pt x="29155" y="59330"/>
                    </a:cubicBezTo>
                    <a:cubicBezTo>
                      <a:pt x="32030" y="59330"/>
                      <a:pt x="34946" y="60066"/>
                      <a:pt x="37619" y="61594"/>
                    </a:cubicBezTo>
                    <a:cubicBezTo>
                      <a:pt x="37808" y="61702"/>
                      <a:pt x="37980" y="61827"/>
                      <a:pt x="38161" y="61942"/>
                    </a:cubicBezTo>
                    <a:cubicBezTo>
                      <a:pt x="38912" y="58322"/>
                      <a:pt x="39289" y="54635"/>
                      <a:pt x="39289" y="50939"/>
                    </a:cubicBezTo>
                    <a:cubicBezTo>
                      <a:pt x="39289" y="27328"/>
                      <a:pt x="24090" y="7277"/>
                      <a:pt x="2948" y="0"/>
                    </a:cubicBezTo>
                    <a:close/>
                  </a:path>
                </a:pathLst>
              </a:custGeom>
              <a:solidFill>
                <a:schemeClr val="lt1"/>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1"/>
              <p:cNvSpPr/>
              <p:nvPr/>
            </p:nvSpPr>
            <p:spPr>
              <a:xfrm>
                <a:off x="4516050" y="1724875"/>
                <a:ext cx="1010900" cy="1581800"/>
              </a:xfrm>
              <a:custGeom>
                <a:avLst/>
                <a:gdLst/>
                <a:ahLst/>
                <a:cxnLst/>
                <a:rect l="l" t="t" r="r" b="b"/>
                <a:pathLst>
                  <a:path w="40436" h="63272" extrusionOk="0">
                    <a:moveTo>
                      <a:pt x="37823" y="1"/>
                    </a:moveTo>
                    <a:lnTo>
                      <a:pt x="37823" y="1"/>
                    </a:lnTo>
                    <a:cubicBezTo>
                      <a:pt x="15908" y="6831"/>
                      <a:pt x="0" y="27279"/>
                      <a:pt x="0" y="51443"/>
                    </a:cubicBezTo>
                    <a:cubicBezTo>
                      <a:pt x="3" y="55421"/>
                      <a:pt x="444" y="59389"/>
                      <a:pt x="1318" y="63272"/>
                    </a:cubicBezTo>
                    <a:cubicBezTo>
                      <a:pt x="1575" y="63078"/>
                      <a:pt x="1825" y="62880"/>
                      <a:pt x="2093" y="62700"/>
                    </a:cubicBezTo>
                    <a:cubicBezTo>
                      <a:pt x="5004" y="60760"/>
                      <a:pt x="8236" y="59853"/>
                      <a:pt x="11420" y="59853"/>
                    </a:cubicBezTo>
                    <a:cubicBezTo>
                      <a:pt x="11754" y="59853"/>
                      <a:pt x="12085" y="59912"/>
                      <a:pt x="12418" y="59931"/>
                    </a:cubicBezTo>
                    <a:cubicBezTo>
                      <a:pt x="11849" y="57138"/>
                      <a:pt x="11565" y="54293"/>
                      <a:pt x="11565" y="51440"/>
                    </a:cubicBezTo>
                    <a:cubicBezTo>
                      <a:pt x="11565" y="32776"/>
                      <a:pt x="23659" y="16944"/>
                      <a:pt x="40435" y="11325"/>
                    </a:cubicBezTo>
                    <a:cubicBezTo>
                      <a:pt x="38630" y="8592"/>
                      <a:pt x="37671" y="5392"/>
                      <a:pt x="37676" y="2117"/>
                    </a:cubicBezTo>
                    <a:cubicBezTo>
                      <a:pt x="37681" y="1409"/>
                      <a:pt x="37730" y="702"/>
                      <a:pt x="37823" y="1"/>
                    </a:cubicBezTo>
                    <a:close/>
                  </a:path>
                </a:pathLst>
              </a:custGeom>
              <a:solidFill>
                <a:schemeClr val="lt1"/>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1"/>
              <p:cNvSpPr/>
              <p:nvPr/>
            </p:nvSpPr>
            <p:spPr>
              <a:xfrm>
                <a:off x="4977525" y="3800325"/>
                <a:ext cx="1782050" cy="557450"/>
              </a:xfrm>
              <a:custGeom>
                <a:avLst/>
                <a:gdLst/>
                <a:ahLst/>
                <a:cxnLst/>
                <a:rect l="l" t="t" r="r" b="b"/>
                <a:pathLst>
                  <a:path w="71282" h="22298" extrusionOk="0">
                    <a:moveTo>
                      <a:pt x="63561" y="0"/>
                    </a:moveTo>
                    <a:cubicBezTo>
                      <a:pt x="56083" y="6671"/>
                      <a:pt x="46226" y="10731"/>
                      <a:pt x="35414" y="10731"/>
                    </a:cubicBezTo>
                    <a:cubicBezTo>
                      <a:pt x="25098" y="10731"/>
                      <a:pt x="15646" y="7034"/>
                      <a:pt x="8302" y="898"/>
                    </a:cubicBezTo>
                    <a:cubicBezTo>
                      <a:pt x="6892" y="3910"/>
                      <a:pt x="4587" y="6522"/>
                      <a:pt x="1428" y="8290"/>
                    </a:cubicBezTo>
                    <a:cubicBezTo>
                      <a:pt x="962" y="8562"/>
                      <a:pt x="481" y="8778"/>
                      <a:pt x="0" y="9001"/>
                    </a:cubicBezTo>
                    <a:cubicBezTo>
                      <a:pt x="9472" y="17274"/>
                      <a:pt x="21853" y="22297"/>
                      <a:pt x="35414" y="22297"/>
                    </a:cubicBezTo>
                    <a:cubicBezTo>
                      <a:pt x="49193" y="22297"/>
                      <a:pt x="61756" y="17117"/>
                      <a:pt x="71282" y="8609"/>
                    </a:cubicBezTo>
                    <a:cubicBezTo>
                      <a:pt x="67593" y="6654"/>
                      <a:pt x="64981" y="3559"/>
                      <a:pt x="63561" y="0"/>
                    </a:cubicBezTo>
                    <a:close/>
                  </a:path>
                </a:pathLst>
              </a:custGeom>
              <a:solidFill>
                <a:schemeClr val="lt1"/>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81"/>
            <p:cNvGrpSpPr/>
            <p:nvPr/>
          </p:nvGrpSpPr>
          <p:grpSpPr>
            <a:xfrm>
              <a:off x="4334725" y="1355875"/>
              <a:ext cx="3106650" cy="2709650"/>
              <a:chOff x="4334725" y="1355875"/>
              <a:chExt cx="3106650" cy="2709650"/>
            </a:xfrm>
          </p:grpSpPr>
          <p:sp>
            <p:nvSpPr>
              <p:cNvPr id="1111" name="Google Shape;1111;p81"/>
              <p:cNvSpPr/>
              <p:nvPr/>
            </p:nvSpPr>
            <p:spPr>
              <a:xfrm>
                <a:off x="5427950" y="1355875"/>
                <a:ext cx="904575" cy="1665925"/>
              </a:xfrm>
              <a:custGeom>
                <a:avLst/>
                <a:gdLst/>
                <a:ahLst/>
                <a:cxnLst/>
                <a:rect l="l" t="t" r="r" b="b"/>
                <a:pathLst>
                  <a:path w="36183" h="66637" fill="none" extrusionOk="0">
                    <a:moveTo>
                      <a:pt x="25479" y="47040"/>
                    </a:moveTo>
                    <a:cubicBezTo>
                      <a:pt x="22352" y="45966"/>
                      <a:pt x="20318" y="42954"/>
                      <a:pt x="20318" y="39712"/>
                    </a:cubicBezTo>
                    <a:lnTo>
                      <a:pt x="20318" y="39474"/>
                    </a:lnTo>
                    <a:cubicBezTo>
                      <a:pt x="20318" y="36347"/>
                      <a:pt x="22239" y="33578"/>
                      <a:pt x="25000" y="32260"/>
                    </a:cubicBezTo>
                    <a:cubicBezTo>
                      <a:pt x="27831" y="31007"/>
                      <a:pt x="30234" y="28986"/>
                      <a:pt x="31983" y="26475"/>
                    </a:cubicBezTo>
                    <a:cubicBezTo>
                      <a:pt x="34181" y="23321"/>
                      <a:pt x="35240" y="19512"/>
                      <a:pt x="34980" y="15676"/>
                    </a:cubicBezTo>
                    <a:cubicBezTo>
                      <a:pt x="34971" y="15536"/>
                      <a:pt x="34944" y="15398"/>
                      <a:pt x="34931" y="15261"/>
                    </a:cubicBezTo>
                    <a:cubicBezTo>
                      <a:pt x="34134" y="7155"/>
                      <a:pt x="27505" y="636"/>
                      <a:pt x="19357" y="47"/>
                    </a:cubicBezTo>
                    <a:cubicBezTo>
                      <a:pt x="18930" y="18"/>
                      <a:pt x="18513" y="1"/>
                      <a:pt x="18094" y="1"/>
                    </a:cubicBezTo>
                    <a:cubicBezTo>
                      <a:pt x="9517" y="1"/>
                      <a:pt x="2397" y="6439"/>
                      <a:pt x="1347" y="14761"/>
                    </a:cubicBezTo>
                    <a:cubicBezTo>
                      <a:pt x="1254" y="15462"/>
                      <a:pt x="1205" y="16169"/>
                      <a:pt x="1200" y="16875"/>
                    </a:cubicBezTo>
                    <a:cubicBezTo>
                      <a:pt x="1195" y="20149"/>
                      <a:pt x="2154" y="23352"/>
                      <a:pt x="3959" y="26085"/>
                    </a:cubicBezTo>
                    <a:cubicBezTo>
                      <a:pt x="5703" y="28734"/>
                      <a:pt x="8168" y="30872"/>
                      <a:pt x="11057" y="32260"/>
                    </a:cubicBezTo>
                    <a:cubicBezTo>
                      <a:pt x="13944" y="33580"/>
                      <a:pt x="15864" y="36464"/>
                      <a:pt x="15864" y="39714"/>
                    </a:cubicBezTo>
                    <a:cubicBezTo>
                      <a:pt x="15864" y="42954"/>
                      <a:pt x="13829" y="45963"/>
                      <a:pt x="10817" y="47040"/>
                    </a:cubicBezTo>
                    <a:cubicBezTo>
                      <a:pt x="6250" y="48725"/>
                      <a:pt x="2404" y="51975"/>
                      <a:pt x="0" y="56176"/>
                    </a:cubicBezTo>
                    <a:lnTo>
                      <a:pt x="18155" y="66637"/>
                    </a:lnTo>
                    <a:lnTo>
                      <a:pt x="36182" y="56176"/>
                    </a:lnTo>
                    <a:cubicBezTo>
                      <a:pt x="33781" y="51972"/>
                      <a:pt x="29930" y="48723"/>
                      <a:pt x="25479" y="47040"/>
                    </a:cubicBezTo>
                    <a:close/>
                  </a:path>
                </a:pathLst>
              </a:custGeom>
              <a:solidFill>
                <a:schemeClr val="lt1"/>
              </a:solidFill>
              <a:ln w="28575" cap="flat" cmpd="sng">
                <a:solidFill>
                  <a:schemeClr val="accent6"/>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1"/>
              <p:cNvSpPr/>
              <p:nvPr/>
            </p:nvSpPr>
            <p:spPr>
              <a:xfrm>
                <a:off x="4334725" y="2760325"/>
                <a:ext cx="1547125" cy="1304775"/>
              </a:xfrm>
              <a:custGeom>
                <a:avLst/>
                <a:gdLst/>
                <a:ahLst/>
                <a:cxnLst/>
                <a:rect l="l" t="t" r="r" b="b"/>
                <a:pathLst>
                  <a:path w="61885" h="52191" fill="none" extrusionOk="0">
                    <a:moveTo>
                      <a:pt x="43727" y="1"/>
                    </a:moveTo>
                    <a:cubicBezTo>
                      <a:pt x="41323" y="4212"/>
                      <a:pt x="40487" y="9019"/>
                      <a:pt x="41208" y="13829"/>
                    </a:cubicBezTo>
                    <a:cubicBezTo>
                      <a:pt x="41804" y="17069"/>
                      <a:pt x="40247" y="20321"/>
                      <a:pt x="37362" y="21878"/>
                    </a:cubicBezTo>
                    <a:lnTo>
                      <a:pt x="37237" y="22004"/>
                    </a:lnTo>
                    <a:cubicBezTo>
                      <a:pt x="35989" y="22712"/>
                      <a:pt x="34579" y="23085"/>
                      <a:pt x="33144" y="23090"/>
                    </a:cubicBezTo>
                    <a:cubicBezTo>
                      <a:pt x="31510" y="23095"/>
                      <a:pt x="29914" y="22587"/>
                      <a:pt x="28582" y="21638"/>
                    </a:cubicBezTo>
                    <a:cubicBezTo>
                      <a:pt x="25950" y="19752"/>
                      <a:pt x="22852" y="18705"/>
                      <a:pt x="19671" y="18513"/>
                    </a:cubicBezTo>
                    <a:cubicBezTo>
                      <a:pt x="19338" y="18494"/>
                      <a:pt x="19007" y="18435"/>
                      <a:pt x="18673" y="18435"/>
                    </a:cubicBezTo>
                    <a:cubicBezTo>
                      <a:pt x="15489" y="18435"/>
                      <a:pt x="12257" y="19345"/>
                      <a:pt x="9348" y="21282"/>
                    </a:cubicBezTo>
                    <a:cubicBezTo>
                      <a:pt x="9078" y="21462"/>
                      <a:pt x="8828" y="21663"/>
                      <a:pt x="8573" y="21856"/>
                    </a:cubicBezTo>
                    <a:cubicBezTo>
                      <a:pt x="2203" y="26681"/>
                      <a:pt x="1" y="35395"/>
                      <a:pt x="3579" y="42679"/>
                    </a:cubicBezTo>
                    <a:cubicBezTo>
                      <a:pt x="6535" y="48755"/>
                      <a:pt x="12519" y="52191"/>
                      <a:pt x="18698" y="52191"/>
                    </a:cubicBezTo>
                    <a:cubicBezTo>
                      <a:pt x="21064" y="52191"/>
                      <a:pt x="23448" y="51656"/>
                      <a:pt x="25712" y="50604"/>
                    </a:cubicBezTo>
                    <a:cubicBezTo>
                      <a:pt x="26193" y="50381"/>
                      <a:pt x="26674" y="50165"/>
                      <a:pt x="27140" y="49893"/>
                    </a:cubicBezTo>
                    <a:cubicBezTo>
                      <a:pt x="30299" y="48122"/>
                      <a:pt x="32604" y="45510"/>
                      <a:pt x="34014" y="42498"/>
                    </a:cubicBezTo>
                    <a:cubicBezTo>
                      <a:pt x="35307" y="39741"/>
                      <a:pt x="35837" y="36690"/>
                      <a:pt x="35552" y="33659"/>
                    </a:cubicBezTo>
                    <a:cubicBezTo>
                      <a:pt x="35312" y="30534"/>
                      <a:pt x="36882" y="27409"/>
                      <a:pt x="39641" y="25852"/>
                    </a:cubicBezTo>
                    <a:cubicBezTo>
                      <a:pt x="40902" y="25114"/>
                      <a:pt x="42282" y="24748"/>
                      <a:pt x="43641" y="24748"/>
                    </a:cubicBezTo>
                    <a:cubicBezTo>
                      <a:pt x="45392" y="24748"/>
                      <a:pt x="47119" y="25356"/>
                      <a:pt x="48534" y="26573"/>
                    </a:cubicBezTo>
                    <a:cubicBezTo>
                      <a:pt x="52382" y="29572"/>
                      <a:pt x="57074" y="31255"/>
                      <a:pt x="61884" y="31255"/>
                    </a:cubicBezTo>
                    <a:lnTo>
                      <a:pt x="61884" y="10461"/>
                    </a:lnTo>
                    <a:lnTo>
                      <a:pt x="61884" y="10461"/>
                    </a:lnTo>
                    <a:close/>
                  </a:path>
                </a:pathLst>
              </a:custGeom>
              <a:solidFill>
                <a:schemeClr val="lt1"/>
              </a:solidFill>
              <a:ln w="28575" cap="flat" cmpd="sng">
                <a:solidFill>
                  <a:schemeClr val="accent6"/>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1"/>
              <p:cNvSpPr/>
              <p:nvPr/>
            </p:nvSpPr>
            <p:spPr>
              <a:xfrm>
                <a:off x="5881825" y="2760325"/>
                <a:ext cx="1559550" cy="1305200"/>
              </a:xfrm>
              <a:custGeom>
                <a:avLst/>
                <a:gdLst/>
                <a:ahLst/>
                <a:cxnLst/>
                <a:rect l="l" t="t" r="r" b="b"/>
                <a:pathLst>
                  <a:path w="62382" h="52208" fill="none" extrusionOk="0">
                    <a:moveTo>
                      <a:pt x="51989" y="21025"/>
                    </a:moveTo>
                    <a:cubicBezTo>
                      <a:pt x="51805" y="20912"/>
                      <a:pt x="51636" y="20785"/>
                      <a:pt x="51447" y="20677"/>
                    </a:cubicBezTo>
                    <a:cubicBezTo>
                      <a:pt x="48774" y="19149"/>
                      <a:pt x="45855" y="18413"/>
                      <a:pt x="42981" y="18413"/>
                    </a:cubicBezTo>
                    <a:cubicBezTo>
                      <a:pt x="42208" y="18413"/>
                      <a:pt x="41443" y="18484"/>
                      <a:pt x="40682" y="18589"/>
                    </a:cubicBezTo>
                    <a:cubicBezTo>
                      <a:pt x="38034" y="18957"/>
                      <a:pt x="35488" y="19938"/>
                      <a:pt x="33290" y="21523"/>
                    </a:cubicBezTo>
                    <a:cubicBezTo>
                      <a:pt x="31924" y="22519"/>
                      <a:pt x="30276" y="23056"/>
                      <a:pt x="28586" y="23056"/>
                    </a:cubicBezTo>
                    <a:cubicBezTo>
                      <a:pt x="27107" y="23053"/>
                      <a:pt x="25657" y="22646"/>
                      <a:pt x="24394" y="21876"/>
                    </a:cubicBezTo>
                    <a:cubicBezTo>
                      <a:pt x="21510" y="20319"/>
                      <a:pt x="19952" y="17066"/>
                      <a:pt x="20548" y="13829"/>
                    </a:cubicBezTo>
                    <a:cubicBezTo>
                      <a:pt x="21270" y="9019"/>
                      <a:pt x="20433" y="4212"/>
                      <a:pt x="18030" y="1"/>
                    </a:cubicBezTo>
                    <a:lnTo>
                      <a:pt x="0" y="10461"/>
                    </a:lnTo>
                    <a:lnTo>
                      <a:pt x="0" y="10461"/>
                    </a:lnTo>
                    <a:lnTo>
                      <a:pt x="0" y="31250"/>
                    </a:lnTo>
                    <a:cubicBezTo>
                      <a:pt x="4805" y="31250"/>
                      <a:pt x="9489" y="29570"/>
                      <a:pt x="13220" y="26568"/>
                    </a:cubicBezTo>
                    <a:cubicBezTo>
                      <a:pt x="15719" y="24434"/>
                      <a:pt x="19307" y="24142"/>
                      <a:pt x="22116" y="25849"/>
                    </a:cubicBezTo>
                    <a:lnTo>
                      <a:pt x="22356" y="25965"/>
                    </a:lnTo>
                    <a:cubicBezTo>
                      <a:pt x="25003" y="27532"/>
                      <a:pt x="26560" y="30534"/>
                      <a:pt x="26204" y="33659"/>
                    </a:cubicBezTo>
                    <a:cubicBezTo>
                      <a:pt x="25959" y="36371"/>
                      <a:pt x="26391" y="39091"/>
                      <a:pt x="27389" y="41600"/>
                    </a:cubicBezTo>
                    <a:cubicBezTo>
                      <a:pt x="28807" y="45159"/>
                      <a:pt x="31421" y="48254"/>
                      <a:pt x="35110" y="50209"/>
                    </a:cubicBezTo>
                    <a:cubicBezTo>
                      <a:pt x="35274" y="50295"/>
                      <a:pt x="35412" y="50403"/>
                      <a:pt x="35578" y="50484"/>
                    </a:cubicBezTo>
                    <a:cubicBezTo>
                      <a:pt x="37877" y="51619"/>
                      <a:pt x="40405" y="52208"/>
                      <a:pt x="42968" y="52208"/>
                    </a:cubicBezTo>
                    <a:cubicBezTo>
                      <a:pt x="48435" y="52208"/>
                      <a:pt x="53753" y="49542"/>
                      <a:pt x="56975" y="44840"/>
                    </a:cubicBezTo>
                    <a:cubicBezTo>
                      <a:pt x="62381" y="36727"/>
                      <a:pt x="59960" y="25994"/>
                      <a:pt x="51989" y="21025"/>
                    </a:cubicBezTo>
                    <a:close/>
                  </a:path>
                </a:pathLst>
              </a:custGeom>
              <a:solidFill>
                <a:schemeClr val="lt1"/>
              </a:solidFill>
              <a:ln w="28575" cap="flat" cmpd="sng">
                <a:solidFill>
                  <a:schemeClr val="accent6"/>
                </a:solidFill>
                <a:prstDash val="solid"/>
                <a:miter lim="245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82"/>
          <p:cNvSpPr txBox="1">
            <a:spLocks noGrp="1"/>
          </p:cNvSpPr>
          <p:nvPr>
            <p:ph type="ctrTitle"/>
          </p:nvPr>
        </p:nvSpPr>
        <p:spPr>
          <a:xfrm>
            <a:off x="4426225" y="235550"/>
            <a:ext cx="4140000" cy="1347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000" b="1" dirty="0">
                <a:solidFill>
                  <a:schemeClr val="lt1"/>
                </a:solidFill>
                <a:latin typeface="Share Tech"/>
                <a:ea typeface="Share Tech"/>
                <a:cs typeface="Share Tech"/>
                <a:sym typeface="Share Tech"/>
              </a:rPr>
              <a:t>CENTRAL IDEA OF THIS PROJECT...</a:t>
            </a:r>
            <a:endParaRPr sz="3500" b="1" dirty="0">
              <a:solidFill>
                <a:srgbClr val="FFFFFF"/>
              </a:solidFill>
              <a:latin typeface="Share Tech"/>
              <a:ea typeface="Share Tech"/>
              <a:cs typeface="Share Tech"/>
              <a:sym typeface="Share Tech"/>
            </a:endParaRPr>
          </a:p>
        </p:txBody>
      </p:sp>
      <p:cxnSp>
        <p:nvCxnSpPr>
          <p:cNvPr id="1119" name="Google Shape;1119;p82"/>
          <p:cNvCxnSpPr/>
          <p:nvPr/>
        </p:nvCxnSpPr>
        <p:spPr>
          <a:xfrm>
            <a:off x="4426225" y="1655650"/>
            <a:ext cx="4448400" cy="0"/>
          </a:xfrm>
          <a:prstGeom prst="straightConnector1">
            <a:avLst/>
          </a:prstGeom>
          <a:noFill/>
          <a:ln w="19050" cap="flat" cmpd="sng">
            <a:solidFill>
              <a:schemeClr val="accent1"/>
            </a:solidFill>
            <a:prstDash val="solid"/>
            <a:round/>
            <a:headEnd type="none" w="sm" len="sm"/>
            <a:tailEnd type="none" w="sm" len="sm"/>
          </a:ln>
        </p:spPr>
      </p:cxnSp>
      <p:sp>
        <p:nvSpPr>
          <p:cNvPr id="1120" name="Google Shape;1120;p82"/>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1" name="Google Shape;1121;p82"/>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333"/>
                </a:srgbClr>
              </a:gs>
              <a:gs pos="100000">
                <a:srgbClr val="041523">
                  <a:alpha val="53333"/>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2" name="Google Shape;1122;p82"/>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3" name="Google Shape;1123;p82"/>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4" name="Google Shape;1124;p82"/>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82"/>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82"/>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82"/>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82"/>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82"/>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82"/>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82"/>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2" name="Google Shape;1132;p82"/>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82"/>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82"/>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82"/>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82"/>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82"/>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82"/>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82"/>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82"/>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82"/>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82"/>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82"/>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82"/>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82"/>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82"/>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82"/>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82"/>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82"/>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82"/>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82"/>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82"/>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82"/>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82"/>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82"/>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82"/>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82"/>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82"/>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82"/>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82"/>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82"/>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82"/>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82"/>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82"/>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82"/>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82"/>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67" name="Google Shape;1167;p82"/>
          <p:cNvGrpSpPr/>
          <p:nvPr/>
        </p:nvGrpSpPr>
        <p:grpSpPr>
          <a:xfrm>
            <a:off x="3159334" y="3446457"/>
            <a:ext cx="366052" cy="356831"/>
            <a:chOff x="-31817400" y="3910025"/>
            <a:chExt cx="301675" cy="294075"/>
          </a:xfrm>
        </p:grpSpPr>
        <p:sp>
          <p:nvSpPr>
            <p:cNvPr id="1168" name="Google Shape;1168;p82"/>
            <p:cNvSpPr/>
            <p:nvPr/>
          </p:nvSpPr>
          <p:spPr>
            <a:xfrm>
              <a:off x="-31817400" y="3911550"/>
              <a:ext cx="301675" cy="292550"/>
            </a:xfrm>
            <a:custGeom>
              <a:avLst/>
              <a:gdLst/>
              <a:ahLst/>
              <a:cxnLst/>
              <a:rect l="l" t="t" r="r" b="b"/>
              <a:pathLst>
                <a:path w="12067" h="11702" extrusionOk="0">
                  <a:moveTo>
                    <a:pt x="2558" y="0"/>
                  </a:moveTo>
                  <a:cubicBezTo>
                    <a:pt x="2357" y="0"/>
                    <a:pt x="2155" y="24"/>
                    <a:pt x="1954" y="70"/>
                  </a:cubicBezTo>
                  <a:cubicBezTo>
                    <a:pt x="1828" y="102"/>
                    <a:pt x="1733" y="196"/>
                    <a:pt x="1702" y="322"/>
                  </a:cubicBezTo>
                  <a:cubicBezTo>
                    <a:pt x="1670" y="448"/>
                    <a:pt x="1702" y="543"/>
                    <a:pt x="1796" y="637"/>
                  </a:cubicBezTo>
                  <a:lnTo>
                    <a:pt x="2679" y="1551"/>
                  </a:lnTo>
                  <a:cubicBezTo>
                    <a:pt x="2962" y="1803"/>
                    <a:pt x="2962" y="2244"/>
                    <a:pt x="2679" y="2528"/>
                  </a:cubicBezTo>
                  <a:cubicBezTo>
                    <a:pt x="2553" y="2669"/>
                    <a:pt x="2379" y="2740"/>
                    <a:pt x="2202" y="2740"/>
                  </a:cubicBezTo>
                  <a:cubicBezTo>
                    <a:pt x="2025" y="2740"/>
                    <a:pt x="1844" y="2669"/>
                    <a:pt x="1702" y="2528"/>
                  </a:cubicBezTo>
                  <a:lnTo>
                    <a:pt x="788" y="1614"/>
                  </a:lnTo>
                  <a:cubicBezTo>
                    <a:pt x="744" y="1569"/>
                    <a:pt x="668" y="1525"/>
                    <a:pt x="582" y="1525"/>
                  </a:cubicBezTo>
                  <a:cubicBezTo>
                    <a:pt x="547" y="1525"/>
                    <a:pt x="510" y="1532"/>
                    <a:pt x="473" y="1551"/>
                  </a:cubicBezTo>
                  <a:cubicBezTo>
                    <a:pt x="347" y="1582"/>
                    <a:pt x="284" y="1645"/>
                    <a:pt x="253" y="1771"/>
                  </a:cubicBezTo>
                  <a:cubicBezTo>
                    <a:pt x="1" y="2591"/>
                    <a:pt x="253" y="3473"/>
                    <a:pt x="883" y="4103"/>
                  </a:cubicBezTo>
                  <a:cubicBezTo>
                    <a:pt x="1366" y="4494"/>
                    <a:pt x="1932" y="4750"/>
                    <a:pt x="2619" y="4750"/>
                  </a:cubicBezTo>
                  <a:cubicBezTo>
                    <a:pt x="2874" y="4750"/>
                    <a:pt x="3145" y="4715"/>
                    <a:pt x="3435" y="4638"/>
                  </a:cubicBezTo>
                  <a:lnTo>
                    <a:pt x="7247" y="8482"/>
                  </a:lnTo>
                  <a:cubicBezTo>
                    <a:pt x="6963" y="9522"/>
                    <a:pt x="7215" y="10372"/>
                    <a:pt x="7814" y="10971"/>
                  </a:cubicBezTo>
                  <a:cubicBezTo>
                    <a:pt x="8291" y="11472"/>
                    <a:pt x="8895" y="11702"/>
                    <a:pt x="9516" y="11702"/>
                  </a:cubicBezTo>
                  <a:cubicBezTo>
                    <a:pt x="9714" y="11702"/>
                    <a:pt x="9915" y="11678"/>
                    <a:pt x="10114" y="11632"/>
                  </a:cubicBezTo>
                  <a:cubicBezTo>
                    <a:pt x="10240" y="11569"/>
                    <a:pt x="10334" y="11506"/>
                    <a:pt x="10366" y="11380"/>
                  </a:cubicBezTo>
                  <a:cubicBezTo>
                    <a:pt x="10397" y="11254"/>
                    <a:pt x="10366" y="11128"/>
                    <a:pt x="10271" y="11065"/>
                  </a:cubicBezTo>
                  <a:lnTo>
                    <a:pt x="9389" y="10152"/>
                  </a:lnTo>
                  <a:cubicBezTo>
                    <a:pt x="9106" y="9868"/>
                    <a:pt x="9106" y="9459"/>
                    <a:pt x="9389" y="9175"/>
                  </a:cubicBezTo>
                  <a:cubicBezTo>
                    <a:pt x="9515" y="9033"/>
                    <a:pt x="9688" y="8962"/>
                    <a:pt x="9866" y="8962"/>
                  </a:cubicBezTo>
                  <a:cubicBezTo>
                    <a:pt x="10043" y="8962"/>
                    <a:pt x="10224" y="9033"/>
                    <a:pt x="10366" y="9175"/>
                  </a:cubicBezTo>
                  <a:lnTo>
                    <a:pt x="11279" y="10089"/>
                  </a:lnTo>
                  <a:cubicBezTo>
                    <a:pt x="11326" y="10135"/>
                    <a:pt x="11405" y="10164"/>
                    <a:pt x="11494" y="10164"/>
                  </a:cubicBezTo>
                  <a:cubicBezTo>
                    <a:pt x="11527" y="10164"/>
                    <a:pt x="11561" y="10160"/>
                    <a:pt x="11594" y="10152"/>
                  </a:cubicBezTo>
                  <a:cubicBezTo>
                    <a:pt x="11720" y="10120"/>
                    <a:pt x="11783" y="10026"/>
                    <a:pt x="11815" y="9931"/>
                  </a:cubicBezTo>
                  <a:cubicBezTo>
                    <a:pt x="12067" y="9081"/>
                    <a:pt x="11815" y="8230"/>
                    <a:pt x="11185" y="7600"/>
                  </a:cubicBezTo>
                  <a:cubicBezTo>
                    <a:pt x="10778" y="7170"/>
                    <a:pt x="10224" y="6903"/>
                    <a:pt x="9537" y="6903"/>
                  </a:cubicBezTo>
                  <a:cubicBezTo>
                    <a:pt x="9266" y="6903"/>
                    <a:pt x="8975" y="6944"/>
                    <a:pt x="8665" y="7033"/>
                  </a:cubicBezTo>
                  <a:lnTo>
                    <a:pt x="4852" y="3221"/>
                  </a:lnTo>
                  <a:lnTo>
                    <a:pt x="4884" y="3032"/>
                  </a:lnTo>
                  <a:cubicBezTo>
                    <a:pt x="5136" y="2213"/>
                    <a:pt x="4884" y="1330"/>
                    <a:pt x="4254" y="700"/>
                  </a:cubicBezTo>
                  <a:cubicBezTo>
                    <a:pt x="3778" y="225"/>
                    <a:pt x="3177" y="0"/>
                    <a:pt x="2558"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82"/>
            <p:cNvSpPr/>
            <p:nvPr/>
          </p:nvSpPr>
          <p:spPr>
            <a:xfrm>
              <a:off x="-31816600" y="4062950"/>
              <a:ext cx="144150" cy="140600"/>
            </a:xfrm>
            <a:custGeom>
              <a:avLst/>
              <a:gdLst/>
              <a:ahLst/>
              <a:cxnLst/>
              <a:rect l="l" t="t" r="r" b="b"/>
              <a:pathLst>
                <a:path w="5766" h="5624" extrusionOk="0">
                  <a:moveTo>
                    <a:pt x="4080" y="1504"/>
                  </a:moveTo>
                  <a:cubicBezTo>
                    <a:pt x="4167" y="1504"/>
                    <a:pt x="4253" y="1528"/>
                    <a:pt x="4316" y="1575"/>
                  </a:cubicBezTo>
                  <a:cubicBezTo>
                    <a:pt x="4442" y="1701"/>
                    <a:pt x="4442" y="1953"/>
                    <a:pt x="4316" y="2048"/>
                  </a:cubicBezTo>
                  <a:lnTo>
                    <a:pt x="2205" y="4159"/>
                  </a:lnTo>
                  <a:cubicBezTo>
                    <a:pt x="2158" y="4206"/>
                    <a:pt x="2072" y="4230"/>
                    <a:pt x="1985" y="4230"/>
                  </a:cubicBezTo>
                  <a:cubicBezTo>
                    <a:pt x="1898" y="4230"/>
                    <a:pt x="1812" y="4206"/>
                    <a:pt x="1764" y="4159"/>
                  </a:cubicBezTo>
                  <a:cubicBezTo>
                    <a:pt x="1638" y="4033"/>
                    <a:pt x="1638" y="3781"/>
                    <a:pt x="1764" y="3686"/>
                  </a:cubicBezTo>
                  <a:lnTo>
                    <a:pt x="3844" y="1575"/>
                  </a:lnTo>
                  <a:cubicBezTo>
                    <a:pt x="3907" y="1528"/>
                    <a:pt x="3993" y="1504"/>
                    <a:pt x="4080" y="1504"/>
                  </a:cubicBezTo>
                  <a:close/>
                  <a:moveTo>
                    <a:pt x="3844" y="0"/>
                  </a:moveTo>
                  <a:lnTo>
                    <a:pt x="567" y="3277"/>
                  </a:lnTo>
                  <a:cubicBezTo>
                    <a:pt x="0" y="3844"/>
                    <a:pt x="0" y="4694"/>
                    <a:pt x="567" y="5198"/>
                  </a:cubicBezTo>
                  <a:cubicBezTo>
                    <a:pt x="835" y="5482"/>
                    <a:pt x="1189" y="5624"/>
                    <a:pt x="1540" y="5624"/>
                  </a:cubicBezTo>
                  <a:cubicBezTo>
                    <a:pt x="1890" y="5624"/>
                    <a:pt x="2237" y="5482"/>
                    <a:pt x="2489" y="5198"/>
                  </a:cubicBezTo>
                  <a:lnTo>
                    <a:pt x="5766" y="1953"/>
                  </a:lnTo>
                  <a:lnTo>
                    <a:pt x="3844"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82"/>
            <p:cNvSpPr/>
            <p:nvPr/>
          </p:nvSpPr>
          <p:spPr>
            <a:xfrm>
              <a:off x="-31648050" y="3910025"/>
              <a:ext cx="129175" cy="127725"/>
            </a:xfrm>
            <a:custGeom>
              <a:avLst/>
              <a:gdLst/>
              <a:ahLst/>
              <a:cxnLst/>
              <a:rect l="l" t="t" r="r" b="b"/>
              <a:pathLst>
                <a:path w="5167" h="5109" extrusionOk="0">
                  <a:moveTo>
                    <a:pt x="4249" y="1"/>
                  </a:moveTo>
                  <a:cubicBezTo>
                    <a:pt x="4179" y="1"/>
                    <a:pt x="4106" y="24"/>
                    <a:pt x="4033" y="68"/>
                  </a:cubicBezTo>
                  <a:lnTo>
                    <a:pt x="2206" y="1171"/>
                  </a:lnTo>
                  <a:cubicBezTo>
                    <a:pt x="2017" y="1265"/>
                    <a:pt x="1985" y="1549"/>
                    <a:pt x="2143" y="1706"/>
                  </a:cubicBezTo>
                  <a:lnTo>
                    <a:pt x="2300" y="1864"/>
                  </a:lnTo>
                  <a:lnTo>
                    <a:pt x="0" y="4164"/>
                  </a:lnTo>
                  <a:lnTo>
                    <a:pt x="945" y="5109"/>
                  </a:lnTo>
                  <a:lnTo>
                    <a:pt x="3245" y="2809"/>
                  </a:lnTo>
                  <a:lnTo>
                    <a:pt x="3434" y="2998"/>
                  </a:lnTo>
                  <a:cubicBezTo>
                    <a:pt x="3502" y="3066"/>
                    <a:pt x="3594" y="3099"/>
                    <a:pt x="3684" y="3099"/>
                  </a:cubicBezTo>
                  <a:cubicBezTo>
                    <a:pt x="3802" y="3099"/>
                    <a:pt x="3916" y="3042"/>
                    <a:pt x="3970" y="2935"/>
                  </a:cubicBezTo>
                  <a:lnTo>
                    <a:pt x="5073" y="1108"/>
                  </a:lnTo>
                  <a:cubicBezTo>
                    <a:pt x="5167" y="1013"/>
                    <a:pt x="5167" y="793"/>
                    <a:pt x="5041" y="698"/>
                  </a:cubicBezTo>
                  <a:lnTo>
                    <a:pt x="4474" y="100"/>
                  </a:lnTo>
                  <a:cubicBezTo>
                    <a:pt x="4406" y="32"/>
                    <a:pt x="4330" y="1"/>
                    <a:pt x="4249"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1" name="Google Shape;1171;p82"/>
          <p:cNvGrpSpPr/>
          <p:nvPr/>
        </p:nvGrpSpPr>
        <p:grpSpPr>
          <a:xfrm>
            <a:off x="3403936" y="1816578"/>
            <a:ext cx="351024" cy="347301"/>
            <a:chOff x="946175" y="3619500"/>
            <a:chExt cx="296975" cy="293825"/>
          </a:xfrm>
        </p:grpSpPr>
        <p:sp>
          <p:nvSpPr>
            <p:cNvPr id="1172" name="Google Shape;1172;p82"/>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82"/>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82"/>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82"/>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82"/>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82"/>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8" name="Google Shape;1178;p82"/>
          <p:cNvGrpSpPr/>
          <p:nvPr/>
        </p:nvGrpSpPr>
        <p:grpSpPr>
          <a:xfrm>
            <a:off x="1306394" y="1900863"/>
            <a:ext cx="332593" cy="353645"/>
            <a:chOff x="-34755225" y="3202075"/>
            <a:chExt cx="274100" cy="291450"/>
          </a:xfrm>
        </p:grpSpPr>
        <p:sp>
          <p:nvSpPr>
            <p:cNvPr id="1179" name="Google Shape;1179;p82"/>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82"/>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82"/>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82"/>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82"/>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82"/>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82"/>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6" name="Google Shape;1186;p82"/>
          <p:cNvGrpSpPr/>
          <p:nvPr/>
        </p:nvGrpSpPr>
        <p:grpSpPr>
          <a:xfrm>
            <a:off x="1243620" y="3455232"/>
            <a:ext cx="311899" cy="339253"/>
            <a:chOff x="2104275" y="3806450"/>
            <a:chExt cx="442975" cy="481825"/>
          </a:xfrm>
        </p:grpSpPr>
        <p:sp>
          <p:nvSpPr>
            <p:cNvPr id="1187" name="Google Shape;1187;p82"/>
            <p:cNvSpPr/>
            <p:nvPr/>
          </p:nvSpPr>
          <p:spPr>
            <a:xfrm>
              <a:off x="2104275" y="3806450"/>
              <a:ext cx="442975" cy="481825"/>
            </a:xfrm>
            <a:custGeom>
              <a:avLst/>
              <a:gdLst/>
              <a:ahLst/>
              <a:cxnLst/>
              <a:rect l="l" t="t" r="r" b="b"/>
              <a:pathLst>
                <a:path w="17719" h="19273" extrusionOk="0">
                  <a:moveTo>
                    <a:pt x="8889" y="1130"/>
                  </a:moveTo>
                  <a:cubicBezTo>
                    <a:pt x="9660" y="1130"/>
                    <a:pt x="10482" y="2382"/>
                    <a:pt x="11039" y="4343"/>
                  </a:cubicBezTo>
                  <a:cubicBezTo>
                    <a:pt x="10308" y="4586"/>
                    <a:pt x="9594" y="4870"/>
                    <a:pt x="8895" y="5192"/>
                  </a:cubicBezTo>
                  <a:cubicBezTo>
                    <a:pt x="8194" y="4864"/>
                    <a:pt x="7474" y="4577"/>
                    <a:pt x="6742" y="4331"/>
                  </a:cubicBezTo>
                  <a:cubicBezTo>
                    <a:pt x="7302" y="2379"/>
                    <a:pt x="8121" y="1130"/>
                    <a:pt x="8889" y="1130"/>
                  </a:cubicBezTo>
                  <a:close/>
                  <a:moveTo>
                    <a:pt x="6471" y="5445"/>
                  </a:moveTo>
                  <a:cubicBezTo>
                    <a:pt x="6830" y="5565"/>
                    <a:pt x="7200" y="5704"/>
                    <a:pt x="7570" y="5854"/>
                  </a:cubicBezTo>
                  <a:cubicBezTo>
                    <a:pt x="6571" y="6393"/>
                    <a:pt x="6878" y="6243"/>
                    <a:pt x="6273" y="6616"/>
                  </a:cubicBezTo>
                  <a:cubicBezTo>
                    <a:pt x="6330" y="6210"/>
                    <a:pt x="6396" y="5815"/>
                    <a:pt x="6471" y="5445"/>
                  </a:cubicBezTo>
                  <a:close/>
                  <a:moveTo>
                    <a:pt x="11307" y="5445"/>
                  </a:moveTo>
                  <a:cubicBezTo>
                    <a:pt x="11386" y="5815"/>
                    <a:pt x="11449" y="6210"/>
                    <a:pt x="11506" y="6616"/>
                  </a:cubicBezTo>
                  <a:cubicBezTo>
                    <a:pt x="10895" y="6240"/>
                    <a:pt x="11220" y="6399"/>
                    <a:pt x="10208" y="5854"/>
                  </a:cubicBezTo>
                  <a:cubicBezTo>
                    <a:pt x="10582" y="5704"/>
                    <a:pt x="10949" y="5565"/>
                    <a:pt x="11307" y="5445"/>
                  </a:cubicBezTo>
                  <a:close/>
                  <a:moveTo>
                    <a:pt x="13999" y="4845"/>
                  </a:moveTo>
                  <a:cubicBezTo>
                    <a:pt x="14142" y="5686"/>
                    <a:pt x="14870" y="6249"/>
                    <a:pt x="15661" y="6249"/>
                  </a:cubicBezTo>
                  <a:cubicBezTo>
                    <a:pt x="15873" y="6249"/>
                    <a:pt x="16089" y="6209"/>
                    <a:pt x="16300" y="6122"/>
                  </a:cubicBezTo>
                  <a:lnTo>
                    <a:pt x="16300" y="6122"/>
                  </a:lnTo>
                  <a:cubicBezTo>
                    <a:pt x="16201" y="6676"/>
                    <a:pt x="15821" y="7384"/>
                    <a:pt x="15183" y="8158"/>
                  </a:cubicBezTo>
                  <a:cubicBezTo>
                    <a:pt x="14993" y="8390"/>
                    <a:pt x="14761" y="8625"/>
                    <a:pt x="14535" y="8856"/>
                  </a:cubicBezTo>
                  <a:cubicBezTo>
                    <a:pt x="13963" y="8345"/>
                    <a:pt x="13361" y="7866"/>
                    <a:pt x="12735" y="7423"/>
                  </a:cubicBezTo>
                  <a:cubicBezTo>
                    <a:pt x="12662" y="6652"/>
                    <a:pt x="12551" y="5884"/>
                    <a:pt x="12394" y="5125"/>
                  </a:cubicBezTo>
                  <a:cubicBezTo>
                    <a:pt x="12921" y="4990"/>
                    <a:pt x="13457" y="4897"/>
                    <a:pt x="13999" y="4845"/>
                  </a:cubicBezTo>
                  <a:close/>
                  <a:moveTo>
                    <a:pt x="3779" y="4845"/>
                  </a:moveTo>
                  <a:cubicBezTo>
                    <a:pt x="4321" y="4897"/>
                    <a:pt x="4857" y="4990"/>
                    <a:pt x="5384" y="5129"/>
                  </a:cubicBezTo>
                  <a:cubicBezTo>
                    <a:pt x="5231" y="5887"/>
                    <a:pt x="5116" y="6652"/>
                    <a:pt x="5047" y="7423"/>
                  </a:cubicBezTo>
                  <a:cubicBezTo>
                    <a:pt x="4421" y="7869"/>
                    <a:pt x="3818" y="8348"/>
                    <a:pt x="3246" y="8859"/>
                  </a:cubicBezTo>
                  <a:cubicBezTo>
                    <a:pt x="3020" y="8625"/>
                    <a:pt x="2789" y="8393"/>
                    <a:pt x="2599" y="8161"/>
                  </a:cubicBezTo>
                  <a:cubicBezTo>
                    <a:pt x="1963" y="7387"/>
                    <a:pt x="1584" y="6685"/>
                    <a:pt x="1485" y="6125"/>
                  </a:cubicBezTo>
                  <a:lnTo>
                    <a:pt x="1485" y="6125"/>
                  </a:lnTo>
                  <a:cubicBezTo>
                    <a:pt x="1683" y="6207"/>
                    <a:pt x="1897" y="6249"/>
                    <a:pt x="2114" y="6249"/>
                  </a:cubicBezTo>
                  <a:cubicBezTo>
                    <a:pt x="2936" y="6246"/>
                    <a:pt x="3638" y="5655"/>
                    <a:pt x="3779" y="4845"/>
                  </a:cubicBezTo>
                  <a:close/>
                  <a:moveTo>
                    <a:pt x="4951" y="8893"/>
                  </a:moveTo>
                  <a:lnTo>
                    <a:pt x="4951" y="8893"/>
                  </a:lnTo>
                  <a:cubicBezTo>
                    <a:pt x="4945" y="9143"/>
                    <a:pt x="4939" y="9389"/>
                    <a:pt x="4939" y="9636"/>
                  </a:cubicBezTo>
                  <a:cubicBezTo>
                    <a:pt x="4939" y="9882"/>
                    <a:pt x="4945" y="10128"/>
                    <a:pt x="4951" y="10377"/>
                  </a:cubicBezTo>
                  <a:lnTo>
                    <a:pt x="4951" y="10377"/>
                  </a:lnTo>
                  <a:cubicBezTo>
                    <a:pt x="4637" y="10133"/>
                    <a:pt x="4348" y="9886"/>
                    <a:pt x="4065" y="9636"/>
                  </a:cubicBezTo>
                  <a:cubicBezTo>
                    <a:pt x="4348" y="9386"/>
                    <a:pt x="4637" y="9139"/>
                    <a:pt x="4951" y="8893"/>
                  </a:cubicBezTo>
                  <a:close/>
                  <a:moveTo>
                    <a:pt x="12828" y="8896"/>
                  </a:moveTo>
                  <a:lnTo>
                    <a:pt x="12828" y="8896"/>
                  </a:lnTo>
                  <a:cubicBezTo>
                    <a:pt x="13144" y="9139"/>
                    <a:pt x="13430" y="9386"/>
                    <a:pt x="13713" y="9636"/>
                  </a:cubicBezTo>
                  <a:cubicBezTo>
                    <a:pt x="13433" y="9886"/>
                    <a:pt x="13144" y="10133"/>
                    <a:pt x="12828" y="10380"/>
                  </a:cubicBezTo>
                  <a:cubicBezTo>
                    <a:pt x="12837" y="10130"/>
                    <a:pt x="12843" y="9883"/>
                    <a:pt x="12843" y="9636"/>
                  </a:cubicBezTo>
                  <a:cubicBezTo>
                    <a:pt x="12843" y="9389"/>
                    <a:pt x="12837" y="9143"/>
                    <a:pt x="12828" y="8896"/>
                  </a:cubicBezTo>
                  <a:close/>
                  <a:moveTo>
                    <a:pt x="8889" y="6447"/>
                  </a:moveTo>
                  <a:cubicBezTo>
                    <a:pt x="9850" y="6908"/>
                    <a:pt x="10774" y="7441"/>
                    <a:pt x="11657" y="8040"/>
                  </a:cubicBezTo>
                  <a:cubicBezTo>
                    <a:pt x="11693" y="8555"/>
                    <a:pt x="11714" y="9088"/>
                    <a:pt x="11714" y="9636"/>
                  </a:cubicBezTo>
                  <a:cubicBezTo>
                    <a:pt x="11714" y="10187"/>
                    <a:pt x="11693" y="10717"/>
                    <a:pt x="11657" y="11232"/>
                  </a:cubicBezTo>
                  <a:cubicBezTo>
                    <a:pt x="10774" y="11832"/>
                    <a:pt x="9853" y="12365"/>
                    <a:pt x="8895" y="12828"/>
                  </a:cubicBezTo>
                  <a:cubicBezTo>
                    <a:pt x="7932" y="12368"/>
                    <a:pt x="7007" y="11832"/>
                    <a:pt x="6125" y="11232"/>
                  </a:cubicBezTo>
                  <a:cubicBezTo>
                    <a:pt x="6086" y="10717"/>
                    <a:pt x="6068" y="10187"/>
                    <a:pt x="6068" y="9636"/>
                  </a:cubicBezTo>
                  <a:cubicBezTo>
                    <a:pt x="6068" y="9088"/>
                    <a:pt x="6089" y="8555"/>
                    <a:pt x="6125" y="8040"/>
                  </a:cubicBezTo>
                  <a:cubicBezTo>
                    <a:pt x="7004" y="7441"/>
                    <a:pt x="7929" y="6908"/>
                    <a:pt x="8889" y="6447"/>
                  </a:cubicBezTo>
                  <a:close/>
                  <a:moveTo>
                    <a:pt x="6273" y="12657"/>
                  </a:moveTo>
                  <a:lnTo>
                    <a:pt x="6273" y="12657"/>
                  </a:lnTo>
                  <a:cubicBezTo>
                    <a:pt x="6878" y="13033"/>
                    <a:pt x="6571" y="12879"/>
                    <a:pt x="7570" y="13418"/>
                  </a:cubicBezTo>
                  <a:cubicBezTo>
                    <a:pt x="7194" y="13569"/>
                    <a:pt x="6827" y="13708"/>
                    <a:pt x="6471" y="13828"/>
                  </a:cubicBezTo>
                  <a:cubicBezTo>
                    <a:pt x="6393" y="13455"/>
                    <a:pt x="6330" y="13063"/>
                    <a:pt x="6273" y="12657"/>
                  </a:cubicBezTo>
                  <a:close/>
                  <a:moveTo>
                    <a:pt x="11506" y="12657"/>
                  </a:moveTo>
                  <a:cubicBezTo>
                    <a:pt x="11449" y="13063"/>
                    <a:pt x="11386" y="13458"/>
                    <a:pt x="11307" y="13828"/>
                  </a:cubicBezTo>
                  <a:cubicBezTo>
                    <a:pt x="10949" y="13711"/>
                    <a:pt x="10582" y="13569"/>
                    <a:pt x="10208" y="13418"/>
                  </a:cubicBezTo>
                  <a:cubicBezTo>
                    <a:pt x="11181" y="12898"/>
                    <a:pt x="10937" y="13009"/>
                    <a:pt x="11506" y="12657"/>
                  </a:cubicBezTo>
                  <a:close/>
                  <a:moveTo>
                    <a:pt x="14535" y="10416"/>
                  </a:moveTo>
                  <a:cubicBezTo>
                    <a:pt x="14761" y="10648"/>
                    <a:pt x="14993" y="10883"/>
                    <a:pt x="15183" y="11115"/>
                  </a:cubicBezTo>
                  <a:cubicBezTo>
                    <a:pt x="15818" y="11886"/>
                    <a:pt x="16198" y="12590"/>
                    <a:pt x="16294" y="13147"/>
                  </a:cubicBezTo>
                  <a:cubicBezTo>
                    <a:pt x="16095" y="13066"/>
                    <a:pt x="15881" y="13024"/>
                    <a:pt x="15665" y="13024"/>
                  </a:cubicBezTo>
                  <a:cubicBezTo>
                    <a:pt x="14843" y="13024"/>
                    <a:pt x="14141" y="13617"/>
                    <a:pt x="13999" y="14424"/>
                  </a:cubicBezTo>
                  <a:cubicBezTo>
                    <a:pt x="13457" y="14376"/>
                    <a:pt x="12921" y="14280"/>
                    <a:pt x="12394" y="14144"/>
                  </a:cubicBezTo>
                  <a:cubicBezTo>
                    <a:pt x="12551" y="13385"/>
                    <a:pt x="12662" y="12620"/>
                    <a:pt x="12735" y="11850"/>
                  </a:cubicBezTo>
                  <a:cubicBezTo>
                    <a:pt x="13361" y="11407"/>
                    <a:pt x="13963" y="10928"/>
                    <a:pt x="14535" y="10416"/>
                  </a:cubicBezTo>
                  <a:close/>
                  <a:moveTo>
                    <a:pt x="3243" y="10416"/>
                  </a:moveTo>
                  <a:cubicBezTo>
                    <a:pt x="3815" y="10928"/>
                    <a:pt x="4418" y="11407"/>
                    <a:pt x="5044" y="11850"/>
                  </a:cubicBezTo>
                  <a:cubicBezTo>
                    <a:pt x="5116" y="12620"/>
                    <a:pt x="5228" y="13385"/>
                    <a:pt x="5384" y="14144"/>
                  </a:cubicBezTo>
                  <a:cubicBezTo>
                    <a:pt x="4554" y="14353"/>
                    <a:pt x="3815" y="14456"/>
                    <a:pt x="3207" y="14456"/>
                  </a:cubicBezTo>
                  <a:cubicBezTo>
                    <a:pt x="2366" y="14456"/>
                    <a:pt x="1778" y="14258"/>
                    <a:pt x="1554" y="13870"/>
                  </a:cubicBezTo>
                  <a:cubicBezTo>
                    <a:pt x="1238" y="13322"/>
                    <a:pt x="1626" y="12292"/>
                    <a:pt x="2596" y="11115"/>
                  </a:cubicBezTo>
                  <a:cubicBezTo>
                    <a:pt x="2786" y="10883"/>
                    <a:pt x="3020" y="10648"/>
                    <a:pt x="3243" y="10416"/>
                  </a:cubicBezTo>
                  <a:close/>
                  <a:moveTo>
                    <a:pt x="8889" y="14081"/>
                  </a:moveTo>
                  <a:cubicBezTo>
                    <a:pt x="9588" y="14403"/>
                    <a:pt x="10308" y="14689"/>
                    <a:pt x="11039" y="14933"/>
                  </a:cubicBezTo>
                  <a:cubicBezTo>
                    <a:pt x="10482" y="16890"/>
                    <a:pt x="9660" y="18143"/>
                    <a:pt x="8889" y="18143"/>
                  </a:cubicBezTo>
                  <a:cubicBezTo>
                    <a:pt x="8118" y="18143"/>
                    <a:pt x="7296" y="16887"/>
                    <a:pt x="6739" y="14924"/>
                  </a:cubicBezTo>
                  <a:cubicBezTo>
                    <a:pt x="7471" y="14683"/>
                    <a:pt x="8188" y="14400"/>
                    <a:pt x="8889" y="14081"/>
                  </a:cubicBezTo>
                  <a:close/>
                  <a:moveTo>
                    <a:pt x="8889" y="0"/>
                  </a:moveTo>
                  <a:cubicBezTo>
                    <a:pt x="7396" y="0"/>
                    <a:pt x="6312" y="1708"/>
                    <a:pt x="5658" y="4014"/>
                  </a:cubicBezTo>
                  <a:cubicBezTo>
                    <a:pt x="4902" y="3825"/>
                    <a:pt x="4201" y="3719"/>
                    <a:pt x="3568" y="3698"/>
                  </a:cubicBezTo>
                  <a:cubicBezTo>
                    <a:pt x="3260" y="3171"/>
                    <a:pt x="2700" y="2861"/>
                    <a:pt x="2111" y="2861"/>
                  </a:cubicBezTo>
                  <a:cubicBezTo>
                    <a:pt x="1963" y="2861"/>
                    <a:pt x="1813" y="2881"/>
                    <a:pt x="1665" y="2921"/>
                  </a:cubicBezTo>
                  <a:cubicBezTo>
                    <a:pt x="928" y="3123"/>
                    <a:pt x="419" y="3792"/>
                    <a:pt x="422" y="4556"/>
                  </a:cubicBezTo>
                  <a:cubicBezTo>
                    <a:pt x="422" y="4716"/>
                    <a:pt x="449" y="4876"/>
                    <a:pt x="497" y="5026"/>
                  </a:cubicBezTo>
                  <a:cubicBezTo>
                    <a:pt x="63" y="6017"/>
                    <a:pt x="485" y="7372"/>
                    <a:pt x="1726" y="8878"/>
                  </a:cubicBezTo>
                  <a:cubicBezTo>
                    <a:pt x="1933" y="9130"/>
                    <a:pt x="2183" y="9383"/>
                    <a:pt x="2430" y="9636"/>
                  </a:cubicBezTo>
                  <a:cubicBezTo>
                    <a:pt x="2183" y="9892"/>
                    <a:pt x="1933" y="10145"/>
                    <a:pt x="1726" y="10398"/>
                  </a:cubicBezTo>
                  <a:cubicBezTo>
                    <a:pt x="407" y="12000"/>
                    <a:pt x="0" y="13434"/>
                    <a:pt x="578" y="14436"/>
                  </a:cubicBezTo>
                  <a:cubicBezTo>
                    <a:pt x="1045" y="15246"/>
                    <a:pt x="2003" y="15593"/>
                    <a:pt x="3225" y="15593"/>
                  </a:cubicBezTo>
                  <a:cubicBezTo>
                    <a:pt x="3954" y="15593"/>
                    <a:pt x="4782" y="15460"/>
                    <a:pt x="5652" y="15240"/>
                  </a:cubicBezTo>
                  <a:cubicBezTo>
                    <a:pt x="6306" y="17556"/>
                    <a:pt x="7396" y="19272"/>
                    <a:pt x="8889" y="19272"/>
                  </a:cubicBezTo>
                  <a:cubicBezTo>
                    <a:pt x="10383" y="19272"/>
                    <a:pt x="11473" y="17559"/>
                    <a:pt x="12126" y="15246"/>
                  </a:cubicBezTo>
                  <a:cubicBezTo>
                    <a:pt x="12810" y="15424"/>
                    <a:pt x="13509" y="15532"/>
                    <a:pt x="14210" y="15572"/>
                  </a:cubicBezTo>
                  <a:cubicBezTo>
                    <a:pt x="14519" y="16101"/>
                    <a:pt x="15083" y="16413"/>
                    <a:pt x="15674" y="16413"/>
                  </a:cubicBezTo>
                  <a:cubicBezTo>
                    <a:pt x="15820" y="16413"/>
                    <a:pt x="15968" y="16394"/>
                    <a:pt x="16113" y="16354"/>
                  </a:cubicBezTo>
                  <a:cubicBezTo>
                    <a:pt x="16851" y="16153"/>
                    <a:pt x="17363" y="15484"/>
                    <a:pt x="17360" y="14719"/>
                  </a:cubicBezTo>
                  <a:cubicBezTo>
                    <a:pt x="17357" y="14560"/>
                    <a:pt x="17333" y="14400"/>
                    <a:pt x="17285" y="14247"/>
                  </a:cubicBezTo>
                  <a:cubicBezTo>
                    <a:pt x="17718" y="13256"/>
                    <a:pt x="17297" y="11904"/>
                    <a:pt x="16056" y="10398"/>
                  </a:cubicBezTo>
                  <a:cubicBezTo>
                    <a:pt x="15848" y="10142"/>
                    <a:pt x="15595" y="9889"/>
                    <a:pt x="15351" y="9636"/>
                  </a:cubicBezTo>
                  <a:cubicBezTo>
                    <a:pt x="15595" y="9383"/>
                    <a:pt x="15848" y="9130"/>
                    <a:pt x="16056" y="8878"/>
                  </a:cubicBezTo>
                  <a:cubicBezTo>
                    <a:pt x="17261" y="7414"/>
                    <a:pt x="17694" y="6095"/>
                    <a:pt x="17279" y="5044"/>
                  </a:cubicBezTo>
                  <a:cubicBezTo>
                    <a:pt x="17330" y="4885"/>
                    <a:pt x="17357" y="4722"/>
                    <a:pt x="17360" y="4556"/>
                  </a:cubicBezTo>
                  <a:cubicBezTo>
                    <a:pt x="17363" y="3792"/>
                    <a:pt x="16851" y="3120"/>
                    <a:pt x="16113" y="2918"/>
                  </a:cubicBezTo>
                  <a:cubicBezTo>
                    <a:pt x="15967" y="2879"/>
                    <a:pt x="15819" y="2860"/>
                    <a:pt x="15673" y="2860"/>
                  </a:cubicBezTo>
                  <a:cubicBezTo>
                    <a:pt x="15080" y="2860"/>
                    <a:pt x="14517" y="3173"/>
                    <a:pt x="14210" y="3704"/>
                  </a:cubicBezTo>
                  <a:cubicBezTo>
                    <a:pt x="13506" y="3743"/>
                    <a:pt x="12810" y="3852"/>
                    <a:pt x="12126" y="4029"/>
                  </a:cubicBezTo>
                  <a:cubicBezTo>
                    <a:pt x="11473" y="1714"/>
                    <a:pt x="10383" y="0"/>
                    <a:pt x="8889"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sp>
          <p:nvSpPr>
            <p:cNvPr id="1188" name="Google Shape;1188;p82"/>
            <p:cNvSpPr/>
            <p:nvPr/>
          </p:nvSpPr>
          <p:spPr>
            <a:xfrm>
              <a:off x="2284200" y="4005050"/>
              <a:ext cx="84700" cy="84700"/>
            </a:xfrm>
            <a:custGeom>
              <a:avLst/>
              <a:gdLst/>
              <a:ahLst/>
              <a:cxnLst/>
              <a:rect l="l" t="t" r="r" b="b"/>
              <a:pathLst>
                <a:path w="3388" h="3388" extrusionOk="0">
                  <a:moveTo>
                    <a:pt x="1692" y="0"/>
                  </a:moveTo>
                  <a:cubicBezTo>
                    <a:pt x="756" y="0"/>
                    <a:pt x="0" y="756"/>
                    <a:pt x="0" y="1692"/>
                  </a:cubicBezTo>
                  <a:cubicBezTo>
                    <a:pt x="0" y="2629"/>
                    <a:pt x="756" y="3388"/>
                    <a:pt x="1692" y="3388"/>
                  </a:cubicBezTo>
                  <a:cubicBezTo>
                    <a:pt x="2629" y="3388"/>
                    <a:pt x="3388" y="2629"/>
                    <a:pt x="3388" y="1692"/>
                  </a:cubicBezTo>
                  <a:cubicBezTo>
                    <a:pt x="3388" y="756"/>
                    <a:pt x="2629" y="0"/>
                    <a:pt x="1692"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35D74"/>
                </a:solidFill>
                <a:latin typeface="Arial"/>
                <a:ea typeface="Arial"/>
                <a:cs typeface="Arial"/>
                <a:sym typeface="Arial"/>
              </a:endParaRPr>
            </a:p>
          </p:txBody>
        </p:sp>
      </p:grpSp>
      <p:grpSp>
        <p:nvGrpSpPr>
          <p:cNvPr id="1189" name="Google Shape;1189;p82"/>
          <p:cNvGrpSpPr/>
          <p:nvPr/>
        </p:nvGrpSpPr>
        <p:grpSpPr>
          <a:xfrm>
            <a:off x="2633081" y="1228559"/>
            <a:ext cx="356497" cy="354586"/>
            <a:chOff x="-29946000" y="3183175"/>
            <a:chExt cx="293800" cy="292225"/>
          </a:xfrm>
        </p:grpSpPr>
        <p:sp>
          <p:nvSpPr>
            <p:cNvPr id="1190" name="Google Shape;1190;p82"/>
            <p:cNvSpPr/>
            <p:nvPr/>
          </p:nvSpPr>
          <p:spPr>
            <a:xfrm>
              <a:off x="-29839675" y="3355650"/>
              <a:ext cx="186700" cy="33900"/>
            </a:xfrm>
            <a:custGeom>
              <a:avLst/>
              <a:gdLst/>
              <a:ahLst/>
              <a:cxnLst/>
              <a:rect l="l" t="t" r="r" b="b"/>
              <a:pathLst>
                <a:path w="7468" h="1356" extrusionOk="0">
                  <a:moveTo>
                    <a:pt x="568" y="1"/>
                  </a:moveTo>
                  <a:cubicBezTo>
                    <a:pt x="568" y="505"/>
                    <a:pt x="379" y="977"/>
                    <a:pt x="1" y="1356"/>
                  </a:cubicBezTo>
                  <a:lnTo>
                    <a:pt x="7467" y="1356"/>
                  </a:lnTo>
                  <a:lnTo>
                    <a:pt x="7467"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82"/>
            <p:cNvSpPr/>
            <p:nvPr/>
          </p:nvSpPr>
          <p:spPr>
            <a:xfrm>
              <a:off x="-29824700" y="3406850"/>
              <a:ext cx="172500" cy="68550"/>
            </a:xfrm>
            <a:custGeom>
              <a:avLst/>
              <a:gdLst/>
              <a:ahLst/>
              <a:cxnLst/>
              <a:rect l="l" t="t" r="r" b="b"/>
              <a:pathLst>
                <a:path w="6900" h="2742" extrusionOk="0">
                  <a:moveTo>
                    <a:pt x="0" y="1"/>
                  </a:moveTo>
                  <a:cubicBezTo>
                    <a:pt x="662" y="505"/>
                    <a:pt x="1134" y="1292"/>
                    <a:pt x="1292" y="2237"/>
                  </a:cubicBezTo>
                  <a:cubicBezTo>
                    <a:pt x="1355" y="2395"/>
                    <a:pt x="1292" y="2584"/>
                    <a:pt x="1260" y="2742"/>
                  </a:cubicBezTo>
                  <a:lnTo>
                    <a:pt x="6553" y="2742"/>
                  </a:lnTo>
                  <a:cubicBezTo>
                    <a:pt x="6742" y="2742"/>
                    <a:pt x="6900" y="2584"/>
                    <a:pt x="6900" y="2395"/>
                  </a:cubicBezTo>
                  <a:lnTo>
                    <a:pt x="6900" y="1"/>
                  </a:ln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82"/>
            <p:cNvSpPr/>
            <p:nvPr/>
          </p:nvSpPr>
          <p:spPr>
            <a:xfrm>
              <a:off x="-29756975" y="3183175"/>
              <a:ext cx="69325" cy="68550"/>
            </a:xfrm>
            <a:custGeom>
              <a:avLst/>
              <a:gdLst/>
              <a:ahLst/>
              <a:cxnLst/>
              <a:rect l="l" t="t" r="r" b="b"/>
              <a:pathLst>
                <a:path w="2773" h="2742" extrusionOk="0">
                  <a:moveTo>
                    <a:pt x="1387" y="0"/>
                  </a:moveTo>
                  <a:cubicBezTo>
                    <a:pt x="631" y="0"/>
                    <a:pt x="1" y="630"/>
                    <a:pt x="1" y="1386"/>
                  </a:cubicBezTo>
                  <a:cubicBezTo>
                    <a:pt x="1" y="2111"/>
                    <a:pt x="631" y="2741"/>
                    <a:pt x="1387" y="2741"/>
                  </a:cubicBezTo>
                  <a:cubicBezTo>
                    <a:pt x="2143" y="2741"/>
                    <a:pt x="2773" y="2174"/>
                    <a:pt x="2773" y="1386"/>
                  </a:cubicBezTo>
                  <a:cubicBezTo>
                    <a:pt x="2773" y="630"/>
                    <a:pt x="2143" y="0"/>
                    <a:pt x="1387"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82"/>
            <p:cNvSpPr/>
            <p:nvPr/>
          </p:nvSpPr>
          <p:spPr>
            <a:xfrm>
              <a:off x="-29790850" y="3269025"/>
              <a:ext cx="137875" cy="68550"/>
            </a:xfrm>
            <a:custGeom>
              <a:avLst/>
              <a:gdLst/>
              <a:ahLst/>
              <a:cxnLst/>
              <a:rect l="l" t="t" r="r" b="b"/>
              <a:pathLst>
                <a:path w="5515" h="2742" extrusionOk="0">
                  <a:moveTo>
                    <a:pt x="2773" y="0"/>
                  </a:moveTo>
                  <a:cubicBezTo>
                    <a:pt x="1419" y="0"/>
                    <a:pt x="221" y="1040"/>
                    <a:pt x="32" y="2363"/>
                  </a:cubicBezTo>
                  <a:cubicBezTo>
                    <a:pt x="1" y="2552"/>
                    <a:pt x="158" y="2741"/>
                    <a:pt x="379" y="2741"/>
                  </a:cubicBezTo>
                  <a:lnTo>
                    <a:pt x="5136" y="2741"/>
                  </a:lnTo>
                  <a:cubicBezTo>
                    <a:pt x="5357" y="2741"/>
                    <a:pt x="5514" y="2552"/>
                    <a:pt x="5514" y="2363"/>
                  </a:cubicBezTo>
                  <a:cubicBezTo>
                    <a:pt x="5294" y="1008"/>
                    <a:pt x="4160" y="0"/>
                    <a:pt x="277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82"/>
            <p:cNvSpPr/>
            <p:nvPr/>
          </p:nvSpPr>
          <p:spPr>
            <a:xfrm>
              <a:off x="-29911350" y="3321000"/>
              <a:ext cx="69325" cy="68550"/>
            </a:xfrm>
            <a:custGeom>
              <a:avLst/>
              <a:gdLst/>
              <a:ahLst/>
              <a:cxnLst/>
              <a:rect l="l" t="t" r="r" b="b"/>
              <a:pathLst>
                <a:path w="2773" h="2742" extrusionOk="0">
                  <a:moveTo>
                    <a:pt x="1387" y="1"/>
                  </a:moveTo>
                  <a:cubicBezTo>
                    <a:pt x="631" y="1"/>
                    <a:pt x="1" y="599"/>
                    <a:pt x="1" y="1387"/>
                  </a:cubicBezTo>
                  <a:cubicBezTo>
                    <a:pt x="1" y="2143"/>
                    <a:pt x="631" y="2742"/>
                    <a:pt x="1387" y="2742"/>
                  </a:cubicBezTo>
                  <a:cubicBezTo>
                    <a:pt x="2143" y="2742"/>
                    <a:pt x="2773" y="2143"/>
                    <a:pt x="2773" y="1387"/>
                  </a:cubicBezTo>
                  <a:cubicBezTo>
                    <a:pt x="2773" y="599"/>
                    <a:pt x="2143" y="1"/>
                    <a:pt x="138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82"/>
            <p:cNvSpPr/>
            <p:nvPr/>
          </p:nvSpPr>
          <p:spPr>
            <a:xfrm>
              <a:off x="-29946000" y="3406850"/>
              <a:ext cx="137075" cy="67775"/>
            </a:xfrm>
            <a:custGeom>
              <a:avLst/>
              <a:gdLst/>
              <a:ahLst/>
              <a:cxnLst/>
              <a:rect l="l" t="t" r="r" b="b"/>
              <a:pathLst>
                <a:path w="5483" h="2711" extrusionOk="0">
                  <a:moveTo>
                    <a:pt x="2773" y="1"/>
                  </a:moveTo>
                  <a:cubicBezTo>
                    <a:pt x="1387" y="1"/>
                    <a:pt x="252" y="1009"/>
                    <a:pt x="63" y="2300"/>
                  </a:cubicBezTo>
                  <a:cubicBezTo>
                    <a:pt x="0" y="2521"/>
                    <a:pt x="158" y="2710"/>
                    <a:pt x="410" y="2710"/>
                  </a:cubicBezTo>
                  <a:lnTo>
                    <a:pt x="5136" y="2710"/>
                  </a:lnTo>
                  <a:cubicBezTo>
                    <a:pt x="5325" y="2710"/>
                    <a:pt x="5482" y="2521"/>
                    <a:pt x="5482" y="2300"/>
                  </a:cubicBezTo>
                  <a:cubicBezTo>
                    <a:pt x="5293" y="1009"/>
                    <a:pt x="4159" y="1"/>
                    <a:pt x="2773"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96" name="Google Shape;1196;p82"/>
          <p:cNvSpPr txBox="1"/>
          <p:nvPr/>
        </p:nvSpPr>
        <p:spPr>
          <a:xfrm>
            <a:off x="4464625" y="1821500"/>
            <a:ext cx="4371600" cy="21348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GB" dirty="0">
                <a:solidFill>
                  <a:schemeClr val="lt1"/>
                </a:solidFill>
                <a:latin typeface="Maven Pro"/>
                <a:ea typeface="Maven Pro"/>
                <a:cs typeface="Maven Pro"/>
                <a:sym typeface="Maven Pro"/>
              </a:rPr>
              <a:t>The project focuses on the development and deployment of a smart solution for subject-wise preparation of question banks for implementation at an institution. In this web platform it aims to create a database of questions on an IT-supported platform and provide the faculty with options to create different types of question papers of varying difficulty levels on demand. </a:t>
            </a:r>
            <a:endParaRPr dirty="0">
              <a:latin typeface="Maven Pro"/>
              <a:ea typeface="Maven Pro"/>
              <a:cs typeface="Maven Pro"/>
              <a:sym typeface="Maven P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0"/>
        <p:cNvGrpSpPr/>
        <p:nvPr/>
      </p:nvGrpSpPr>
      <p:grpSpPr>
        <a:xfrm>
          <a:off x="0" y="0"/>
          <a:ext cx="0" cy="0"/>
          <a:chOff x="0" y="0"/>
          <a:chExt cx="0" cy="0"/>
        </a:xfrm>
      </p:grpSpPr>
      <p:sp>
        <p:nvSpPr>
          <p:cNvPr id="1201" name="Google Shape;1201;p83"/>
          <p:cNvSpPr txBox="1">
            <a:spLocks noGrp="1"/>
          </p:cNvSpPr>
          <p:nvPr>
            <p:ph type="body" idx="1"/>
          </p:nvPr>
        </p:nvSpPr>
        <p:spPr>
          <a:xfrm>
            <a:off x="563050" y="1233150"/>
            <a:ext cx="5444400" cy="27954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1200"/>
              </a:spcBef>
              <a:spcAft>
                <a:spcPts val="0"/>
              </a:spcAft>
              <a:buSzPts val="1400"/>
              <a:buChar char="●"/>
            </a:pPr>
            <a:r>
              <a:rPr lang="en-GB" sz="1400"/>
              <a:t>Faculties can refer to the Question bank for the purpose of setting the question papers for internal assessment as well as for their term end examination.</a:t>
            </a:r>
            <a:endParaRPr sz="1400"/>
          </a:p>
          <a:p>
            <a:pPr marL="457200" lvl="0" indent="0" algn="l" rtl="0">
              <a:lnSpc>
                <a:spcPct val="115000"/>
              </a:lnSpc>
              <a:spcBef>
                <a:spcPts val="1200"/>
              </a:spcBef>
              <a:spcAft>
                <a:spcPts val="0"/>
              </a:spcAft>
              <a:buNone/>
            </a:pPr>
            <a:endParaRPr sz="100"/>
          </a:p>
          <a:p>
            <a:pPr marL="457200" lvl="0" indent="-317500" algn="l" rtl="0">
              <a:lnSpc>
                <a:spcPct val="115000"/>
              </a:lnSpc>
              <a:spcBef>
                <a:spcPts val="1200"/>
              </a:spcBef>
              <a:spcAft>
                <a:spcPts val="0"/>
              </a:spcAft>
              <a:buSzPts val="1400"/>
              <a:buChar char="●"/>
            </a:pPr>
            <a:r>
              <a:rPr lang="en-GB" sz="1400"/>
              <a:t>Teachers can also refer to question bank for continuous evaluation of students. After completing one unit of any course, teachers can give some assignments to students to workout based on this question bank.</a:t>
            </a:r>
            <a:endParaRPr sz="1400"/>
          </a:p>
          <a:p>
            <a:pPr marL="0" lvl="0" indent="0" algn="l" rtl="0">
              <a:spcBef>
                <a:spcPts val="1200"/>
              </a:spcBef>
              <a:spcAft>
                <a:spcPts val="0"/>
              </a:spcAft>
              <a:buNone/>
            </a:pPr>
            <a:endParaRPr sz="1400"/>
          </a:p>
          <a:p>
            <a:pPr marL="0" lvl="0" indent="0" algn="l" rtl="0">
              <a:spcBef>
                <a:spcPts val="0"/>
              </a:spcBef>
              <a:spcAft>
                <a:spcPts val="0"/>
              </a:spcAft>
              <a:buNone/>
            </a:pPr>
            <a:endParaRPr sz="1400"/>
          </a:p>
          <a:p>
            <a:pPr marL="0" lvl="0" indent="0" algn="l" rtl="0">
              <a:spcBef>
                <a:spcPts val="0"/>
              </a:spcBef>
              <a:spcAft>
                <a:spcPts val="0"/>
              </a:spcAft>
              <a:buNone/>
            </a:pPr>
            <a:endParaRPr sz="1400"/>
          </a:p>
        </p:txBody>
      </p:sp>
      <p:sp>
        <p:nvSpPr>
          <p:cNvPr id="1202" name="Google Shape;1202;p83"/>
          <p:cNvSpPr txBox="1">
            <a:spLocks noGrp="1"/>
          </p:cNvSpPr>
          <p:nvPr>
            <p:ph type="ctrTitle"/>
          </p:nvPr>
        </p:nvSpPr>
        <p:spPr>
          <a:xfrm>
            <a:off x="597900" y="390775"/>
            <a:ext cx="56190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Who will be benefitted?</a:t>
            </a:r>
            <a:endParaRPr b="1"/>
          </a:p>
        </p:txBody>
      </p:sp>
      <p:pic>
        <p:nvPicPr>
          <p:cNvPr id="1203" name="Google Shape;1203;p83"/>
          <p:cNvPicPr preferRelativeResize="0"/>
          <p:nvPr/>
        </p:nvPicPr>
        <p:blipFill>
          <a:blip r:embed="rId3">
            <a:alphaModFix/>
          </a:blip>
          <a:stretch>
            <a:fillRect/>
          </a:stretch>
        </p:blipFill>
        <p:spPr>
          <a:xfrm>
            <a:off x="6601150" y="1422825"/>
            <a:ext cx="1834975" cy="2018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7"/>
        <p:cNvGrpSpPr/>
        <p:nvPr/>
      </p:nvGrpSpPr>
      <p:grpSpPr>
        <a:xfrm>
          <a:off x="0" y="0"/>
          <a:ext cx="0" cy="0"/>
          <a:chOff x="0" y="0"/>
          <a:chExt cx="0" cy="0"/>
        </a:xfrm>
      </p:grpSpPr>
      <p:sp>
        <p:nvSpPr>
          <p:cNvPr id="1208" name="Google Shape;1208;p84"/>
          <p:cNvSpPr txBox="1">
            <a:spLocks noGrp="1"/>
          </p:cNvSpPr>
          <p:nvPr>
            <p:ph type="ctrTitle" idx="4"/>
          </p:nvPr>
        </p:nvSpPr>
        <p:spPr>
          <a:xfrm>
            <a:off x="618825" y="657350"/>
            <a:ext cx="6153600" cy="577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600"/>
              <a:buNone/>
            </a:pPr>
            <a:r>
              <a:rPr lang="en-GB"/>
              <a:t>UNDERSTANDING THE PROBLEM</a:t>
            </a:r>
            <a:endParaRPr/>
          </a:p>
        </p:txBody>
      </p:sp>
      <p:sp>
        <p:nvSpPr>
          <p:cNvPr id="1209" name="Google Shape;1209;p84"/>
          <p:cNvSpPr txBox="1">
            <a:spLocks noGrp="1"/>
          </p:cNvSpPr>
          <p:nvPr>
            <p:ph type="ctrTitle"/>
          </p:nvPr>
        </p:nvSpPr>
        <p:spPr>
          <a:xfrm>
            <a:off x="943800" y="1358913"/>
            <a:ext cx="7256400" cy="1109400"/>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1800"/>
              <a:buNone/>
            </a:pPr>
            <a:r>
              <a:rPr lang="en-GB" sz="1600">
                <a:latin typeface="Maven Pro"/>
                <a:ea typeface="Maven Pro"/>
                <a:cs typeface="Maven Pro"/>
                <a:sym typeface="Maven Pro"/>
              </a:rPr>
              <a:t>Nowadays a huge part of the studying system and preparation for exams has become online based on this post-Covid situation. Teachers does not get the students for face to face checking their preparation every time.</a:t>
            </a:r>
            <a:endParaRPr sz="2900">
              <a:latin typeface="Maven Pro"/>
              <a:ea typeface="Maven Pro"/>
              <a:cs typeface="Maven Pro"/>
              <a:sym typeface="Maven Pro"/>
            </a:endParaRPr>
          </a:p>
        </p:txBody>
      </p:sp>
      <p:grpSp>
        <p:nvGrpSpPr>
          <p:cNvPr id="1210" name="Google Shape;1210;p84"/>
          <p:cNvGrpSpPr/>
          <p:nvPr/>
        </p:nvGrpSpPr>
        <p:grpSpPr>
          <a:xfrm>
            <a:off x="2466797" y="2837754"/>
            <a:ext cx="4594823" cy="1842617"/>
            <a:chOff x="3834069" y="2439811"/>
            <a:chExt cx="2413628" cy="967914"/>
          </a:xfrm>
        </p:grpSpPr>
        <p:grpSp>
          <p:nvGrpSpPr>
            <p:cNvPr id="1211" name="Google Shape;1211;p84"/>
            <p:cNvGrpSpPr/>
            <p:nvPr/>
          </p:nvGrpSpPr>
          <p:grpSpPr>
            <a:xfrm>
              <a:off x="4960453" y="2469658"/>
              <a:ext cx="1287244" cy="885527"/>
              <a:chOff x="4960453" y="2469658"/>
              <a:chExt cx="1287244" cy="885527"/>
            </a:xfrm>
          </p:grpSpPr>
          <p:sp>
            <p:nvSpPr>
              <p:cNvPr id="1212" name="Google Shape;1212;p84"/>
              <p:cNvSpPr/>
              <p:nvPr/>
            </p:nvSpPr>
            <p:spPr>
              <a:xfrm>
                <a:off x="4960453" y="3257061"/>
                <a:ext cx="128724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84"/>
              <p:cNvSpPr/>
              <p:nvPr/>
            </p:nvSpPr>
            <p:spPr>
              <a:xfrm>
                <a:off x="4960454" y="3099580"/>
                <a:ext cx="1051349" cy="98140"/>
              </a:xfrm>
              <a:custGeom>
                <a:avLst/>
                <a:gdLst/>
                <a:ahLst/>
                <a:cxnLst/>
                <a:rect l="l" t="t" r="r" b="b"/>
                <a:pathLst>
                  <a:path w="42851" h="6286" extrusionOk="0">
                    <a:moveTo>
                      <a:pt x="0" y="0"/>
                    </a:moveTo>
                    <a:lnTo>
                      <a:pt x="0" y="6285"/>
                    </a:lnTo>
                    <a:lnTo>
                      <a:pt x="42851" y="6285"/>
                    </a:lnTo>
                    <a:lnTo>
                      <a:pt x="42851"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84"/>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84"/>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84"/>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84"/>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18" name="Google Shape;1218;p84"/>
            <p:cNvGrpSpPr/>
            <p:nvPr/>
          </p:nvGrpSpPr>
          <p:grpSpPr>
            <a:xfrm>
              <a:off x="3834069" y="2469658"/>
              <a:ext cx="1129846" cy="885527"/>
              <a:chOff x="3834069" y="2469658"/>
              <a:chExt cx="1129846" cy="885527"/>
            </a:xfrm>
          </p:grpSpPr>
          <p:sp>
            <p:nvSpPr>
              <p:cNvPr id="1219" name="Google Shape;1219;p84"/>
              <p:cNvSpPr/>
              <p:nvPr/>
            </p:nvSpPr>
            <p:spPr>
              <a:xfrm>
                <a:off x="3834069" y="3257061"/>
                <a:ext cx="1129846"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84"/>
              <p:cNvSpPr/>
              <p:nvPr/>
            </p:nvSpPr>
            <p:spPr>
              <a:xfrm>
                <a:off x="4093459" y="3099580"/>
                <a:ext cx="870365" cy="98140"/>
              </a:xfrm>
              <a:custGeom>
                <a:avLst/>
                <a:gdLst/>
                <a:ahLst/>
                <a:cxnLst/>
                <a:rect l="l" t="t" r="r" b="b"/>
                <a:pathLst>
                  <a:path w="42854" h="6286" extrusionOk="0">
                    <a:moveTo>
                      <a:pt x="0" y="0"/>
                    </a:moveTo>
                    <a:lnTo>
                      <a:pt x="0" y="6285"/>
                    </a:lnTo>
                    <a:lnTo>
                      <a:pt x="42854" y="6285"/>
                    </a:lnTo>
                    <a:lnTo>
                      <a:pt x="42854"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84"/>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84"/>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84"/>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84"/>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25" name="Google Shape;1225;p84"/>
            <p:cNvSpPr/>
            <p:nvPr/>
          </p:nvSpPr>
          <p:spPr>
            <a:xfrm>
              <a:off x="4939910" y="2439811"/>
              <a:ext cx="16" cy="967914"/>
            </a:xfrm>
            <a:custGeom>
              <a:avLst/>
              <a:gdLst/>
              <a:ahLst/>
              <a:cxnLst/>
              <a:rect l="l" t="t" r="r" b="b"/>
              <a:pathLst>
                <a:path w="1" h="62006" fill="none" extrusionOk="0">
                  <a:moveTo>
                    <a:pt x="1" y="0"/>
                  </a:moveTo>
                  <a:lnTo>
                    <a:pt x="1" y="62006"/>
                  </a:lnTo>
                </a:path>
              </a:pathLst>
            </a:custGeom>
            <a:noFill/>
            <a:ln w="9525" cap="flat" cmpd="sng">
              <a:solidFill>
                <a:schemeClr val="lt2"/>
              </a:solidFill>
              <a:prstDash val="solid"/>
              <a:miter lim="2997"/>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1226" name="Google Shape;1226;p84"/>
          <p:cNvCxnSpPr>
            <a:stCxn id="1209" idx="1"/>
          </p:cNvCxnSpPr>
          <p:nvPr/>
        </p:nvCxnSpPr>
        <p:spPr>
          <a:xfrm>
            <a:off x="943800" y="1913613"/>
            <a:ext cx="2543700" cy="2202000"/>
          </a:xfrm>
          <a:prstGeom prst="bentConnector3">
            <a:avLst>
              <a:gd name="adj1" fmla="val -9361"/>
            </a:avLst>
          </a:prstGeom>
          <a:noFill/>
          <a:ln w="9525" cap="flat" cmpd="sng">
            <a:solidFill>
              <a:schemeClr val="accent2"/>
            </a:solidFill>
            <a:prstDash val="solid"/>
            <a:round/>
            <a:headEnd type="none" w="sm" len="sm"/>
            <a:tailEnd type="none" w="sm" len="sm"/>
          </a:ln>
        </p:spPr>
      </p:cxnSp>
      <p:cxnSp>
        <p:nvCxnSpPr>
          <p:cNvPr id="1227" name="Google Shape;1227;p84"/>
          <p:cNvCxnSpPr>
            <a:stCxn id="1209" idx="3"/>
          </p:cNvCxnSpPr>
          <p:nvPr/>
        </p:nvCxnSpPr>
        <p:spPr>
          <a:xfrm flipH="1">
            <a:off x="7071900" y="1913613"/>
            <a:ext cx="1128300" cy="2849700"/>
          </a:xfrm>
          <a:prstGeom prst="bentConnector4">
            <a:avLst>
              <a:gd name="adj1" fmla="val -21105"/>
              <a:gd name="adj2" fmla="val 59733"/>
            </a:avLst>
          </a:prstGeom>
          <a:noFill/>
          <a:ln w="9525" cap="flat" cmpd="sng">
            <a:solidFill>
              <a:schemeClr val="accent3"/>
            </a:solidFill>
            <a:prstDash val="solid"/>
            <a:round/>
            <a:headEnd type="none" w="sm" len="sm"/>
            <a:tailEnd type="none" w="sm" len="sm"/>
          </a:ln>
        </p:spPr>
      </p:cxnSp>
      <p:sp>
        <p:nvSpPr>
          <p:cNvPr id="1228" name="Google Shape;1228;p84"/>
          <p:cNvSpPr/>
          <p:nvPr/>
        </p:nvSpPr>
        <p:spPr>
          <a:xfrm>
            <a:off x="923634" y="3637035"/>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84"/>
          <p:cNvSpPr/>
          <p:nvPr/>
        </p:nvSpPr>
        <p:spPr>
          <a:xfrm>
            <a:off x="8282034" y="296076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30" name="Google Shape;1230;p84"/>
          <p:cNvGrpSpPr/>
          <p:nvPr/>
        </p:nvGrpSpPr>
        <p:grpSpPr>
          <a:xfrm>
            <a:off x="1452036" y="4182384"/>
            <a:ext cx="381346" cy="368644"/>
            <a:chOff x="4675986" y="2745684"/>
            <a:chExt cx="381346" cy="368644"/>
          </a:xfrm>
        </p:grpSpPr>
        <p:sp>
          <p:nvSpPr>
            <p:cNvPr id="1231" name="Google Shape;1231;p84"/>
            <p:cNvSpPr/>
            <p:nvPr/>
          </p:nvSpPr>
          <p:spPr>
            <a:xfrm>
              <a:off x="4828918" y="2895345"/>
              <a:ext cx="69226" cy="69258"/>
            </a:xfrm>
            <a:custGeom>
              <a:avLst/>
              <a:gdLst/>
              <a:ahLst/>
              <a:cxnLst/>
              <a:rect l="l" t="t" r="r" b="b"/>
              <a:pathLst>
                <a:path w="2180" h="2181" extrusionOk="0">
                  <a:moveTo>
                    <a:pt x="1100" y="1"/>
                  </a:moveTo>
                  <a:cubicBezTo>
                    <a:pt x="535" y="1"/>
                    <a:pt x="1" y="443"/>
                    <a:pt x="1" y="1098"/>
                  </a:cubicBezTo>
                  <a:cubicBezTo>
                    <a:pt x="1" y="1705"/>
                    <a:pt x="501" y="2181"/>
                    <a:pt x="1096" y="2181"/>
                  </a:cubicBezTo>
                  <a:cubicBezTo>
                    <a:pt x="1703" y="2181"/>
                    <a:pt x="2180" y="1693"/>
                    <a:pt x="2180" y="1098"/>
                  </a:cubicBezTo>
                  <a:cubicBezTo>
                    <a:pt x="2180" y="1014"/>
                    <a:pt x="2180" y="955"/>
                    <a:pt x="2168" y="895"/>
                  </a:cubicBezTo>
                  <a:cubicBezTo>
                    <a:pt x="2146" y="819"/>
                    <a:pt x="2074" y="763"/>
                    <a:pt x="1989" y="763"/>
                  </a:cubicBezTo>
                  <a:cubicBezTo>
                    <a:pt x="1981" y="763"/>
                    <a:pt x="1973" y="763"/>
                    <a:pt x="1965" y="764"/>
                  </a:cubicBezTo>
                  <a:cubicBezTo>
                    <a:pt x="1882" y="776"/>
                    <a:pt x="1822" y="871"/>
                    <a:pt x="1834" y="955"/>
                  </a:cubicBezTo>
                  <a:cubicBezTo>
                    <a:pt x="1915" y="1442"/>
                    <a:pt x="1524" y="1834"/>
                    <a:pt x="1092" y="1834"/>
                  </a:cubicBezTo>
                  <a:cubicBezTo>
                    <a:pt x="954" y="1834"/>
                    <a:pt x="812" y="1794"/>
                    <a:pt x="679" y="1705"/>
                  </a:cubicBezTo>
                  <a:cubicBezTo>
                    <a:pt x="60" y="1288"/>
                    <a:pt x="358" y="336"/>
                    <a:pt x="1096" y="336"/>
                  </a:cubicBezTo>
                  <a:cubicBezTo>
                    <a:pt x="1251" y="336"/>
                    <a:pt x="1418" y="395"/>
                    <a:pt x="1548" y="502"/>
                  </a:cubicBezTo>
                  <a:cubicBezTo>
                    <a:pt x="1581" y="525"/>
                    <a:pt x="1615" y="536"/>
                    <a:pt x="1649" y="536"/>
                  </a:cubicBezTo>
                  <a:cubicBezTo>
                    <a:pt x="1701" y="536"/>
                    <a:pt x="1750" y="510"/>
                    <a:pt x="1787" y="466"/>
                  </a:cubicBezTo>
                  <a:cubicBezTo>
                    <a:pt x="1846" y="395"/>
                    <a:pt x="1834" y="288"/>
                    <a:pt x="1763" y="228"/>
                  </a:cubicBezTo>
                  <a:cubicBezTo>
                    <a:pt x="1558" y="72"/>
                    <a:pt x="1327" y="1"/>
                    <a:pt x="1100"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84"/>
            <p:cNvSpPr/>
            <p:nvPr/>
          </p:nvSpPr>
          <p:spPr>
            <a:xfrm>
              <a:off x="4675986" y="2745684"/>
              <a:ext cx="381346" cy="368644"/>
            </a:xfrm>
            <a:custGeom>
              <a:avLst/>
              <a:gdLst/>
              <a:ahLst/>
              <a:cxnLst/>
              <a:rect l="l" t="t" r="r" b="b"/>
              <a:pathLst>
                <a:path w="12009" h="11609" extrusionOk="0">
                  <a:moveTo>
                    <a:pt x="1049" y="2188"/>
                  </a:moveTo>
                  <a:cubicBezTo>
                    <a:pt x="1173" y="2188"/>
                    <a:pt x="1299" y="2229"/>
                    <a:pt x="1411" y="2322"/>
                  </a:cubicBezTo>
                  <a:cubicBezTo>
                    <a:pt x="1650" y="2512"/>
                    <a:pt x="1697" y="2846"/>
                    <a:pt x="1531" y="3096"/>
                  </a:cubicBezTo>
                  <a:cubicBezTo>
                    <a:pt x="1413" y="3272"/>
                    <a:pt x="1231" y="3354"/>
                    <a:pt x="1049" y="3354"/>
                  </a:cubicBezTo>
                  <a:cubicBezTo>
                    <a:pt x="791" y="3354"/>
                    <a:pt x="534" y="3188"/>
                    <a:pt x="471" y="2893"/>
                  </a:cubicBezTo>
                  <a:cubicBezTo>
                    <a:pt x="401" y="2493"/>
                    <a:pt x="714" y="2188"/>
                    <a:pt x="1049" y="2188"/>
                  </a:cubicBezTo>
                  <a:close/>
                  <a:moveTo>
                    <a:pt x="4317" y="3036"/>
                  </a:moveTo>
                  <a:cubicBezTo>
                    <a:pt x="4400" y="3084"/>
                    <a:pt x="5472" y="3703"/>
                    <a:pt x="5567" y="3751"/>
                  </a:cubicBezTo>
                  <a:lnTo>
                    <a:pt x="4317" y="4465"/>
                  </a:lnTo>
                  <a:lnTo>
                    <a:pt x="4317" y="3036"/>
                  </a:lnTo>
                  <a:close/>
                  <a:moveTo>
                    <a:pt x="7496" y="3036"/>
                  </a:moveTo>
                  <a:lnTo>
                    <a:pt x="7496" y="4465"/>
                  </a:lnTo>
                  <a:lnTo>
                    <a:pt x="6245" y="3751"/>
                  </a:lnTo>
                  <a:lnTo>
                    <a:pt x="7496" y="3036"/>
                  </a:lnTo>
                  <a:close/>
                  <a:moveTo>
                    <a:pt x="9246" y="2262"/>
                  </a:moveTo>
                  <a:cubicBezTo>
                    <a:pt x="10115" y="2262"/>
                    <a:pt x="10829" y="2965"/>
                    <a:pt x="10829" y="3858"/>
                  </a:cubicBezTo>
                  <a:cubicBezTo>
                    <a:pt x="10829" y="4429"/>
                    <a:pt x="10520" y="4953"/>
                    <a:pt x="10032" y="5239"/>
                  </a:cubicBezTo>
                  <a:lnTo>
                    <a:pt x="9448" y="5572"/>
                  </a:lnTo>
                  <a:cubicBezTo>
                    <a:pt x="9270" y="5477"/>
                    <a:pt x="8055" y="4775"/>
                    <a:pt x="7841" y="4656"/>
                  </a:cubicBezTo>
                  <a:lnTo>
                    <a:pt x="7841" y="2834"/>
                  </a:lnTo>
                  <a:cubicBezTo>
                    <a:pt x="8305" y="2596"/>
                    <a:pt x="8627" y="2262"/>
                    <a:pt x="9246" y="2262"/>
                  </a:cubicBezTo>
                  <a:close/>
                  <a:moveTo>
                    <a:pt x="2565" y="2283"/>
                  </a:moveTo>
                  <a:cubicBezTo>
                    <a:pt x="2837" y="2283"/>
                    <a:pt x="3111" y="2352"/>
                    <a:pt x="3364" y="2489"/>
                  </a:cubicBezTo>
                  <a:cubicBezTo>
                    <a:pt x="3745" y="2715"/>
                    <a:pt x="3602" y="2620"/>
                    <a:pt x="3971" y="2846"/>
                  </a:cubicBezTo>
                  <a:lnTo>
                    <a:pt x="3971" y="4656"/>
                  </a:lnTo>
                  <a:lnTo>
                    <a:pt x="2352" y="5584"/>
                  </a:lnTo>
                  <a:lnTo>
                    <a:pt x="1769" y="5251"/>
                  </a:lnTo>
                  <a:cubicBezTo>
                    <a:pt x="1400" y="5049"/>
                    <a:pt x="1126" y="4703"/>
                    <a:pt x="1030" y="4287"/>
                  </a:cubicBezTo>
                  <a:cubicBezTo>
                    <a:pt x="971" y="4096"/>
                    <a:pt x="947" y="3882"/>
                    <a:pt x="983" y="3691"/>
                  </a:cubicBezTo>
                  <a:lnTo>
                    <a:pt x="983" y="3691"/>
                  </a:lnTo>
                  <a:cubicBezTo>
                    <a:pt x="1005" y="3693"/>
                    <a:pt x="1027" y="3694"/>
                    <a:pt x="1049" y="3694"/>
                  </a:cubicBezTo>
                  <a:cubicBezTo>
                    <a:pt x="1694" y="3694"/>
                    <a:pt x="2153" y="3028"/>
                    <a:pt x="1900" y="2429"/>
                  </a:cubicBezTo>
                  <a:cubicBezTo>
                    <a:pt x="2111" y="2332"/>
                    <a:pt x="2337" y="2283"/>
                    <a:pt x="2565" y="2283"/>
                  </a:cubicBezTo>
                  <a:close/>
                  <a:moveTo>
                    <a:pt x="7841" y="5060"/>
                  </a:moveTo>
                  <a:cubicBezTo>
                    <a:pt x="8008" y="5156"/>
                    <a:pt x="8960" y="5703"/>
                    <a:pt x="9127" y="5787"/>
                  </a:cubicBezTo>
                  <a:lnTo>
                    <a:pt x="7841" y="6513"/>
                  </a:lnTo>
                  <a:lnTo>
                    <a:pt x="7841" y="5060"/>
                  </a:lnTo>
                  <a:close/>
                  <a:moveTo>
                    <a:pt x="3971" y="5060"/>
                  </a:moveTo>
                  <a:lnTo>
                    <a:pt x="3971" y="6525"/>
                  </a:lnTo>
                  <a:lnTo>
                    <a:pt x="2697" y="5787"/>
                  </a:lnTo>
                  <a:lnTo>
                    <a:pt x="3971" y="5060"/>
                  </a:lnTo>
                  <a:close/>
                  <a:moveTo>
                    <a:pt x="5900" y="3965"/>
                  </a:moveTo>
                  <a:lnTo>
                    <a:pt x="7496" y="4870"/>
                  </a:lnTo>
                  <a:lnTo>
                    <a:pt x="7496" y="6715"/>
                  </a:lnTo>
                  <a:lnTo>
                    <a:pt x="5900" y="7620"/>
                  </a:lnTo>
                  <a:lnTo>
                    <a:pt x="4317" y="6715"/>
                  </a:lnTo>
                  <a:lnTo>
                    <a:pt x="4317" y="4870"/>
                  </a:lnTo>
                  <a:lnTo>
                    <a:pt x="5900" y="3965"/>
                  </a:lnTo>
                  <a:close/>
                  <a:moveTo>
                    <a:pt x="4317" y="7120"/>
                  </a:moveTo>
                  <a:lnTo>
                    <a:pt x="5567" y="7835"/>
                  </a:lnTo>
                  <a:lnTo>
                    <a:pt x="4317" y="8549"/>
                  </a:lnTo>
                  <a:lnTo>
                    <a:pt x="4317" y="7120"/>
                  </a:lnTo>
                  <a:close/>
                  <a:moveTo>
                    <a:pt x="7496" y="7108"/>
                  </a:moveTo>
                  <a:lnTo>
                    <a:pt x="7496" y="8549"/>
                  </a:lnTo>
                  <a:cubicBezTo>
                    <a:pt x="7412" y="8501"/>
                    <a:pt x="6341" y="7870"/>
                    <a:pt x="6245" y="7835"/>
                  </a:cubicBezTo>
                  <a:lnTo>
                    <a:pt x="7496" y="7108"/>
                  </a:lnTo>
                  <a:close/>
                  <a:moveTo>
                    <a:pt x="9484" y="5965"/>
                  </a:moveTo>
                  <a:lnTo>
                    <a:pt x="10055" y="6299"/>
                  </a:lnTo>
                  <a:cubicBezTo>
                    <a:pt x="10436" y="6501"/>
                    <a:pt x="10698" y="6846"/>
                    <a:pt x="10806" y="7263"/>
                  </a:cubicBezTo>
                  <a:cubicBezTo>
                    <a:pt x="10853" y="7442"/>
                    <a:pt x="10865" y="7620"/>
                    <a:pt x="10865" y="7799"/>
                  </a:cubicBezTo>
                  <a:cubicBezTo>
                    <a:pt x="10859" y="7799"/>
                    <a:pt x="10853" y="7799"/>
                    <a:pt x="10847" y="7799"/>
                  </a:cubicBezTo>
                  <a:cubicBezTo>
                    <a:pt x="10143" y="7799"/>
                    <a:pt x="9677" y="8506"/>
                    <a:pt x="9972" y="9120"/>
                  </a:cubicBezTo>
                  <a:cubicBezTo>
                    <a:pt x="9748" y="9235"/>
                    <a:pt x="9502" y="9295"/>
                    <a:pt x="9253" y="9295"/>
                  </a:cubicBezTo>
                  <a:cubicBezTo>
                    <a:pt x="8987" y="9295"/>
                    <a:pt x="8718" y="9226"/>
                    <a:pt x="8472" y="9085"/>
                  </a:cubicBezTo>
                  <a:cubicBezTo>
                    <a:pt x="8079" y="8859"/>
                    <a:pt x="8234" y="8942"/>
                    <a:pt x="7853" y="8728"/>
                  </a:cubicBezTo>
                  <a:lnTo>
                    <a:pt x="7853" y="6894"/>
                  </a:lnTo>
                  <a:lnTo>
                    <a:pt x="9484" y="5965"/>
                  </a:lnTo>
                  <a:close/>
                  <a:moveTo>
                    <a:pt x="10799" y="8158"/>
                  </a:moveTo>
                  <a:cubicBezTo>
                    <a:pt x="10910" y="8158"/>
                    <a:pt x="11021" y="8189"/>
                    <a:pt x="11115" y="8251"/>
                  </a:cubicBezTo>
                  <a:cubicBezTo>
                    <a:pt x="11568" y="8549"/>
                    <a:pt x="11413" y="9216"/>
                    <a:pt x="10913" y="9299"/>
                  </a:cubicBezTo>
                  <a:cubicBezTo>
                    <a:pt x="10869" y="9308"/>
                    <a:pt x="10827" y="9312"/>
                    <a:pt x="10786" y="9312"/>
                  </a:cubicBezTo>
                  <a:cubicBezTo>
                    <a:pt x="10343" y="9312"/>
                    <a:pt x="10056" y="8809"/>
                    <a:pt x="10317" y="8406"/>
                  </a:cubicBezTo>
                  <a:cubicBezTo>
                    <a:pt x="10429" y="8243"/>
                    <a:pt x="10614" y="8158"/>
                    <a:pt x="10799" y="8158"/>
                  </a:cubicBezTo>
                  <a:close/>
                  <a:moveTo>
                    <a:pt x="5900" y="8025"/>
                  </a:moveTo>
                  <a:cubicBezTo>
                    <a:pt x="6103" y="8144"/>
                    <a:pt x="7305" y="8823"/>
                    <a:pt x="7496" y="8930"/>
                  </a:cubicBezTo>
                  <a:lnTo>
                    <a:pt x="7496" y="9644"/>
                  </a:lnTo>
                  <a:cubicBezTo>
                    <a:pt x="7496" y="10525"/>
                    <a:pt x="6781" y="11240"/>
                    <a:pt x="5900" y="11240"/>
                  </a:cubicBezTo>
                  <a:cubicBezTo>
                    <a:pt x="5031" y="11240"/>
                    <a:pt x="4317" y="10525"/>
                    <a:pt x="4317" y="9644"/>
                  </a:cubicBezTo>
                  <a:lnTo>
                    <a:pt x="4317" y="8930"/>
                  </a:lnTo>
                  <a:lnTo>
                    <a:pt x="5900" y="8025"/>
                  </a:lnTo>
                  <a:close/>
                  <a:moveTo>
                    <a:pt x="5900" y="0"/>
                  </a:moveTo>
                  <a:cubicBezTo>
                    <a:pt x="4829" y="0"/>
                    <a:pt x="3971" y="869"/>
                    <a:pt x="3971" y="1941"/>
                  </a:cubicBezTo>
                  <a:lnTo>
                    <a:pt x="3971" y="2441"/>
                  </a:lnTo>
                  <a:cubicBezTo>
                    <a:pt x="3686" y="2274"/>
                    <a:pt x="3793" y="2334"/>
                    <a:pt x="3519" y="2191"/>
                  </a:cubicBezTo>
                  <a:cubicBezTo>
                    <a:pt x="3219" y="2016"/>
                    <a:pt x="2890" y="1933"/>
                    <a:pt x="2564" y="1933"/>
                  </a:cubicBezTo>
                  <a:cubicBezTo>
                    <a:pt x="2268" y="1933"/>
                    <a:pt x="1975" y="2001"/>
                    <a:pt x="1709" y="2131"/>
                  </a:cubicBezTo>
                  <a:cubicBezTo>
                    <a:pt x="1515" y="1930"/>
                    <a:pt x="1277" y="1842"/>
                    <a:pt x="1045" y="1842"/>
                  </a:cubicBezTo>
                  <a:cubicBezTo>
                    <a:pt x="508" y="1842"/>
                    <a:pt x="1" y="2313"/>
                    <a:pt x="126" y="2953"/>
                  </a:cubicBezTo>
                  <a:cubicBezTo>
                    <a:pt x="185" y="3251"/>
                    <a:pt x="388" y="3489"/>
                    <a:pt x="638" y="3608"/>
                  </a:cubicBezTo>
                  <a:cubicBezTo>
                    <a:pt x="530" y="4358"/>
                    <a:pt x="888" y="5156"/>
                    <a:pt x="1590" y="5549"/>
                  </a:cubicBezTo>
                  <a:cubicBezTo>
                    <a:pt x="1828" y="5691"/>
                    <a:pt x="1757" y="5644"/>
                    <a:pt x="1995" y="5787"/>
                  </a:cubicBezTo>
                  <a:lnTo>
                    <a:pt x="1590" y="6025"/>
                  </a:lnTo>
                  <a:cubicBezTo>
                    <a:pt x="995" y="6370"/>
                    <a:pt x="626" y="7025"/>
                    <a:pt x="626" y="7716"/>
                  </a:cubicBezTo>
                  <a:cubicBezTo>
                    <a:pt x="626" y="8704"/>
                    <a:pt x="1400" y="9537"/>
                    <a:pt x="2388" y="9632"/>
                  </a:cubicBezTo>
                  <a:lnTo>
                    <a:pt x="2412" y="9632"/>
                  </a:lnTo>
                  <a:cubicBezTo>
                    <a:pt x="2495" y="9632"/>
                    <a:pt x="2566" y="9573"/>
                    <a:pt x="2566" y="9478"/>
                  </a:cubicBezTo>
                  <a:cubicBezTo>
                    <a:pt x="2590" y="9394"/>
                    <a:pt x="2507" y="9299"/>
                    <a:pt x="2424" y="9299"/>
                  </a:cubicBezTo>
                  <a:cubicBezTo>
                    <a:pt x="1602" y="9228"/>
                    <a:pt x="959" y="8549"/>
                    <a:pt x="959" y="7727"/>
                  </a:cubicBezTo>
                  <a:cubicBezTo>
                    <a:pt x="959" y="7144"/>
                    <a:pt x="1281" y="6620"/>
                    <a:pt x="1769" y="6346"/>
                  </a:cubicBezTo>
                  <a:lnTo>
                    <a:pt x="2352" y="6013"/>
                  </a:lnTo>
                  <a:lnTo>
                    <a:pt x="3971" y="6942"/>
                  </a:lnTo>
                  <a:lnTo>
                    <a:pt x="3971" y="8763"/>
                  </a:lnTo>
                  <a:cubicBezTo>
                    <a:pt x="3436" y="9061"/>
                    <a:pt x="3305" y="9168"/>
                    <a:pt x="3031" y="9263"/>
                  </a:cubicBezTo>
                  <a:cubicBezTo>
                    <a:pt x="2947" y="9287"/>
                    <a:pt x="2900" y="9382"/>
                    <a:pt x="2912" y="9466"/>
                  </a:cubicBezTo>
                  <a:cubicBezTo>
                    <a:pt x="2943" y="9549"/>
                    <a:pt x="3011" y="9587"/>
                    <a:pt x="3091" y="9587"/>
                  </a:cubicBezTo>
                  <a:cubicBezTo>
                    <a:pt x="3103" y="9587"/>
                    <a:pt x="3114" y="9586"/>
                    <a:pt x="3126" y="9585"/>
                  </a:cubicBezTo>
                  <a:cubicBezTo>
                    <a:pt x="3436" y="9501"/>
                    <a:pt x="3578" y="9359"/>
                    <a:pt x="3959" y="9168"/>
                  </a:cubicBezTo>
                  <a:lnTo>
                    <a:pt x="3959" y="9680"/>
                  </a:lnTo>
                  <a:cubicBezTo>
                    <a:pt x="3959" y="10752"/>
                    <a:pt x="4817" y="11609"/>
                    <a:pt x="5888" y="11609"/>
                  </a:cubicBezTo>
                  <a:cubicBezTo>
                    <a:pt x="6960" y="11609"/>
                    <a:pt x="7829" y="10752"/>
                    <a:pt x="7829" y="9680"/>
                  </a:cubicBezTo>
                  <a:lnTo>
                    <a:pt x="7829" y="9168"/>
                  </a:lnTo>
                  <a:cubicBezTo>
                    <a:pt x="8317" y="9454"/>
                    <a:pt x="8627" y="9680"/>
                    <a:pt x="9222" y="9680"/>
                  </a:cubicBezTo>
                  <a:cubicBezTo>
                    <a:pt x="9555" y="9680"/>
                    <a:pt x="9865" y="9597"/>
                    <a:pt x="10151" y="9442"/>
                  </a:cubicBezTo>
                  <a:cubicBezTo>
                    <a:pt x="10315" y="9597"/>
                    <a:pt x="10543" y="9696"/>
                    <a:pt x="10788" y="9696"/>
                  </a:cubicBezTo>
                  <a:cubicBezTo>
                    <a:pt x="10845" y="9696"/>
                    <a:pt x="10902" y="9691"/>
                    <a:pt x="10960" y="9680"/>
                  </a:cubicBezTo>
                  <a:cubicBezTo>
                    <a:pt x="11865" y="9466"/>
                    <a:pt x="12008" y="8263"/>
                    <a:pt x="11175" y="7894"/>
                  </a:cubicBezTo>
                  <a:cubicBezTo>
                    <a:pt x="11246" y="7156"/>
                    <a:pt x="10889" y="6406"/>
                    <a:pt x="10210" y="6013"/>
                  </a:cubicBezTo>
                  <a:cubicBezTo>
                    <a:pt x="9972" y="5882"/>
                    <a:pt x="10044" y="5918"/>
                    <a:pt x="9805" y="5775"/>
                  </a:cubicBezTo>
                  <a:lnTo>
                    <a:pt x="10210" y="5537"/>
                  </a:lnTo>
                  <a:cubicBezTo>
                    <a:pt x="11127" y="5001"/>
                    <a:pt x="11460" y="3810"/>
                    <a:pt x="10925" y="2882"/>
                  </a:cubicBezTo>
                  <a:cubicBezTo>
                    <a:pt x="10579" y="2286"/>
                    <a:pt x="9924" y="1917"/>
                    <a:pt x="9246" y="1917"/>
                  </a:cubicBezTo>
                  <a:cubicBezTo>
                    <a:pt x="8531" y="1917"/>
                    <a:pt x="8139" y="2286"/>
                    <a:pt x="7841" y="2429"/>
                  </a:cubicBezTo>
                  <a:cubicBezTo>
                    <a:pt x="7829" y="2012"/>
                    <a:pt x="7865" y="1810"/>
                    <a:pt x="7793" y="1489"/>
                  </a:cubicBezTo>
                  <a:cubicBezTo>
                    <a:pt x="7783" y="1408"/>
                    <a:pt x="7704" y="1352"/>
                    <a:pt x="7629" y="1352"/>
                  </a:cubicBezTo>
                  <a:cubicBezTo>
                    <a:pt x="7616" y="1352"/>
                    <a:pt x="7603" y="1354"/>
                    <a:pt x="7591" y="1358"/>
                  </a:cubicBezTo>
                  <a:cubicBezTo>
                    <a:pt x="7496" y="1369"/>
                    <a:pt x="7436" y="1477"/>
                    <a:pt x="7448" y="1560"/>
                  </a:cubicBezTo>
                  <a:cubicBezTo>
                    <a:pt x="7507" y="1834"/>
                    <a:pt x="7484" y="1989"/>
                    <a:pt x="7496" y="2620"/>
                  </a:cubicBezTo>
                  <a:lnTo>
                    <a:pt x="5900" y="3525"/>
                  </a:lnTo>
                  <a:lnTo>
                    <a:pt x="4317" y="2620"/>
                  </a:lnTo>
                  <a:lnTo>
                    <a:pt x="4317" y="1941"/>
                  </a:lnTo>
                  <a:cubicBezTo>
                    <a:pt x="4317" y="1060"/>
                    <a:pt x="5031" y="346"/>
                    <a:pt x="5900" y="346"/>
                  </a:cubicBezTo>
                  <a:cubicBezTo>
                    <a:pt x="6424" y="346"/>
                    <a:pt x="6912" y="596"/>
                    <a:pt x="7210" y="1024"/>
                  </a:cubicBezTo>
                  <a:cubicBezTo>
                    <a:pt x="7246" y="1075"/>
                    <a:pt x="7301" y="1100"/>
                    <a:pt x="7354" y="1100"/>
                  </a:cubicBezTo>
                  <a:cubicBezTo>
                    <a:pt x="7388" y="1100"/>
                    <a:pt x="7420" y="1090"/>
                    <a:pt x="7448" y="1072"/>
                  </a:cubicBezTo>
                  <a:cubicBezTo>
                    <a:pt x="7531" y="1012"/>
                    <a:pt x="7543" y="905"/>
                    <a:pt x="7496" y="834"/>
                  </a:cubicBezTo>
                  <a:cubicBezTo>
                    <a:pt x="7138" y="310"/>
                    <a:pt x="6543" y="0"/>
                    <a:pt x="590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85"/>
          <p:cNvSpPr txBox="1">
            <a:spLocks noGrp="1"/>
          </p:cNvSpPr>
          <p:nvPr>
            <p:ph type="ctrTitle" idx="8"/>
          </p:nvPr>
        </p:nvSpPr>
        <p:spPr>
          <a:xfrm>
            <a:off x="585155" y="358875"/>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PROJECTED SOLUTIONS</a:t>
            </a:r>
            <a:endParaRPr sz="3000" b="1"/>
          </a:p>
        </p:txBody>
      </p:sp>
      <p:sp>
        <p:nvSpPr>
          <p:cNvPr id="1238" name="Google Shape;1238;p85"/>
          <p:cNvSpPr txBox="1">
            <a:spLocks noGrp="1"/>
          </p:cNvSpPr>
          <p:nvPr>
            <p:ph type="subTitle" idx="1"/>
          </p:nvPr>
        </p:nvSpPr>
        <p:spPr>
          <a:xfrm>
            <a:off x="585150" y="1035075"/>
            <a:ext cx="4747200" cy="35247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lt1"/>
              </a:buClr>
              <a:buSzPts val="1400"/>
              <a:buChar char="●"/>
            </a:pPr>
            <a:r>
              <a:rPr lang="en-GB"/>
              <a:t>Authentication</a:t>
            </a:r>
            <a:endParaRPr/>
          </a:p>
          <a:p>
            <a:pPr marL="914400" lvl="0" indent="-317500" algn="l" rtl="0">
              <a:lnSpc>
                <a:spcPct val="150000"/>
              </a:lnSpc>
              <a:spcBef>
                <a:spcPts val="0"/>
              </a:spcBef>
              <a:spcAft>
                <a:spcPts val="0"/>
              </a:spcAft>
              <a:buClr>
                <a:schemeClr val="lt1"/>
              </a:buClr>
              <a:buSzPts val="1400"/>
              <a:buChar char="-"/>
            </a:pPr>
            <a:r>
              <a:rPr lang="en-GB"/>
              <a:t>Log in</a:t>
            </a:r>
            <a:endParaRPr/>
          </a:p>
          <a:p>
            <a:pPr marL="914400" lvl="0" indent="-317500" algn="l" rtl="0">
              <a:lnSpc>
                <a:spcPct val="150000"/>
              </a:lnSpc>
              <a:spcBef>
                <a:spcPts val="0"/>
              </a:spcBef>
              <a:spcAft>
                <a:spcPts val="0"/>
              </a:spcAft>
              <a:buClr>
                <a:schemeClr val="lt1"/>
              </a:buClr>
              <a:buSzPts val="1400"/>
              <a:buChar char="-"/>
            </a:pPr>
            <a:r>
              <a:rPr lang="en-GB"/>
              <a:t>Sign up</a:t>
            </a:r>
            <a:endParaRPr/>
          </a:p>
          <a:p>
            <a:pPr marL="914400" lvl="0" indent="-317500" algn="l" rtl="0">
              <a:lnSpc>
                <a:spcPct val="150000"/>
              </a:lnSpc>
              <a:spcBef>
                <a:spcPts val="0"/>
              </a:spcBef>
              <a:spcAft>
                <a:spcPts val="0"/>
              </a:spcAft>
              <a:buSzPts val="1400"/>
              <a:buChar char="-"/>
            </a:pPr>
            <a:endParaRPr/>
          </a:p>
          <a:p>
            <a:pPr marL="457200" lvl="0" indent="-317500" algn="l" rtl="0">
              <a:lnSpc>
                <a:spcPct val="100000"/>
              </a:lnSpc>
              <a:spcBef>
                <a:spcPts val="0"/>
              </a:spcBef>
              <a:spcAft>
                <a:spcPts val="0"/>
              </a:spcAft>
              <a:buClr>
                <a:schemeClr val="lt1"/>
              </a:buClr>
              <a:buSzPts val="1400"/>
              <a:buChar char="●"/>
            </a:pPr>
            <a:r>
              <a:rPr lang="en-GB"/>
              <a:t>Different Dashboards for the User Roles:</a:t>
            </a:r>
            <a:endParaRPr/>
          </a:p>
          <a:p>
            <a:pPr marL="914400" lvl="0" indent="-317500" algn="l" rtl="0">
              <a:lnSpc>
                <a:spcPct val="100000"/>
              </a:lnSpc>
              <a:spcBef>
                <a:spcPts val="0"/>
              </a:spcBef>
              <a:spcAft>
                <a:spcPts val="0"/>
              </a:spcAft>
              <a:buClr>
                <a:schemeClr val="lt1"/>
              </a:buClr>
              <a:buSzPts val="1400"/>
              <a:buChar char="-"/>
            </a:pPr>
            <a:r>
              <a:rPr lang="en-GB"/>
              <a:t>- Contributor</a:t>
            </a:r>
            <a:endParaRPr/>
          </a:p>
          <a:p>
            <a:pPr marL="457200" lvl="0" indent="457200" algn="l" rtl="0">
              <a:lnSpc>
                <a:spcPct val="100000"/>
              </a:lnSpc>
              <a:spcBef>
                <a:spcPts val="0"/>
              </a:spcBef>
              <a:spcAft>
                <a:spcPts val="0"/>
              </a:spcAft>
              <a:buNone/>
            </a:pPr>
            <a:r>
              <a:rPr lang="en-GB"/>
              <a:t>- Reviewer</a:t>
            </a:r>
            <a:endParaRPr/>
          </a:p>
          <a:p>
            <a:pPr marL="457200" lvl="0" indent="457200" algn="l" rtl="0">
              <a:lnSpc>
                <a:spcPct val="100000"/>
              </a:lnSpc>
              <a:spcBef>
                <a:spcPts val="0"/>
              </a:spcBef>
              <a:spcAft>
                <a:spcPts val="0"/>
              </a:spcAft>
              <a:buNone/>
            </a:pPr>
            <a:r>
              <a:rPr lang="en-GB"/>
              <a:t>- Admin</a:t>
            </a:r>
            <a:endParaRPr/>
          </a:p>
          <a:p>
            <a:pPr marL="457200" lvl="0" indent="457200" algn="l" rtl="0">
              <a:lnSpc>
                <a:spcPct val="100000"/>
              </a:lnSpc>
              <a:spcBef>
                <a:spcPts val="0"/>
              </a:spcBef>
              <a:spcAft>
                <a:spcPts val="0"/>
              </a:spcAft>
              <a:buNone/>
            </a:pPr>
            <a:endParaRPr/>
          </a:p>
          <a:p>
            <a:pPr marL="457200" lvl="0" indent="-317500" algn="l" rtl="0">
              <a:lnSpc>
                <a:spcPct val="100000"/>
              </a:lnSpc>
              <a:spcBef>
                <a:spcPts val="0"/>
              </a:spcBef>
              <a:spcAft>
                <a:spcPts val="0"/>
              </a:spcAft>
              <a:buClr>
                <a:schemeClr val="lt1"/>
              </a:buClr>
              <a:buSzPts val="1400"/>
              <a:buChar char="●"/>
            </a:pPr>
            <a:r>
              <a:rPr lang="en-GB"/>
              <a:t>Question Creation &amp; Audit</a:t>
            </a:r>
            <a:endParaRPr/>
          </a:p>
          <a:p>
            <a:pPr marL="914400" lvl="0" indent="0" algn="l" rtl="0">
              <a:lnSpc>
                <a:spcPct val="100000"/>
              </a:lnSpc>
              <a:spcBef>
                <a:spcPts val="0"/>
              </a:spcBef>
              <a:spcAft>
                <a:spcPts val="0"/>
              </a:spcAft>
              <a:buNone/>
            </a:pPr>
            <a:endParaRPr/>
          </a:p>
          <a:p>
            <a:pPr marL="457200" lvl="0" indent="-317500" algn="l" rtl="0">
              <a:lnSpc>
                <a:spcPct val="100000"/>
              </a:lnSpc>
              <a:spcBef>
                <a:spcPts val="0"/>
              </a:spcBef>
              <a:spcAft>
                <a:spcPts val="0"/>
              </a:spcAft>
              <a:buClr>
                <a:schemeClr val="lt1"/>
              </a:buClr>
              <a:buSzPts val="1400"/>
              <a:buChar char="●"/>
            </a:pPr>
            <a:r>
              <a:rPr lang="en-GB"/>
              <a:t>Selecting types of questions</a:t>
            </a:r>
            <a:endParaRPr/>
          </a:p>
          <a:p>
            <a:pPr marL="914400" lvl="0" indent="0" algn="l" rtl="0">
              <a:lnSpc>
                <a:spcPct val="100000"/>
              </a:lnSpc>
              <a:spcBef>
                <a:spcPts val="0"/>
              </a:spcBef>
              <a:spcAft>
                <a:spcPts val="0"/>
              </a:spcAft>
              <a:buNone/>
            </a:pPr>
            <a:r>
              <a:rPr lang="en-GB"/>
              <a:t>- MCQ </a:t>
            </a:r>
            <a:endParaRPr/>
          </a:p>
          <a:p>
            <a:pPr marL="914400" lvl="0" indent="0" algn="l" rtl="0">
              <a:lnSpc>
                <a:spcPct val="100000"/>
              </a:lnSpc>
              <a:spcBef>
                <a:spcPts val="0"/>
              </a:spcBef>
              <a:spcAft>
                <a:spcPts val="0"/>
              </a:spcAft>
              <a:buNone/>
            </a:pPr>
            <a:r>
              <a:rPr lang="en-GB"/>
              <a:t>- Short Questions</a:t>
            </a:r>
            <a:endParaRPr/>
          </a:p>
          <a:p>
            <a:pPr marL="914400" lvl="0" indent="0" algn="l" rtl="0">
              <a:lnSpc>
                <a:spcPct val="100000"/>
              </a:lnSpc>
              <a:spcBef>
                <a:spcPts val="0"/>
              </a:spcBef>
              <a:spcAft>
                <a:spcPts val="0"/>
              </a:spcAft>
              <a:buNone/>
            </a:pPr>
            <a:r>
              <a:rPr lang="en-GB"/>
              <a:t>- Long Answer type etc</a:t>
            </a:r>
            <a:endParaRPr/>
          </a:p>
          <a:p>
            <a:pPr marL="0" lvl="0" indent="0" algn="l" rtl="0">
              <a:spcBef>
                <a:spcPts val="0"/>
              </a:spcBef>
              <a:spcAft>
                <a:spcPts val="0"/>
              </a:spcAft>
              <a:buNone/>
            </a:pPr>
            <a:r>
              <a:rPr lang="en-GB"/>
              <a:t>        </a:t>
            </a:r>
            <a:endParaRPr/>
          </a:p>
        </p:txBody>
      </p:sp>
      <p:grpSp>
        <p:nvGrpSpPr>
          <p:cNvPr id="1239" name="Google Shape;1239;p85"/>
          <p:cNvGrpSpPr/>
          <p:nvPr/>
        </p:nvGrpSpPr>
        <p:grpSpPr>
          <a:xfrm>
            <a:off x="7873560" y="1792843"/>
            <a:ext cx="483827" cy="491129"/>
            <a:chOff x="862283" y="4274771"/>
            <a:chExt cx="341204" cy="359301"/>
          </a:xfrm>
        </p:grpSpPr>
        <p:sp>
          <p:nvSpPr>
            <p:cNvPr id="1240" name="Google Shape;1240;p85"/>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85"/>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85"/>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85"/>
          <p:cNvGrpSpPr/>
          <p:nvPr/>
        </p:nvGrpSpPr>
        <p:grpSpPr>
          <a:xfrm>
            <a:off x="7872740" y="3228242"/>
            <a:ext cx="483827" cy="397798"/>
            <a:chOff x="2214042" y="3810509"/>
            <a:chExt cx="368153" cy="311193"/>
          </a:xfrm>
        </p:grpSpPr>
        <p:sp>
          <p:nvSpPr>
            <p:cNvPr id="1244" name="Google Shape;1244;p85"/>
            <p:cNvSpPr/>
            <p:nvPr/>
          </p:nvSpPr>
          <p:spPr>
            <a:xfrm>
              <a:off x="2214042" y="3810509"/>
              <a:ext cx="368153" cy="311193"/>
            </a:xfrm>
            <a:custGeom>
              <a:avLst/>
              <a:gdLst/>
              <a:ahLst/>
              <a:cxnLst/>
              <a:rect l="l" t="t" r="r" b="b"/>
              <a:pathLst>
                <a:path w="11621" h="9823" extrusionOk="0">
                  <a:moveTo>
                    <a:pt x="11264" y="6227"/>
                  </a:moveTo>
                  <a:lnTo>
                    <a:pt x="11264" y="6834"/>
                  </a:lnTo>
                  <a:lnTo>
                    <a:pt x="9644" y="6834"/>
                  </a:lnTo>
                  <a:lnTo>
                    <a:pt x="9406" y="6525"/>
                  </a:lnTo>
                  <a:lnTo>
                    <a:pt x="9180" y="6227"/>
                  </a:lnTo>
                  <a:close/>
                  <a:moveTo>
                    <a:pt x="8787" y="6239"/>
                  </a:moveTo>
                  <a:lnTo>
                    <a:pt x="9061" y="6608"/>
                  </a:lnTo>
                  <a:lnTo>
                    <a:pt x="8406" y="7191"/>
                  </a:lnTo>
                  <a:lnTo>
                    <a:pt x="7894" y="7191"/>
                  </a:lnTo>
                  <a:lnTo>
                    <a:pt x="7025" y="6239"/>
                  </a:lnTo>
                  <a:close/>
                  <a:moveTo>
                    <a:pt x="8632" y="7537"/>
                  </a:moveTo>
                  <a:lnTo>
                    <a:pt x="8632" y="7953"/>
                  </a:lnTo>
                  <a:lnTo>
                    <a:pt x="7561" y="7953"/>
                  </a:lnTo>
                  <a:lnTo>
                    <a:pt x="7561" y="7537"/>
                  </a:lnTo>
                  <a:close/>
                  <a:moveTo>
                    <a:pt x="6584" y="0"/>
                  </a:moveTo>
                  <a:cubicBezTo>
                    <a:pt x="4596" y="0"/>
                    <a:pt x="2786" y="1179"/>
                    <a:pt x="1977" y="2977"/>
                  </a:cubicBezTo>
                  <a:cubicBezTo>
                    <a:pt x="1941" y="3072"/>
                    <a:pt x="1977" y="3167"/>
                    <a:pt x="2072" y="3203"/>
                  </a:cubicBezTo>
                  <a:cubicBezTo>
                    <a:pt x="2094" y="3216"/>
                    <a:pt x="2118" y="3222"/>
                    <a:pt x="2142" y="3222"/>
                  </a:cubicBezTo>
                  <a:cubicBezTo>
                    <a:pt x="2208" y="3222"/>
                    <a:pt x="2272" y="3177"/>
                    <a:pt x="2298" y="3108"/>
                  </a:cubicBezTo>
                  <a:cubicBezTo>
                    <a:pt x="3048" y="1429"/>
                    <a:pt x="4739" y="333"/>
                    <a:pt x="6584" y="333"/>
                  </a:cubicBezTo>
                  <a:cubicBezTo>
                    <a:pt x="9109" y="333"/>
                    <a:pt x="11192" y="2358"/>
                    <a:pt x="11287" y="4846"/>
                  </a:cubicBezTo>
                  <a:lnTo>
                    <a:pt x="10835" y="4846"/>
                  </a:lnTo>
                  <a:cubicBezTo>
                    <a:pt x="10716" y="4108"/>
                    <a:pt x="10371" y="3405"/>
                    <a:pt x="9823" y="2870"/>
                  </a:cubicBezTo>
                  <a:cubicBezTo>
                    <a:pt x="9240" y="2310"/>
                    <a:pt x="8489" y="1941"/>
                    <a:pt x="7680" y="1857"/>
                  </a:cubicBezTo>
                  <a:cubicBezTo>
                    <a:pt x="7674" y="1857"/>
                    <a:pt x="7668" y="1856"/>
                    <a:pt x="7661" y="1856"/>
                  </a:cubicBezTo>
                  <a:cubicBezTo>
                    <a:pt x="7583" y="1856"/>
                    <a:pt x="7500" y="1924"/>
                    <a:pt x="7489" y="2012"/>
                  </a:cubicBezTo>
                  <a:cubicBezTo>
                    <a:pt x="7477" y="2096"/>
                    <a:pt x="7549" y="2191"/>
                    <a:pt x="7632" y="2203"/>
                  </a:cubicBezTo>
                  <a:cubicBezTo>
                    <a:pt x="9061" y="2358"/>
                    <a:pt x="10240" y="3453"/>
                    <a:pt x="10478" y="4846"/>
                  </a:cubicBezTo>
                  <a:lnTo>
                    <a:pt x="4168" y="4846"/>
                  </a:lnTo>
                  <a:cubicBezTo>
                    <a:pt x="4406" y="3441"/>
                    <a:pt x="5584" y="2334"/>
                    <a:pt x="7013" y="2191"/>
                  </a:cubicBezTo>
                  <a:cubicBezTo>
                    <a:pt x="7096" y="2167"/>
                    <a:pt x="7180" y="2096"/>
                    <a:pt x="7156" y="2012"/>
                  </a:cubicBezTo>
                  <a:cubicBezTo>
                    <a:pt x="7145" y="1924"/>
                    <a:pt x="7083" y="1856"/>
                    <a:pt x="6998" y="1856"/>
                  </a:cubicBezTo>
                  <a:cubicBezTo>
                    <a:pt x="6991" y="1856"/>
                    <a:pt x="6984" y="1857"/>
                    <a:pt x="6977" y="1857"/>
                  </a:cubicBezTo>
                  <a:cubicBezTo>
                    <a:pt x="5370" y="2024"/>
                    <a:pt x="4060" y="3262"/>
                    <a:pt x="3822" y="4846"/>
                  </a:cubicBezTo>
                  <a:lnTo>
                    <a:pt x="1882" y="4846"/>
                  </a:lnTo>
                  <a:cubicBezTo>
                    <a:pt x="1893" y="4477"/>
                    <a:pt x="1953" y="4108"/>
                    <a:pt x="2060" y="3751"/>
                  </a:cubicBezTo>
                  <a:cubicBezTo>
                    <a:pt x="2084" y="3655"/>
                    <a:pt x="2024" y="3572"/>
                    <a:pt x="1941" y="3548"/>
                  </a:cubicBezTo>
                  <a:cubicBezTo>
                    <a:pt x="1922" y="3541"/>
                    <a:pt x="1903" y="3538"/>
                    <a:pt x="1885" y="3538"/>
                  </a:cubicBezTo>
                  <a:cubicBezTo>
                    <a:pt x="1814" y="3538"/>
                    <a:pt x="1755" y="3589"/>
                    <a:pt x="1727" y="3655"/>
                  </a:cubicBezTo>
                  <a:cubicBezTo>
                    <a:pt x="1608" y="4060"/>
                    <a:pt x="1548" y="4477"/>
                    <a:pt x="1536" y="4905"/>
                  </a:cubicBezTo>
                  <a:lnTo>
                    <a:pt x="119" y="5417"/>
                  </a:lnTo>
                  <a:cubicBezTo>
                    <a:pt x="48" y="5441"/>
                    <a:pt x="0" y="5501"/>
                    <a:pt x="0" y="5584"/>
                  </a:cubicBezTo>
                  <a:lnTo>
                    <a:pt x="0" y="6072"/>
                  </a:lnTo>
                  <a:cubicBezTo>
                    <a:pt x="0" y="6156"/>
                    <a:pt x="72" y="6239"/>
                    <a:pt x="167" y="6239"/>
                  </a:cubicBezTo>
                  <a:lnTo>
                    <a:pt x="2572" y="6239"/>
                  </a:lnTo>
                  <a:cubicBezTo>
                    <a:pt x="2667" y="6239"/>
                    <a:pt x="2739" y="6156"/>
                    <a:pt x="2739" y="6072"/>
                  </a:cubicBezTo>
                  <a:cubicBezTo>
                    <a:pt x="2739" y="5977"/>
                    <a:pt x="2667" y="5906"/>
                    <a:pt x="2572" y="5906"/>
                  </a:cubicBezTo>
                  <a:lnTo>
                    <a:pt x="346" y="5906"/>
                  </a:lnTo>
                  <a:lnTo>
                    <a:pt x="346" y="5703"/>
                  </a:lnTo>
                  <a:lnTo>
                    <a:pt x="1727" y="5203"/>
                  </a:lnTo>
                  <a:lnTo>
                    <a:pt x="11264" y="5203"/>
                  </a:lnTo>
                  <a:lnTo>
                    <a:pt x="11264" y="5739"/>
                  </a:lnTo>
                  <a:lnTo>
                    <a:pt x="11264" y="5906"/>
                  </a:lnTo>
                  <a:lnTo>
                    <a:pt x="3251" y="5906"/>
                  </a:lnTo>
                  <a:cubicBezTo>
                    <a:pt x="3155" y="5906"/>
                    <a:pt x="3084" y="5989"/>
                    <a:pt x="3084" y="6072"/>
                  </a:cubicBezTo>
                  <a:cubicBezTo>
                    <a:pt x="3084" y="6168"/>
                    <a:pt x="3155" y="6239"/>
                    <a:pt x="3251" y="6239"/>
                  </a:cubicBezTo>
                  <a:lnTo>
                    <a:pt x="6549" y="6239"/>
                  </a:lnTo>
                  <a:lnTo>
                    <a:pt x="7418" y="7191"/>
                  </a:lnTo>
                  <a:lnTo>
                    <a:pt x="7382" y="7191"/>
                  </a:lnTo>
                  <a:cubicBezTo>
                    <a:pt x="7299" y="7191"/>
                    <a:pt x="7216" y="7263"/>
                    <a:pt x="7216" y="7358"/>
                  </a:cubicBezTo>
                  <a:lnTo>
                    <a:pt x="7216" y="8108"/>
                  </a:lnTo>
                  <a:cubicBezTo>
                    <a:pt x="7216" y="8204"/>
                    <a:pt x="7299" y="8275"/>
                    <a:pt x="7382" y="8275"/>
                  </a:cubicBezTo>
                  <a:lnTo>
                    <a:pt x="7930" y="8275"/>
                  </a:lnTo>
                  <a:lnTo>
                    <a:pt x="7930" y="9656"/>
                  </a:lnTo>
                  <a:cubicBezTo>
                    <a:pt x="7930" y="9751"/>
                    <a:pt x="8013" y="9823"/>
                    <a:pt x="8097" y="9823"/>
                  </a:cubicBezTo>
                  <a:cubicBezTo>
                    <a:pt x="8192" y="9823"/>
                    <a:pt x="8263" y="9751"/>
                    <a:pt x="8263" y="9656"/>
                  </a:cubicBezTo>
                  <a:lnTo>
                    <a:pt x="8263" y="8275"/>
                  </a:lnTo>
                  <a:lnTo>
                    <a:pt x="8811" y="8275"/>
                  </a:lnTo>
                  <a:cubicBezTo>
                    <a:pt x="8906" y="8275"/>
                    <a:pt x="8978" y="8204"/>
                    <a:pt x="8978" y="8108"/>
                  </a:cubicBezTo>
                  <a:lnTo>
                    <a:pt x="8978" y="7358"/>
                  </a:lnTo>
                  <a:cubicBezTo>
                    <a:pt x="8978" y="7275"/>
                    <a:pt x="8930" y="7239"/>
                    <a:pt x="8882" y="7203"/>
                  </a:cubicBezTo>
                  <a:lnTo>
                    <a:pt x="9240" y="6882"/>
                  </a:lnTo>
                  <a:lnTo>
                    <a:pt x="9418" y="7096"/>
                  </a:lnTo>
                  <a:cubicBezTo>
                    <a:pt x="9454" y="7144"/>
                    <a:pt x="9513" y="7180"/>
                    <a:pt x="9561" y="7180"/>
                  </a:cubicBezTo>
                  <a:lnTo>
                    <a:pt x="11466" y="7180"/>
                  </a:lnTo>
                  <a:cubicBezTo>
                    <a:pt x="11549" y="7180"/>
                    <a:pt x="11621" y="7096"/>
                    <a:pt x="11621" y="7013"/>
                  </a:cubicBezTo>
                  <a:lnTo>
                    <a:pt x="11621" y="6072"/>
                  </a:lnTo>
                  <a:lnTo>
                    <a:pt x="11621" y="5739"/>
                  </a:lnTo>
                  <a:lnTo>
                    <a:pt x="11621" y="5036"/>
                  </a:lnTo>
                  <a:cubicBezTo>
                    <a:pt x="11621" y="3691"/>
                    <a:pt x="11109" y="2429"/>
                    <a:pt x="10156" y="1476"/>
                  </a:cubicBezTo>
                  <a:cubicBezTo>
                    <a:pt x="9204" y="524"/>
                    <a:pt x="7930" y="0"/>
                    <a:pt x="6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85"/>
            <p:cNvSpPr/>
            <p:nvPr/>
          </p:nvSpPr>
          <p:spPr>
            <a:xfrm>
              <a:off x="2451674" y="3927060"/>
              <a:ext cx="70932" cy="32092"/>
            </a:xfrm>
            <a:custGeom>
              <a:avLst/>
              <a:gdLst/>
              <a:ahLst/>
              <a:cxnLst/>
              <a:rect l="l" t="t" r="r" b="b"/>
              <a:pathLst>
                <a:path w="2239" h="1013" extrusionOk="0">
                  <a:moveTo>
                    <a:pt x="1727" y="322"/>
                  </a:moveTo>
                  <a:cubicBezTo>
                    <a:pt x="1822" y="322"/>
                    <a:pt x="1905" y="393"/>
                    <a:pt x="1905" y="500"/>
                  </a:cubicBezTo>
                  <a:cubicBezTo>
                    <a:pt x="1893" y="607"/>
                    <a:pt x="1822" y="679"/>
                    <a:pt x="1727" y="679"/>
                  </a:cubicBezTo>
                  <a:lnTo>
                    <a:pt x="512" y="679"/>
                  </a:lnTo>
                  <a:cubicBezTo>
                    <a:pt x="417" y="679"/>
                    <a:pt x="334" y="607"/>
                    <a:pt x="334" y="500"/>
                  </a:cubicBezTo>
                  <a:cubicBezTo>
                    <a:pt x="334" y="417"/>
                    <a:pt x="405" y="322"/>
                    <a:pt x="512" y="322"/>
                  </a:cubicBezTo>
                  <a:close/>
                  <a:moveTo>
                    <a:pt x="512" y="0"/>
                  </a:moveTo>
                  <a:cubicBezTo>
                    <a:pt x="226" y="0"/>
                    <a:pt x="0" y="226"/>
                    <a:pt x="0" y="500"/>
                  </a:cubicBezTo>
                  <a:cubicBezTo>
                    <a:pt x="0" y="786"/>
                    <a:pt x="226" y="1012"/>
                    <a:pt x="512" y="1012"/>
                  </a:cubicBezTo>
                  <a:lnTo>
                    <a:pt x="1727" y="1012"/>
                  </a:lnTo>
                  <a:cubicBezTo>
                    <a:pt x="2012" y="1012"/>
                    <a:pt x="2239" y="786"/>
                    <a:pt x="2239" y="500"/>
                  </a:cubicBezTo>
                  <a:cubicBezTo>
                    <a:pt x="2239" y="238"/>
                    <a:pt x="2012" y="0"/>
                    <a:pt x="1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6" name="Google Shape;1246;p85"/>
          <p:cNvGrpSpPr/>
          <p:nvPr/>
        </p:nvGrpSpPr>
        <p:grpSpPr>
          <a:xfrm>
            <a:off x="6509816" y="3231489"/>
            <a:ext cx="413002" cy="397814"/>
            <a:chOff x="2704005" y="4258781"/>
            <a:chExt cx="342144" cy="362704"/>
          </a:xfrm>
        </p:grpSpPr>
        <p:sp>
          <p:nvSpPr>
            <p:cNvPr id="1247" name="Google Shape;1247;p85"/>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85"/>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85"/>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85"/>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85"/>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85"/>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85"/>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4" name="Google Shape;1254;p85"/>
          <p:cNvGrpSpPr/>
          <p:nvPr/>
        </p:nvGrpSpPr>
        <p:grpSpPr>
          <a:xfrm>
            <a:off x="6473862" y="1813935"/>
            <a:ext cx="483835" cy="430054"/>
            <a:chOff x="2189142" y="2421310"/>
            <a:chExt cx="365904" cy="350064"/>
          </a:xfrm>
        </p:grpSpPr>
        <p:sp>
          <p:nvSpPr>
            <p:cNvPr id="1255" name="Google Shape;1255;p85"/>
            <p:cNvSpPr/>
            <p:nvPr/>
          </p:nvSpPr>
          <p:spPr>
            <a:xfrm>
              <a:off x="2400384" y="2421310"/>
              <a:ext cx="154662" cy="162613"/>
            </a:xfrm>
            <a:custGeom>
              <a:avLst/>
              <a:gdLst/>
              <a:ahLst/>
              <a:cxnLst/>
              <a:rect l="l" t="t" r="r" b="b"/>
              <a:pathLst>
                <a:path w="4882" h="5133" extrusionOk="0">
                  <a:moveTo>
                    <a:pt x="2482" y="0"/>
                  </a:moveTo>
                  <a:cubicBezTo>
                    <a:pt x="1731" y="0"/>
                    <a:pt x="996" y="363"/>
                    <a:pt x="548" y="1036"/>
                  </a:cubicBezTo>
                  <a:cubicBezTo>
                    <a:pt x="0" y="1870"/>
                    <a:pt x="24" y="2941"/>
                    <a:pt x="619" y="3727"/>
                  </a:cubicBezTo>
                  <a:lnTo>
                    <a:pt x="560" y="4953"/>
                  </a:lnTo>
                  <a:cubicBezTo>
                    <a:pt x="560" y="5013"/>
                    <a:pt x="595" y="5073"/>
                    <a:pt x="643" y="5096"/>
                  </a:cubicBezTo>
                  <a:cubicBezTo>
                    <a:pt x="667" y="5108"/>
                    <a:pt x="702" y="5132"/>
                    <a:pt x="726" y="5132"/>
                  </a:cubicBezTo>
                  <a:cubicBezTo>
                    <a:pt x="762" y="5132"/>
                    <a:pt x="774" y="5132"/>
                    <a:pt x="798" y="5108"/>
                  </a:cubicBezTo>
                  <a:lnTo>
                    <a:pt x="1905" y="4596"/>
                  </a:lnTo>
                  <a:cubicBezTo>
                    <a:pt x="2090" y="4640"/>
                    <a:pt x="2289" y="4665"/>
                    <a:pt x="2486" y="4665"/>
                  </a:cubicBezTo>
                  <a:cubicBezTo>
                    <a:pt x="2555" y="4665"/>
                    <a:pt x="2623" y="4662"/>
                    <a:pt x="2691" y="4656"/>
                  </a:cubicBezTo>
                  <a:cubicBezTo>
                    <a:pt x="2786" y="4632"/>
                    <a:pt x="2858" y="4561"/>
                    <a:pt x="2846" y="4477"/>
                  </a:cubicBezTo>
                  <a:cubicBezTo>
                    <a:pt x="2824" y="4389"/>
                    <a:pt x="2761" y="4321"/>
                    <a:pt x="2685" y="4321"/>
                  </a:cubicBezTo>
                  <a:cubicBezTo>
                    <a:pt x="2679" y="4321"/>
                    <a:pt x="2673" y="4322"/>
                    <a:pt x="2667" y="4322"/>
                  </a:cubicBezTo>
                  <a:cubicBezTo>
                    <a:pt x="2597" y="4332"/>
                    <a:pt x="2528" y="4336"/>
                    <a:pt x="2461" y="4336"/>
                  </a:cubicBezTo>
                  <a:cubicBezTo>
                    <a:pt x="2277" y="4336"/>
                    <a:pt x="2103" y="4303"/>
                    <a:pt x="1929" y="4251"/>
                  </a:cubicBezTo>
                  <a:cubicBezTo>
                    <a:pt x="1913" y="4240"/>
                    <a:pt x="1897" y="4234"/>
                    <a:pt x="1880" y="4234"/>
                  </a:cubicBezTo>
                  <a:cubicBezTo>
                    <a:pt x="1859" y="4234"/>
                    <a:pt x="1836" y="4243"/>
                    <a:pt x="1810" y="4263"/>
                  </a:cubicBezTo>
                  <a:lnTo>
                    <a:pt x="905" y="4680"/>
                  </a:lnTo>
                  <a:lnTo>
                    <a:pt x="953" y="3680"/>
                  </a:lnTo>
                  <a:cubicBezTo>
                    <a:pt x="953" y="3632"/>
                    <a:pt x="941" y="3608"/>
                    <a:pt x="917" y="3560"/>
                  </a:cubicBezTo>
                  <a:cubicBezTo>
                    <a:pt x="381" y="2882"/>
                    <a:pt x="345" y="1941"/>
                    <a:pt x="833" y="1215"/>
                  </a:cubicBezTo>
                  <a:cubicBezTo>
                    <a:pt x="1218" y="642"/>
                    <a:pt x="1855" y="327"/>
                    <a:pt x="2504" y="327"/>
                  </a:cubicBezTo>
                  <a:cubicBezTo>
                    <a:pt x="2880" y="327"/>
                    <a:pt x="3259" y="433"/>
                    <a:pt x="3596" y="655"/>
                  </a:cubicBezTo>
                  <a:cubicBezTo>
                    <a:pt x="4048" y="953"/>
                    <a:pt x="4346" y="1405"/>
                    <a:pt x="4453" y="1929"/>
                  </a:cubicBezTo>
                  <a:cubicBezTo>
                    <a:pt x="4548" y="2441"/>
                    <a:pt x="4453" y="2989"/>
                    <a:pt x="4155" y="3418"/>
                  </a:cubicBezTo>
                  <a:cubicBezTo>
                    <a:pt x="3941" y="3727"/>
                    <a:pt x="3643" y="3977"/>
                    <a:pt x="3286" y="4132"/>
                  </a:cubicBezTo>
                  <a:cubicBezTo>
                    <a:pt x="3203" y="4156"/>
                    <a:pt x="3167" y="4263"/>
                    <a:pt x="3203" y="4346"/>
                  </a:cubicBezTo>
                  <a:cubicBezTo>
                    <a:pt x="3221" y="4419"/>
                    <a:pt x="3288" y="4450"/>
                    <a:pt x="3356" y="4450"/>
                  </a:cubicBezTo>
                  <a:cubicBezTo>
                    <a:pt x="3376" y="4450"/>
                    <a:pt x="3397" y="4447"/>
                    <a:pt x="3417" y="4442"/>
                  </a:cubicBezTo>
                  <a:cubicBezTo>
                    <a:pt x="3834" y="4263"/>
                    <a:pt x="4179" y="3977"/>
                    <a:pt x="4429" y="3608"/>
                  </a:cubicBezTo>
                  <a:cubicBezTo>
                    <a:pt x="4763" y="3108"/>
                    <a:pt x="4882" y="2477"/>
                    <a:pt x="4763" y="1882"/>
                  </a:cubicBezTo>
                  <a:cubicBezTo>
                    <a:pt x="4643" y="1274"/>
                    <a:pt x="4286" y="751"/>
                    <a:pt x="3774" y="393"/>
                  </a:cubicBezTo>
                  <a:cubicBezTo>
                    <a:pt x="3376" y="128"/>
                    <a:pt x="2926" y="0"/>
                    <a:pt x="2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85"/>
            <p:cNvSpPr/>
            <p:nvPr/>
          </p:nvSpPr>
          <p:spPr>
            <a:xfrm>
              <a:off x="2292862" y="2724899"/>
              <a:ext cx="168252" cy="46475"/>
            </a:xfrm>
            <a:custGeom>
              <a:avLst/>
              <a:gdLst/>
              <a:ahLst/>
              <a:cxnLst/>
              <a:rect l="l" t="t" r="r" b="b"/>
              <a:pathLst>
                <a:path w="5311" h="1467" extrusionOk="0">
                  <a:moveTo>
                    <a:pt x="5139" y="1"/>
                  </a:moveTo>
                  <a:cubicBezTo>
                    <a:pt x="5133" y="1"/>
                    <a:pt x="5127" y="1"/>
                    <a:pt x="5120" y="2"/>
                  </a:cubicBezTo>
                  <a:cubicBezTo>
                    <a:pt x="5025" y="26"/>
                    <a:pt x="4954" y="97"/>
                    <a:pt x="4966" y="193"/>
                  </a:cubicBezTo>
                  <a:cubicBezTo>
                    <a:pt x="4966" y="264"/>
                    <a:pt x="4989" y="323"/>
                    <a:pt x="4989" y="395"/>
                  </a:cubicBezTo>
                  <a:lnTo>
                    <a:pt x="4989" y="1145"/>
                  </a:lnTo>
                  <a:lnTo>
                    <a:pt x="167" y="1145"/>
                  </a:lnTo>
                  <a:cubicBezTo>
                    <a:pt x="72" y="1145"/>
                    <a:pt x="1" y="1216"/>
                    <a:pt x="1" y="1300"/>
                  </a:cubicBezTo>
                  <a:cubicBezTo>
                    <a:pt x="1" y="1395"/>
                    <a:pt x="72" y="1466"/>
                    <a:pt x="167" y="1466"/>
                  </a:cubicBezTo>
                  <a:lnTo>
                    <a:pt x="5144" y="1466"/>
                  </a:lnTo>
                  <a:cubicBezTo>
                    <a:pt x="5239" y="1466"/>
                    <a:pt x="5311" y="1395"/>
                    <a:pt x="5311" y="1300"/>
                  </a:cubicBezTo>
                  <a:lnTo>
                    <a:pt x="5311" y="395"/>
                  </a:lnTo>
                  <a:cubicBezTo>
                    <a:pt x="5311" y="323"/>
                    <a:pt x="5311" y="252"/>
                    <a:pt x="5299" y="157"/>
                  </a:cubicBezTo>
                  <a:cubicBezTo>
                    <a:pt x="5288" y="69"/>
                    <a:pt x="5216" y="1"/>
                    <a:pt x="5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85"/>
            <p:cNvSpPr/>
            <p:nvPr/>
          </p:nvSpPr>
          <p:spPr>
            <a:xfrm>
              <a:off x="2189142" y="2460149"/>
              <a:ext cx="266714" cy="310844"/>
            </a:xfrm>
            <a:custGeom>
              <a:avLst/>
              <a:gdLst/>
              <a:ahLst/>
              <a:cxnLst/>
              <a:rect l="l" t="t" r="r" b="b"/>
              <a:pathLst>
                <a:path w="8419" h="9812" extrusionOk="0">
                  <a:moveTo>
                    <a:pt x="3525" y="787"/>
                  </a:moveTo>
                  <a:lnTo>
                    <a:pt x="3525" y="787"/>
                  </a:lnTo>
                  <a:cubicBezTo>
                    <a:pt x="3322" y="1382"/>
                    <a:pt x="2977" y="1703"/>
                    <a:pt x="2751" y="1834"/>
                  </a:cubicBezTo>
                  <a:cubicBezTo>
                    <a:pt x="2787" y="1358"/>
                    <a:pt x="3096" y="941"/>
                    <a:pt x="3525" y="787"/>
                  </a:cubicBezTo>
                  <a:close/>
                  <a:moveTo>
                    <a:pt x="4692" y="715"/>
                  </a:moveTo>
                  <a:cubicBezTo>
                    <a:pt x="5323" y="715"/>
                    <a:pt x="5846" y="1239"/>
                    <a:pt x="5846" y="1870"/>
                  </a:cubicBezTo>
                  <a:lnTo>
                    <a:pt x="5846" y="2608"/>
                  </a:lnTo>
                  <a:cubicBezTo>
                    <a:pt x="5168" y="2561"/>
                    <a:pt x="4644" y="2215"/>
                    <a:pt x="4299" y="1596"/>
                  </a:cubicBezTo>
                  <a:cubicBezTo>
                    <a:pt x="4108" y="1251"/>
                    <a:pt x="4013" y="906"/>
                    <a:pt x="3977" y="715"/>
                  </a:cubicBezTo>
                  <a:close/>
                  <a:moveTo>
                    <a:pt x="2048" y="2454"/>
                  </a:moveTo>
                  <a:lnTo>
                    <a:pt x="2048" y="3525"/>
                  </a:lnTo>
                  <a:cubicBezTo>
                    <a:pt x="1858" y="3454"/>
                    <a:pt x="1715" y="3275"/>
                    <a:pt x="1715" y="3049"/>
                  </a:cubicBezTo>
                  <a:lnTo>
                    <a:pt x="1715" y="2930"/>
                  </a:lnTo>
                  <a:cubicBezTo>
                    <a:pt x="1715" y="2704"/>
                    <a:pt x="1846" y="2525"/>
                    <a:pt x="2048" y="2454"/>
                  </a:cubicBezTo>
                  <a:close/>
                  <a:moveTo>
                    <a:pt x="6549" y="2454"/>
                  </a:moveTo>
                  <a:cubicBezTo>
                    <a:pt x="6739" y="2537"/>
                    <a:pt x="6894" y="2715"/>
                    <a:pt x="6894" y="2930"/>
                  </a:cubicBezTo>
                  <a:lnTo>
                    <a:pt x="6894" y="3049"/>
                  </a:lnTo>
                  <a:cubicBezTo>
                    <a:pt x="6894" y="3275"/>
                    <a:pt x="6751" y="3454"/>
                    <a:pt x="6549" y="3525"/>
                  </a:cubicBezTo>
                  <a:lnTo>
                    <a:pt x="6549" y="2454"/>
                  </a:lnTo>
                  <a:close/>
                  <a:moveTo>
                    <a:pt x="3739" y="1168"/>
                  </a:moveTo>
                  <a:cubicBezTo>
                    <a:pt x="3799" y="1346"/>
                    <a:pt x="3870" y="1549"/>
                    <a:pt x="3989" y="1763"/>
                  </a:cubicBezTo>
                  <a:cubicBezTo>
                    <a:pt x="4394" y="2489"/>
                    <a:pt x="5025" y="2906"/>
                    <a:pt x="5835" y="2954"/>
                  </a:cubicBezTo>
                  <a:lnTo>
                    <a:pt x="5835" y="3251"/>
                  </a:lnTo>
                  <a:cubicBezTo>
                    <a:pt x="5846" y="3894"/>
                    <a:pt x="5501" y="4489"/>
                    <a:pt x="4942" y="4835"/>
                  </a:cubicBezTo>
                  <a:lnTo>
                    <a:pt x="4692" y="4990"/>
                  </a:lnTo>
                  <a:cubicBezTo>
                    <a:pt x="4573" y="5055"/>
                    <a:pt x="4439" y="5088"/>
                    <a:pt x="4305" y="5088"/>
                  </a:cubicBezTo>
                  <a:cubicBezTo>
                    <a:pt x="4171" y="5088"/>
                    <a:pt x="4037" y="5055"/>
                    <a:pt x="3918" y="4990"/>
                  </a:cubicBezTo>
                  <a:lnTo>
                    <a:pt x="3656" y="4835"/>
                  </a:lnTo>
                  <a:cubicBezTo>
                    <a:pt x="3096" y="4513"/>
                    <a:pt x="2751" y="3906"/>
                    <a:pt x="2751" y="3251"/>
                  </a:cubicBezTo>
                  <a:lnTo>
                    <a:pt x="2751" y="2215"/>
                  </a:lnTo>
                  <a:cubicBezTo>
                    <a:pt x="2965" y="2108"/>
                    <a:pt x="3418" y="1834"/>
                    <a:pt x="3739" y="1168"/>
                  </a:cubicBezTo>
                  <a:close/>
                  <a:moveTo>
                    <a:pt x="4942" y="5228"/>
                  </a:moveTo>
                  <a:lnTo>
                    <a:pt x="4942" y="5656"/>
                  </a:lnTo>
                  <a:cubicBezTo>
                    <a:pt x="4894" y="5656"/>
                    <a:pt x="4834" y="5668"/>
                    <a:pt x="4787" y="5668"/>
                  </a:cubicBezTo>
                  <a:cubicBezTo>
                    <a:pt x="4751" y="5549"/>
                    <a:pt x="4668" y="5454"/>
                    <a:pt x="4573" y="5382"/>
                  </a:cubicBezTo>
                  <a:cubicBezTo>
                    <a:pt x="4668" y="5359"/>
                    <a:pt x="4763" y="5335"/>
                    <a:pt x="4846" y="5275"/>
                  </a:cubicBezTo>
                  <a:lnTo>
                    <a:pt x="4942" y="5228"/>
                  </a:lnTo>
                  <a:close/>
                  <a:moveTo>
                    <a:pt x="4299" y="5656"/>
                  </a:moveTo>
                  <a:cubicBezTo>
                    <a:pt x="4406" y="5656"/>
                    <a:pt x="4477" y="5728"/>
                    <a:pt x="4477" y="5835"/>
                  </a:cubicBezTo>
                  <a:cubicBezTo>
                    <a:pt x="4477" y="5942"/>
                    <a:pt x="4406" y="6013"/>
                    <a:pt x="4299" y="6013"/>
                  </a:cubicBezTo>
                  <a:cubicBezTo>
                    <a:pt x="4215" y="6013"/>
                    <a:pt x="4120" y="5930"/>
                    <a:pt x="4120" y="5835"/>
                  </a:cubicBezTo>
                  <a:cubicBezTo>
                    <a:pt x="4120" y="5728"/>
                    <a:pt x="4192" y="5656"/>
                    <a:pt x="4299" y="5656"/>
                  </a:cubicBezTo>
                  <a:close/>
                  <a:moveTo>
                    <a:pt x="3656" y="5228"/>
                  </a:moveTo>
                  <a:lnTo>
                    <a:pt x="3751" y="5263"/>
                  </a:lnTo>
                  <a:cubicBezTo>
                    <a:pt x="3834" y="5323"/>
                    <a:pt x="3941" y="5359"/>
                    <a:pt x="4037" y="5382"/>
                  </a:cubicBezTo>
                  <a:cubicBezTo>
                    <a:pt x="3882" y="5478"/>
                    <a:pt x="3775" y="5644"/>
                    <a:pt x="3775" y="5835"/>
                  </a:cubicBezTo>
                  <a:cubicBezTo>
                    <a:pt x="3775" y="6121"/>
                    <a:pt x="4013" y="6359"/>
                    <a:pt x="4299" y="6359"/>
                  </a:cubicBezTo>
                  <a:cubicBezTo>
                    <a:pt x="4525" y="6359"/>
                    <a:pt x="4715" y="6204"/>
                    <a:pt x="4787" y="6013"/>
                  </a:cubicBezTo>
                  <a:cubicBezTo>
                    <a:pt x="4834" y="6013"/>
                    <a:pt x="4894" y="6013"/>
                    <a:pt x="4942" y="6002"/>
                  </a:cubicBezTo>
                  <a:lnTo>
                    <a:pt x="4942" y="6073"/>
                  </a:lnTo>
                  <a:lnTo>
                    <a:pt x="4299" y="6514"/>
                  </a:lnTo>
                  <a:lnTo>
                    <a:pt x="3656" y="6061"/>
                  </a:lnTo>
                  <a:lnTo>
                    <a:pt x="3656" y="5228"/>
                  </a:lnTo>
                  <a:close/>
                  <a:moveTo>
                    <a:pt x="3656" y="6466"/>
                  </a:moveTo>
                  <a:lnTo>
                    <a:pt x="4049" y="6740"/>
                  </a:lnTo>
                  <a:lnTo>
                    <a:pt x="3656" y="7204"/>
                  </a:lnTo>
                  <a:lnTo>
                    <a:pt x="3656" y="6549"/>
                  </a:lnTo>
                  <a:lnTo>
                    <a:pt x="3656" y="6466"/>
                  </a:lnTo>
                  <a:close/>
                  <a:moveTo>
                    <a:pt x="4942" y="6466"/>
                  </a:moveTo>
                  <a:lnTo>
                    <a:pt x="4942" y="6549"/>
                  </a:lnTo>
                  <a:lnTo>
                    <a:pt x="4942" y="7204"/>
                  </a:lnTo>
                  <a:lnTo>
                    <a:pt x="4549" y="6740"/>
                  </a:lnTo>
                  <a:lnTo>
                    <a:pt x="4942" y="6466"/>
                  </a:lnTo>
                  <a:close/>
                  <a:moveTo>
                    <a:pt x="3858" y="1"/>
                  </a:moveTo>
                  <a:cubicBezTo>
                    <a:pt x="2858" y="1"/>
                    <a:pt x="2048" y="799"/>
                    <a:pt x="2048" y="1799"/>
                  </a:cubicBezTo>
                  <a:lnTo>
                    <a:pt x="2048" y="2096"/>
                  </a:lnTo>
                  <a:cubicBezTo>
                    <a:pt x="1667" y="2168"/>
                    <a:pt x="1382" y="2513"/>
                    <a:pt x="1382" y="2918"/>
                  </a:cubicBezTo>
                  <a:lnTo>
                    <a:pt x="1382" y="3037"/>
                  </a:lnTo>
                  <a:cubicBezTo>
                    <a:pt x="1382" y="3501"/>
                    <a:pt x="1751" y="3870"/>
                    <a:pt x="2215" y="3870"/>
                  </a:cubicBezTo>
                  <a:cubicBezTo>
                    <a:pt x="2310" y="3870"/>
                    <a:pt x="2382" y="3799"/>
                    <a:pt x="2382" y="3704"/>
                  </a:cubicBezTo>
                  <a:lnTo>
                    <a:pt x="2382" y="2251"/>
                  </a:lnTo>
                  <a:lnTo>
                    <a:pt x="2382" y="1799"/>
                  </a:lnTo>
                  <a:cubicBezTo>
                    <a:pt x="2382" y="1001"/>
                    <a:pt x="3037" y="346"/>
                    <a:pt x="3834" y="346"/>
                  </a:cubicBezTo>
                  <a:lnTo>
                    <a:pt x="4727" y="346"/>
                  </a:lnTo>
                  <a:cubicBezTo>
                    <a:pt x="5537" y="346"/>
                    <a:pt x="6192" y="1001"/>
                    <a:pt x="6192" y="1799"/>
                  </a:cubicBezTo>
                  <a:lnTo>
                    <a:pt x="6192" y="2251"/>
                  </a:lnTo>
                  <a:lnTo>
                    <a:pt x="6192" y="4180"/>
                  </a:lnTo>
                  <a:cubicBezTo>
                    <a:pt x="6192" y="4811"/>
                    <a:pt x="5799" y="5335"/>
                    <a:pt x="5251" y="5549"/>
                  </a:cubicBezTo>
                  <a:lnTo>
                    <a:pt x="5251" y="5001"/>
                  </a:lnTo>
                  <a:cubicBezTo>
                    <a:pt x="5823" y="4597"/>
                    <a:pt x="6156" y="3930"/>
                    <a:pt x="6156" y="3227"/>
                  </a:cubicBezTo>
                  <a:lnTo>
                    <a:pt x="6156" y="1870"/>
                  </a:lnTo>
                  <a:cubicBezTo>
                    <a:pt x="6156" y="1037"/>
                    <a:pt x="5489" y="370"/>
                    <a:pt x="4656" y="370"/>
                  </a:cubicBezTo>
                  <a:lnTo>
                    <a:pt x="3894" y="370"/>
                  </a:lnTo>
                  <a:cubicBezTo>
                    <a:pt x="3834" y="370"/>
                    <a:pt x="3775" y="370"/>
                    <a:pt x="3715" y="382"/>
                  </a:cubicBezTo>
                  <a:cubicBezTo>
                    <a:pt x="2965" y="477"/>
                    <a:pt x="2394" y="1120"/>
                    <a:pt x="2394" y="1870"/>
                  </a:cubicBezTo>
                  <a:lnTo>
                    <a:pt x="2394" y="2084"/>
                  </a:lnTo>
                  <a:lnTo>
                    <a:pt x="2394" y="3227"/>
                  </a:lnTo>
                  <a:cubicBezTo>
                    <a:pt x="2394" y="3930"/>
                    <a:pt x="2739" y="4585"/>
                    <a:pt x="3299" y="5001"/>
                  </a:cubicBezTo>
                  <a:lnTo>
                    <a:pt x="3299" y="6013"/>
                  </a:lnTo>
                  <a:lnTo>
                    <a:pt x="1596" y="6561"/>
                  </a:lnTo>
                  <a:cubicBezTo>
                    <a:pt x="643" y="6859"/>
                    <a:pt x="1" y="7740"/>
                    <a:pt x="1" y="8740"/>
                  </a:cubicBezTo>
                  <a:lnTo>
                    <a:pt x="1" y="9645"/>
                  </a:lnTo>
                  <a:cubicBezTo>
                    <a:pt x="1" y="9740"/>
                    <a:pt x="72" y="9812"/>
                    <a:pt x="167" y="9812"/>
                  </a:cubicBezTo>
                  <a:lnTo>
                    <a:pt x="2739" y="9812"/>
                  </a:lnTo>
                  <a:cubicBezTo>
                    <a:pt x="2822" y="9812"/>
                    <a:pt x="2906" y="9740"/>
                    <a:pt x="2906" y="9645"/>
                  </a:cubicBezTo>
                  <a:cubicBezTo>
                    <a:pt x="2906" y="9550"/>
                    <a:pt x="2822" y="9478"/>
                    <a:pt x="2739" y="9478"/>
                  </a:cubicBezTo>
                  <a:lnTo>
                    <a:pt x="322" y="9478"/>
                  </a:lnTo>
                  <a:lnTo>
                    <a:pt x="322" y="8740"/>
                  </a:lnTo>
                  <a:cubicBezTo>
                    <a:pt x="322" y="7883"/>
                    <a:pt x="882" y="7133"/>
                    <a:pt x="1679" y="6871"/>
                  </a:cubicBezTo>
                  <a:lnTo>
                    <a:pt x="3287" y="6359"/>
                  </a:lnTo>
                  <a:lnTo>
                    <a:pt x="3287" y="6537"/>
                  </a:lnTo>
                  <a:lnTo>
                    <a:pt x="3287" y="7657"/>
                  </a:lnTo>
                  <a:cubicBezTo>
                    <a:pt x="3287" y="7728"/>
                    <a:pt x="3334" y="7788"/>
                    <a:pt x="3394" y="7811"/>
                  </a:cubicBezTo>
                  <a:cubicBezTo>
                    <a:pt x="3406" y="7811"/>
                    <a:pt x="3441" y="7835"/>
                    <a:pt x="3453" y="7835"/>
                  </a:cubicBezTo>
                  <a:cubicBezTo>
                    <a:pt x="3501" y="7835"/>
                    <a:pt x="3537" y="7811"/>
                    <a:pt x="3584" y="7776"/>
                  </a:cubicBezTo>
                  <a:lnTo>
                    <a:pt x="4275" y="6966"/>
                  </a:lnTo>
                  <a:lnTo>
                    <a:pt x="4954" y="7776"/>
                  </a:lnTo>
                  <a:cubicBezTo>
                    <a:pt x="4989" y="7811"/>
                    <a:pt x="5025" y="7835"/>
                    <a:pt x="5084" y="7835"/>
                  </a:cubicBezTo>
                  <a:cubicBezTo>
                    <a:pt x="5108" y="7835"/>
                    <a:pt x="5132" y="7835"/>
                    <a:pt x="5144" y="7811"/>
                  </a:cubicBezTo>
                  <a:cubicBezTo>
                    <a:pt x="5204" y="7788"/>
                    <a:pt x="5251" y="7728"/>
                    <a:pt x="5251" y="7657"/>
                  </a:cubicBezTo>
                  <a:lnTo>
                    <a:pt x="5251" y="6359"/>
                  </a:lnTo>
                  <a:lnTo>
                    <a:pt x="6859" y="6871"/>
                  </a:lnTo>
                  <a:cubicBezTo>
                    <a:pt x="7382" y="7037"/>
                    <a:pt x="7811" y="7430"/>
                    <a:pt x="8037" y="7918"/>
                  </a:cubicBezTo>
                  <a:cubicBezTo>
                    <a:pt x="8074" y="7991"/>
                    <a:pt x="8131" y="8022"/>
                    <a:pt x="8198" y="8022"/>
                  </a:cubicBezTo>
                  <a:cubicBezTo>
                    <a:pt x="8219" y="8022"/>
                    <a:pt x="8241" y="8019"/>
                    <a:pt x="8263" y="8014"/>
                  </a:cubicBezTo>
                  <a:cubicBezTo>
                    <a:pt x="8383" y="7990"/>
                    <a:pt x="8418" y="7895"/>
                    <a:pt x="8383" y="7799"/>
                  </a:cubicBezTo>
                  <a:cubicBezTo>
                    <a:pt x="8109" y="7216"/>
                    <a:pt x="7609" y="6775"/>
                    <a:pt x="6989" y="6561"/>
                  </a:cubicBezTo>
                  <a:lnTo>
                    <a:pt x="5287" y="6013"/>
                  </a:lnTo>
                  <a:lnTo>
                    <a:pt x="5287" y="5906"/>
                  </a:lnTo>
                  <a:cubicBezTo>
                    <a:pt x="6013" y="5680"/>
                    <a:pt x="6549" y="5001"/>
                    <a:pt x="6549" y="4180"/>
                  </a:cubicBezTo>
                  <a:lnTo>
                    <a:pt x="6549" y="3858"/>
                  </a:lnTo>
                  <a:cubicBezTo>
                    <a:pt x="6930" y="3775"/>
                    <a:pt x="7216" y="3442"/>
                    <a:pt x="7216" y="3037"/>
                  </a:cubicBezTo>
                  <a:lnTo>
                    <a:pt x="7216" y="2918"/>
                  </a:lnTo>
                  <a:cubicBezTo>
                    <a:pt x="7216" y="2513"/>
                    <a:pt x="6930" y="2168"/>
                    <a:pt x="6549" y="2096"/>
                  </a:cubicBezTo>
                  <a:lnTo>
                    <a:pt x="6549" y="1799"/>
                  </a:lnTo>
                  <a:cubicBezTo>
                    <a:pt x="6549" y="799"/>
                    <a:pt x="5739" y="1"/>
                    <a:pt x="4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85"/>
            <p:cNvSpPr/>
            <p:nvPr/>
          </p:nvSpPr>
          <p:spPr>
            <a:xfrm>
              <a:off x="2320012" y="2699682"/>
              <a:ext cx="10993" cy="11341"/>
            </a:xfrm>
            <a:custGeom>
              <a:avLst/>
              <a:gdLst/>
              <a:ahLst/>
              <a:cxnLst/>
              <a:rect l="l" t="t" r="r" b="b"/>
              <a:pathLst>
                <a:path w="347" h="358" extrusionOk="0">
                  <a:moveTo>
                    <a:pt x="168" y="0"/>
                  </a:moveTo>
                  <a:cubicBezTo>
                    <a:pt x="84" y="0"/>
                    <a:pt x="1" y="72"/>
                    <a:pt x="1" y="167"/>
                  </a:cubicBezTo>
                  <a:lnTo>
                    <a:pt x="1" y="191"/>
                  </a:lnTo>
                  <a:cubicBezTo>
                    <a:pt x="1" y="286"/>
                    <a:pt x="84" y="357"/>
                    <a:pt x="168" y="357"/>
                  </a:cubicBezTo>
                  <a:cubicBezTo>
                    <a:pt x="263" y="357"/>
                    <a:pt x="334" y="286"/>
                    <a:pt x="334" y="191"/>
                  </a:cubicBezTo>
                  <a:lnTo>
                    <a:pt x="334" y="167"/>
                  </a:lnTo>
                  <a:cubicBezTo>
                    <a:pt x="346" y="72"/>
                    <a:pt x="263"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85"/>
            <p:cNvSpPr/>
            <p:nvPr/>
          </p:nvSpPr>
          <p:spPr>
            <a:xfrm>
              <a:off x="2320012" y="2718151"/>
              <a:ext cx="10993" cy="11341"/>
            </a:xfrm>
            <a:custGeom>
              <a:avLst/>
              <a:gdLst/>
              <a:ahLst/>
              <a:cxnLst/>
              <a:rect l="l" t="t" r="r" b="b"/>
              <a:pathLst>
                <a:path w="347" h="358" extrusionOk="0">
                  <a:moveTo>
                    <a:pt x="168" y="1"/>
                  </a:moveTo>
                  <a:cubicBezTo>
                    <a:pt x="84" y="1"/>
                    <a:pt x="1" y="72"/>
                    <a:pt x="1" y="167"/>
                  </a:cubicBezTo>
                  <a:lnTo>
                    <a:pt x="1" y="191"/>
                  </a:lnTo>
                  <a:cubicBezTo>
                    <a:pt x="1" y="286"/>
                    <a:pt x="84" y="358"/>
                    <a:pt x="168" y="358"/>
                  </a:cubicBezTo>
                  <a:cubicBezTo>
                    <a:pt x="263" y="358"/>
                    <a:pt x="334" y="286"/>
                    <a:pt x="334" y="191"/>
                  </a:cubicBezTo>
                  <a:lnTo>
                    <a:pt x="334" y="167"/>
                  </a:lnTo>
                  <a:cubicBezTo>
                    <a:pt x="346" y="72"/>
                    <a:pt x="263"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85"/>
            <p:cNvSpPr/>
            <p:nvPr/>
          </p:nvSpPr>
          <p:spPr>
            <a:xfrm>
              <a:off x="2364522" y="2716662"/>
              <a:ext cx="63804" cy="30571"/>
            </a:xfrm>
            <a:custGeom>
              <a:avLst/>
              <a:gdLst/>
              <a:ahLst/>
              <a:cxnLst/>
              <a:rect l="l" t="t" r="r" b="b"/>
              <a:pathLst>
                <a:path w="2014" h="965" extrusionOk="0">
                  <a:moveTo>
                    <a:pt x="1596" y="322"/>
                  </a:moveTo>
                  <a:cubicBezTo>
                    <a:pt x="1632" y="322"/>
                    <a:pt x="1668" y="357"/>
                    <a:pt x="1668" y="405"/>
                  </a:cubicBezTo>
                  <a:lnTo>
                    <a:pt x="1668" y="560"/>
                  </a:lnTo>
                  <a:cubicBezTo>
                    <a:pt x="1668" y="607"/>
                    <a:pt x="1632" y="643"/>
                    <a:pt x="1596" y="643"/>
                  </a:cubicBezTo>
                  <a:lnTo>
                    <a:pt x="382" y="643"/>
                  </a:lnTo>
                  <a:cubicBezTo>
                    <a:pt x="346" y="643"/>
                    <a:pt x="310" y="607"/>
                    <a:pt x="310" y="560"/>
                  </a:cubicBezTo>
                  <a:lnTo>
                    <a:pt x="310" y="405"/>
                  </a:lnTo>
                  <a:cubicBezTo>
                    <a:pt x="310" y="357"/>
                    <a:pt x="346" y="322"/>
                    <a:pt x="382" y="322"/>
                  </a:cubicBezTo>
                  <a:close/>
                  <a:moveTo>
                    <a:pt x="406" y="0"/>
                  </a:moveTo>
                  <a:cubicBezTo>
                    <a:pt x="180" y="0"/>
                    <a:pt x="1" y="179"/>
                    <a:pt x="1" y="405"/>
                  </a:cubicBezTo>
                  <a:lnTo>
                    <a:pt x="1" y="572"/>
                  </a:lnTo>
                  <a:cubicBezTo>
                    <a:pt x="1" y="786"/>
                    <a:pt x="180" y="964"/>
                    <a:pt x="406" y="964"/>
                  </a:cubicBezTo>
                  <a:lnTo>
                    <a:pt x="1608" y="964"/>
                  </a:lnTo>
                  <a:cubicBezTo>
                    <a:pt x="1834" y="964"/>
                    <a:pt x="2013" y="786"/>
                    <a:pt x="2013" y="572"/>
                  </a:cubicBezTo>
                  <a:lnTo>
                    <a:pt x="2013" y="405"/>
                  </a:lnTo>
                  <a:cubicBezTo>
                    <a:pt x="2013" y="179"/>
                    <a:pt x="1834" y="0"/>
                    <a:pt x="1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85"/>
            <p:cNvSpPr/>
            <p:nvPr/>
          </p:nvSpPr>
          <p:spPr>
            <a:xfrm>
              <a:off x="2437323" y="2454510"/>
              <a:ext cx="82273" cy="83002"/>
            </a:xfrm>
            <a:custGeom>
              <a:avLst/>
              <a:gdLst/>
              <a:ahLst/>
              <a:cxnLst/>
              <a:rect l="l" t="t" r="r" b="b"/>
              <a:pathLst>
                <a:path w="2597" h="2620" extrusionOk="0">
                  <a:moveTo>
                    <a:pt x="1299" y="655"/>
                  </a:moveTo>
                  <a:cubicBezTo>
                    <a:pt x="1656" y="655"/>
                    <a:pt x="1942" y="953"/>
                    <a:pt x="1942" y="1310"/>
                  </a:cubicBezTo>
                  <a:cubicBezTo>
                    <a:pt x="1930" y="1667"/>
                    <a:pt x="1644" y="1965"/>
                    <a:pt x="1299" y="1965"/>
                  </a:cubicBezTo>
                  <a:cubicBezTo>
                    <a:pt x="941" y="1965"/>
                    <a:pt x="668" y="1667"/>
                    <a:pt x="668" y="1310"/>
                  </a:cubicBezTo>
                  <a:cubicBezTo>
                    <a:pt x="668" y="953"/>
                    <a:pt x="941" y="655"/>
                    <a:pt x="1299" y="655"/>
                  </a:cubicBezTo>
                  <a:close/>
                  <a:moveTo>
                    <a:pt x="1299" y="0"/>
                  </a:moveTo>
                  <a:cubicBezTo>
                    <a:pt x="1215" y="0"/>
                    <a:pt x="1132" y="72"/>
                    <a:pt x="1132" y="167"/>
                  </a:cubicBezTo>
                  <a:lnTo>
                    <a:pt x="1132" y="346"/>
                  </a:lnTo>
                  <a:cubicBezTo>
                    <a:pt x="989" y="369"/>
                    <a:pt x="858" y="429"/>
                    <a:pt x="751" y="500"/>
                  </a:cubicBezTo>
                  <a:lnTo>
                    <a:pt x="620" y="369"/>
                  </a:lnTo>
                  <a:cubicBezTo>
                    <a:pt x="590" y="340"/>
                    <a:pt x="546" y="325"/>
                    <a:pt x="501" y="325"/>
                  </a:cubicBezTo>
                  <a:cubicBezTo>
                    <a:pt x="456" y="325"/>
                    <a:pt x="412" y="340"/>
                    <a:pt x="382" y="369"/>
                  </a:cubicBezTo>
                  <a:cubicBezTo>
                    <a:pt x="322" y="429"/>
                    <a:pt x="322" y="548"/>
                    <a:pt x="382" y="607"/>
                  </a:cubicBezTo>
                  <a:lnTo>
                    <a:pt x="513" y="750"/>
                  </a:lnTo>
                  <a:cubicBezTo>
                    <a:pt x="441" y="857"/>
                    <a:pt x="382" y="1000"/>
                    <a:pt x="346" y="1143"/>
                  </a:cubicBezTo>
                  <a:lnTo>
                    <a:pt x="168" y="1143"/>
                  </a:lnTo>
                  <a:cubicBezTo>
                    <a:pt x="84" y="1143"/>
                    <a:pt x="1" y="1227"/>
                    <a:pt x="1" y="1310"/>
                  </a:cubicBezTo>
                  <a:cubicBezTo>
                    <a:pt x="1" y="1405"/>
                    <a:pt x="84" y="1477"/>
                    <a:pt x="168" y="1477"/>
                  </a:cubicBezTo>
                  <a:lnTo>
                    <a:pt x="346" y="1477"/>
                  </a:lnTo>
                  <a:cubicBezTo>
                    <a:pt x="382" y="1619"/>
                    <a:pt x="441" y="1762"/>
                    <a:pt x="513" y="1881"/>
                  </a:cubicBezTo>
                  <a:lnTo>
                    <a:pt x="382" y="2012"/>
                  </a:lnTo>
                  <a:cubicBezTo>
                    <a:pt x="322" y="2072"/>
                    <a:pt x="322" y="2191"/>
                    <a:pt x="382" y="2251"/>
                  </a:cubicBezTo>
                  <a:cubicBezTo>
                    <a:pt x="406" y="2274"/>
                    <a:pt x="453" y="2298"/>
                    <a:pt x="501" y="2298"/>
                  </a:cubicBezTo>
                  <a:cubicBezTo>
                    <a:pt x="537" y="2298"/>
                    <a:pt x="584" y="2274"/>
                    <a:pt x="620" y="2251"/>
                  </a:cubicBezTo>
                  <a:lnTo>
                    <a:pt x="751" y="2120"/>
                  </a:lnTo>
                  <a:cubicBezTo>
                    <a:pt x="870" y="2191"/>
                    <a:pt x="1001" y="2251"/>
                    <a:pt x="1132" y="2274"/>
                  </a:cubicBezTo>
                  <a:lnTo>
                    <a:pt x="1132" y="2453"/>
                  </a:lnTo>
                  <a:cubicBezTo>
                    <a:pt x="1132" y="2548"/>
                    <a:pt x="1215" y="2620"/>
                    <a:pt x="1299" y="2620"/>
                  </a:cubicBezTo>
                  <a:cubicBezTo>
                    <a:pt x="1394" y="2620"/>
                    <a:pt x="1465" y="2548"/>
                    <a:pt x="1465" y="2453"/>
                  </a:cubicBezTo>
                  <a:lnTo>
                    <a:pt x="1465" y="2274"/>
                  </a:lnTo>
                  <a:cubicBezTo>
                    <a:pt x="1608" y="2251"/>
                    <a:pt x="1751" y="2191"/>
                    <a:pt x="1846" y="2120"/>
                  </a:cubicBezTo>
                  <a:lnTo>
                    <a:pt x="1989" y="2251"/>
                  </a:lnTo>
                  <a:cubicBezTo>
                    <a:pt x="2013" y="2274"/>
                    <a:pt x="2061" y="2298"/>
                    <a:pt x="2108" y="2298"/>
                  </a:cubicBezTo>
                  <a:cubicBezTo>
                    <a:pt x="2144" y="2298"/>
                    <a:pt x="2192" y="2274"/>
                    <a:pt x="2227" y="2251"/>
                  </a:cubicBezTo>
                  <a:cubicBezTo>
                    <a:pt x="2287" y="2191"/>
                    <a:pt x="2287" y="2072"/>
                    <a:pt x="2227" y="2012"/>
                  </a:cubicBezTo>
                  <a:lnTo>
                    <a:pt x="2084" y="1881"/>
                  </a:lnTo>
                  <a:cubicBezTo>
                    <a:pt x="2168" y="1762"/>
                    <a:pt x="2227" y="1619"/>
                    <a:pt x="2251" y="1477"/>
                  </a:cubicBezTo>
                  <a:lnTo>
                    <a:pt x="2430" y="1477"/>
                  </a:lnTo>
                  <a:cubicBezTo>
                    <a:pt x="2525" y="1477"/>
                    <a:pt x="2596" y="1405"/>
                    <a:pt x="2596" y="1310"/>
                  </a:cubicBezTo>
                  <a:cubicBezTo>
                    <a:pt x="2596" y="1227"/>
                    <a:pt x="2525" y="1143"/>
                    <a:pt x="2430" y="1143"/>
                  </a:cubicBezTo>
                  <a:lnTo>
                    <a:pt x="2251" y="1143"/>
                  </a:lnTo>
                  <a:cubicBezTo>
                    <a:pt x="2227" y="1000"/>
                    <a:pt x="2168" y="869"/>
                    <a:pt x="2096" y="750"/>
                  </a:cubicBezTo>
                  <a:lnTo>
                    <a:pt x="2227" y="607"/>
                  </a:lnTo>
                  <a:cubicBezTo>
                    <a:pt x="2287" y="548"/>
                    <a:pt x="2287" y="429"/>
                    <a:pt x="2227" y="369"/>
                  </a:cubicBezTo>
                  <a:cubicBezTo>
                    <a:pt x="2198" y="340"/>
                    <a:pt x="2153" y="325"/>
                    <a:pt x="2108" y="325"/>
                  </a:cubicBezTo>
                  <a:cubicBezTo>
                    <a:pt x="2064" y="325"/>
                    <a:pt x="2019" y="340"/>
                    <a:pt x="1989" y="369"/>
                  </a:cubicBezTo>
                  <a:lnTo>
                    <a:pt x="1846" y="500"/>
                  </a:lnTo>
                  <a:cubicBezTo>
                    <a:pt x="1727" y="429"/>
                    <a:pt x="1596" y="369"/>
                    <a:pt x="1465" y="346"/>
                  </a:cubicBezTo>
                  <a:lnTo>
                    <a:pt x="1465" y="167"/>
                  </a:lnTo>
                  <a:cubicBezTo>
                    <a:pt x="1465" y="72"/>
                    <a:pt x="1394" y="0"/>
                    <a:pt x="12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85"/>
            <p:cNvSpPr/>
            <p:nvPr/>
          </p:nvSpPr>
          <p:spPr>
            <a:xfrm>
              <a:off x="2462603" y="2479759"/>
              <a:ext cx="32092" cy="32092"/>
            </a:xfrm>
            <a:custGeom>
              <a:avLst/>
              <a:gdLst/>
              <a:ahLst/>
              <a:cxnLst/>
              <a:rect l="l" t="t" r="r" b="b"/>
              <a:pathLst>
                <a:path w="1013" h="1013" extrusionOk="0">
                  <a:moveTo>
                    <a:pt x="501" y="358"/>
                  </a:moveTo>
                  <a:cubicBezTo>
                    <a:pt x="596" y="358"/>
                    <a:pt x="667" y="441"/>
                    <a:pt x="667" y="525"/>
                  </a:cubicBezTo>
                  <a:cubicBezTo>
                    <a:pt x="667" y="620"/>
                    <a:pt x="596" y="692"/>
                    <a:pt x="501" y="692"/>
                  </a:cubicBezTo>
                  <a:cubicBezTo>
                    <a:pt x="417" y="692"/>
                    <a:pt x="346" y="620"/>
                    <a:pt x="346" y="525"/>
                  </a:cubicBezTo>
                  <a:cubicBezTo>
                    <a:pt x="346" y="441"/>
                    <a:pt x="417" y="358"/>
                    <a:pt x="501" y="358"/>
                  </a:cubicBezTo>
                  <a:close/>
                  <a:moveTo>
                    <a:pt x="501" y="1"/>
                  </a:moveTo>
                  <a:cubicBezTo>
                    <a:pt x="227" y="1"/>
                    <a:pt x="1" y="227"/>
                    <a:pt x="1" y="513"/>
                  </a:cubicBezTo>
                  <a:cubicBezTo>
                    <a:pt x="1" y="799"/>
                    <a:pt x="227" y="1013"/>
                    <a:pt x="501" y="1013"/>
                  </a:cubicBezTo>
                  <a:cubicBezTo>
                    <a:pt x="786" y="1013"/>
                    <a:pt x="1013" y="799"/>
                    <a:pt x="1013" y="513"/>
                  </a:cubicBezTo>
                  <a:cubicBezTo>
                    <a:pt x="1001" y="251"/>
                    <a:pt x="77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85"/>
            <p:cNvSpPr/>
            <p:nvPr/>
          </p:nvSpPr>
          <p:spPr>
            <a:xfrm>
              <a:off x="2314373" y="2546921"/>
              <a:ext cx="21891" cy="36242"/>
            </a:xfrm>
            <a:custGeom>
              <a:avLst/>
              <a:gdLst/>
              <a:ahLst/>
              <a:cxnLst/>
              <a:rect l="l" t="t" r="r" b="b"/>
              <a:pathLst>
                <a:path w="691" h="1144" extrusionOk="0">
                  <a:moveTo>
                    <a:pt x="167" y="0"/>
                  </a:moveTo>
                  <a:cubicBezTo>
                    <a:pt x="72" y="0"/>
                    <a:pt x="0" y="72"/>
                    <a:pt x="0" y="167"/>
                  </a:cubicBezTo>
                  <a:lnTo>
                    <a:pt x="0" y="988"/>
                  </a:lnTo>
                  <a:cubicBezTo>
                    <a:pt x="0" y="1072"/>
                    <a:pt x="72" y="1143"/>
                    <a:pt x="167" y="1143"/>
                  </a:cubicBezTo>
                  <a:lnTo>
                    <a:pt x="524" y="1143"/>
                  </a:lnTo>
                  <a:cubicBezTo>
                    <a:pt x="620" y="1143"/>
                    <a:pt x="691" y="1072"/>
                    <a:pt x="691" y="988"/>
                  </a:cubicBezTo>
                  <a:cubicBezTo>
                    <a:pt x="691" y="893"/>
                    <a:pt x="620" y="822"/>
                    <a:pt x="524" y="822"/>
                  </a:cubicBezTo>
                  <a:lnTo>
                    <a:pt x="334" y="822"/>
                  </a:lnTo>
                  <a:lnTo>
                    <a:pt x="334" y="167"/>
                  </a:lnTo>
                  <a:cubicBezTo>
                    <a:pt x="334" y="72"/>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64" name="Google Shape;1264;p85"/>
          <p:cNvPicPr preferRelativeResize="0"/>
          <p:nvPr/>
        </p:nvPicPr>
        <p:blipFill>
          <a:blip r:embed="rId3">
            <a:alphaModFix/>
          </a:blip>
          <a:stretch>
            <a:fillRect/>
          </a:stretch>
        </p:blipFill>
        <p:spPr>
          <a:xfrm>
            <a:off x="5555900" y="1417424"/>
            <a:ext cx="2800675" cy="2760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8"/>
        <p:cNvGrpSpPr/>
        <p:nvPr/>
      </p:nvGrpSpPr>
      <p:grpSpPr>
        <a:xfrm>
          <a:off x="0" y="0"/>
          <a:ext cx="0" cy="0"/>
          <a:chOff x="0" y="0"/>
          <a:chExt cx="0" cy="0"/>
        </a:xfrm>
      </p:grpSpPr>
      <p:sp>
        <p:nvSpPr>
          <p:cNvPr id="1269" name="Google Shape;1269;p86"/>
          <p:cNvSpPr txBox="1">
            <a:spLocks noGrp="1"/>
          </p:cNvSpPr>
          <p:nvPr>
            <p:ph type="ctrTitle" idx="8"/>
          </p:nvPr>
        </p:nvSpPr>
        <p:spPr>
          <a:xfrm>
            <a:off x="621630" y="604550"/>
            <a:ext cx="5888700"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a:t>PROJECTED SOLUTIONS……..</a:t>
            </a:r>
            <a:endParaRPr sz="3000" b="1"/>
          </a:p>
        </p:txBody>
      </p:sp>
      <p:sp>
        <p:nvSpPr>
          <p:cNvPr id="1270" name="Google Shape;1270;p86"/>
          <p:cNvSpPr txBox="1">
            <a:spLocks noGrp="1"/>
          </p:cNvSpPr>
          <p:nvPr>
            <p:ph type="subTitle" idx="1"/>
          </p:nvPr>
        </p:nvSpPr>
        <p:spPr>
          <a:xfrm>
            <a:off x="621625" y="1280750"/>
            <a:ext cx="5581200" cy="3524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a:p>
          <a:p>
            <a:pPr marL="457200" lvl="0" indent="-317500" algn="l" rtl="0">
              <a:lnSpc>
                <a:spcPct val="150000"/>
              </a:lnSpc>
              <a:spcBef>
                <a:spcPts val="0"/>
              </a:spcBef>
              <a:spcAft>
                <a:spcPts val="0"/>
              </a:spcAft>
              <a:buClr>
                <a:schemeClr val="lt1"/>
              </a:buClr>
              <a:buSzPts val="1400"/>
              <a:buChar char="●"/>
            </a:pPr>
            <a:r>
              <a:rPr lang="en-GB"/>
              <a:t>Selecting Difficulty Level</a:t>
            </a:r>
            <a:endParaRPr/>
          </a:p>
          <a:p>
            <a:pPr marL="914400" lvl="0" indent="0" algn="l" rtl="0">
              <a:lnSpc>
                <a:spcPct val="150000"/>
              </a:lnSpc>
              <a:spcBef>
                <a:spcPts val="0"/>
              </a:spcBef>
              <a:spcAft>
                <a:spcPts val="0"/>
              </a:spcAft>
              <a:buNone/>
            </a:pPr>
            <a:r>
              <a:rPr lang="en-GB"/>
              <a:t>- Easy</a:t>
            </a:r>
            <a:endParaRPr/>
          </a:p>
          <a:p>
            <a:pPr marL="914400" lvl="0" indent="0" algn="l" rtl="0">
              <a:lnSpc>
                <a:spcPct val="150000"/>
              </a:lnSpc>
              <a:spcBef>
                <a:spcPts val="0"/>
              </a:spcBef>
              <a:spcAft>
                <a:spcPts val="0"/>
              </a:spcAft>
              <a:buNone/>
            </a:pPr>
            <a:r>
              <a:rPr lang="en-GB"/>
              <a:t>- Medium</a:t>
            </a:r>
            <a:endParaRPr/>
          </a:p>
          <a:p>
            <a:pPr marL="914400" lvl="0" indent="0" algn="l" rtl="0">
              <a:lnSpc>
                <a:spcPct val="150000"/>
              </a:lnSpc>
              <a:spcBef>
                <a:spcPts val="0"/>
              </a:spcBef>
              <a:spcAft>
                <a:spcPts val="0"/>
              </a:spcAft>
              <a:buNone/>
            </a:pPr>
            <a:r>
              <a:rPr lang="en-GB"/>
              <a:t>- Hard</a:t>
            </a:r>
            <a:endParaRPr/>
          </a:p>
          <a:p>
            <a:pPr marL="914400" lvl="0" indent="0" algn="l" rtl="0">
              <a:lnSpc>
                <a:spcPct val="150000"/>
              </a:lnSpc>
              <a:spcBef>
                <a:spcPts val="0"/>
              </a:spcBef>
              <a:spcAft>
                <a:spcPts val="0"/>
              </a:spcAft>
              <a:buNone/>
            </a:pPr>
            <a:endParaRPr/>
          </a:p>
          <a:p>
            <a:pPr marL="457200" lvl="0" indent="-317500" algn="l" rtl="0">
              <a:lnSpc>
                <a:spcPct val="150000"/>
              </a:lnSpc>
              <a:spcBef>
                <a:spcPts val="0"/>
              </a:spcBef>
              <a:spcAft>
                <a:spcPts val="0"/>
              </a:spcAft>
              <a:buClr>
                <a:schemeClr val="lt1"/>
              </a:buClr>
              <a:buSzPts val="1400"/>
              <a:buChar char="●"/>
            </a:pPr>
            <a:r>
              <a:rPr lang="en-GB"/>
              <a:t>Experts review  by other members of faculty</a:t>
            </a:r>
            <a:endParaRPr/>
          </a:p>
          <a:p>
            <a:pPr marL="457200" lvl="0" indent="-317500" algn="l" rtl="0">
              <a:lnSpc>
                <a:spcPct val="150000"/>
              </a:lnSpc>
              <a:spcBef>
                <a:spcPts val="0"/>
              </a:spcBef>
              <a:spcAft>
                <a:spcPts val="0"/>
              </a:spcAft>
              <a:buClr>
                <a:schemeClr val="lt1"/>
              </a:buClr>
              <a:buSzPts val="1400"/>
              <a:buChar char="●"/>
            </a:pPr>
            <a:r>
              <a:rPr lang="en-GB"/>
              <a:t>User added by admin</a:t>
            </a:r>
            <a:endParaRPr/>
          </a:p>
          <a:p>
            <a:pPr marL="457200" lvl="0" indent="-317500" algn="l" rtl="0">
              <a:lnSpc>
                <a:spcPct val="150000"/>
              </a:lnSpc>
              <a:spcBef>
                <a:spcPts val="0"/>
              </a:spcBef>
              <a:spcAft>
                <a:spcPts val="0"/>
              </a:spcAft>
              <a:buClr>
                <a:schemeClr val="lt1"/>
              </a:buClr>
              <a:buSzPts val="1400"/>
              <a:buChar char="●"/>
            </a:pPr>
            <a:r>
              <a:rPr lang="en-GB"/>
              <a:t>Enhancements   	</a:t>
            </a:r>
            <a:endParaRPr/>
          </a:p>
          <a:p>
            <a:pPr marL="0" lvl="0" indent="0" algn="l" rtl="0">
              <a:spcBef>
                <a:spcPts val="0"/>
              </a:spcBef>
              <a:spcAft>
                <a:spcPts val="0"/>
              </a:spcAft>
              <a:buNone/>
            </a:pPr>
            <a:r>
              <a:rPr lang="en-GB"/>
              <a:t>        </a:t>
            </a:r>
            <a:endParaRPr/>
          </a:p>
        </p:txBody>
      </p:sp>
      <p:sp>
        <p:nvSpPr>
          <p:cNvPr id="1271" name="Google Shape;1271;p86"/>
          <p:cNvSpPr/>
          <p:nvPr/>
        </p:nvSpPr>
        <p:spPr>
          <a:xfrm>
            <a:off x="6354375" y="1660050"/>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6"/>
          <p:cNvSpPr/>
          <p:nvPr/>
        </p:nvSpPr>
        <p:spPr>
          <a:xfrm>
            <a:off x="6354375" y="3068450"/>
            <a:ext cx="723900" cy="723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6"/>
          <p:cNvSpPr/>
          <p:nvPr/>
        </p:nvSpPr>
        <p:spPr>
          <a:xfrm>
            <a:off x="7752825" y="1660050"/>
            <a:ext cx="723900" cy="72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6"/>
          <p:cNvSpPr/>
          <p:nvPr/>
        </p:nvSpPr>
        <p:spPr>
          <a:xfrm>
            <a:off x="7752825" y="3068450"/>
            <a:ext cx="723900" cy="723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75" name="Google Shape;1275;p86"/>
          <p:cNvCxnSpPr>
            <a:stCxn id="1271" idx="3"/>
            <a:endCxn id="1273" idx="1"/>
          </p:cNvCxnSpPr>
          <p:nvPr/>
        </p:nvCxnSpPr>
        <p:spPr>
          <a:xfrm>
            <a:off x="7078275" y="2022000"/>
            <a:ext cx="674700" cy="600"/>
          </a:xfrm>
          <a:prstGeom prst="bentConnector3">
            <a:avLst>
              <a:gd name="adj1" fmla="val 49989"/>
            </a:avLst>
          </a:prstGeom>
          <a:noFill/>
          <a:ln w="9525" cap="flat" cmpd="sng">
            <a:solidFill>
              <a:schemeClr val="lt2"/>
            </a:solidFill>
            <a:prstDash val="solid"/>
            <a:round/>
            <a:headEnd type="none" w="med" len="med"/>
            <a:tailEnd type="none" w="med" len="med"/>
          </a:ln>
        </p:spPr>
      </p:cxnSp>
      <p:cxnSp>
        <p:nvCxnSpPr>
          <p:cNvPr id="1276" name="Google Shape;1276;p86"/>
          <p:cNvCxnSpPr>
            <a:stCxn id="1273" idx="2"/>
            <a:endCxn id="1272" idx="0"/>
          </p:cNvCxnSpPr>
          <p:nvPr/>
        </p:nvCxnSpPr>
        <p:spPr>
          <a:xfrm rot="5400000">
            <a:off x="7073325" y="2027100"/>
            <a:ext cx="684600" cy="1398300"/>
          </a:xfrm>
          <a:prstGeom prst="bentConnector3">
            <a:avLst>
              <a:gd name="adj1" fmla="val 49993"/>
            </a:avLst>
          </a:prstGeom>
          <a:noFill/>
          <a:ln w="9525" cap="flat" cmpd="sng">
            <a:solidFill>
              <a:schemeClr val="lt2"/>
            </a:solidFill>
            <a:prstDash val="solid"/>
            <a:round/>
            <a:headEnd type="none" w="med" len="med"/>
            <a:tailEnd type="none" w="med" len="med"/>
          </a:ln>
        </p:spPr>
      </p:cxnSp>
      <p:cxnSp>
        <p:nvCxnSpPr>
          <p:cNvPr id="1277" name="Google Shape;1277;p86"/>
          <p:cNvCxnSpPr>
            <a:stCxn id="1272" idx="3"/>
            <a:endCxn id="1274" idx="1"/>
          </p:cNvCxnSpPr>
          <p:nvPr/>
        </p:nvCxnSpPr>
        <p:spPr>
          <a:xfrm>
            <a:off x="7078275" y="3430400"/>
            <a:ext cx="674700" cy="0"/>
          </a:xfrm>
          <a:prstGeom prst="straightConnector1">
            <a:avLst/>
          </a:prstGeom>
          <a:noFill/>
          <a:ln w="9525" cap="flat" cmpd="sng">
            <a:solidFill>
              <a:schemeClr val="lt2"/>
            </a:solidFill>
            <a:prstDash val="solid"/>
            <a:round/>
            <a:headEnd type="none" w="med" len="med"/>
            <a:tailEnd type="none" w="med" len="med"/>
          </a:ln>
        </p:spPr>
      </p:cxnSp>
      <p:grpSp>
        <p:nvGrpSpPr>
          <p:cNvPr id="1278" name="Google Shape;1278;p86"/>
          <p:cNvGrpSpPr/>
          <p:nvPr/>
        </p:nvGrpSpPr>
        <p:grpSpPr>
          <a:xfrm>
            <a:off x="7873560" y="1792843"/>
            <a:ext cx="483827" cy="491129"/>
            <a:chOff x="862283" y="4274771"/>
            <a:chExt cx="341204" cy="359301"/>
          </a:xfrm>
        </p:grpSpPr>
        <p:sp>
          <p:nvSpPr>
            <p:cNvPr id="1279" name="Google Shape;1279;p86"/>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6"/>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6"/>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86"/>
          <p:cNvGrpSpPr/>
          <p:nvPr/>
        </p:nvGrpSpPr>
        <p:grpSpPr>
          <a:xfrm>
            <a:off x="7872740" y="3228242"/>
            <a:ext cx="483827" cy="397798"/>
            <a:chOff x="2214042" y="3810509"/>
            <a:chExt cx="368153" cy="311193"/>
          </a:xfrm>
        </p:grpSpPr>
        <p:sp>
          <p:nvSpPr>
            <p:cNvPr id="1283" name="Google Shape;1283;p86"/>
            <p:cNvSpPr/>
            <p:nvPr/>
          </p:nvSpPr>
          <p:spPr>
            <a:xfrm>
              <a:off x="2214042" y="3810509"/>
              <a:ext cx="368153" cy="311193"/>
            </a:xfrm>
            <a:custGeom>
              <a:avLst/>
              <a:gdLst/>
              <a:ahLst/>
              <a:cxnLst/>
              <a:rect l="l" t="t" r="r" b="b"/>
              <a:pathLst>
                <a:path w="11621" h="9823" extrusionOk="0">
                  <a:moveTo>
                    <a:pt x="11264" y="6227"/>
                  </a:moveTo>
                  <a:lnTo>
                    <a:pt x="11264" y="6834"/>
                  </a:lnTo>
                  <a:lnTo>
                    <a:pt x="9644" y="6834"/>
                  </a:lnTo>
                  <a:lnTo>
                    <a:pt x="9406" y="6525"/>
                  </a:lnTo>
                  <a:lnTo>
                    <a:pt x="9180" y="6227"/>
                  </a:lnTo>
                  <a:close/>
                  <a:moveTo>
                    <a:pt x="8787" y="6239"/>
                  </a:moveTo>
                  <a:lnTo>
                    <a:pt x="9061" y="6608"/>
                  </a:lnTo>
                  <a:lnTo>
                    <a:pt x="8406" y="7191"/>
                  </a:lnTo>
                  <a:lnTo>
                    <a:pt x="7894" y="7191"/>
                  </a:lnTo>
                  <a:lnTo>
                    <a:pt x="7025" y="6239"/>
                  </a:lnTo>
                  <a:close/>
                  <a:moveTo>
                    <a:pt x="8632" y="7537"/>
                  </a:moveTo>
                  <a:lnTo>
                    <a:pt x="8632" y="7953"/>
                  </a:lnTo>
                  <a:lnTo>
                    <a:pt x="7561" y="7953"/>
                  </a:lnTo>
                  <a:lnTo>
                    <a:pt x="7561" y="7537"/>
                  </a:lnTo>
                  <a:close/>
                  <a:moveTo>
                    <a:pt x="6584" y="0"/>
                  </a:moveTo>
                  <a:cubicBezTo>
                    <a:pt x="4596" y="0"/>
                    <a:pt x="2786" y="1179"/>
                    <a:pt x="1977" y="2977"/>
                  </a:cubicBezTo>
                  <a:cubicBezTo>
                    <a:pt x="1941" y="3072"/>
                    <a:pt x="1977" y="3167"/>
                    <a:pt x="2072" y="3203"/>
                  </a:cubicBezTo>
                  <a:cubicBezTo>
                    <a:pt x="2094" y="3216"/>
                    <a:pt x="2118" y="3222"/>
                    <a:pt x="2142" y="3222"/>
                  </a:cubicBezTo>
                  <a:cubicBezTo>
                    <a:pt x="2208" y="3222"/>
                    <a:pt x="2272" y="3177"/>
                    <a:pt x="2298" y="3108"/>
                  </a:cubicBezTo>
                  <a:cubicBezTo>
                    <a:pt x="3048" y="1429"/>
                    <a:pt x="4739" y="333"/>
                    <a:pt x="6584" y="333"/>
                  </a:cubicBezTo>
                  <a:cubicBezTo>
                    <a:pt x="9109" y="333"/>
                    <a:pt x="11192" y="2358"/>
                    <a:pt x="11287" y="4846"/>
                  </a:cubicBezTo>
                  <a:lnTo>
                    <a:pt x="10835" y="4846"/>
                  </a:lnTo>
                  <a:cubicBezTo>
                    <a:pt x="10716" y="4108"/>
                    <a:pt x="10371" y="3405"/>
                    <a:pt x="9823" y="2870"/>
                  </a:cubicBezTo>
                  <a:cubicBezTo>
                    <a:pt x="9240" y="2310"/>
                    <a:pt x="8489" y="1941"/>
                    <a:pt x="7680" y="1857"/>
                  </a:cubicBezTo>
                  <a:cubicBezTo>
                    <a:pt x="7674" y="1857"/>
                    <a:pt x="7668" y="1856"/>
                    <a:pt x="7661" y="1856"/>
                  </a:cubicBezTo>
                  <a:cubicBezTo>
                    <a:pt x="7583" y="1856"/>
                    <a:pt x="7500" y="1924"/>
                    <a:pt x="7489" y="2012"/>
                  </a:cubicBezTo>
                  <a:cubicBezTo>
                    <a:pt x="7477" y="2096"/>
                    <a:pt x="7549" y="2191"/>
                    <a:pt x="7632" y="2203"/>
                  </a:cubicBezTo>
                  <a:cubicBezTo>
                    <a:pt x="9061" y="2358"/>
                    <a:pt x="10240" y="3453"/>
                    <a:pt x="10478" y="4846"/>
                  </a:cubicBezTo>
                  <a:lnTo>
                    <a:pt x="4168" y="4846"/>
                  </a:lnTo>
                  <a:cubicBezTo>
                    <a:pt x="4406" y="3441"/>
                    <a:pt x="5584" y="2334"/>
                    <a:pt x="7013" y="2191"/>
                  </a:cubicBezTo>
                  <a:cubicBezTo>
                    <a:pt x="7096" y="2167"/>
                    <a:pt x="7180" y="2096"/>
                    <a:pt x="7156" y="2012"/>
                  </a:cubicBezTo>
                  <a:cubicBezTo>
                    <a:pt x="7145" y="1924"/>
                    <a:pt x="7083" y="1856"/>
                    <a:pt x="6998" y="1856"/>
                  </a:cubicBezTo>
                  <a:cubicBezTo>
                    <a:pt x="6991" y="1856"/>
                    <a:pt x="6984" y="1857"/>
                    <a:pt x="6977" y="1857"/>
                  </a:cubicBezTo>
                  <a:cubicBezTo>
                    <a:pt x="5370" y="2024"/>
                    <a:pt x="4060" y="3262"/>
                    <a:pt x="3822" y="4846"/>
                  </a:cubicBezTo>
                  <a:lnTo>
                    <a:pt x="1882" y="4846"/>
                  </a:lnTo>
                  <a:cubicBezTo>
                    <a:pt x="1893" y="4477"/>
                    <a:pt x="1953" y="4108"/>
                    <a:pt x="2060" y="3751"/>
                  </a:cubicBezTo>
                  <a:cubicBezTo>
                    <a:pt x="2084" y="3655"/>
                    <a:pt x="2024" y="3572"/>
                    <a:pt x="1941" y="3548"/>
                  </a:cubicBezTo>
                  <a:cubicBezTo>
                    <a:pt x="1922" y="3541"/>
                    <a:pt x="1903" y="3538"/>
                    <a:pt x="1885" y="3538"/>
                  </a:cubicBezTo>
                  <a:cubicBezTo>
                    <a:pt x="1814" y="3538"/>
                    <a:pt x="1755" y="3589"/>
                    <a:pt x="1727" y="3655"/>
                  </a:cubicBezTo>
                  <a:cubicBezTo>
                    <a:pt x="1608" y="4060"/>
                    <a:pt x="1548" y="4477"/>
                    <a:pt x="1536" y="4905"/>
                  </a:cubicBezTo>
                  <a:lnTo>
                    <a:pt x="119" y="5417"/>
                  </a:lnTo>
                  <a:cubicBezTo>
                    <a:pt x="48" y="5441"/>
                    <a:pt x="0" y="5501"/>
                    <a:pt x="0" y="5584"/>
                  </a:cubicBezTo>
                  <a:lnTo>
                    <a:pt x="0" y="6072"/>
                  </a:lnTo>
                  <a:cubicBezTo>
                    <a:pt x="0" y="6156"/>
                    <a:pt x="72" y="6239"/>
                    <a:pt x="167" y="6239"/>
                  </a:cubicBezTo>
                  <a:lnTo>
                    <a:pt x="2572" y="6239"/>
                  </a:lnTo>
                  <a:cubicBezTo>
                    <a:pt x="2667" y="6239"/>
                    <a:pt x="2739" y="6156"/>
                    <a:pt x="2739" y="6072"/>
                  </a:cubicBezTo>
                  <a:cubicBezTo>
                    <a:pt x="2739" y="5977"/>
                    <a:pt x="2667" y="5906"/>
                    <a:pt x="2572" y="5906"/>
                  </a:cubicBezTo>
                  <a:lnTo>
                    <a:pt x="346" y="5906"/>
                  </a:lnTo>
                  <a:lnTo>
                    <a:pt x="346" y="5703"/>
                  </a:lnTo>
                  <a:lnTo>
                    <a:pt x="1727" y="5203"/>
                  </a:lnTo>
                  <a:lnTo>
                    <a:pt x="11264" y="5203"/>
                  </a:lnTo>
                  <a:lnTo>
                    <a:pt x="11264" y="5739"/>
                  </a:lnTo>
                  <a:lnTo>
                    <a:pt x="11264" y="5906"/>
                  </a:lnTo>
                  <a:lnTo>
                    <a:pt x="3251" y="5906"/>
                  </a:lnTo>
                  <a:cubicBezTo>
                    <a:pt x="3155" y="5906"/>
                    <a:pt x="3084" y="5989"/>
                    <a:pt x="3084" y="6072"/>
                  </a:cubicBezTo>
                  <a:cubicBezTo>
                    <a:pt x="3084" y="6168"/>
                    <a:pt x="3155" y="6239"/>
                    <a:pt x="3251" y="6239"/>
                  </a:cubicBezTo>
                  <a:lnTo>
                    <a:pt x="6549" y="6239"/>
                  </a:lnTo>
                  <a:lnTo>
                    <a:pt x="7418" y="7191"/>
                  </a:lnTo>
                  <a:lnTo>
                    <a:pt x="7382" y="7191"/>
                  </a:lnTo>
                  <a:cubicBezTo>
                    <a:pt x="7299" y="7191"/>
                    <a:pt x="7216" y="7263"/>
                    <a:pt x="7216" y="7358"/>
                  </a:cubicBezTo>
                  <a:lnTo>
                    <a:pt x="7216" y="8108"/>
                  </a:lnTo>
                  <a:cubicBezTo>
                    <a:pt x="7216" y="8204"/>
                    <a:pt x="7299" y="8275"/>
                    <a:pt x="7382" y="8275"/>
                  </a:cubicBezTo>
                  <a:lnTo>
                    <a:pt x="7930" y="8275"/>
                  </a:lnTo>
                  <a:lnTo>
                    <a:pt x="7930" y="9656"/>
                  </a:lnTo>
                  <a:cubicBezTo>
                    <a:pt x="7930" y="9751"/>
                    <a:pt x="8013" y="9823"/>
                    <a:pt x="8097" y="9823"/>
                  </a:cubicBezTo>
                  <a:cubicBezTo>
                    <a:pt x="8192" y="9823"/>
                    <a:pt x="8263" y="9751"/>
                    <a:pt x="8263" y="9656"/>
                  </a:cubicBezTo>
                  <a:lnTo>
                    <a:pt x="8263" y="8275"/>
                  </a:lnTo>
                  <a:lnTo>
                    <a:pt x="8811" y="8275"/>
                  </a:lnTo>
                  <a:cubicBezTo>
                    <a:pt x="8906" y="8275"/>
                    <a:pt x="8978" y="8204"/>
                    <a:pt x="8978" y="8108"/>
                  </a:cubicBezTo>
                  <a:lnTo>
                    <a:pt x="8978" y="7358"/>
                  </a:lnTo>
                  <a:cubicBezTo>
                    <a:pt x="8978" y="7275"/>
                    <a:pt x="8930" y="7239"/>
                    <a:pt x="8882" y="7203"/>
                  </a:cubicBezTo>
                  <a:lnTo>
                    <a:pt x="9240" y="6882"/>
                  </a:lnTo>
                  <a:lnTo>
                    <a:pt x="9418" y="7096"/>
                  </a:lnTo>
                  <a:cubicBezTo>
                    <a:pt x="9454" y="7144"/>
                    <a:pt x="9513" y="7180"/>
                    <a:pt x="9561" y="7180"/>
                  </a:cubicBezTo>
                  <a:lnTo>
                    <a:pt x="11466" y="7180"/>
                  </a:lnTo>
                  <a:cubicBezTo>
                    <a:pt x="11549" y="7180"/>
                    <a:pt x="11621" y="7096"/>
                    <a:pt x="11621" y="7013"/>
                  </a:cubicBezTo>
                  <a:lnTo>
                    <a:pt x="11621" y="6072"/>
                  </a:lnTo>
                  <a:lnTo>
                    <a:pt x="11621" y="5739"/>
                  </a:lnTo>
                  <a:lnTo>
                    <a:pt x="11621" y="5036"/>
                  </a:lnTo>
                  <a:cubicBezTo>
                    <a:pt x="11621" y="3691"/>
                    <a:pt x="11109" y="2429"/>
                    <a:pt x="10156" y="1476"/>
                  </a:cubicBezTo>
                  <a:cubicBezTo>
                    <a:pt x="9204" y="524"/>
                    <a:pt x="7930" y="0"/>
                    <a:pt x="6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86"/>
            <p:cNvSpPr/>
            <p:nvPr/>
          </p:nvSpPr>
          <p:spPr>
            <a:xfrm>
              <a:off x="2451674" y="3927060"/>
              <a:ext cx="70932" cy="32092"/>
            </a:xfrm>
            <a:custGeom>
              <a:avLst/>
              <a:gdLst/>
              <a:ahLst/>
              <a:cxnLst/>
              <a:rect l="l" t="t" r="r" b="b"/>
              <a:pathLst>
                <a:path w="2239" h="1013" extrusionOk="0">
                  <a:moveTo>
                    <a:pt x="1727" y="322"/>
                  </a:moveTo>
                  <a:cubicBezTo>
                    <a:pt x="1822" y="322"/>
                    <a:pt x="1905" y="393"/>
                    <a:pt x="1905" y="500"/>
                  </a:cubicBezTo>
                  <a:cubicBezTo>
                    <a:pt x="1893" y="607"/>
                    <a:pt x="1822" y="679"/>
                    <a:pt x="1727" y="679"/>
                  </a:cubicBezTo>
                  <a:lnTo>
                    <a:pt x="512" y="679"/>
                  </a:lnTo>
                  <a:cubicBezTo>
                    <a:pt x="417" y="679"/>
                    <a:pt x="334" y="607"/>
                    <a:pt x="334" y="500"/>
                  </a:cubicBezTo>
                  <a:cubicBezTo>
                    <a:pt x="334" y="417"/>
                    <a:pt x="405" y="322"/>
                    <a:pt x="512" y="322"/>
                  </a:cubicBezTo>
                  <a:close/>
                  <a:moveTo>
                    <a:pt x="512" y="0"/>
                  </a:moveTo>
                  <a:cubicBezTo>
                    <a:pt x="226" y="0"/>
                    <a:pt x="0" y="226"/>
                    <a:pt x="0" y="500"/>
                  </a:cubicBezTo>
                  <a:cubicBezTo>
                    <a:pt x="0" y="786"/>
                    <a:pt x="226" y="1012"/>
                    <a:pt x="512" y="1012"/>
                  </a:cubicBezTo>
                  <a:lnTo>
                    <a:pt x="1727" y="1012"/>
                  </a:lnTo>
                  <a:cubicBezTo>
                    <a:pt x="2012" y="1012"/>
                    <a:pt x="2239" y="786"/>
                    <a:pt x="2239" y="500"/>
                  </a:cubicBezTo>
                  <a:cubicBezTo>
                    <a:pt x="2239" y="238"/>
                    <a:pt x="2012" y="0"/>
                    <a:pt x="1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86"/>
          <p:cNvGrpSpPr/>
          <p:nvPr/>
        </p:nvGrpSpPr>
        <p:grpSpPr>
          <a:xfrm>
            <a:off x="6509816" y="3231489"/>
            <a:ext cx="413002" cy="397814"/>
            <a:chOff x="2704005" y="4258781"/>
            <a:chExt cx="342144" cy="362704"/>
          </a:xfrm>
        </p:grpSpPr>
        <p:sp>
          <p:nvSpPr>
            <p:cNvPr id="1286" name="Google Shape;1286;p86"/>
            <p:cNvSpPr/>
            <p:nvPr/>
          </p:nvSpPr>
          <p:spPr>
            <a:xfrm>
              <a:off x="2704005" y="4258781"/>
              <a:ext cx="173543" cy="183554"/>
            </a:xfrm>
            <a:custGeom>
              <a:avLst/>
              <a:gdLst/>
              <a:ahLst/>
              <a:cxnLst/>
              <a:rect l="l" t="t" r="r" b="b"/>
              <a:pathLst>
                <a:path w="5478" h="5794" extrusionOk="0">
                  <a:moveTo>
                    <a:pt x="2646" y="0"/>
                  </a:moveTo>
                  <a:cubicBezTo>
                    <a:pt x="2134" y="0"/>
                    <a:pt x="1626" y="154"/>
                    <a:pt x="1191" y="447"/>
                  </a:cubicBezTo>
                  <a:cubicBezTo>
                    <a:pt x="798" y="709"/>
                    <a:pt x="489" y="1066"/>
                    <a:pt x="298" y="1483"/>
                  </a:cubicBezTo>
                  <a:cubicBezTo>
                    <a:pt x="108" y="1876"/>
                    <a:pt x="1" y="2328"/>
                    <a:pt x="24" y="2769"/>
                  </a:cubicBezTo>
                  <a:cubicBezTo>
                    <a:pt x="24" y="2864"/>
                    <a:pt x="120" y="2936"/>
                    <a:pt x="203" y="2936"/>
                  </a:cubicBezTo>
                  <a:cubicBezTo>
                    <a:pt x="298" y="2936"/>
                    <a:pt x="370" y="2852"/>
                    <a:pt x="370" y="2757"/>
                  </a:cubicBezTo>
                  <a:cubicBezTo>
                    <a:pt x="346" y="1935"/>
                    <a:pt x="715" y="1197"/>
                    <a:pt x="1394" y="733"/>
                  </a:cubicBezTo>
                  <a:cubicBezTo>
                    <a:pt x="1786" y="473"/>
                    <a:pt x="2229" y="348"/>
                    <a:pt x="2668" y="348"/>
                  </a:cubicBezTo>
                  <a:cubicBezTo>
                    <a:pt x="3413" y="348"/>
                    <a:pt x="4146" y="709"/>
                    <a:pt x="4596" y="1376"/>
                  </a:cubicBezTo>
                  <a:cubicBezTo>
                    <a:pt x="5168" y="2209"/>
                    <a:pt x="5120" y="3293"/>
                    <a:pt x="4489" y="4079"/>
                  </a:cubicBezTo>
                  <a:cubicBezTo>
                    <a:pt x="4465" y="4114"/>
                    <a:pt x="4453" y="4162"/>
                    <a:pt x="4465" y="4198"/>
                  </a:cubicBezTo>
                  <a:lnTo>
                    <a:pt x="4525" y="5376"/>
                  </a:lnTo>
                  <a:lnTo>
                    <a:pt x="3453" y="4876"/>
                  </a:lnTo>
                  <a:cubicBezTo>
                    <a:pt x="3418" y="4852"/>
                    <a:pt x="3382" y="4852"/>
                    <a:pt x="3334" y="4852"/>
                  </a:cubicBezTo>
                  <a:cubicBezTo>
                    <a:pt x="3123" y="4915"/>
                    <a:pt x="2908" y="4945"/>
                    <a:pt x="2695" y="4945"/>
                  </a:cubicBezTo>
                  <a:cubicBezTo>
                    <a:pt x="1939" y="4945"/>
                    <a:pt x="1214" y="4565"/>
                    <a:pt x="786" y="3924"/>
                  </a:cubicBezTo>
                  <a:cubicBezTo>
                    <a:pt x="667" y="3745"/>
                    <a:pt x="584" y="3567"/>
                    <a:pt x="524" y="3352"/>
                  </a:cubicBezTo>
                  <a:cubicBezTo>
                    <a:pt x="495" y="3283"/>
                    <a:pt x="433" y="3239"/>
                    <a:pt x="359" y="3239"/>
                  </a:cubicBezTo>
                  <a:cubicBezTo>
                    <a:pt x="343" y="3239"/>
                    <a:pt x="327" y="3241"/>
                    <a:pt x="310" y="3245"/>
                  </a:cubicBezTo>
                  <a:cubicBezTo>
                    <a:pt x="227" y="3281"/>
                    <a:pt x="179" y="3364"/>
                    <a:pt x="203" y="3459"/>
                  </a:cubicBezTo>
                  <a:cubicBezTo>
                    <a:pt x="286" y="3686"/>
                    <a:pt x="382" y="3900"/>
                    <a:pt x="524" y="4090"/>
                  </a:cubicBezTo>
                  <a:cubicBezTo>
                    <a:pt x="1018" y="4840"/>
                    <a:pt x="1844" y="5272"/>
                    <a:pt x="2713" y="5272"/>
                  </a:cubicBezTo>
                  <a:cubicBezTo>
                    <a:pt x="2935" y="5272"/>
                    <a:pt x="3159" y="5244"/>
                    <a:pt x="3382" y="5186"/>
                  </a:cubicBezTo>
                  <a:lnTo>
                    <a:pt x="4644" y="5781"/>
                  </a:lnTo>
                  <a:cubicBezTo>
                    <a:pt x="4668" y="5793"/>
                    <a:pt x="4692" y="5793"/>
                    <a:pt x="4715" y="5793"/>
                  </a:cubicBezTo>
                  <a:cubicBezTo>
                    <a:pt x="4751" y="5793"/>
                    <a:pt x="4775" y="5781"/>
                    <a:pt x="4811" y="5757"/>
                  </a:cubicBezTo>
                  <a:cubicBezTo>
                    <a:pt x="4846" y="5734"/>
                    <a:pt x="4882" y="5674"/>
                    <a:pt x="4882" y="5614"/>
                  </a:cubicBezTo>
                  <a:lnTo>
                    <a:pt x="4823" y="4210"/>
                  </a:lnTo>
                  <a:cubicBezTo>
                    <a:pt x="5442" y="3328"/>
                    <a:pt x="5477" y="2102"/>
                    <a:pt x="4846" y="1162"/>
                  </a:cubicBezTo>
                  <a:cubicBezTo>
                    <a:pt x="4465" y="590"/>
                    <a:pt x="3870" y="185"/>
                    <a:pt x="3168" y="54"/>
                  </a:cubicBezTo>
                  <a:cubicBezTo>
                    <a:pt x="2995" y="18"/>
                    <a:pt x="2820" y="0"/>
                    <a:pt x="26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6"/>
            <p:cNvSpPr/>
            <p:nvPr/>
          </p:nvSpPr>
          <p:spPr>
            <a:xfrm>
              <a:off x="2733816" y="4278961"/>
              <a:ext cx="112052" cy="122633"/>
            </a:xfrm>
            <a:custGeom>
              <a:avLst/>
              <a:gdLst/>
              <a:ahLst/>
              <a:cxnLst/>
              <a:rect l="l" t="t" r="r" b="b"/>
              <a:pathLst>
                <a:path w="3537" h="3871" extrusionOk="0">
                  <a:moveTo>
                    <a:pt x="2285" y="0"/>
                  </a:moveTo>
                  <a:cubicBezTo>
                    <a:pt x="2256" y="0"/>
                    <a:pt x="2227" y="8"/>
                    <a:pt x="2203" y="24"/>
                  </a:cubicBezTo>
                  <a:cubicBezTo>
                    <a:pt x="2119" y="60"/>
                    <a:pt x="2096" y="167"/>
                    <a:pt x="2143" y="239"/>
                  </a:cubicBezTo>
                  <a:lnTo>
                    <a:pt x="2227" y="394"/>
                  </a:lnTo>
                  <a:cubicBezTo>
                    <a:pt x="2084" y="346"/>
                    <a:pt x="1917" y="334"/>
                    <a:pt x="1762" y="334"/>
                  </a:cubicBezTo>
                  <a:cubicBezTo>
                    <a:pt x="786" y="334"/>
                    <a:pt x="0" y="1120"/>
                    <a:pt x="0" y="2108"/>
                  </a:cubicBezTo>
                  <a:cubicBezTo>
                    <a:pt x="0" y="3084"/>
                    <a:pt x="786" y="3870"/>
                    <a:pt x="1762" y="3870"/>
                  </a:cubicBezTo>
                  <a:cubicBezTo>
                    <a:pt x="2750" y="3870"/>
                    <a:pt x="3536" y="3084"/>
                    <a:pt x="3536" y="2108"/>
                  </a:cubicBezTo>
                  <a:cubicBezTo>
                    <a:pt x="3477" y="1941"/>
                    <a:pt x="3465" y="1810"/>
                    <a:pt x="3429" y="1679"/>
                  </a:cubicBezTo>
                  <a:cubicBezTo>
                    <a:pt x="3420" y="1603"/>
                    <a:pt x="3349" y="1550"/>
                    <a:pt x="3279" y="1550"/>
                  </a:cubicBezTo>
                  <a:cubicBezTo>
                    <a:pt x="3261" y="1550"/>
                    <a:pt x="3243" y="1553"/>
                    <a:pt x="3227" y="1560"/>
                  </a:cubicBezTo>
                  <a:cubicBezTo>
                    <a:pt x="3131" y="1572"/>
                    <a:pt x="3072" y="1656"/>
                    <a:pt x="3108" y="1763"/>
                  </a:cubicBezTo>
                  <a:cubicBezTo>
                    <a:pt x="3131" y="1870"/>
                    <a:pt x="3155" y="1989"/>
                    <a:pt x="3155" y="2096"/>
                  </a:cubicBezTo>
                  <a:cubicBezTo>
                    <a:pt x="3155" y="2882"/>
                    <a:pt x="2512" y="3525"/>
                    <a:pt x="1715" y="3525"/>
                  </a:cubicBezTo>
                  <a:cubicBezTo>
                    <a:pt x="929" y="3525"/>
                    <a:pt x="286" y="2882"/>
                    <a:pt x="286" y="2096"/>
                  </a:cubicBezTo>
                  <a:cubicBezTo>
                    <a:pt x="286" y="1298"/>
                    <a:pt x="929" y="667"/>
                    <a:pt x="1715" y="667"/>
                  </a:cubicBezTo>
                  <a:cubicBezTo>
                    <a:pt x="1834" y="667"/>
                    <a:pt x="1941" y="679"/>
                    <a:pt x="2060" y="703"/>
                  </a:cubicBezTo>
                  <a:lnTo>
                    <a:pt x="1881" y="751"/>
                  </a:lnTo>
                  <a:cubicBezTo>
                    <a:pt x="1798" y="763"/>
                    <a:pt x="1738" y="858"/>
                    <a:pt x="1762" y="965"/>
                  </a:cubicBezTo>
                  <a:cubicBezTo>
                    <a:pt x="1772" y="1031"/>
                    <a:pt x="1834" y="1083"/>
                    <a:pt x="1913" y="1083"/>
                  </a:cubicBezTo>
                  <a:cubicBezTo>
                    <a:pt x="1934" y="1083"/>
                    <a:pt x="1955" y="1079"/>
                    <a:pt x="1977" y="1072"/>
                  </a:cubicBezTo>
                  <a:lnTo>
                    <a:pt x="2655" y="929"/>
                  </a:lnTo>
                  <a:cubicBezTo>
                    <a:pt x="2762" y="894"/>
                    <a:pt x="2822" y="775"/>
                    <a:pt x="2762" y="679"/>
                  </a:cubicBezTo>
                  <a:lnTo>
                    <a:pt x="2417" y="84"/>
                  </a:lnTo>
                  <a:cubicBezTo>
                    <a:pt x="2394" y="29"/>
                    <a:pt x="2339" y="0"/>
                    <a:pt x="2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6"/>
            <p:cNvSpPr/>
            <p:nvPr/>
          </p:nvSpPr>
          <p:spPr>
            <a:xfrm>
              <a:off x="2759445" y="4322711"/>
              <a:ext cx="33993" cy="44542"/>
            </a:xfrm>
            <a:custGeom>
              <a:avLst/>
              <a:gdLst/>
              <a:ahLst/>
              <a:cxnLst/>
              <a:rect l="l" t="t" r="r" b="b"/>
              <a:pathLst>
                <a:path w="1073" h="1406" extrusionOk="0">
                  <a:moveTo>
                    <a:pt x="513" y="1"/>
                  </a:moveTo>
                  <a:cubicBezTo>
                    <a:pt x="239" y="1"/>
                    <a:pt x="36" y="203"/>
                    <a:pt x="36" y="453"/>
                  </a:cubicBezTo>
                  <a:cubicBezTo>
                    <a:pt x="36" y="548"/>
                    <a:pt x="108" y="620"/>
                    <a:pt x="203" y="620"/>
                  </a:cubicBezTo>
                  <a:cubicBezTo>
                    <a:pt x="287" y="620"/>
                    <a:pt x="358" y="548"/>
                    <a:pt x="358" y="453"/>
                  </a:cubicBezTo>
                  <a:cubicBezTo>
                    <a:pt x="358" y="382"/>
                    <a:pt x="417" y="322"/>
                    <a:pt x="513" y="322"/>
                  </a:cubicBezTo>
                  <a:lnTo>
                    <a:pt x="560" y="322"/>
                  </a:lnTo>
                  <a:cubicBezTo>
                    <a:pt x="572" y="322"/>
                    <a:pt x="584" y="334"/>
                    <a:pt x="584" y="334"/>
                  </a:cubicBezTo>
                  <a:lnTo>
                    <a:pt x="584" y="358"/>
                  </a:lnTo>
                  <a:lnTo>
                    <a:pt x="48" y="1144"/>
                  </a:lnTo>
                  <a:cubicBezTo>
                    <a:pt x="13" y="1191"/>
                    <a:pt x="1" y="1263"/>
                    <a:pt x="36" y="1322"/>
                  </a:cubicBezTo>
                  <a:cubicBezTo>
                    <a:pt x="60" y="1382"/>
                    <a:pt x="120" y="1406"/>
                    <a:pt x="179" y="1406"/>
                  </a:cubicBezTo>
                  <a:lnTo>
                    <a:pt x="906" y="1406"/>
                  </a:lnTo>
                  <a:cubicBezTo>
                    <a:pt x="1001" y="1406"/>
                    <a:pt x="1072" y="1334"/>
                    <a:pt x="1072" y="1251"/>
                  </a:cubicBezTo>
                  <a:cubicBezTo>
                    <a:pt x="1072" y="1156"/>
                    <a:pt x="1037" y="1072"/>
                    <a:pt x="929" y="1072"/>
                  </a:cubicBezTo>
                  <a:lnTo>
                    <a:pt x="513" y="1072"/>
                  </a:lnTo>
                  <a:lnTo>
                    <a:pt x="870" y="548"/>
                  </a:lnTo>
                  <a:cubicBezTo>
                    <a:pt x="941" y="441"/>
                    <a:pt x="941" y="310"/>
                    <a:pt x="882" y="191"/>
                  </a:cubicBezTo>
                  <a:cubicBezTo>
                    <a:pt x="822" y="72"/>
                    <a:pt x="691" y="1"/>
                    <a:pt x="5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6"/>
            <p:cNvSpPr/>
            <p:nvPr/>
          </p:nvSpPr>
          <p:spPr>
            <a:xfrm>
              <a:off x="2791885" y="4321951"/>
              <a:ext cx="26073" cy="44922"/>
            </a:xfrm>
            <a:custGeom>
              <a:avLst/>
              <a:gdLst/>
              <a:ahLst/>
              <a:cxnLst/>
              <a:rect l="l" t="t" r="r" b="b"/>
              <a:pathLst>
                <a:path w="823" h="1418" extrusionOk="0">
                  <a:moveTo>
                    <a:pt x="167" y="1"/>
                  </a:moveTo>
                  <a:cubicBezTo>
                    <a:pt x="84" y="1"/>
                    <a:pt x="1" y="84"/>
                    <a:pt x="1" y="168"/>
                  </a:cubicBezTo>
                  <a:lnTo>
                    <a:pt x="1" y="751"/>
                  </a:lnTo>
                  <a:cubicBezTo>
                    <a:pt x="1" y="834"/>
                    <a:pt x="84" y="918"/>
                    <a:pt x="167" y="918"/>
                  </a:cubicBezTo>
                  <a:lnTo>
                    <a:pt x="501" y="918"/>
                  </a:lnTo>
                  <a:lnTo>
                    <a:pt x="501" y="1251"/>
                  </a:lnTo>
                  <a:cubicBezTo>
                    <a:pt x="501" y="1346"/>
                    <a:pt x="572" y="1418"/>
                    <a:pt x="667" y="1418"/>
                  </a:cubicBezTo>
                  <a:cubicBezTo>
                    <a:pt x="751" y="1418"/>
                    <a:pt x="822" y="1346"/>
                    <a:pt x="822" y="1251"/>
                  </a:cubicBezTo>
                  <a:lnTo>
                    <a:pt x="822" y="751"/>
                  </a:lnTo>
                  <a:lnTo>
                    <a:pt x="822" y="168"/>
                  </a:lnTo>
                  <a:cubicBezTo>
                    <a:pt x="810" y="84"/>
                    <a:pt x="739" y="1"/>
                    <a:pt x="644" y="1"/>
                  </a:cubicBezTo>
                  <a:cubicBezTo>
                    <a:pt x="560" y="1"/>
                    <a:pt x="477" y="84"/>
                    <a:pt x="477" y="168"/>
                  </a:cubicBezTo>
                  <a:lnTo>
                    <a:pt x="477" y="572"/>
                  </a:lnTo>
                  <a:lnTo>
                    <a:pt x="334" y="572"/>
                  </a:lnTo>
                  <a:lnTo>
                    <a:pt x="334" y="168"/>
                  </a:lnTo>
                  <a:cubicBezTo>
                    <a:pt x="334" y="84"/>
                    <a:pt x="263"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6"/>
            <p:cNvSpPr/>
            <p:nvPr/>
          </p:nvSpPr>
          <p:spPr>
            <a:xfrm>
              <a:off x="2828095" y="4322648"/>
              <a:ext cx="218053" cy="170597"/>
            </a:xfrm>
            <a:custGeom>
              <a:avLst/>
              <a:gdLst/>
              <a:ahLst/>
              <a:cxnLst/>
              <a:rect l="l" t="t" r="r" b="b"/>
              <a:pathLst>
                <a:path w="6883" h="5385" extrusionOk="0">
                  <a:moveTo>
                    <a:pt x="4111" y="0"/>
                  </a:moveTo>
                  <a:cubicBezTo>
                    <a:pt x="4032" y="0"/>
                    <a:pt x="3952" y="5"/>
                    <a:pt x="3870" y="15"/>
                  </a:cubicBezTo>
                  <a:cubicBezTo>
                    <a:pt x="3251" y="62"/>
                    <a:pt x="2632" y="372"/>
                    <a:pt x="2156" y="860"/>
                  </a:cubicBezTo>
                  <a:cubicBezTo>
                    <a:pt x="1679" y="1348"/>
                    <a:pt x="1382" y="1979"/>
                    <a:pt x="1334" y="2586"/>
                  </a:cubicBezTo>
                  <a:cubicBezTo>
                    <a:pt x="1310" y="3015"/>
                    <a:pt x="1382" y="3420"/>
                    <a:pt x="1549" y="3825"/>
                  </a:cubicBezTo>
                  <a:lnTo>
                    <a:pt x="72" y="5087"/>
                  </a:lnTo>
                  <a:cubicBezTo>
                    <a:pt x="1" y="5146"/>
                    <a:pt x="1" y="5253"/>
                    <a:pt x="60" y="5325"/>
                  </a:cubicBezTo>
                  <a:cubicBezTo>
                    <a:pt x="84" y="5372"/>
                    <a:pt x="132" y="5384"/>
                    <a:pt x="191" y="5384"/>
                  </a:cubicBezTo>
                  <a:cubicBezTo>
                    <a:pt x="227" y="5384"/>
                    <a:pt x="263" y="5372"/>
                    <a:pt x="298" y="5337"/>
                  </a:cubicBezTo>
                  <a:lnTo>
                    <a:pt x="1870" y="3991"/>
                  </a:lnTo>
                  <a:cubicBezTo>
                    <a:pt x="1930" y="3944"/>
                    <a:pt x="1941" y="3848"/>
                    <a:pt x="1918" y="3789"/>
                  </a:cubicBezTo>
                  <a:cubicBezTo>
                    <a:pt x="1739" y="3420"/>
                    <a:pt x="1668" y="3015"/>
                    <a:pt x="1691" y="2598"/>
                  </a:cubicBezTo>
                  <a:cubicBezTo>
                    <a:pt x="1763" y="1491"/>
                    <a:pt x="2811" y="431"/>
                    <a:pt x="3906" y="336"/>
                  </a:cubicBezTo>
                  <a:cubicBezTo>
                    <a:pt x="3965" y="333"/>
                    <a:pt x="4023" y="332"/>
                    <a:pt x="4081" y="332"/>
                  </a:cubicBezTo>
                  <a:cubicBezTo>
                    <a:pt x="4280" y="332"/>
                    <a:pt x="4474" y="350"/>
                    <a:pt x="4668" y="396"/>
                  </a:cubicBezTo>
                  <a:cubicBezTo>
                    <a:pt x="4716" y="419"/>
                    <a:pt x="4716" y="443"/>
                    <a:pt x="4727" y="455"/>
                  </a:cubicBezTo>
                  <a:cubicBezTo>
                    <a:pt x="4727" y="479"/>
                    <a:pt x="4739" y="503"/>
                    <a:pt x="4716" y="539"/>
                  </a:cubicBezTo>
                  <a:lnTo>
                    <a:pt x="3632" y="1622"/>
                  </a:lnTo>
                  <a:cubicBezTo>
                    <a:pt x="3477" y="1765"/>
                    <a:pt x="3394" y="1967"/>
                    <a:pt x="3394" y="2182"/>
                  </a:cubicBezTo>
                  <a:cubicBezTo>
                    <a:pt x="3394" y="2396"/>
                    <a:pt x="3477" y="2598"/>
                    <a:pt x="3632" y="2753"/>
                  </a:cubicBezTo>
                  <a:lnTo>
                    <a:pt x="4132" y="3253"/>
                  </a:lnTo>
                  <a:cubicBezTo>
                    <a:pt x="4287" y="3408"/>
                    <a:pt x="4489" y="3485"/>
                    <a:pt x="4692" y="3485"/>
                  </a:cubicBezTo>
                  <a:cubicBezTo>
                    <a:pt x="4894" y="3485"/>
                    <a:pt x="5097" y="3408"/>
                    <a:pt x="5251" y="3253"/>
                  </a:cubicBezTo>
                  <a:lnTo>
                    <a:pt x="6347" y="2158"/>
                  </a:lnTo>
                  <a:cubicBezTo>
                    <a:pt x="6369" y="2135"/>
                    <a:pt x="6387" y="2127"/>
                    <a:pt x="6403" y="2127"/>
                  </a:cubicBezTo>
                  <a:cubicBezTo>
                    <a:pt x="6413" y="2127"/>
                    <a:pt x="6421" y="2130"/>
                    <a:pt x="6430" y="2134"/>
                  </a:cubicBezTo>
                  <a:cubicBezTo>
                    <a:pt x="6442" y="2134"/>
                    <a:pt x="6466" y="2158"/>
                    <a:pt x="6478" y="2194"/>
                  </a:cubicBezTo>
                  <a:cubicBezTo>
                    <a:pt x="6537" y="2455"/>
                    <a:pt x="6573" y="2705"/>
                    <a:pt x="6537" y="2967"/>
                  </a:cubicBezTo>
                  <a:cubicBezTo>
                    <a:pt x="6478" y="3753"/>
                    <a:pt x="5966" y="4515"/>
                    <a:pt x="5216" y="4944"/>
                  </a:cubicBezTo>
                  <a:cubicBezTo>
                    <a:pt x="5144" y="4980"/>
                    <a:pt x="5108" y="5087"/>
                    <a:pt x="5156" y="5158"/>
                  </a:cubicBezTo>
                  <a:cubicBezTo>
                    <a:pt x="5187" y="5213"/>
                    <a:pt x="5244" y="5242"/>
                    <a:pt x="5300" y="5242"/>
                  </a:cubicBezTo>
                  <a:cubicBezTo>
                    <a:pt x="5329" y="5242"/>
                    <a:pt x="5358" y="5234"/>
                    <a:pt x="5382" y="5218"/>
                  </a:cubicBezTo>
                  <a:cubicBezTo>
                    <a:pt x="6228" y="4741"/>
                    <a:pt x="6823" y="3884"/>
                    <a:pt x="6883" y="2991"/>
                  </a:cubicBezTo>
                  <a:cubicBezTo>
                    <a:pt x="6871" y="2682"/>
                    <a:pt x="6859" y="2384"/>
                    <a:pt x="6775" y="2098"/>
                  </a:cubicBezTo>
                  <a:cubicBezTo>
                    <a:pt x="6752" y="1943"/>
                    <a:pt x="6632" y="1848"/>
                    <a:pt x="6478" y="1801"/>
                  </a:cubicBezTo>
                  <a:cubicBezTo>
                    <a:pt x="6440" y="1788"/>
                    <a:pt x="6402" y="1782"/>
                    <a:pt x="6364" y="1782"/>
                  </a:cubicBezTo>
                  <a:cubicBezTo>
                    <a:pt x="6258" y="1782"/>
                    <a:pt x="6155" y="1829"/>
                    <a:pt x="6085" y="1908"/>
                  </a:cubicBezTo>
                  <a:lnTo>
                    <a:pt x="4978" y="3003"/>
                  </a:lnTo>
                  <a:cubicBezTo>
                    <a:pt x="4888" y="3092"/>
                    <a:pt x="4772" y="3137"/>
                    <a:pt x="4658" y="3137"/>
                  </a:cubicBezTo>
                  <a:cubicBezTo>
                    <a:pt x="4543" y="3137"/>
                    <a:pt x="4430" y="3092"/>
                    <a:pt x="4346" y="3003"/>
                  </a:cubicBezTo>
                  <a:lnTo>
                    <a:pt x="3835" y="2503"/>
                  </a:lnTo>
                  <a:cubicBezTo>
                    <a:pt x="3751" y="2408"/>
                    <a:pt x="3704" y="2301"/>
                    <a:pt x="3704" y="2170"/>
                  </a:cubicBezTo>
                  <a:cubicBezTo>
                    <a:pt x="3704" y="2051"/>
                    <a:pt x="3751" y="1932"/>
                    <a:pt x="3835" y="1848"/>
                  </a:cubicBezTo>
                  <a:lnTo>
                    <a:pt x="4918" y="753"/>
                  </a:lnTo>
                  <a:cubicBezTo>
                    <a:pt x="5025" y="658"/>
                    <a:pt x="5073" y="491"/>
                    <a:pt x="5025" y="360"/>
                  </a:cubicBezTo>
                  <a:cubicBezTo>
                    <a:pt x="4978" y="205"/>
                    <a:pt x="4882" y="98"/>
                    <a:pt x="4727" y="74"/>
                  </a:cubicBezTo>
                  <a:cubicBezTo>
                    <a:pt x="4520" y="31"/>
                    <a:pt x="4320" y="0"/>
                    <a:pt x="4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6"/>
            <p:cNvSpPr/>
            <p:nvPr/>
          </p:nvSpPr>
          <p:spPr>
            <a:xfrm>
              <a:off x="2746995" y="4480034"/>
              <a:ext cx="232404" cy="141451"/>
            </a:xfrm>
            <a:custGeom>
              <a:avLst/>
              <a:gdLst/>
              <a:ahLst/>
              <a:cxnLst/>
              <a:rect l="l" t="t" r="r" b="b"/>
              <a:pathLst>
                <a:path w="7336" h="4465" extrusionOk="0">
                  <a:moveTo>
                    <a:pt x="5613" y="0"/>
                  </a:moveTo>
                  <a:cubicBezTo>
                    <a:pt x="5566" y="0"/>
                    <a:pt x="5522" y="19"/>
                    <a:pt x="5490" y="59"/>
                  </a:cubicBezTo>
                  <a:lnTo>
                    <a:pt x="2168" y="3905"/>
                  </a:lnTo>
                  <a:cubicBezTo>
                    <a:pt x="2049" y="4036"/>
                    <a:pt x="1870" y="4119"/>
                    <a:pt x="1692" y="4119"/>
                  </a:cubicBezTo>
                  <a:cubicBezTo>
                    <a:pt x="1513" y="4119"/>
                    <a:pt x="1334" y="4060"/>
                    <a:pt x="1203" y="3929"/>
                  </a:cubicBezTo>
                  <a:lnTo>
                    <a:pt x="549" y="3274"/>
                  </a:lnTo>
                  <a:cubicBezTo>
                    <a:pt x="429" y="3143"/>
                    <a:pt x="358" y="2976"/>
                    <a:pt x="358" y="2786"/>
                  </a:cubicBezTo>
                  <a:cubicBezTo>
                    <a:pt x="370" y="2607"/>
                    <a:pt x="441" y="2429"/>
                    <a:pt x="572" y="2321"/>
                  </a:cubicBezTo>
                  <a:lnTo>
                    <a:pt x="2334" y="821"/>
                  </a:lnTo>
                  <a:cubicBezTo>
                    <a:pt x="2406" y="762"/>
                    <a:pt x="2406" y="655"/>
                    <a:pt x="2346" y="583"/>
                  </a:cubicBezTo>
                  <a:cubicBezTo>
                    <a:pt x="2315" y="546"/>
                    <a:pt x="2271" y="528"/>
                    <a:pt x="2226" y="528"/>
                  </a:cubicBezTo>
                  <a:cubicBezTo>
                    <a:pt x="2185" y="528"/>
                    <a:pt x="2142" y="543"/>
                    <a:pt x="2108" y="571"/>
                  </a:cubicBezTo>
                  <a:lnTo>
                    <a:pt x="358" y="2071"/>
                  </a:lnTo>
                  <a:cubicBezTo>
                    <a:pt x="144" y="2250"/>
                    <a:pt x="25" y="2500"/>
                    <a:pt x="13" y="2786"/>
                  </a:cubicBezTo>
                  <a:cubicBezTo>
                    <a:pt x="1" y="3048"/>
                    <a:pt x="96" y="3322"/>
                    <a:pt x="299" y="3512"/>
                  </a:cubicBezTo>
                  <a:lnTo>
                    <a:pt x="953" y="4167"/>
                  </a:lnTo>
                  <a:cubicBezTo>
                    <a:pt x="1132" y="4357"/>
                    <a:pt x="1394" y="4465"/>
                    <a:pt x="1644" y="4465"/>
                  </a:cubicBezTo>
                  <a:lnTo>
                    <a:pt x="1680" y="4465"/>
                  </a:lnTo>
                  <a:cubicBezTo>
                    <a:pt x="1965" y="4453"/>
                    <a:pt x="2215" y="4334"/>
                    <a:pt x="2394" y="4119"/>
                  </a:cubicBezTo>
                  <a:lnTo>
                    <a:pt x="5633" y="369"/>
                  </a:lnTo>
                  <a:cubicBezTo>
                    <a:pt x="5970" y="502"/>
                    <a:pt x="6298" y="564"/>
                    <a:pt x="6648" y="564"/>
                  </a:cubicBezTo>
                  <a:cubicBezTo>
                    <a:pt x="6706" y="564"/>
                    <a:pt x="6764" y="563"/>
                    <a:pt x="6823" y="559"/>
                  </a:cubicBezTo>
                  <a:cubicBezTo>
                    <a:pt x="6942" y="559"/>
                    <a:pt x="7061" y="535"/>
                    <a:pt x="7180" y="524"/>
                  </a:cubicBezTo>
                  <a:cubicBezTo>
                    <a:pt x="7276" y="488"/>
                    <a:pt x="7335" y="404"/>
                    <a:pt x="7323" y="309"/>
                  </a:cubicBezTo>
                  <a:cubicBezTo>
                    <a:pt x="7301" y="233"/>
                    <a:pt x="7230" y="177"/>
                    <a:pt x="7145" y="177"/>
                  </a:cubicBezTo>
                  <a:cubicBezTo>
                    <a:pt x="7137" y="177"/>
                    <a:pt x="7129" y="177"/>
                    <a:pt x="7121" y="178"/>
                  </a:cubicBezTo>
                  <a:cubicBezTo>
                    <a:pt x="7026" y="190"/>
                    <a:pt x="6918" y="214"/>
                    <a:pt x="6823" y="226"/>
                  </a:cubicBezTo>
                  <a:cubicBezTo>
                    <a:pt x="6774" y="229"/>
                    <a:pt x="6725" y="230"/>
                    <a:pt x="6676" y="230"/>
                  </a:cubicBezTo>
                  <a:cubicBezTo>
                    <a:pt x="6335" y="230"/>
                    <a:pt x="6003" y="157"/>
                    <a:pt x="5680" y="12"/>
                  </a:cubicBezTo>
                  <a:cubicBezTo>
                    <a:pt x="5658" y="4"/>
                    <a:pt x="5635" y="0"/>
                    <a:pt x="5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6"/>
            <p:cNvSpPr/>
            <p:nvPr/>
          </p:nvSpPr>
          <p:spPr>
            <a:xfrm>
              <a:off x="2889206" y="4345046"/>
              <a:ext cx="46411" cy="47488"/>
            </a:xfrm>
            <a:custGeom>
              <a:avLst/>
              <a:gdLst/>
              <a:ahLst/>
              <a:cxnLst/>
              <a:rect l="l" t="t" r="r" b="b"/>
              <a:pathLst>
                <a:path w="1465" h="1499" extrusionOk="0">
                  <a:moveTo>
                    <a:pt x="1250" y="0"/>
                  </a:moveTo>
                  <a:cubicBezTo>
                    <a:pt x="1222" y="0"/>
                    <a:pt x="1193" y="7"/>
                    <a:pt x="1167" y="22"/>
                  </a:cubicBezTo>
                  <a:cubicBezTo>
                    <a:pt x="679" y="320"/>
                    <a:pt x="298" y="748"/>
                    <a:pt x="48" y="1260"/>
                  </a:cubicBezTo>
                  <a:cubicBezTo>
                    <a:pt x="1" y="1344"/>
                    <a:pt x="48" y="1439"/>
                    <a:pt x="120" y="1475"/>
                  </a:cubicBezTo>
                  <a:cubicBezTo>
                    <a:pt x="155" y="1498"/>
                    <a:pt x="167" y="1498"/>
                    <a:pt x="191" y="1498"/>
                  </a:cubicBezTo>
                  <a:cubicBezTo>
                    <a:pt x="251" y="1498"/>
                    <a:pt x="310" y="1463"/>
                    <a:pt x="346" y="1403"/>
                  </a:cubicBezTo>
                  <a:cubicBezTo>
                    <a:pt x="548" y="963"/>
                    <a:pt x="905" y="570"/>
                    <a:pt x="1322" y="308"/>
                  </a:cubicBezTo>
                  <a:cubicBezTo>
                    <a:pt x="1429" y="260"/>
                    <a:pt x="1465" y="153"/>
                    <a:pt x="1405" y="82"/>
                  </a:cubicBezTo>
                  <a:cubicBezTo>
                    <a:pt x="1373" y="33"/>
                    <a:pt x="1312" y="0"/>
                    <a:pt x="1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86"/>
          <p:cNvGrpSpPr/>
          <p:nvPr/>
        </p:nvGrpSpPr>
        <p:grpSpPr>
          <a:xfrm>
            <a:off x="6473862" y="1813935"/>
            <a:ext cx="483835" cy="430054"/>
            <a:chOff x="2189142" y="2421310"/>
            <a:chExt cx="365904" cy="350064"/>
          </a:xfrm>
        </p:grpSpPr>
        <p:sp>
          <p:nvSpPr>
            <p:cNvPr id="1294" name="Google Shape;1294;p86"/>
            <p:cNvSpPr/>
            <p:nvPr/>
          </p:nvSpPr>
          <p:spPr>
            <a:xfrm>
              <a:off x="2400384" y="2421310"/>
              <a:ext cx="154662" cy="162613"/>
            </a:xfrm>
            <a:custGeom>
              <a:avLst/>
              <a:gdLst/>
              <a:ahLst/>
              <a:cxnLst/>
              <a:rect l="l" t="t" r="r" b="b"/>
              <a:pathLst>
                <a:path w="4882" h="5133" extrusionOk="0">
                  <a:moveTo>
                    <a:pt x="2482" y="0"/>
                  </a:moveTo>
                  <a:cubicBezTo>
                    <a:pt x="1731" y="0"/>
                    <a:pt x="996" y="363"/>
                    <a:pt x="548" y="1036"/>
                  </a:cubicBezTo>
                  <a:cubicBezTo>
                    <a:pt x="0" y="1870"/>
                    <a:pt x="24" y="2941"/>
                    <a:pt x="619" y="3727"/>
                  </a:cubicBezTo>
                  <a:lnTo>
                    <a:pt x="560" y="4953"/>
                  </a:lnTo>
                  <a:cubicBezTo>
                    <a:pt x="560" y="5013"/>
                    <a:pt x="595" y="5073"/>
                    <a:pt x="643" y="5096"/>
                  </a:cubicBezTo>
                  <a:cubicBezTo>
                    <a:pt x="667" y="5108"/>
                    <a:pt x="702" y="5132"/>
                    <a:pt x="726" y="5132"/>
                  </a:cubicBezTo>
                  <a:cubicBezTo>
                    <a:pt x="762" y="5132"/>
                    <a:pt x="774" y="5132"/>
                    <a:pt x="798" y="5108"/>
                  </a:cubicBezTo>
                  <a:lnTo>
                    <a:pt x="1905" y="4596"/>
                  </a:lnTo>
                  <a:cubicBezTo>
                    <a:pt x="2090" y="4640"/>
                    <a:pt x="2289" y="4665"/>
                    <a:pt x="2486" y="4665"/>
                  </a:cubicBezTo>
                  <a:cubicBezTo>
                    <a:pt x="2555" y="4665"/>
                    <a:pt x="2623" y="4662"/>
                    <a:pt x="2691" y="4656"/>
                  </a:cubicBezTo>
                  <a:cubicBezTo>
                    <a:pt x="2786" y="4632"/>
                    <a:pt x="2858" y="4561"/>
                    <a:pt x="2846" y="4477"/>
                  </a:cubicBezTo>
                  <a:cubicBezTo>
                    <a:pt x="2824" y="4389"/>
                    <a:pt x="2761" y="4321"/>
                    <a:pt x="2685" y="4321"/>
                  </a:cubicBezTo>
                  <a:cubicBezTo>
                    <a:pt x="2679" y="4321"/>
                    <a:pt x="2673" y="4322"/>
                    <a:pt x="2667" y="4322"/>
                  </a:cubicBezTo>
                  <a:cubicBezTo>
                    <a:pt x="2597" y="4332"/>
                    <a:pt x="2528" y="4336"/>
                    <a:pt x="2461" y="4336"/>
                  </a:cubicBezTo>
                  <a:cubicBezTo>
                    <a:pt x="2277" y="4336"/>
                    <a:pt x="2103" y="4303"/>
                    <a:pt x="1929" y="4251"/>
                  </a:cubicBezTo>
                  <a:cubicBezTo>
                    <a:pt x="1913" y="4240"/>
                    <a:pt x="1897" y="4234"/>
                    <a:pt x="1880" y="4234"/>
                  </a:cubicBezTo>
                  <a:cubicBezTo>
                    <a:pt x="1859" y="4234"/>
                    <a:pt x="1836" y="4243"/>
                    <a:pt x="1810" y="4263"/>
                  </a:cubicBezTo>
                  <a:lnTo>
                    <a:pt x="905" y="4680"/>
                  </a:lnTo>
                  <a:lnTo>
                    <a:pt x="953" y="3680"/>
                  </a:lnTo>
                  <a:cubicBezTo>
                    <a:pt x="953" y="3632"/>
                    <a:pt x="941" y="3608"/>
                    <a:pt x="917" y="3560"/>
                  </a:cubicBezTo>
                  <a:cubicBezTo>
                    <a:pt x="381" y="2882"/>
                    <a:pt x="345" y="1941"/>
                    <a:pt x="833" y="1215"/>
                  </a:cubicBezTo>
                  <a:cubicBezTo>
                    <a:pt x="1218" y="642"/>
                    <a:pt x="1855" y="327"/>
                    <a:pt x="2504" y="327"/>
                  </a:cubicBezTo>
                  <a:cubicBezTo>
                    <a:pt x="2880" y="327"/>
                    <a:pt x="3259" y="433"/>
                    <a:pt x="3596" y="655"/>
                  </a:cubicBezTo>
                  <a:cubicBezTo>
                    <a:pt x="4048" y="953"/>
                    <a:pt x="4346" y="1405"/>
                    <a:pt x="4453" y="1929"/>
                  </a:cubicBezTo>
                  <a:cubicBezTo>
                    <a:pt x="4548" y="2441"/>
                    <a:pt x="4453" y="2989"/>
                    <a:pt x="4155" y="3418"/>
                  </a:cubicBezTo>
                  <a:cubicBezTo>
                    <a:pt x="3941" y="3727"/>
                    <a:pt x="3643" y="3977"/>
                    <a:pt x="3286" y="4132"/>
                  </a:cubicBezTo>
                  <a:cubicBezTo>
                    <a:pt x="3203" y="4156"/>
                    <a:pt x="3167" y="4263"/>
                    <a:pt x="3203" y="4346"/>
                  </a:cubicBezTo>
                  <a:cubicBezTo>
                    <a:pt x="3221" y="4419"/>
                    <a:pt x="3288" y="4450"/>
                    <a:pt x="3356" y="4450"/>
                  </a:cubicBezTo>
                  <a:cubicBezTo>
                    <a:pt x="3376" y="4450"/>
                    <a:pt x="3397" y="4447"/>
                    <a:pt x="3417" y="4442"/>
                  </a:cubicBezTo>
                  <a:cubicBezTo>
                    <a:pt x="3834" y="4263"/>
                    <a:pt x="4179" y="3977"/>
                    <a:pt x="4429" y="3608"/>
                  </a:cubicBezTo>
                  <a:cubicBezTo>
                    <a:pt x="4763" y="3108"/>
                    <a:pt x="4882" y="2477"/>
                    <a:pt x="4763" y="1882"/>
                  </a:cubicBezTo>
                  <a:cubicBezTo>
                    <a:pt x="4643" y="1274"/>
                    <a:pt x="4286" y="751"/>
                    <a:pt x="3774" y="393"/>
                  </a:cubicBezTo>
                  <a:cubicBezTo>
                    <a:pt x="3376" y="128"/>
                    <a:pt x="2926" y="0"/>
                    <a:pt x="2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86"/>
            <p:cNvSpPr/>
            <p:nvPr/>
          </p:nvSpPr>
          <p:spPr>
            <a:xfrm>
              <a:off x="2292862" y="2724899"/>
              <a:ext cx="168252" cy="46475"/>
            </a:xfrm>
            <a:custGeom>
              <a:avLst/>
              <a:gdLst/>
              <a:ahLst/>
              <a:cxnLst/>
              <a:rect l="l" t="t" r="r" b="b"/>
              <a:pathLst>
                <a:path w="5311" h="1467" extrusionOk="0">
                  <a:moveTo>
                    <a:pt x="5139" y="1"/>
                  </a:moveTo>
                  <a:cubicBezTo>
                    <a:pt x="5133" y="1"/>
                    <a:pt x="5127" y="1"/>
                    <a:pt x="5120" y="2"/>
                  </a:cubicBezTo>
                  <a:cubicBezTo>
                    <a:pt x="5025" y="26"/>
                    <a:pt x="4954" y="97"/>
                    <a:pt x="4966" y="193"/>
                  </a:cubicBezTo>
                  <a:cubicBezTo>
                    <a:pt x="4966" y="264"/>
                    <a:pt x="4989" y="323"/>
                    <a:pt x="4989" y="395"/>
                  </a:cubicBezTo>
                  <a:lnTo>
                    <a:pt x="4989" y="1145"/>
                  </a:lnTo>
                  <a:lnTo>
                    <a:pt x="167" y="1145"/>
                  </a:lnTo>
                  <a:cubicBezTo>
                    <a:pt x="72" y="1145"/>
                    <a:pt x="1" y="1216"/>
                    <a:pt x="1" y="1300"/>
                  </a:cubicBezTo>
                  <a:cubicBezTo>
                    <a:pt x="1" y="1395"/>
                    <a:pt x="72" y="1466"/>
                    <a:pt x="167" y="1466"/>
                  </a:cubicBezTo>
                  <a:lnTo>
                    <a:pt x="5144" y="1466"/>
                  </a:lnTo>
                  <a:cubicBezTo>
                    <a:pt x="5239" y="1466"/>
                    <a:pt x="5311" y="1395"/>
                    <a:pt x="5311" y="1300"/>
                  </a:cubicBezTo>
                  <a:lnTo>
                    <a:pt x="5311" y="395"/>
                  </a:lnTo>
                  <a:cubicBezTo>
                    <a:pt x="5311" y="323"/>
                    <a:pt x="5311" y="252"/>
                    <a:pt x="5299" y="157"/>
                  </a:cubicBezTo>
                  <a:cubicBezTo>
                    <a:pt x="5288" y="69"/>
                    <a:pt x="5216" y="1"/>
                    <a:pt x="5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6"/>
            <p:cNvSpPr/>
            <p:nvPr/>
          </p:nvSpPr>
          <p:spPr>
            <a:xfrm>
              <a:off x="2189142" y="2460149"/>
              <a:ext cx="266714" cy="310844"/>
            </a:xfrm>
            <a:custGeom>
              <a:avLst/>
              <a:gdLst/>
              <a:ahLst/>
              <a:cxnLst/>
              <a:rect l="l" t="t" r="r" b="b"/>
              <a:pathLst>
                <a:path w="8419" h="9812" extrusionOk="0">
                  <a:moveTo>
                    <a:pt x="3525" y="787"/>
                  </a:moveTo>
                  <a:lnTo>
                    <a:pt x="3525" y="787"/>
                  </a:lnTo>
                  <a:cubicBezTo>
                    <a:pt x="3322" y="1382"/>
                    <a:pt x="2977" y="1703"/>
                    <a:pt x="2751" y="1834"/>
                  </a:cubicBezTo>
                  <a:cubicBezTo>
                    <a:pt x="2787" y="1358"/>
                    <a:pt x="3096" y="941"/>
                    <a:pt x="3525" y="787"/>
                  </a:cubicBezTo>
                  <a:close/>
                  <a:moveTo>
                    <a:pt x="4692" y="715"/>
                  </a:moveTo>
                  <a:cubicBezTo>
                    <a:pt x="5323" y="715"/>
                    <a:pt x="5846" y="1239"/>
                    <a:pt x="5846" y="1870"/>
                  </a:cubicBezTo>
                  <a:lnTo>
                    <a:pt x="5846" y="2608"/>
                  </a:lnTo>
                  <a:cubicBezTo>
                    <a:pt x="5168" y="2561"/>
                    <a:pt x="4644" y="2215"/>
                    <a:pt x="4299" y="1596"/>
                  </a:cubicBezTo>
                  <a:cubicBezTo>
                    <a:pt x="4108" y="1251"/>
                    <a:pt x="4013" y="906"/>
                    <a:pt x="3977" y="715"/>
                  </a:cubicBezTo>
                  <a:close/>
                  <a:moveTo>
                    <a:pt x="2048" y="2454"/>
                  </a:moveTo>
                  <a:lnTo>
                    <a:pt x="2048" y="3525"/>
                  </a:lnTo>
                  <a:cubicBezTo>
                    <a:pt x="1858" y="3454"/>
                    <a:pt x="1715" y="3275"/>
                    <a:pt x="1715" y="3049"/>
                  </a:cubicBezTo>
                  <a:lnTo>
                    <a:pt x="1715" y="2930"/>
                  </a:lnTo>
                  <a:cubicBezTo>
                    <a:pt x="1715" y="2704"/>
                    <a:pt x="1846" y="2525"/>
                    <a:pt x="2048" y="2454"/>
                  </a:cubicBezTo>
                  <a:close/>
                  <a:moveTo>
                    <a:pt x="6549" y="2454"/>
                  </a:moveTo>
                  <a:cubicBezTo>
                    <a:pt x="6739" y="2537"/>
                    <a:pt x="6894" y="2715"/>
                    <a:pt x="6894" y="2930"/>
                  </a:cubicBezTo>
                  <a:lnTo>
                    <a:pt x="6894" y="3049"/>
                  </a:lnTo>
                  <a:cubicBezTo>
                    <a:pt x="6894" y="3275"/>
                    <a:pt x="6751" y="3454"/>
                    <a:pt x="6549" y="3525"/>
                  </a:cubicBezTo>
                  <a:lnTo>
                    <a:pt x="6549" y="2454"/>
                  </a:lnTo>
                  <a:close/>
                  <a:moveTo>
                    <a:pt x="3739" y="1168"/>
                  </a:moveTo>
                  <a:cubicBezTo>
                    <a:pt x="3799" y="1346"/>
                    <a:pt x="3870" y="1549"/>
                    <a:pt x="3989" y="1763"/>
                  </a:cubicBezTo>
                  <a:cubicBezTo>
                    <a:pt x="4394" y="2489"/>
                    <a:pt x="5025" y="2906"/>
                    <a:pt x="5835" y="2954"/>
                  </a:cubicBezTo>
                  <a:lnTo>
                    <a:pt x="5835" y="3251"/>
                  </a:lnTo>
                  <a:cubicBezTo>
                    <a:pt x="5846" y="3894"/>
                    <a:pt x="5501" y="4489"/>
                    <a:pt x="4942" y="4835"/>
                  </a:cubicBezTo>
                  <a:lnTo>
                    <a:pt x="4692" y="4990"/>
                  </a:lnTo>
                  <a:cubicBezTo>
                    <a:pt x="4573" y="5055"/>
                    <a:pt x="4439" y="5088"/>
                    <a:pt x="4305" y="5088"/>
                  </a:cubicBezTo>
                  <a:cubicBezTo>
                    <a:pt x="4171" y="5088"/>
                    <a:pt x="4037" y="5055"/>
                    <a:pt x="3918" y="4990"/>
                  </a:cubicBezTo>
                  <a:lnTo>
                    <a:pt x="3656" y="4835"/>
                  </a:lnTo>
                  <a:cubicBezTo>
                    <a:pt x="3096" y="4513"/>
                    <a:pt x="2751" y="3906"/>
                    <a:pt x="2751" y="3251"/>
                  </a:cubicBezTo>
                  <a:lnTo>
                    <a:pt x="2751" y="2215"/>
                  </a:lnTo>
                  <a:cubicBezTo>
                    <a:pt x="2965" y="2108"/>
                    <a:pt x="3418" y="1834"/>
                    <a:pt x="3739" y="1168"/>
                  </a:cubicBezTo>
                  <a:close/>
                  <a:moveTo>
                    <a:pt x="4942" y="5228"/>
                  </a:moveTo>
                  <a:lnTo>
                    <a:pt x="4942" y="5656"/>
                  </a:lnTo>
                  <a:cubicBezTo>
                    <a:pt x="4894" y="5656"/>
                    <a:pt x="4834" y="5668"/>
                    <a:pt x="4787" y="5668"/>
                  </a:cubicBezTo>
                  <a:cubicBezTo>
                    <a:pt x="4751" y="5549"/>
                    <a:pt x="4668" y="5454"/>
                    <a:pt x="4573" y="5382"/>
                  </a:cubicBezTo>
                  <a:cubicBezTo>
                    <a:pt x="4668" y="5359"/>
                    <a:pt x="4763" y="5335"/>
                    <a:pt x="4846" y="5275"/>
                  </a:cubicBezTo>
                  <a:lnTo>
                    <a:pt x="4942" y="5228"/>
                  </a:lnTo>
                  <a:close/>
                  <a:moveTo>
                    <a:pt x="4299" y="5656"/>
                  </a:moveTo>
                  <a:cubicBezTo>
                    <a:pt x="4406" y="5656"/>
                    <a:pt x="4477" y="5728"/>
                    <a:pt x="4477" y="5835"/>
                  </a:cubicBezTo>
                  <a:cubicBezTo>
                    <a:pt x="4477" y="5942"/>
                    <a:pt x="4406" y="6013"/>
                    <a:pt x="4299" y="6013"/>
                  </a:cubicBezTo>
                  <a:cubicBezTo>
                    <a:pt x="4215" y="6013"/>
                    <a:pt x="4120" y="5930"/>
                    <a:pt x="4120" y="5835"/>
                  </a:cubicBezTo>
                  <a:cubicBezTo>
                    <a:pt x="4120" y="5728"/>
                    <a:pt x="4192" y="5656"/>
                    <a:pt x="4299" y="5656"/>
                  </a:cubicBezTo>
                  <a:close/>
                  <a:moveTo>
                    <a:pt x="3656" y="5228"/>
                  </a:moveTo>
                  <a:lnTo>
                    <a:pt x="3751" y="5263"/>
                  </a:lnTo>
                  <a:cubicBezTo>
                    <a:pt x="3834" y="5323"/>
                    <a:pt x="3941" y="5359"/>
                    <a:pt x="4037" y="5382"/>
                  </a:cubicBezTo>
                  <a:cubicBezTo>
                    <a:pt x="3882" y="5478"/>
                    <a:pt x="3775" y="5644"/>
                    <a:pt x="3775" y="5835"/>
                  </a:cubicBezTo>
                  <a:cubicBezTo>
                    <a:pt x="3775" y="6121"/>
                    <a:pt x="4013" y="6359"/>
                    <a:pt x="4299" y="6359"/>
                  </a:cubicBezTo>
                  <a:cubicBezTo>
                    <a:pt x="4525" y="6359"/>
                    <a:pt x="4715" y="6204"/>
                    <a:pt x="4787" y="6013"/>
                  </a:cubicBezTo>
                  <a:cubicBezTo>
                    <a:pt x="4834" y="6013"/>
                    <a:pt x="4894" y="6013"/>
                    <a:pt x="4942" y="6002"/>
                  </a:cubicBezTo>
                  <a:lnTo>
                    <a:pt x="4942" y="6073"/>
                  </a:lnTo>
                  <a:lnTo>
                    <a:pt x="4299" y="6514"/>
                  </a:lnTo>
                  <a:lnTo>
                    <a:pt x="3656" y="6061"/>
                  </a:lnTo>
                  <a:lnTo>
                    <a:pt x="3656" y="5228"/>
                  </a:lnTo>
                  <a:close/>
                  <a:moveTo>
                    <a:pt x="3656" y="6466"/>
                  </a:moveTo>
                  <a:lnTo>
                    <a:pt x="4049" y="6740"/>
                  </a:lnTo>
                  <a:lnTo>
                    <a:pt x="3656" y="7204"/>
                  </a:lnTo>
                  <a:lnTo>
                    <a:pt x="3656" y="6549"/>
                  </a:lnTo>
                  <a:lnTo>
                    <a:pt x="3656" y="6466"/>
                  </a:lnTo>
                  <a:close/>
                  <a:moveTo>
                    <a:pt x="4942" y="6466"/>
                  </a:moveTo>
                  <a:lnTo>
                    <a:pt x="4942" y="6549"/>
                  </a:lnTo>
                  <a:lnTo>
                    <a:pt x="4942" y="7204"/>
                  </a:lnTo>
                  <a:lnTo>
                    <a:pt x="4549" y="6740"/>
                  </a:lnTo>
                  <a:lnTo>
                    <a:pt x="4942" y="6466"/>
                  </a:lnTo>
                  <a:close/>
                  <a:moveTo>
                    <a:pt x="3858" y="1"/>
                  </a:moveTo>
                  <a:cubicBezTo>
                    <a:pt x="2858" y="1"/>
                    <a:pt x="2048" y="799"/>
                    <a:pt x="2048" y="1799"/>
                  </a:cubicBezTo>
                  <a:lnTo>
                    <a:pt x="2048" y="2096"/>
                  </a:lnTo>
                  <a:cubicBezTo>
                    <a:pt x="1667" y="2168"/>
                    <a:pt x="1382" y="2513"/>
                    <a:pt x="1382" y="2918"/>
                  </a:cubicBezTo>
                  <a:lnTo>
                    <a:pt x="1382" y="3037"/>
                  </a:lnTo>
                  <a:cubicBezTo>
                    <a:pt x="1382" y="3501"/>
                    <a:pt x="1751" y="3870"/>
                    <a:pt x="2215" y="3870"/>
                  </a:cubicBezTo>
                  <a:cubicBezTo>
                    <a:pt x="2310" y="3870"/>
                    <a:pt x="2382" y="3799"/>
                    <a:pt x="2382" y="3704"/>
                  </a:cubicBezTo>
                  <a:lnTo>
                    <a:pt x="2382" y="2251"/>
                  </a:lnTo>
                  <a:lnTo>
                    <a:pt x="2382" y="1799"/>
                  </a:lnTo>
                  <a:cubicBezTo>
                    <a:pt x="2382" y="1001"/>
                    <a:pt x="3037" y="346"/>
                    <a:pt x="3834" y="346"/>
                  </a:cubicBezTo>
                  <a:lnTo>
                    <a:pt x="4727" y="346"/>
                  </a:lnTo>
                  <a:cubicBezTo>
                    <a:pt x="5537" y="346"/>
                    <a:pt x="6192" y="1001"/>
                    <a:pt x="6192" y="1799"/>
                  </a:cubicBezTo>
                  <a:lnTo>
                    <a:pt x="6192" y="2251"/>
                  </a:lnTo>
                  <a:lnTo>
                    <a:pt x="6192" y="4180"/>
                  </a:lnTo>
                  <a:cubicBezTo>
                    <a:pt x="6192" y="4811"/>
                    <a:pt x="5799" y="5335"/>
                    <a:pt x="5251" y="5549"/>
                  </a:cubicBezTo>
                  <a:lnTo>
                    <a:pt x="5251" y="5001"/>
                  </a:lnTo>
                  <a:cubicBezTo>
                    <a:pt x="5823" y="4597"/>
                    <a:pt x="6156" y="3930"/>
                    <a:pt x="6156" y="3227"/>
                  </a:cubicBezTo>
                  <a:lnTo>
                    <a:pt x="6156" y="1870"/>
                  </a:lnTo>
                  <a:cubicBezTo>
                    <a:pt x="6156" y="1037"/>
                    <a:pt x="5489" y="370"/>
                    <a:pt x="4656" y="370"/>
                  </a:cubicBezTo>
                  <a:lnTo>
                    <a:pt x="3894" y="370"/>
                  </a:lnTo>
                  <a:cubicBezTo>
                    <a:pt x="3834" y="370"/>
                    <a:pt x="3775" y="370"/>
                    <a:pt x="3715" y="382"/>
                  </a:cubicBezTo>
                  <a:cubicBezTo>
                    <a:pt x="2965" y="477"/>
                    <a:pt x="2394" y="1120"/>
                    <a:pt x="2394" y="1870"/>
                  </a:cubicBezTo>
                  <a:lnTo>
                    <a:pt x="2394" y="2084"/>
                  </a:lnTo>
                  <a:lnTo>
                    <a:pt x="2394" y="3227"/>
                  </a:lnTo>
                  <a:cubicBezTo>
                    <a:pt x="2394" y="3930"/>
                    <a:pt x="2739" y="4585"/>
                    <a:pt x="3299" y="5001"/>
                  </a:cubicBezTo>
                  <a:lnTo>
                    <a:pt x="3299" y="6013"/>
                  </a:lnTo>
                  <a:lnTo>
                    <a:pt x="1596" y="6561"/>
                  </a:lnTo>
                  <a:cubicBezTo>
                    <a:pt x="643" y="6859"/>
                    <a:pt x="1" y="7740"/>
                    <a:pt x="1" y="8740"/>
                  </a:cubicBezTo>
                  <a:lnTo>
                    <a:pt x="1" y="9645"/>
                  </a:lnTo>
                  <a:cubicBezTo>
                    <a:pt x="1" y="9740"/>
                    <a:pt x="72" y="9812"/>
                    <a:pt x="167" y="9812"/>
                  </a:cubicBezTo>
                  <a:lnTo>
                    <a:pt x="2739" y="9812"/>
                  </a:lnTo>
                  <a:cubicBezTo>
                    <a:pt x="2822" y="9812"/>
                    <a:pt x="2906" y="9740"/>
                    <a:pt x="2906" y="9645"/>
                  </a:cubicBezTo>
                  <a:cubicBezTo>
                    <a:pt x="2906" y="9550"/>
                    <a:pt x="2822" y="9478"/>
                    <a:pt x="2739" y="9478"/>
                  </a:cubicBezTo>
                  <a:lnTo>
                    <a:pt x="322" y="9478"/>
                  </a:lnTo>
                  <a:lnTo>
                    <a:pt x="322" y="8740"/>
                  </a:lnTo>
                  <a:cubicBezTo>
                    <a:pt x="322" y="7883"/>
                    <a:pt x="882" y="7133"/>
                    <a:pt x="1679" y="6871"/>
                  </a:cubicBezTo>
                  <a:lnTo>
                    <a:pt x="3287" y="6359"/>
                  </a:lnTo>
                  <a:lnTo>
                    <a:pt x="3287" y="6537"/>
                  </a:lnTo>
                  <a:lnTo>
                    <a:pt x="3287" y="7657"/>
                  </a:lnTo>
                  <a:cubicBezTo>
                    <a:pt x="3287" y="7728"/>
                    <a:pt x="3334" y="7788"/>
                    <a:pt x="3394" y="7811"/>
                  </a:cubicBezTo>
                  <a:cubicBezTo>
                    <a:pt x="3406" y="7811"/>
                    <a:pt x="3441" y="7835"/>
                    <a:pt x="3453" y="7835"/>
                  </a:cubicBezTo>
                  <a:cubicBezTo>
                    <a:pt x="3501" y="7835"/>
                    <a:pt x="3537" y="7811"/>
                    <a:pt x="3584" y="7776"/>
                  </a:cubicBezTo>
                  <a:lnTo>
                    <a:pt x="4275" y="6966"/>
                  </a:lnTo>
                  <a:lnTo>
                    <a:pt x="4954" y="7776"/>
                  </a:lnTo>
                  <a:cubicBezTo>
                    <a:pt x="4989" y="7811"/>
                    <a:pt x="5025" y="7835"/>
                    <a:pt x="5084" y="7835"/>
                  </a:cubicBezTo>
                  <a:cubicBezTo>
                    <a:pt x="5108" y="7835"/>
                    <a:pt x="5132" y="7835"/>
                    <a:pt x="5144" y="7811"/>
                  </a:cubicBezTo>
                  <a:cubicBezTo>
                    <a:pt x="5204" y="7788"/>
                    <a:pt x="5251" y="7728"/>
                    <a:pt x="5251" y="7657"/>
                  </a:cubicBezTo>
                  <a:lnTo>
                    <a:pt x="5251" y="6359"/>
                  </a:lnTo>
                  <a:lnTo>
                    <a:pt x="6859" y="6871"/>
                  </a:lnTo>
                  <a:cubicBezTo>
                    <a:pt x="7382" y="7037"/>
                    <a:pt x="7811" y="7430"/>
                    <a:pt x="8037" y="7918"/>
                  </a:cubicBezTo>
                  <a:cubicBezTo>
                    <a:pt x="8074" y="7991"/>
                    <a:pt x="8131" y="8022"/>
                    <a:pt x="8198" y="8022"/>
                  </a:cubicBezTo>
                  <a:cubicBezTo>
                    <a:pt x="8219" y="8022"/>
                    <a:pt x="8241" y="8019"/>
                    <a:pt x="8263" y="8014"/>
                  </a:cubicBezTo>
                  <a:cubicBezTo>
                    <a:pt x="8383" y="7990"/>
                    <a:pt x="8418" y="7895"/>
                    <a:pt x="8383" y="7799"/>
                  </a:cubicBezTo>
                  <a:cubicBezTo>
                    <a:pt x="8109" y="7216"/>
                    <a:pt x="7609" y="6775"/>
                    <a:pt x="6989" y="6561"/>
                  </a:cubicBezTo>
                  <a:lnTo>
                    <a:pt x="5287" y="6013"/>
                  </a:lnTo>
                  <a:lnTo>
                    <a:pt x="5287" y="5906"/>
                  </a:lnTo>
                  <a:cubicBezTo>
                    <a:pt x="6013" y="5680"/>
                    <a:pt x="6549" y="5001"/>
                    <a:pt x="6549" y="4180"/>
                  </a:cubicBezTo>
                  <a:lnTo>
                    <a:pt x="6549" y="3858"/>
                  </a:lnTo>
                  <a:cubicBezTo>
                    <a:pt x="6930" y="3775"/>
                    <a:pt x="7216" y="3442"/>
                    <a:pt x="7216" y="3037"/>
                  </a:cubicBezTo>
                  <a:lnTo>
                    <a:pt x="7216" y="2918"/>
                  </a:lnTo>
                  <a:cubicBezTo>
                    <a:pt x="7216" y="2513"/>
                    <a:pt x="6930" y="2168"/>
                    <a:pt x="6549" y="2096"/>
                  </a:cubicBezTo>
                  <a:lnTo>
                    <a:pt x="6549" y="1799"/>
                  </a:lnTo>
                  <a:cubicBezTo>
                    <a:pt x="6549" y="799"/>
                    <a:pt x="5739" y="1"/>
                    <a:pt x="47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6"/>
            <p:cNvSpPr/>
            <p:nvPr/>
          </p:nvSpPr>
          <p:spPr>
            <a:xfrm>
              <a:off x="2320012" y="2699682"/>
              <a:ext cx="10993" cy="11341"/>
            </a:xfrm>
            <a:custGeom>
              <a:avLst/>
              <a:gdLst/>
              <a:ahLst/>
              <a:cxnLst/>
              <a:rect l="l" t="t" r="r" b="b"/>
              <a:pathLst>
                <a:path w="347" h="358" extrusionOk="0">
                  <a:moveTo>
                    <a:pt x="168" y="0"/>
                  </a:moveTo>
                  <a:cubicBezTo>
                    <a:pt x="84" y="0"/>
                    <a:pt x="1" y="72"/>
                    <a:pt x="1" y="167"/>
                  </a:cubicBezTo>
                  <a:lnTo>
                    <a:pt x="1" y="191"/>
                  </a:lnTo>
                  <a:cubicBezTo>
                    <a:pt x="1" y="286"/>
                    <a:pt x="84" y="357"/>
                    <a:pt x="168" y="357"/>
                  </a:cubicBezTo>
                  <a:cubicBezTo>
                    <a:pt x="263" y="357"/>
                    <a:pt x="334" y="286"/>
                    <a:pt x="334" y="191"/>
                  </a:cubicBezTo>
                  <a:lnTo>
                    <a:pt x="334" y="167"/>
                  </a:lnTo>
                  <a:cubicBezTo>
                    <a:pt x="346" y="72"/>
                    <a:pt x="263" y="0"/>
                    <a:pt x="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6"/>
            <p:cNvSpPr/>
            <p:nvPr/>
          </p:nvSpPr>
          <p:spPr>
            <a:xfrm>
              <a:off x="2320012" y="2718151"/>
              <a:ext cx="10993" cy="11341"/>
            </a:xfrm>
            <a:custGeom>
              <a:avLst/>
              <a:gdLst/>
              <a:ahLst/>
              <a:cxnLst/>
              <a:rect l="l" t="t" r="r" b="b"/>
              <a:pathLst>
                <a:path w="347" h="358" extrusionOk="0">
                  <a:moveTo>
                    <a:pt x="168" y="1"/>
                  </a:moveTo>
                  <a:cubicBezTo>
                    <a:pt x="84" y="1"/>
                    <a:pt x="1" y="72"/>
                    <a:pt x="1" y="167"/>
                  </a:cubicBezTo>
                  <a:lnTo>
                    <a:pt x="1" y="191"/>
                  </a:lnTo>
                  <a:cubicBezTo>
                    <a:pt x="1" y="286"/>
                    <a:pt x="84" y="358"/>
                    <a:pt x="168" y="358"/>
                  </a:cubicBezTo>
                  <a:cubicBezTo>
                    <a:pt x="263" y="358"/>
                    <a:pt x="334" y="286"/>
                    <a:pt x="334" y="191"/>
                  </a:cubicBezTo>
                  <a:lnTo>
                    <a:pt x="334" y="167"/>
                  </a:lnTo>
                  <a:cubicBezTo>
                    <a:pt x="346" y="72"/>
                    <a:pt x="263" y="1"/>
                    <a:pt x="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6"/>
            <p:cNvSpPr/>
            <p:nvPr/>
          </p:nvSpPr>
          <p:spPr>
            <a:xfrm>
              <a:off x="2364522" y="2716662"/>
              <a:ext cx="63804" cy="30571"/>
            </a:xfrm>
            <a:custGeom>
              <a:avLst/>
              <a:gdLst/>
              <a:ahLst/>
              <a:cxnLst/>
              <a:rect l="l" t="t" r="r" b="b"/>
              <a:pathLst>
                <a:path w="2014" h="965" extrusionOk="0">
                  <a:moveTo>
                    <a:pt x="1596" y="322"/>
                  </a:moveTo>
                  <a:cubicBezTo>
                    <a:pt x="1632" y="322"/>
                    <a:pt x="1668" y="357"/>
                    <a:pt x="1668" y="405"/>
                  </a:cubicBezTo>
                  <a:lnTo>
                    <a:pt x="1668" y="560"/>
                  </a:lnTo>
                  <a:cubicBezTo>
                    <a:pt x="1668" y="607"/>
                    <a:pt x="1632" y="643"/>
                    <a:pt x="1596" y="643"/>
                  </a:cubicBezTo>
                  <a:lnTo>
                    <a:pt x="382" y="643"/>
                  </a:lnTo>
                  <a:cubicBezTo>
                    <a:pt x="346" y="643"/>
                    <a:pt x="310" y="607"/>
                    <a:pt x="310" y="560"/>
                  </a:cubicBezTo>
                  <a:lnTo>
                    <a:pt x="310" y="405"/>
                  </a:lnTo>
                  <a:cubicBezTo>
                    <a:pt x="310" y="357"/>
                    <a:pt x="346" y="322"/>
                    <a:pt x="382" y="322"/>
                  </a:cubicBezTo>
                  <a:close/>
                  <a:moveTo>
                    <a:pt x="406" y="0"/>
                  </a:moveTo>
                  <a:cubicBezTo>
                    <a:pt x="180" y="0"/>
                    <a:pt x="1" y="179"/>
                    <a:pt x="1" y="405"/>
                  </a:cubicBezTo>
                  <a:lnTo>
                    <a:pt x="1" y="572"/>
                  </a:lnTo>
                  <a:cubicBezTo>
                    <a:pt x="1" y="786"/>
                    <a:pt x="180" y="964"/>
                    <a:pt x="406" y="964"/>
                  </a:cubicBezTo>
                  <a:lnTo>
                    <a:pt x="1608" y="964"/>
                  </a:lnTo>
                  <a:cubicBezTo>
                    <a:pt x="1834" y="964"/>
                    <a:pt x="2013" y="786"/>
                    <a:pt x="2013" y="572"/>
                  </a:cubicBezTo>
                  <a:lnTo>
                    <a:pt x="2013" y="405"/>
                  </a:lnTo>
                  <a:cubicBezTo>
                    <a:pt x="2013" y="179"/>
                    <a:pt x="1834" y="0"/>
                    <a:pt x="1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86"/>
            <p:cNvSpPr/>
            <p:nvPr/>
          </p:nvSpPr>
          <p:spPr>
            <a:xfrm>
              <a:off x="2437323" y="2454510"/>
              <a:ext cx="82273" cy="83002"/>
            </a:xfrm>
            <a:custGeom>
              <a:avLst/>
              <a:gdLst/>
              <a:ahLst/>
              <a:cxnLst/>
              <a:rect l="l" t="t" r="r" b="b"/>
              <a:pathLst>
                <a:path w="2597" h="2620" extrusionOk="0">
                  <a:moveTo>
                    <a:pt x="1299" y="655"/>
                  </a:moveTo>
                  <a:cubicBezTo>
                    <a:pt x="1656" y="655"/>
                    <a:pt x="1942" y="953"/>
                    <a:pt x="1942" y="1310"/>
                  </a:cubicBezTo>
                  <a:cubicBezTo>
                    <a:pt x="1930" y="1667"/>
                    <a:pt x="1644" y="1965"/>
                    <a:pt x="1299" y="1965"/>
                  </a:cubicBezTo>
                  <a:cubicBezTo>
                    <a:pt x="941" y="1965"/>
                    <a:pt x="668" y="1667"/>
                    <a:pt x="668" y="1310"/>
                  </a:cubicBezTo>
                  <a:cubicBezTo>
                    <a:pt x="668" y="953"/>
                    <a:pt x="941" y="655"/>
                    <a:pt x="1299" y="655"/>
                  </a:cubicBezTo>
                  <a:close/>
                  <a:moveTo>
                    <a:pt x="1299" y="0"/>
                  </a:moveTo>
                  <a:cubicBezTo>
                    <a:pt x="1215" y="0"/>
                    <a:pt x="1132" y="72"/>
                    <a:pt x="1132" y="167"/>
                  </a:cubicBezTo>
                  <a:lnTo>
                    <a:pt x="1132" y="346"/>
                  </a:lnTo>
                  <a:cubicBezTo>
                    <a:pt x="989" y="369"/>
                    <a:pt x="858" y="429"/>
                    <a:pt x="751" y="500"/>
                  </a:cubicBezTo>
                  <a:lnTo>
                    <a:pt x="620" y="369"/>
                  </a:lnTo>
                  <a:cubicBezTo>
                    <a:pt x="590" y="340"/>
                    <a:pt x="546" y="325"/>
                    <a:pt x="501" y="325"/>
                  </a:cubicBezTo>
                  <a:cubicBezTo>
                    <a:pt x="456" y="325"/>
                    <a:pt x="412" y="340"/>
                    <a:pt x="382" y="369"/>
                  </a:cubicBezTo>
                  <a:cubicBezTo>
                    <a:pt x="322" y="429"/>
                    <a:pt x="322" y="548"/>
                    <a:pt x="382" y="607"/>
                  </a:cubicBezTo>
                  <a:lnTo>
                    <a:pt x="513" y="750"/>
                  </a:lnTo>
                  <a:cubicBezTo>
                    <a:pt x="441" y="857"/>
                    <a:pt x="382" y="1000"/>
                    <a:pt x="346" y="1143"/>
                  </a:cubicBezTo>
                  <a:lnTo>
                    <a:pt x="168" y="1143"/>
                  </a:lnTo>
                  <a:cubicBezTo>
                    <a:pt x="84" y="1143"/>
                    <a:pt x="1" y="1227"/>
                    <a:pt x="1" y="1310"/>
                  </a:cubicBezTo>
                  <a:cubicBezTo>
                    <a:pt x="1" y="1405"/>
                    <a:pt x="84" y="1477"/>
                    <a:pt x="168" y="1477"/>
                  </a:cubicBezTo>
                  <a:lnTo>
                    <a:pt x="346" y="1477"/>
                  </a:lnTo>
                  <a:cubicBezTo>
                    <a:pt x="382" y="1619"/>
                    <a:pt x="441" y="1762"/>
                    <a:pt x="513" y="1881"/>
                  </a:cubicBezTo>
                  <a:lnTo>
                    <a:pt x="382" y="2012"/>
                  </a:lnTo>
                  <a:cubicBezTo>
                    <a:pt x="322" y="2072"/>
                    <a:pt x="322" y="2191"/>
                    <a:pt x="382" y="2251"/>
                  </a:cubicBezTo>
                  <a:cubicBezTo>
                    <a:pt x="406" y="2274"/>
                    <a:pt x="453" y="2298"/>
                    <a:pt x="501" y="2298"/>
                  </a:cubicBezTo>
                  <a:cubicBezTo>
                    <a:pt x="537" y="2298"/>
                    <a:pt x="584" y="2274"/>
                    <a:pt x="620" y="2251"/>
                  </a:cubicBezTo>
                  <a:lnTo>
                    <a:pt x="751" y="2120"/>
                  </a:lnTo>
                  <a:cubicBezTo>
                    <a:pt x="870" y="2191"/>
                    <a:pt x="1001" y="2251"/>
                    <a:pt x="1132" y="2274"/>
                  </a:cubicBezTo>
                  <a:lnTo>
                    <a:pt x="1132" y="2453"/>
                  </a:lnTo>
                  <a:cubicBezTo>
                    <a:pt x="1132" y="2548"/>
                    <a:pt x="1215" y="2620"/>
                    <a:pt x="1299" y="2620"/>
                  </a:cubicBezTo>
                  <a:cubicBezTo>
                    <a:pt x="1394" y="2620"/>
                    <a:pt x="1465" y="2548"/>
                    <a:pt x="1465" y="2453"/>
                  </a:cubicBezTo>
                  <a:lnTo>
                    <a:pt x="1465" y="2274"/>
                  </a:lnTo>
                  <a:cubicBezTo>
                    <a:pt x="1608" y="2251"/>
                    <a:pt x="1751" y="2191"/>
                    <a:pt x="1846" y="2120"/>
                  </a:cubicBezTo>
                  <a:lnTo>
                    <a:pt x="1989" y="2251"/>
                  </a:lnTo>
                  <a:cubicBezTo>
                    <a:pt x="2013" y="2274"/>
                    <a:pt x="2061" y="2298"/>
                    <a:pt x="2108" y="2298"/>
                  </a:cubicBezTo>
                  <a:cubicBezTo>
                    <a:pt x="2144" y="2298"/>
                    <a:pt x="2192" y="2274"/>
                    <a:pt x="2227" y="2251"/>
                  </a:cubicBezTo>
                  <a:cubicBezTo>
                    <a:pt x="2287" y="2191"/>
                    <a:pt x="2287" y="2072"/>
                    <a:pt x="2227" y="2012"/>
                  </a:cubicBezTo>
                  <a:lnTo>
                    <a:pt x="2084" y="1881"/>
                  </a:lnTo>
                  <a:cubicBezTo>
                    <a:pt x="2168" y="1762"/>
                    <a:pt x="2227" y="1619"/>
                    <a:pt x="2251" y="1477"/>
                  </a:cubicBezTo>
                  <a:lnTo>
                    <a:pt x="2430" y="1477"/>
                  </a:lnTo>
                  <a:cubicBezTo>
                    <a:pt x="2525" y="1477"/>
                    <a:pt x="2596" y="1405"/>
                    <a:pt x="2596" y="1310"/>
                  </a:cubicBezTo>
                  <a:cubicBezTo>
                    <a:pt x="2596" y="1227"/>
                    <a:pt x="2525" y="1143"/>
                    <a:pt x="2430" y="1143"/>
                  </a:cubicBezTo>
                  <a:lnTo>
                    <a:pt x="2251" y="1143"/>
                  </a:lnTo>
                  <a:cubicBezTo>
                    <a:pt x="2227" y="1000"/>
                    <a:pt x="2168" y="869"/>
                    <a:pt x="2096" y="750"/>
                  </a:cubicBezTo>
                  <a:lnTo>
                    <a:pt x="2227" y="607"/>
                  </a:lnTo>
                  <a:cubicBezTo>
                    <a:pt x="2287" y="548"/>
                    <a:pt x="2287" y="429"/>
                    <a:pt x="2227" y="369"/>
                  </a:cubicBezTo>
                  <a:cubicBezTo>
                    <a:pt x="2198" y="340"/>
                    <a:pt x="2153" y="325"/>
                    <a:pt x="2108" y="325"/>
                  </a:cubicBezTo>
                  <a:cubicBezTo>
                    <a:pt x="2064" y="325"/>
                    <a:pt x="2019" y="340"/>
                    <a:pt x="1989" y="369"/>
                  </a:cubicBezTo>
                  <a:lnTo>
                    <a:pt x="1846" y="500"/>
                  </a:lnTo>
                  <a:cubicBezTo>
                    <a:pt x="1727" y="429"/>
                    <a:pt x="1596" y="369"/>
                    <a:pt x="1465" y="346"/>
                  </a:cubicBezTo>
                  <a:lnTo>
                    <a:pt x="1465" y="167"/>
                  </a:lnTo>
                  <a:cubicBezTo>
                    <a:pt x="1465" y="72"/>
                    <a:pt x="1394" y="0"/>
                    <a:pt x="12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86"/>
            <p:cNvSpPr/>
            <p:nvPr/>
          </p:nvSpPr>
          <p:spPr>
            <a:xfrm>
              <a:off x="2462603" y="2479759"/>
              <a:ext cx="32092" cy="32092"/>
            </a:xfrm>
            <a:custGeom>
              <a:avLst/>
              <a:gdLst/>
              <a:ahLst/>
              <a:cxnLst/>
              <a:rect l="l" t="t" r="r" b="b"/>
              <a:pathLst>
                <a:path w="1013" h="1013" extrusionOk="0">
                  <a:moveTo>
                    <a:pt x="501" y="358"/>
                  </a:moveTo>
                  <a:cubicBezTo>
                    <a:pt x="596" y="358"/>
                    <a:pt x="667" y="441"/>
                    <a:pt x="667" y="525"/>
                  </a:cubicBezTo>
                  <a:cubicBezTo>
                    <a:pt x="667" y="620"/>
                    <a:pt x="596" y="692"/>
                    <a:pt x="501" y="692"/>
                  </a:cubicBezTo>
                  <a:cubicBezTo>
                    <a:pt x="417" y="692"/>
                    <a:pt x="346" y="620"/>
                    <a:pt x="346" y="525"/>
                  </a:cubicBezTo>
                  <a:cubicBezTo>
                    <a:pt x="346" y="441"/>
                    <a:pt x="417" y="358"/>
                    <a:pt x="501" y="358"/>
                  </a:cubicBezTo>
                  <a:close/>
                  <a:moveTo>
                    <a:pt x="501" y="1"/>
                  </a:moveTo>
                  <a:cubicBezTo>
                    <a:pt x="227" y="1"/>
                    <a:pt x="1" y="227"/>
                    <a:pt x="1" y="513"/>
                  </a:cubicBezTo>
                  <a:cubicBezTo>
                    <a:pt x="1" y="799"/>
                    <a:pt x="227" y="1013"/>
                    <a:pt x="501" y="1013"/>
                  </a:cubicBezTo>
                  <a:cubicBezTo>
                    <a:pt x="786" y="1013"/>
                    <a:pt x="1013" y="799"/>
                    <a:pt x="1013" y="513"/>
                  </a:cubicBezTo>
                  <a:cubicBezTo>
                    <a:pt x="1001" y="251"/>
                    <a:pt x="774" y="1"/>
                    <a:pt x="5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6"/>
            <p:cNvSpPr/>
            <p:nvPr/>
          </p:nvSpPr>
          <p:spPr>
            <a:xfrm>
              <a:off x="2314373" y="2546921"/>
              <a:ext cx="21891" cy="36242"/>
            </a:xfrm>
            <a:custGeom>
              <a:avLst/>
              <a:gdLst/>
              <a:ahLst/>
              <a:cxnLst/>
              <a:rect l="l" t="t" r="r" b="b"/>
              <a:pathLst>
                <a:path w="691" h="1144" extrusionOk="0">
                  <a:moveTo>
                    <a:pt x="167" y="0"/>
                  </a:moveTo>
                  <a:cubicBezTo>
                    <a:pt x="72" y="0"/>
                    <a:pt x="0" y="72"/>
                    <a:pt x="0" y="167"/>
                  </a:cubicBezTo>
                  <a:lnTo>
                    <a:pt x="0" y="988"/>
                  </a:lnTo>
                  <a:cubicBezTo>
                    <a:pt x="0" y="1072"/>
                    <a:pt x="72" y="1143"/>
                    <a:pt x="167" y="1143"/>
                  </a:cubicBezTo>
                  <a:lnTo>
                    <a:pt x="524" y="1143"/>
                  </a:lnTo>
                  <a:cubicBezTo>
                    <a:pt x="620" y="1143"/>
                    <a:pt x="691" y="1072"/>
                    <a:pt x="691" y="988"/>
                  </a:cubicBezTo>
                  <a:cubicBezTo>
                    <a:pt x="691" y="893"/>
                    <a:pt x="620" y="822"/>
                    <a:pt x="524" y="822"/>
                  </a:cubicBezTo>
                  <a:lnTo>
                    <a:pt x="334" y="822"/>
                  </a:lnTo>
                  <a:lnTo>
                    <a:pt x="334" y="167"/>
                  </a:lnTo>
                  <a:cubicBezTo>
                    <a:pt x="334" y="72"/>
                    <a:pt x="262" y="0"/>
                    <a:pt x="1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Data Science Consulting by Slidesgo">
  <a:themeElements>
    <a:clrScheme name="Simple Light">
      <a:dk1>
        <a:srgbClr val="1A5E8F"/>
      </a:dk1>
      <a:lt1>
        <a:srgbClr val="FFFFFF"/>
      </a:lt1>
      <a:dk2>
        <a:srgbClr val="002845"/>
      </a:dk2>
      <a:lt2>
        <a:srgbClr val="FFD6E1"/>
      </a:lt2>
      <a:accent1>
        <a:srgbClr val="E898AC"/>
      </a:accent1>
      <a:accent2>
        <a:srgbClr val="00CFCC"/>
      </a:accent2>
      <a:accent3>
        <a:srgbClr val="FF9973"/>
      </a:accent3>
      <a:accent4>
        <a:srgbClr val="F64975"/>
      </a:accent4>
      <a:accent5>
        <a:srgbClr val="5EFFFD"/>
      </a:accent5>
      <a:accent6>
        <a:srgbClr val="FC723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916</Words>
  <Application>Microsoft Office PowerPoint</Application>
  <PresentationFormat>On-screen Show (16:9)</PresentationFormat>
  <Paragraphs>167</Paragraphs>
  <Slides>28</Slides>
  <Notes>28</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28</vt:i4>
      </vt:variant>
    </vt:vector>
  </HeadingPairs>
  <TitlesOfParts>
    <vt:vector size="49" baseType="lpstr">
      <vt:lpstr>Maven Pro Black</vt:lpstr>
      <vt:lpstr>Nunito Light</vt:lpstr>
      <vt:lpstr>Fira Sans Extra Condensed Medium</vt:lpstr>
      <vt:lpstr>Trebuchet MS</vt:lpstr>
      <vt:lpstr>Didact Gothic</vt:lpstr>
      <vt:lpstr>Bree Serif</vt:lpstr>
      <vt:lpstr>Roboto Light</vt:lpstr>
      <vt:lpstr>Advent Pro SemiBold</vt:lpstr>
      <vt:lpstr>Roboto Black</vt:lpstr>
      <vt:lpstr>Share Tech</vt:lpstr>
      <vt:lpstr>Roboto Mono</vt:lpstr>
      <vt:lpstr>Roboto Thin</vt:lpstr>
      <vt:lpstr>Maven Pro</vt:lpstr>
      <vt:lpstr>Maven Pro SemiBold</vt:lpstr>
      <vt:lpstr>Arial</vt:lpstr>
      <vt:lpstr>Livvic Light</vt:lpstr>
      <vt:lpstr>Fira Sans Condensed Medium</vt:lpstr>
      <vt:lpstr>Simple Light</vt:lpstr>
      <vt:lpstr>WEB PROPOSAL</vt:lpstr>
      <vt:lpstr>Data Science Consulting by Slidesgo</vt:lpstr>
      <vt:lpstr>Data Science Consulting by Slidesgo</vt:lpstr>
      <vt:lpstr>Final Year Project  Project Name: SMART Q’BANK SOLUTION   Project - II (ECS44402)    </vt:lpstr>
      <vt:lpstr>Team Members</vt:lpstr>
      <vt:lpstr>Mrs. Riya Sil    (Asst. Professor, Dept. of CSE)</vt:lpstr>
      <vt:lpstr>CONTENTS OF THIS PROJECT….</vt:lpstr>
      <vt:lpstr>CENTRAL IDEA OF THIS PROJECT...</vt:lpstr>
      <vt:lpstr>Who will be benefitted?</vt:lpstr>
      <vt:lpstr>UNDERSTANDING THE PROBLEM</vt:lpstr>
      <vt:lpstr>PROJECTED SOLUTIONS</vt:lpstr>
      <vt:lpstr>PROJECTED SOLUTIONS……..</vt:lpstr>
      <vt:lpstr>FrontEnd Design </vt:lpstr>
      <vt:lpstr>Project Requirements</vt:lpstr>
      <vt:lpstr>ReactJS </vt:lpstr>
      <vt:lpstr>Material UI </vt:lpstr>
      <vt:lpstr>  MariaDB</vt:lpstr>
      <vt:lpstr>   Node.JS Express</vt:lpstr>
      <vt:lpstr>   MVC Framework</vt:lpstr>
      <vt:lpstr>Create  Question Paper</vt:lpstr>
      <vt:lpstr>Finalised &amp; Approved Questions</vt:lpstr>
      <vt:lpstr>NOW</vt:lpstr>
      <vt:lpstr>Result</vt:lpstr>
      <vt:lpstr>Result</vt:lpstr>
      <vt:lpstr>Result</vt:lpstr>
      <vt:lpstr>Result</vt:lpstr>
      <vt:lpstr>Result</vt:lpstr>
      <vt:lpstr>Result</vt:lpstr>
      <vt:lpstr>Future Implementation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Project Name: SMART Q’BANK SOLUTION   Project - II (ECS44402)    </dc:title>
  <cp:lastModifiedBy>Ayontika Das</cp:lastModifiedBy>
  <cp:revision>1</cp:revision>
  <dcterms:modified xsi:type="dcterms:W3CDTF">2022-06-10T13:31:58Z</dcterms:modified>
</cp:coreProperties>
</file>