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CDD7-29FA-9B48-8116-B55C8317B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07AD8-B9AF-0347-BA10-3F356713D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9950-B6E1-4E49-BA6C-3AA75DEE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EAC9-31C4-9044-A03D-EDDB3B79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8889-426F-0747-A37F-D847D978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96DA-D9A2-EE4F-9145-3CE6256C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BACBF-D38B-C44A-93F7-CA6FF0123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2C18-903C-4948-88D4-34A9528B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F289-1CB0-9441-8C64-42B755F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D36D-5E27-8748-A51A-80D90274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D2AC3-968C-AC47-BFB9-1AF647090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78CC3-A224-3541-B5BE-37D80B89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586C-86D7-E94E-9BD7-54FA05C8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6F9A-EF17-6E46-A2A5-7366230B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CBE8-4F4E-094B-8B15-CBF8468D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1312-8410-604E-8095-3E64E0A9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D902-73EF-5F49-A32E-A03F9D5E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B909-EEE9-094F-811C-C592C487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5027-3C0C-0845-ADEC-25544CB1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654C-2A3B-F242-83B1-763C7715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45E4-4E04-0B42-86A2-4D29C510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575E-3737-9E42-B4BE-C05573FC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5343-46A0-FF4A-A987-7849030D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FE79-2010-084E-BFB8-340852D0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243C-C475-3346-ADCD-5987B3A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365A-7C53-F042-B845-3D932CD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170B-1ED7-A848-9EE8-759E9087E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D9C8-D586-F246-88B6-16255E426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EB95C-1651-AB4E-9F75-ABCBF7D1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89504-04E8-844B-93B4-C0DBA099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283A-8ABB-9E4D-87D5-A5AA82ED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37F9-EE57-6342-A220-D7E6EBE7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F575E-067B-E448-BECA-35DBA1E38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D01F5-4872-0E4B-BECA-BE9DB678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69B30-9298-0C41-82BA-49D6BA9C4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B2D5B-59DC-4A4D-9CCD-344744E1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A0543-BFDA-D34C-8CAB-34B02C4E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5CE75-ED98-9E43-9118-17D4AC4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405AC-A1EF-C940-BC52-1C6EA47F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FDB3-7C26-5643-8145-8D452A84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7DEE5-9C90-404C-9C21-F31BE741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67FAE-DBD5-0E40-B262-B6F400C5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B0853-FEE5-9647-AE67-1ACB830D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5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90E01-B01A-3A4F-9199-D0C929A3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5C64E-E155-2E4C-8165-9827CA82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AC482-F82B-1848-977A-D501B92B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92A6-EC2B-4C4C-945A-477B54B1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4D7E-8108-3746-B3D3-3060F82C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CCE42-C70B-E547-81EB-D901BE81E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0B9CB-5C11-FC4C-B62E-54773183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34B0-CD69-174C-9162-A21C7A9B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D9E0-4F41-454B-8DD3-C5DC13D2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1858-EC99-8C46-A0B4-0C54ED86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A9FD2-11BE-D942-8487-8B68B3C6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C2915-010C-2345-9DBE-1594BDFFF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1C05-6D3A-F846-88CF-D5995A96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BBE5-E11C-914E-B197-9B6C759A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8D17-AC96-6644-B1AE-E6CF41A4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7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50929-6CA5-E246-903C-9544CFA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4C24-F529-CB48-A6AB-6E15EB0A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9A402-9E8A-A840-B4CF-B474DDBD4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116A-75BD-7940-8262-0AA9845AC0ED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5D81D-FA44-C045-93C2-B299BD5C0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B430-27D0-BB42-946E-A0BCF5DE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95EA-5071-6D46-B4B4-5A316BEAE31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5F873-87EC-E345-8370-2A6B549CC96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FA09495-09A0-9543-AC53-2FE771AD3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0620" y="5943600"/>
            <a:ext cx="547566" cy="5475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62F879-9274-B443-9D4E-55347496CA3A}"/>
              </a:ext>
            </a:extLst>
          </p:cNvPr>
          <p:cNvSpPr txBox="1">
            <a:spLocks/>
          </p:cNvSpPr>
          <p:nvPr/>
        </p:nvSpPr>
        <p:spPr>
          <a:xfrm>
            <a:off x="557048" y="1828800"/>
            <a:ext cx="6333609" cy="249299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Engaging employees in the hybrid workplace</a:t>
            </a:r>
            <a:endParaRPr lang="en-US" sz="13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02E9D0-F468-9843-8241-1B6024D05AEA}"/>
              </a:ext>
            </a:extLst>
          </p:cNvPr>
          <p:cNvSpPr/>
          <p:nvPr/>
        </p:nvSpPr>
        <p:spPr>
          <a:xfrm>
            <a:off x="557047" y="940716"/>
            <a:ext cx="3535981" cy="382772"/>
          </a:xfrm>
          <a:prstGeom prst="roundRect">
            <a:avLst>
              <a:gd name="adj" fmla="val 50000"/>
            </a:avLst>
          </a:prstGeom>
          <a:solidFill>
            <a:srgbClr val="D41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0" cap="all" spc="10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TRANSFORMING TO A HYBRID WORKPLACE</a:t>
            </a:r>
            <a:endParaRPr lang="en-US" sz="1050" b="1" spc="100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3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3B8A0E4AFAAD4A959DC02C461EDA31" ma:contentTypeVersion="5" ma:contentTypeDescription="Create a new document." ma:contentTypeScope="" ma:versionID="80097e74f39c56d4fad8519cc7a646ad">
  <xsd:schema xmlns:xsd="http://www.w3.org/2001/XMLSchema" xmlns:xs="http://www.w3.org/2001/XMLSchema" xmlns:p="http://schemas.microsoft.com/office/2006/metadata/properties" xmlns:ns2="415b2f62-d7df-4415-a174-36bd2a913ab1" targetNamespace="http://schemas.microsoft.com/office/2006/metadata/properties" ma:root="true" ma:fieldsID="8284c07bac09b34b950279f2f1f2559d" ns2:_="">
    <xsd:import namespace="415b2f62-d7df-4415-a174-36bd2a913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b2f62-d7df-4415-a174-36bd2a913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289AD5-76E4-431C-9E18-525292541932}"/>
</file>

<file path=customXml/itemProps2.xml><?xml version="1.0" encoding="utf-8"?>
<ds:datastoreItem xmlns:ds="http://schemas.openxmlformats.org/officeDocument/2006/customXml" ds:itemID="{499A1A50-BB03-46D9-BD71-3DEE4EDF3E1B}"/>
</file>

<file path=customXml/itemProps3.xml><?xml version="1.0" encoding="utf-8"?>
<ds:datastoreItem xmlns:ds="http://schemas.openxmlformats.org/officeDocument/2006/customXml" ds:itemID="{E67C1378-4597-4B0D-9B01-1214677A7198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Swanson</dc:creator>
  <cp:lastModifiedBy>Katie Swanson</cp:lastModifiedBy>
  <cp:revision>1</cp:revision>
  <dcterms:created xsi:type="dcterms:W3CDTF">2021-02-02T23:17:50Z</dcterms:created>
  <dcterms:modified xsi:type="dcterms:W3CDTF">2021-02-02T23:18:53Z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0x0101003E3B8A0E4AFAAD4A959DC02C461EDA31</vt:lpwstr>
  </property>
</Properties>
</file>