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7ECDEF-3640-4D6A-BEED-872C821D325D}" v="22" dt="2021-02-03T16:01:36.876"/>
    <p1510:client id="{E3FE1DB4-79D3-1205-52F6-68A89DF9F1EA}" v="6" dt="2021-02-05T06:46:21.0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2" d="100"/>
          <a:sy n="102" d="100"/>
        </p:scale>
        <p:origin x="19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lobal Administrator" userId="S::admin@m365x781559.onmicrosoft.com::5c279dbe-05d0-487c-847d-8a1a6f698f29" providerId="AD" clId="Web-{E3FE1DB4-79D3-1205-52F6-68A89DF9F1EA}"/>
    <pc:docChg chg="modSld">
      <pc:chgData name="Global Administrator" userId="S::admin@m365x781559.onmicrosoft.com::5c279dbe-05d0-487c-847d-8a1a6f698f29" providerId="AD" clId="Web-{E3FE1DB4-79D3-1205-52F6-68A89DF9F1EA}" dt="2021-02-05T06:46:21.083" v="3" actId="20577"/>
      <pc:docMkLst>
        <pc:docMk/>
      </pc:docMkLst>
      <pc:sldChg chg="modSp">
        <pc:chgData name="Global Administrator" userId="S::admin@m365x781559.onmicrosoft.com::5c279dbe-05d0-487c-847d-8a1a6f698f29" providerId="AD" clId="Web-{E3FE1DB4-79D3-1205-52F6-68A89DF9F1EA}" dt="2021-02-05T06:46:21.083" v="3" actId="20577"/>
        <pc:sldMkLst>
          <pc:docMk/>
          <pc:sldMk cId="1195073999" sldId="256"/>
        </pc:sldMkLst>
        <pc:spChg chg="mod">
          <ac:chgData name="Global Administrator" userId="S::admin@m365x781559.onmicrosoft.com::5c279dbe-05d0-487c-847d-8a1a6f698f29" providerId="AD" clId="Web-{E3FE1DB4-79D3-1205-52F6-68A89DF9F1EA}" dt="2021-02-05T06:46:21.083" v="3" actId="20577"/>
          <ac:spMkLst>
            <pc:docMk/>
            <pc:sldMk cId="1195073999" sldId="256"/>
            <ac:spMk id="9" creationId="{17EA4359-8556-E740-8236-9527B8B919DB}"/>
          </ac:spMkLst>
        </pc:spChg>
      </pc:sldChg>
    </pc:docChg>
  </pc:docChgLst>
  <pc:docChgLst>
    <pc:chgData name="Global Administrator" userId="S::admin@m365x781559.onmicrosoft.com::5c279dbe-05d0-487c-847d-8a1a6f698f29" providerId="AD" clId="Web-{BE7ECDEF-3640-4D6A-BEED-872C821D325D}"/>
    <pc:docChg chg="modSld">
      <pc:chgData name="Global Administrator" userId="S::admin@m365x781559.onmicrosoft.com::5c279dbe-05d0-487c-847d-8a1a6f698f29" providerId="AD" clId="Web-{BE7ECDEF-3640-4D6A-BEED-872C821D325D}" dt="2021-02-03T16:01:36.876" v="12" actId="20577"/>
      <pc:docMkLst>
        <pc:docMk/>
      </pc:docMkLst>
      <pc:sldChg chg="modSp">
        <pc:chgData name="Global Administrator" userId="S::admin@m365x781559.onmicrosoft.com::5c279dbe-05d0-487c-847d-8a1a6f698f29" providerId="AD" clId="Web-{BE7ECDEF-3640-4D6A-BEED-872C821D325D}" dt="2021-02-03T16:01:36.876" v="12" actId="20577"/>
        <pc:sldMkLst>
          <pc:docMk/>
          <pc:sldMk cId="1195073999" sldId="256"/>
        </pc:sldMkLst>
        <pc:spChg chg="mod">
          <ac:chgData name="Global Administrator" userId="S::admin@m365x781559.onmicrosoft.com::5c279dbe-05d0-487c-847d-8a1a6f698f29" providerId="AD" clId="Web-{BE7ECDEF-3640-4D6A-BEED-872C821D325D}" dt="2021-02-03T16:01:36.876" v="12" actId="20577"/>
          <ac:spMkLst>
            <pc:docMk/>
            <pc:sldMk cId="1195073999" sldId="256"/>
            <ac:spMk id="9" creationId="{17EA4359-8556-E740-8236-9527B8B919D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4620A-36EF-8248-90B9-9BD5DE4A24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754ACC-25DB-EB41-800B-B95914BE6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68D5F-61CF-194B-9FFB-A999E8D22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EAB5-3C0D-6A4B-8757-63B7CAACE903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E215B-C432-2E42-9440-4CA820439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822A0-0F4F-244F-BC0E-C4A56AF57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847EC-2969-0D44-827C-25AF4409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887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EF4C2-F906-934B-B3A7-5089C2072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3B2825-A8E2-9C4B-BD11-A1E3E65EB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749C6-179F-7747-B559-1B8381F6C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EAB5-3C0D-6A4B-8757-63B7CAACE903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A6A88-A315-8B4E-BDD3-F8360E528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077BE-C049-A140-9333-755A2714A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847EC-2969-0D44-827C-25AF4409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30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CDDA4F-2AA2-6644-912F-AD4B1EE850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0D848E-A3AF-F847-86A1-8F3EA72EF3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CB9DA-DE74-3B48-92ED-F795F44F4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EAB5-3C0D-6A4B-8757-63B7CAACE903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638FE-B2BD-364B-A0D5-05C7059B5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4B93C-ABF0-7648-8866-98E34F209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847EC-2969-0D44-827C-25AF4409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91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FA273-25D5-2B49-9C4C-DE242FD7F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92E72-1A35-7C44-AF08-390758FF4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661BE-601C-0547-8D3E-3CD6283BC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EAB5-3C0D-6A4B-8757-63B7CAACE903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2F950-6641-084F-8818-2AF768351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8EDEC-A978-2345-8AE2-865B47A76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847EC-2969-0D44-827C-25AF4409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014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E6D1B-2AF6-7F4E-BA80-1C59836F4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CEDD0-C784-7F42-B55B-FAA324BE4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F370B-B9A9-B34F-B6A1-B942B6F63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EAB5-3C0D-6A4B-8757-63B7CAACE903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8A2C8-7A8D-7848-8317-58F2B4CA5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E6975-8C1E-2843-8403-0833AC63E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847EC-2969-0D44-827C-25AF4409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627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06195-9432-114A-801C-741FBE5D5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5CB1A-395A-2F42-BD82-382E33F8F0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A6781A-6E39-1A47-987F-E2398D2E6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D1D05-8F2B-3141-9355-88CF2407B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EAB5-3C0D-6A4B-8757-63B7CAACE903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C40CF-0221-B543-AF59-F4B870797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CBD77-6145-9A4A-8E8D-0BF899786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847EC-2969-0D44-827C-25AF4409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309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D6A44-7BD7-F944-A70F-433ED5664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88983-819F-E846-9177-7579EC736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EF3616-EA5F-B249-8BD9-E10B103E9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9E9AB7-7F12-0547-9C51-74CA90C6E7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BBC9C9-EE6F-0C41-B47C-26F5FB8994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137932-7883-B249-A4C4-D0ADB2F25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EAB5-3C0D-6A4B-8757-63B7CAACE903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AFB74B-7ACC-5047-9C70-DA0A3600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2D7AF5-0B74-9E4A-97BC-C55CEC880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847EC-2969-0D44-827C-25AF4409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68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B96F5-B4E4-0C48-A9EE-D8DF5E7D8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0B3BF0-57DE-744E-955C-85441E92A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EAB5-3C0D-6A4B-8757-63B7CAACE903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BA551B-116A-7A4B-A165-69D00CDBF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9EE827-01DC-5F43-9FE5-FE61B5AAE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847EC-2969-0D44-827C-25AF4409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66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92088F-0CEC-E042-8F81-04B1FA5D2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EAB5-3C0D-6A4B-8757-63B7CAACE903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070D64-AA93-244E-880E-6C8A9F8FF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E448E6-E906-4241-A659-76B90C8A7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847EC-2969-0D44-827C-25AF4409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004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1EC9F-174B-6E49-9F07-9737F915C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98C6E-FAE9-A84F-88F5-3D570AEFC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57520D-0FC2-0648-A129-194A992AB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507EE-C106-8541-AE95-2A04113B1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EAB5-3C0D-6A4B-8757-63B7CAACE903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6CAEEF-5DB2-704F-BAE2-342886AB8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8EF94-CBCF-844E-BDEA-9C21FD00E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847EC-2969-0D44-827C-25AF4409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61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FC80-7770-8B49-AF95-797C1B4E6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C453A0-D3DD-AD46-8D5E-3AC36615D0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41B2EE-C4F0-A34F-9399-86C575310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6C5616-DA6D-1E42-812A-BDB19A755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EAB5-3C0D-6A4B-8757-63B7CAACE903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FBEBE-1684-424F-9004-D2E304D0D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8842B-AE59-3046-AC79-E64096C43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847EC-2969-0D44-827C-25AF4409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34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1DD437-FCF3-E14D-980C-1AC70063F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AD17DC-0143-B84A-B4BD-63E9B4545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1DDC4-EB97-EB42-BB23-F1DAB59236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9EAB5-3C0D-6A4B-8757-63B7CAACE903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6E792-A917-BA44-A2FD-21C1ED1996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B1ABF-26DF-E140-8C5E-27C9195CD1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847EC-2969-0D44-827C-25AF4409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84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09998-5D9C-2743-9241-85FF0749A3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BADB78-4625-C549-9FFA-9258AF7268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DD4636-75CC-E54A-8E51-25FB8740F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5AA22EE0-6D8E-5846-8AB9-D169773538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70620" y="5943600"/>
            <a:ext cx="547566" cy="54756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7EA4359-8556-E740-8236-9527B8B919DB}"/>
              </a:ext>
            </a:extLst>
          </p:cNvPr>
          <p:cNvSpPr txBox="1">
            <a:spLocks/>
          </p:cNvSpPr>
          <p:nvPr/>
        </p:nvSpPr>
        <p:spPr>
          <a:xfrm>
            <a:off x="557048" y="1828800"/>
            <a:ext cx="6333609" cy="249299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>
                <a:solidFill>
                  <a:schemeClr val="bg1"/>
                </a:solidFill>
                <a:latin typeface="Segoe UI"/>
                <a:cs typeface="Segoe UI"/>
              </a:rPr>
              <a:t>Overview of Contoso </a:t>
            </a:r>
            <a:r>
              <a:rPr lang="en-US" sz="6000" b="1" dirty="0">
                <a:solidFill>
                  <a:schemeClr val="bg1"/>
                </a:solidFill>
                <a:latin typeface="Segoe UI"/>
                <a:cs typeface="Segoe UI"/>
              </a:rPr>
              <a:t>hybrid work policies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C7E7C0D-6DDD-A944-9B6E-1059AFA24E71}"/>
              </a:ext>
            </a:extLst>
          </p:cNvPr>
          <p:cNvSpPr/>
          <p:nvPr/>
        </p:nvSpPr>
        <p:spPr>
          <a:xfrm>
            <a:off x="557047" y="940716"/>
            <a:ext cx="3535981" cy="382772"/>
          </a:xfrm>
          <a:prstGeom prst="roundRect">
            <a:avLst>
              <a:gd name="adj" fmla="val 50000"/>
            </a:avLst>
          </a:prstGeom>
          <a:solidFill>
            <a:srgbClr val="D41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i="0" cap="all" spc="10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TRANSFORMING TO A HYBRID WORKPLACE</a:t>
            </a:r>
            <a:endParaRPr lang="en-US" sz="1050" b="1" spc="100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073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3B8A0E4AFAAD4A959DC02C461EDA31" ma:contentTypeVersion="5" ma:contentTypeDescription="Create a new document." ma:contentTypeScope="" ma:versionID="80097e74f39c56d4fad8519cc7a646ad">
  <xsd:schema xmlns:xsd="http://www.w3.org/2001/XMLSchema" xmlns:xs="http://www.w3.org/2001/XMLSchema" xmlns:p="http://schemas.microsoft.com/office/2006/metadata/properties" xmlns:ns2="415b2f62-d7df-4415-a174-36bd2a913ab1" targetNamespace="http://schemas.microsoft.com/office/2006/metadata/properties" ma:root="true" ma:fieldsID="8284c07bac09b34b950279f2f1f2559d" ns2:_="">
    <xsd:import namespace="415b2f62-d7df-4415-a174-36bd2a913a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5b2f62-d7df-4415-a174-36bd2a913a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A72444D-72DE-4751-BF98-C89DF65D764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384AF34-C5A2-44D9-8EB0-6F2D7C5A2E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15b2f62-d7df-4415-a174-36bd2a913a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D4ECD46-9DD5-4077-B13D-783540A5E89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Swanson</dc:creator>
  <cp:lastModifiedBy>Katie Swanson</cp:lastModifiedBy>
  <cp:revision>8</cp:revision>
  <dcterms:created xsi:type="dcterms:W3CDTF">2021-02-02T23:20:07Z</dcterms:created>
  <dcterms:modified xsi:type="dcterms:W3CDTF">2021-02-05T06:46:27Z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0x0101003E3B8A0E4AFAAD4A959DC02C461EDA31</vt:lpwstr>
  </property>
</Properties>
</file>