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BC462-7585-F348-B162-25F2ACDDC263}" v="7" dt="2019-09-12T21:43:54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0"/>
    <p:restoredTop sz="94675"/>
  </p:normalViewPr>
  <p:slideViewPr>
    <p:cSldViewPr snapToGrid="0" snapToObjects="1">
      <p:cViewPr varScale="1">
        <p:scale>
          <a:sx n="150" d="100"/>
          <a:sy n="150" d="100"/>
        </p:scale>
        <p:origin x="29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e Swanson" userId="c50b5480-b294-429a-a5b2-5dbbdefbbfc7" providerId="ADAL" clId="{06BBC462-7585-F348-B162-25F2ACDDC263}"/>
    <pc:docChg chg="undo custSel addSld modSld sldOrd">
      <pc:chgData name="Katie Swanson" userId="c50b5480-b294-429a-a5b2-5dbbdefbbfc7" providerId="ADAL" clId="{06BBC462-7585-F348-B162-25F2ACDDC263}" dt="2019-09-12T21:44:21.947" v="151" actId="680"/>
      <pc:docMkLst>
        <pc:docMk/>
      </pc:docMkLst>
      <pc:sldChg chg="delSp">
        <pc:chgData name="Katie Swanson" userId="c50b5480-b294-429a-a5b2-5dbbdefbbfc7" providerId="ADAL" clId="{06BBC462-7585-F348-B162-25F2ACDDC263}" dt="2019-09-12T20:35:10.016" v="1" actId="478"/>
        <pc:sldMkLst>
          <pc:docMk/>
          <pc:sldMk cId="4149675980" sldId="256"/>
        </pc:sldMkLst>
        <pc:spChg chg="del">
          <ac:chgData name="Katie Swanson" userId="c50b5480-b294-429a-a5b2-5dbbdefbbfc7" providerId="ADAL" clId="{06BBC462-7585-F348-B162-25F2ACDDC263}" dt="2019-09-12T20:35:07.972" v="0" actId="478"/>
          <ac:spMkLst>
            <pc:docMk/>
            <pc:sldMk cId="4149675980" sldId="256"/>
            <ac:spMk id="6" creationId="{2400ECA5-0F79-5B49-8766-6D302FE09FD3}"/>
          </ac:spMkLst>
        </pc:spChg>
        <pc:spChg chg="del">
          <ac:chgData name="Katie Swanson" userId="c50b5480-b294-429a-a5b2-5dbbdefbbfc7" providerId="ADAL" clId="{06BBC462-7585-F348-B162-25F2ACDDC263}" dt="2019-09-12T20:35:10.016" v="1" actId="478"/>
          <ac:spMkLst>
            <pc:docMk/>
            <pc:sldMk cId="4149675980" sldId="256"/>
            <ac:spMk id="7" creationId="{A7625425-5C45-714F-8BB5-B93119B32696}"/>
          </ac:spMkLst>
        </pc:spChg>
      </pc:sldChg>
      <pc:sldChg chg="addSp delSp modSp new ord">
        <pc:chgData name="Katie Swanson" userId="c50b5480-b294-429a-a5b2-5dbbdefbbfc7" providerId="ADAL" clId="{06BBC462-7585-F348-B162-25F2ACDDC263}" dt="2019-09-12T21:44:04.477" v="143" actId="2711"/>
        <pc:sldMkLst>
          <pc:docMk/>
          <pc:sldMk cId="446233350" sldId="257"/>
        </pc:sldMkLst>
        <pc:spChg chg="add del">
          <ac:chgData name="Katie Swanson" userId="c50b5480-b294-429a-a5b2-5dbbdefbbfc7" providerId="ADAL" clId="{06BBC462-7585-F348-B162-25F2ACDDC263}" dt="2019-09-12T21:38:10.410" v="10" actId="11529"/>
          <ac:spMkLst>
            <pc:docMk/>
            <pc:sldMk cId="446233350" sldId="257"/>
            <ac:spMk id="6" creationId="{79DCD566-CECF-3040-A559-ACE64AFE35A3}"/>
          </ac:spMkLst>
        </pc:spChg>
        <pc:spChg chg="add mod">
          <ac:chgData name="Katie Swanson" userId="c50b5480-b294-429a-a5b2-5dbbdefbbfc7" providerId="ADAL" clId="{06BBC462-7585-F348-B162-25F2ACDDC263}" dt="2019-09-12T21:39:58.469" v="33" actId="14100"/>
          <ac:spMkLst>
            <pc:docMk/>
            <pc:sldMk cId="446233350" sldId="257"/>
            <ac:spMk id="7" creationId="{2BA2673F-C74D-D94E-8E96-C2A1958BCC82}"/>
          </ac:spMkLst>
        </pc:spChg>
        <pc:spChg chg="add del mod">
          <ac:chgData name="Katie Swanson" userId="c50b5480-b294-429a-a5b2-5dbbdefbbfc7" providerId="ADAL" clId="{06BBC462-7585-F348-B162-25F2ACDDC263}" dt="2019-09-12T21:40:26.077" v="36" actId="478"/>
          <ac:spMkLst>
            <pc:docMk/>
            <pc:sldMk cId="446233350" sldId="257"/>
            <ac:spMk id="8" creationId="{742031DA-E785-0046-9DB4-B4EC6FEF2AFA}"/>
          </ac:spMkLst>
        </pc:spChg>
        <pc:spChg chg="add mod">
          <ac:chgData name="Katie Swanson" userId="c50b5480-b294-429a-a5b2-5dbbdefbbfc7" providerId="ADAL" clId="{06BBC462-7585-F348-B162-25F2ACDDC263}" dt="2019-09-12T21:44:04.477" v="143" actId="2711"/>
          <ac:spMkLst>
            <pc:docMk/>
            <pc:sldMk cId="446233350" sldId="257"/>
            <ac:spMk id="9" creationId="{DC0C9FBF-E813-374B-AB63-1F9A20DBDF07}"/>
          </ac:spMkLst>
        </pc:spChg>
        <pc:spChg chg="add mod">
          <ac:chgData name="Katie Swanson" userId="c50b5480-b294-429a-a5b2-5dbbdefbbfc7" providerId="ADAL" clId="{06BBC462-7585-F348-B162-25F2ACDDC263}" dt="2019-09-12T21:43:54.005" v="142" actId="552"/>
          <ac:spMkLst>
            <pc:docMk/>
            <pc:sldMk cId="446233350" sldId="257"/>
            <ac:spMk id="10" creationId="{29AD1D64-3315-F940-A413-F36F7D07E20F}"/>
          </ac:spMkLst>
        </pc:spChg>
        <pc:spChg chg="add mod">
          <ac:chgData name="Katie Swanson" userId="c50b5480-b294-429a-a5b2-5dbbdefbbfc7" providerId="ADAL" clId="{06BBC462-7585-F348-B162-25F2ACDDC263}" dt="2019-09-12T21:43:54.005" v="142" actId="552"/>
          <ac:spMkLst>
            <pc:docMk/>
            <pc:sldMk cId="446233350" sldId="257"/>
            <ac:spMk id="11" creationId="{CB7627FE-DF22-8444-A0AE-8F5ECB78E8AA}"/>
          </ac:spMkLst>
        </pc:spChg>
        <pc:picChg chg="add del mod">
          <ac:chgData name="Katie Swanson" userId="c50b5480-b294-429a-a5b2-5dbbdefbbfc7" providerId="ADAL" clId="{06BBC462-7585-F348-B162-25F2ACDDC263}" dt="2019-09-12T20:35:38.017" v="7" actId="478"/>
          <ac:picMkLst>
            <pc:docMk/>
            <pc:sldMk cId="446233350" sldId="257"/>
            <ac:picMk id="3" creationId="{7169A4AC-2329-E04F-A684-A691D404B51D}"/>
          </ac:picMkLst>
        </pc:picChg>
        <pc:picChg chg="add mod">
          <ac:chgData name="Katie Swanson" userId="c50b5480-b294-429a-a5b2-5dbbdefbbfc7" providerId="ADAL" clId="{06BBC462-7585-F348-B162-25F2ACDDC263}" dt="2019-09-12T21:39:50.292" v="31" actId="1076"/>
          <ac:picMkLst>
            <pc:docMk/>
            <pc:sldMk cId="446233350" sldId="257"/>
            <ac:picMk id="5" creationId="{1DD3F917-63A2-7549-BF39-51BC0BB056AD}"/>
          </ac:picMkLst>
        </pc:picChg>
      </pc:sldChg>
      <pc:sldChg chg="new">
        <pc:chgData name="Katie Swanson" userId="c50b5480-b294-429a-a5b2-5dbbdefbbfc7" providerId="ADAL" clId="{06BBC462-7585-F348-B162-25F2ACDDC263}" dt="2019-09-12T21:44:16.536" v="144" actId="680"/>
        <pc:sldMkLst>
          <pc:docMk/>
          <pc:sldMk cId="3382723439" sldId="258"/>
        </pc:sldMkLst>
      </pc:sldChg>
      <pc:sldChg chg="new">
        <pc:chgData name="Katie Swanson" userId="c50b5480-b294-429a-a5b2-5dbbdefbbfc7" providerId="ADAL" clId="{06BBC462-7585-F348-B162-25F2ACDDC263}" dt="2019-09-12T21:44:19.455" v="145" actId="680"/>
        <pc:sldMkLst>
          <pc:docMk/>
          <pc:sldMk cId="1221189319" sldId="259"/>
        </pc:sldMkLst>
      </pc:sldChg>
      <pc:sldChg chg="new">
        <pc:chgData name="Katie Swanson" userId="c50b5480-b294-429a-a5b2-5dbbdefbbfc7" providerId="ADAL" clId="{06BBC462-7585-F348-B162-25F2ACDDC263}" dt="2019-09-12T21:44:20.447" v="146" actId="680"/>
        <pc:sldMkLst>
          <pc:docMk/>
          <pc:sldMk cId="3983236878" sldId="260"/>
        </pc:sldMkLst>
      </pc:sldChg>
      <pc:sldChg chg="new">
        <pc:chgData name="Katie Swanson" userId="c50b5480-b294-429a-a5b2-5dbbdefbbfc7" providerId="ADAL" clId="{06BBC462-7585-F348-B162-25F2ACDDC263}" dt="2019-09-12T21:44:20.663" v="147" actId="680"/>
        <pc:sldMkLst>
          <pc:docMk/>
          <pc:sldMk cId="2521410938" sldId="261"/>
        </pc:sldMkLst>
      </pc:sldChg>
      <pc:sldChg chg="new">
        <pc:chgData name="Katie Swanson" userId="c50b5480-b294-429a-a5b2-5dbbdefbbfc7" providerId="ADAL" clId="{06BBC462-7585-F348-B162-25F2ACDDC263}" dt="2019-09-12T21:44:20.878" v="148" actId="680"/>
        <pc:sldMkLst>
          <pc:docMk/>
          <pc:sldMk cId="1016449885" sldId="262"/>
        </pc:sldMkLst>
      </pc:sldChg>
      <pc:sldChg chg="new">
        <pc:chgData name="Katie Swanson" userId="c50b5480-b294-429a-a5b2-5dbbdefbbfc7" providerId="ADAL" clId="{06BBC462-7585-F348-B162-25F2ACDDC263}" dt="2019-09-12T21:44:21.083" v="149" actId="680"/>
        <pc:sldMkLst>
          <pc:docMk/>
          <pc:sldMk cId="2040001184" sldId="263"/>
        </pc:sldMkLst>
      </pc:sldChg>
      <pc:sldChg chg="new">
        <pc:chgData name="Katie Swanson" userId="c50b5480-b294-429a-a5b2-5dbbdefbbfc7" providerId="ADAL" clId="{06BBC462-7585-F348-B162-25F2ACDDC263}" dt="2019-09-12T21:44:21.691" v="150" actId="680"/>
        <pc:sldMkLst>
          <pc:docMk/>
          <pc:sldMk cId="1896204963" sldId="264"/>
        </pc:sldMkLst>
      </pc:sldChg>
      <pc:sldChg chg="new">
        <pc:chgData name="Katie Swanson" userId="c50b5480-b294-429a-a5b2-5dbbdefbbfc7" providerId="ADAL" clId="{06BBC462-7585-F348-B162-25F2ACDDC263}" dt="2019-09-12T21:44:21.947" v="151" actId="680"/>
        <pc:sldMkLst>
          <pc:docMk/>
          <pc:sldMk cId="1927661877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16AD-ADD4-4F4F-B006-FDEEF2EE1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845E6-E2F9-1D4C-8433-F6F9886BA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708EA-F3D7-F44B-AF21-65579B74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2019-10-05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50542-44CF-744D-8AFE-BC3909C1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E7729-4141-B14B-9EB7-9BAFF75E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0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AF65-D718-A848-8F7A-60A28831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213FE-A996-E846-9089-ABA828DDC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085D-FC8D-A34D-8DC7-1CF67EB0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2019-10-05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B2E5E-37C4-8B4E-81AD-DD85AEDB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4DD50-A9F2-8D44-A251-01B97AE1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3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D8B52-1193-6D4B-BE05-44BF9A871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2DB45-FA9E-724F-B31D-CFF03A406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50726-572F-8842-9C4F-D40893D2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2019-10-05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25283-B672-E14B-8A78-AA28F47E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B1EA4-85C1-704D-A3BF-EAA09323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5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5527-6BD3-0E47-A36E-A592F1A3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853E6-7170-0241-A6E2-6B7252CD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C4C20-4F32-5A41-8871-AEDD0C4B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2019-10-05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C816F-1EA4-7F42-8C8D-D918EE04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1FB0D-82D4-F14E-B41D-AA9EC593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5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2314-F4CA-F447-9A49-D3197794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939B-5E6B-2E4F-B500-013DDD6F0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A4415-AE11-8F41-8D1D-498451C8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2019-10-05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4330-EDA9-AF45-BB5B-96FED335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03A33-9B52-B548-A17E-A035901E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1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2167-5C89-E042-BFC0-835F0437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BE4FE-606B-D649-98DA-00B60AE89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9FC89-4D84-E242-9C13-EA0F3E789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532EB-CFE9-304E-B1B2-99CFE94C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2019-10-05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87F34-AEDB-3D4B-956F-9298A325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7E5DC-863B-2C47-856D-8B95338E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0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4348-58EB-C843-B48F-B9347FE3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35640-FEF1-424B-8BDB-5EEE03E0A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316AE-6CC6-1B4B-836E-2363C7942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A7A05-E64F-FD4E-AA18-47128B576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DE5B5-252E-2C40-8417-4B55531B4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67B09-E7DB-F942-A420-57302586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2019-10-05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89455-F36F-2A43-8397-DF9F19FA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19704-B406-814E-8F47-6618DDFD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2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1A6-44B0-6D43-89C8-0ECA428A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F73F0-89B7-A14C-A041-B8B05179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2019-10-05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ECBB3-FB53-114B-B60C-D4192E8B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FC288-45CA-FA4E-B8A3-DF765B86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A95AC-4AA8-5245-B43C-A2D4C2C0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2019-10-05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59D8D-2C6B-164C-B82B-1F40F8EA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5EA20-979B-BE4D-BD4B-D289756E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3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76BC-5034-B649-A2E6-7E715979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87AA-DA04-3545-8BA2-3952A32D0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53A98-3FEB-2849-AA38-9AE2BB82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AFB2C-63ED-E844-BA1B-DFF5B0D3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2019-10-05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F05F1-BE1C-F84D-9F6A-DFED02A3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93EAF-D753-A94D-9046-553D8254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3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AFC2-3A0E-434E-989B-4FE260E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4401C-D639-9C44-8C7B-93BBC6F87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69181-3DFC-8F4D-AAA7-BF7F16789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BB746-944B-794D-A9B0-813D746F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BE6F-D702-F441-9DE9-EF999BA04458}" type="datetimeFigureOut">
              <a:rPr lang="en-US" smtClean="0"/>
              <a:t>2019-10-05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AC520-B479-604F-BB3D-4449E63D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F49DD-2FC4-A84D-8351-F5360D56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7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27CA4-9EB8-2149-B624-80ADBD47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51F28-C665-C84A-9119-DAE2B90B9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439C-9AA8-EB47-A7D1-DBC4F34C1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BE6F-D702-F441-9DE9-EF999BA04458}" type="datetimeFigureOut">
              <a:rPr lang="en-US" smtClean="0"/>
              <a:t>2019-10-05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4090-342F-F941-A664-B8C8A4E5C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837AE-C68B-634C-82BB-72A3EEC95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BE79-07F0-F046-BB1D-647A899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0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A2673F-C74D-D94E-8E96-C2A1958BCC82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rgbClr val="3C5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3F917-63A2-7549-BF39-51BC0BB056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1085" y="2475488"/>
            <a:ext cx="4618182" cy="461818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C0C9FBF-E813-374B-AB63-1F9A20DBDF07}"/>
              </a:ext>
            </a:extLst>
          </p:cNvPr>
          <p:cNvSpPr txBox="1">
            <a:spLocks/>
          </p:cNvSpPr>
          <p:nvPr/>
        </p:nvSpPr>
        <p:spPr>
          <a:xfrm>
            <a:off x="6684579" y="2775331"/>
            <a:ext cx="4167887" cy="147732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800"/>
              </a:spcBef>
              <a:spcAft>
                <a:spcPts val="3000"/>
              </a:spcAft>
            </a:pPr>
            <a:r>
              <a:rPr lang="en-US" dirty="0">
                <a:solidFill>
                  <a:schemeClr val="bg1"/>
                </a:solidFill>
                <a:latin typeface="Gotham Book" panose="02000604040000020004" pitchFamily="2" charset="0"/>
                <a:ea typeface="Source Sans Pro" panose="020B0503030403020204" pitchFamily="34" charset="0"/>
              </a:rPr>
              <a:t>See the world through a new perspective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9AD1D64-3315-F940-A413-F36F7D07E20F}"/>
              </a:ext>
            </a:extLst>
          </p:cNvPr>
          <p:cNvSpPr txBox="1">
            <a:spLocks/>
          </p:cNvSpPr>
          <p:nvPr/>
        </p:nvSpPr>
        <p:spPr>
          <a:xfrm>
            <a:off x="6684579" y="5322519"/>
            <a:ext cx="4164583" cy="5307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Alex Weber</a:t>
            </a:r>
          </a:p>
          <a:p>
            <a:pPr algn="l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Product Designer, Contoso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7627FE-DF22-8444-A0AE-8F5ECB78E8AA}"/>
              </a:ext>
            </a:extLst>
          </p:cNvPr>
          <p:cNvSpPr txBox="1">
            <a:spLocks/>
          </p:cNvSpPr>
          <p:nvPr/>
        </p:nvSpPr>
        <p:spPr>
          <a:xfrm>
            <a:off x="6684579" y="1190704"/>
            <a:ext cx="4340395" cy="135421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cap="none" spc="0" baseline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1800"/>
              </a:spcBef>
              <a:spcAft>
                <a:spcPts val="3000"/>
              </a:spcAft>
            </a:pPr>
            <a:r>
              <a:rPr lang="en-US" sz="8800" b="1" dirty="0">
                <a:solidFill>
                  <a:schemeClr val="bg1"/>
                </a:solidFill>
                <a:latin typeface="Gotham Medium" panose="02000604030000020004" pitchFamily="2" charset="0"/>
                <a:ea typeface="Source Sans Pro" panose="020B0503030403020204" pitchFamily="34" charset="0"/>
              </a:rPr>
              <a:t>MARK8</a:t>
            </a:r>
            <a:endParaRPr lang="en-US" sz="8800" dirty="0">
              <a:solidFill>
                <a:schemeClr val="bg1"/>
              </a:solidFill>
              <a:latin typeface="Gotham Medium" panose="02000604030000020004" pitchFamily="2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23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67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72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18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23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41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44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00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20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66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8D3A43DD6AA74EABBEAFBE3281A7A3" ma:contentTypeVersion="9" ma:contentTypeDescription="Create a new document." ma:contentTypeScope="" ma:versionID="ee625d197f57ce552826f296c8410881">
  <xsd:schema xmlns:xsd="http://www.w3.org/2001/XMLSchema" xmlns:xs="http://www.w3.org/2001/XMLSchema" xmlns:p="http://schemas.microsoft.com/office/2006/metadata/properties" xmlns:ns2="faffc9bb-99cb-4fe6-8396-24085ed6aa3f" targetNamespace="http://schemas.microsoft.com/office/2006/metadata/properties" ma:root="true" ma:fieldsID="92c996589a1c20c59d08bb626df2eeb3" ns2:_="">
    <xsd:import namespace="faffc9bb-99cb-4fe6-8396-24085ed6aa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fc9bb-99cb-4fe6-8396-24085ed6a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2440F0-6F5B-4C31-828E-D9B34EAF5FA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2BD94E3-758A-49C5-9B84-BBA5D6DF58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9781D-DF40-4892-BA6A-000614ED34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ffc9bb-99cb-4fe6-8396-24085ed6aa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Gotham Book</vt:lpstr>
      <vt:lpstr>Gotham Medium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Swanson</dc:creator>
  <cp:lastModifiedBy>Erwin van Hunen</cp:lastModifiedBy>
  <cp:revision>2</cp:revision>
  <dcterms:created xsi:type="dcterms:W3CDTF">2019-05-01T17:13:07Z</dcterms:created>
  <dcterms:modified xsi:type="dcterms:W3CDTF">2019-10-04T22:01:30Z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2019-05-01T17:13:08-0800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b37fa8aa-ea1c-4324-8d10-0000b3f030fc</vt:lpwstr>
  </property>
  <property fmtid="{D5CDD505-2E9C-101B-9397-08002B2CF9AE}" pid="8" name="ContentTypeId">
    <vt:lpwstr>0x010100568D3A43DD6AA74EABBEAFBE3281A7A3</vt:lpwstr>
  </property>
</Properties>
</file>