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notesMasterIdLst>
    <p:notesMasterId r:id="rId8"/>
  </p:notesMasterIdLst>
  <p:sldIdLst>
    <p:sldId id="256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176" userDrawn="1">
          <p15:clr>
            <a:srgbClr val="A4A3A4"/>
          </p15:clr>
        </p15:guide>
        <p15:guide id="3" pos="49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anie Krieger" initials="SK" lastIdx="6" clrIdx="0"/>
  <p:cmAuthor id="2" name="Toby Nixon" initials="TN" lastIdx="4" clrIdx="1"/>
  <p:cmAuthor id="3" name="Beth" initials="" lastIdx="1" clrIdx="2"/>
  <p:cmAuthor id="4" name=" Toby Nixon" initials="TN" lastIdx="3" clrIdx="3"/>
  <p:cmAuthor id="5" name="Chloe Brussard" initials="CB" lastIdx="2" clrIdx="4"/>
  <p:cmAuthor id="6" name="Yukari Kemmotsu" initials="YK" lastIdx="2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802" y="120"/>
      </p:cViewPr>
      <p:guideLst>
        <p:guide orient="horz" pos="2160"/>
        <p:guide pos="1176"/>
        <p:guide pos="49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2-01-23T16:57:02.533" idx="2">
    <p:pos x="10" y="10"/>
    <p:text>Chloe - can you add in a slide or two with a few key points about focus group results? The emotion-based questions. Charts would be good - you know how the execs love charts!</p:text>
    <p:extLst>
      <p:ext uri="{C676402C-5697-4E1C-873F-D02D1690AC5C}">
        <p15:threadingInfo xmlns:p15="http://schemas.microsoft.com/office/powerpoint/2012/main" timeZoneBias="300"/>
      </p:ext>
    </p:extLst>
  </p:cm>
  <p:cm authorId="5" dt="2012-02-01T21:14:25.277" idx="1">
    <p:pos x="10" y="10"/>
    <p:text>Sure thing! I'll send you some ideas in draft form tomorrow.</p:text>
    <p:extLst>
      <p:ext uri="{C676402C-5697-4E1C-873F-D02D1690AC5C}">
        <p15:threadingInfo xmlns:p15="http://schemas.microsoft.com/office/powerpoint/2012/main" timeZoneBias="300">
          <p15:parentCm authorId="2" idx="2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new unique ID">
  <dgm:title val="Colorful - Start with Accent 1"/>
  <dgm:desc val=""/>
  <dgm:catLst>
    <dgm:cat type="colorful" pri="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0CDDE3-ED6A-41B7-AB86-B30990032864}" type="doc">
      <dgm:prSet loTypeId="urn:microsoft.com/office/officeart/2005/8/layout/cycle6#1" loCatId="cycle" qsTypeId="urn:microsoft.com/office/officeart/2005/8/quickstyle/simple4" qsCatId="simple" csTypeId="new unique ID" csCatId="colorful" phldr="1"/>
      <dgm:spPr/>
      <dgm:t>
        <a:bodyPr/>
        <a:lstStyle/>
        <a:p>
          <a:endParaRPr lang="en-US"/>
        </a:p>
      </dgm:t>
    </dgm:pt>
    <dgm:pt modelId="{B3116A8F-48C7-41FC-8D2E-4524AD8755E6}">
      <dgm:prSet phldrT="[Text]"/>
      <dgm:spPr/>
      <dgm:t>
        <a:bodyPr/>
        <a:lstStyle/>
        <a:p>
          <a:r>
            <a:rPr lang="en-US" dirty="0"/>
            <a:t>Use Branding for Continuity</a:t>
          </a:r>
        </a:p>
      </dgm:t>
    </dgm:pt>
    <dgm:pt modelId="{CC501C04-2387-4E08-B610-12E7731BE820}" type="parTrans" cxnId="{A4F252E0-6339-41CB-8447-94F4F69F133A}">
      <dgm:prSet/>
      <dgm:spPr/>
      <dgm:t>
        <a:bodyPr/>
        <a:lstStyle/>
        <a:p>
          <a:endParaRPr lang="en-US"/>
        </a:p>
      </dgm:t>
    </dgm:pt>
    <dgm:pt modelId="{2488B1D1-8B64-48B8-A4F5-28F97397B9C7}" type="sibTrans" cxnId="{A4F252E0-6339-41CB-8447-94F4F69F133A}">
      <dgm:prSet/>
      <dgm:spPr/>
      <dgm:t>
        <a:bodyPr/>
        <a:lstStyle/>
        <a:p>
          <a:endParaRPr lang="en-US"/>
        </a:p>
      </dgm:t>
    </dgm:pt>
    <dgm:pt modelId="{86076080-45FE-4E7F-993B-720956697FF5}">
      <dgm:prSet/>
      <dgm:spPr/>
      <dgm:t>
        <a:bodyPr/>
        <a:lstStyle/>
        <a:p>
          <a:r>
            <a:rPr lang="en-US" dirty="0"/>
            <a:t>Convey Benefits of the New Release</a:t>
          </a:r>
        </a:p>
      </dgm:t>
    </dgm:pt>
    <dgm:pt modelId="{EAFA9E71-7B19-4F5E-8709-87A73653FEB0}" type="parTrans" cxnId="{38B9B268-C870-4354-93A8-81DB9D16B6C4}">
      <dgm:prSet/>
      <dgm:spPr/>
      <dgm:t>
        <a:bodyPr/>
        <a:lstStyle/>
        <a:p>
          <a:endParaRPr lang="en-US"/>
        </a:p>
      </dgm:t>
    </dgm:pt>
    <dgm:pt modelId="{4F42AC06-E794-400E-9098-94BF34B93B30}" type="sibTrans" cxnId="{38B9B268-C870-4354-93A8-81DB9D16B6C4}">
      <dgm:prSet/>
      <dgm:spPr/>
      <dgm:t>
        <a:bodyPr/>
        <a:lstStyle/>
        <a:p>
          <a:endParaRPr lang="en-US"/>
        </a:p>
      </dgm:t>
    </dgm:pt>
    <dgm:pt modelId="{8809DB8B-72E8-4E19-ABE6-B5D8DD2E0E14}">
      <dgm:prSet/>
      <dgm:spPr/>
      <dgm:t>
        <a:bodyPr/>
        <a:lstStyle/>
        <a:p>
          <a:r>
            <a:rPr lang="en-US" dirty="0"/>
            <a:t>Improve on the Past</a:t>
          </a:r>
        </a:p>
      </dgm:t>
    </dgm:pt>
    <dgm:pt modelId="{56482557-3037-49CC-B81B-A1CC2D63FF0F}" type="parTrans" cxnId="{A059D491-EDBA-4266-AAE3-B1BA245FCFAF}">
      <dgm:prSet/>
      <dgm:spPr/>
      <dgm:t>
        <a:bodyPr/>
        <a:lstStyle/>
        <a:p>
          <a:endParaRPr lang="en-US"/>
        </a:p>
      </dgm:t>
    </dgm:pt>
    <dgm:pt modelId="{D5F6C125-25B8-4C21-B4D2-ABDF62D9DBCA}" type="sibTrans" cxnId="{A059D491-EDBA-4266-AAE3-B1BA245FCFAF}">
      <dgm:prSet/>
      <dgm:spPr/>
      <dgm:t>
        <a:bodyPr/>
        <a:lstStyle/>
        <a:p>
          <a:endParaRPr lang="en-US"/>
        </a:p>
      </dgm:t>
    </dgm:pt>
    <dgm:pt modelId="{E4A6A09A-8A7F-4838-AA3B-65F0FECFE8A8}">
      <dgm:prSet/>
      <dgm:spPr/>
      <dgm:t>
        <a:bodyPr/>
        <a:lstStyle/>
        <a:p>
          <a:r>
            <a:rPr lang="en-US" dirty="0"/>
            <a:t>Not Just More of the Same</a:t>
          </a:r>
        </a:p>
      </dgm:t>
    </dgm:pt>
    <dgm:pt modelId="{B8744C71-6F69-431C-803B-8245233D3EA1}" type="parTrans" cxnId="{5A0A0612-6674-48CC-8A9B-9A7B0CFD1C0E}">
      <dgm:prSet/>
      <dgm:spPr/>
      <dgm:t>
        <a:bodyPr/>
        <a:lstStyle/>
        <a:p>
          <a:endParaRPr lang="en-US"/>
        </a:p>
      </dgm:t>
    </dgm:pt>
    <dgm:pt modelId="{88D525D9-A934-47AC-AF12-D47339F12276}" type="sibTrans" cxnId="{5A0A0612-6674-48CC-8A9B-9A7B0CFD1C0E}">
      <dgm:prSet/>
      <dgm:spPr/>
      <dgm:t>
        <a:bodyPr/>
        <a:lstStyle/>
        <a:p>
          <a:endParaRPr lang="en-US"/>
        </a:p>
      </dgm:t>
    </dgm:pt>
    <dgm:pt modelId="{D31B7716-6D2E-4F4B-9AC6-89DC265A26CB}" type="pres">
      <dgm:prSet presAssocID="{560CDDE3-ED6A-41B7-AB86-B30990032864}" presName="cycle" presStyleCnt="0">
        <dgm:presLayoutVars>
          <dgm:dir/>
          <dgm:resizeHandles val="exact"/>
        </dgm:presLayoutVars>
      </dgm:prSet>
      <dgm:spPr/>
    </dgm:pt>
    <dgm:pt modelId="{B3989165-D8E5-4E21-9E10-78019842AD40}" type="pres">
      <dgm:prSet presAssocID="{B3116A8F-48C7-41FC-8D2E-4524AD8755E6}" presName="node" presStyleLbl="node1" presStyleIdx="0" presStyleCnt="4">
        <dgm:presLayoutVars>
          <dgm:bulletEnabled val="1"/>
        </dgm:presLayoutVars>
      </dgm:prSet>
      <dgm:spPr/>
    </dgm:pt>
    <dgm:pt modelId="{135A5274-3D30-4966-98A2-AB4DA4C62D1E}" type="pres">
      <dgm:prSet presAssocID="{B3116A8F-48C7-41FC-8D2E-4524AD8755E6}" presName="spNode" presStyleCnt="0"/>
      <dgm:spPr/>
    </dgm:pt>
    <dgm:pt modelId="{33742EC3-2472-4AD7-8094-46E1F9F1EE37}" type="pres">
      <dgm:prSet presAssocID="{2488B1D1-8B64-48B8-A4F5-28F97397B9C7}" presName="sibTrans" presStyleLbl="sibTrans1D1" presStyleIdx="0" presStyleCnt="4"/>
      <dgm:spPr/>
    </dgm:pt>
    <dgm:pt modelId="{1F91243F-9A32-422F-8C9A-4D9E06D7F530}" type="pres">
      <dgm:prSet presAssocID="{86076080-45FE-4E7F-993B-720956697FF5}" presName="node" presStyleLbl="node1" presStyleIdx="1" presStyleCnt="4">
        <dgm:presLayoutVars>
          <dgm:bulletEnabled val="1"/>
        </dgm:presLayoutVars>
      </dgm:prSet>
      <dgm:spPr/>
    </dgm:pt>
    <dgm:pt modelId="{84AD51D0-326E-4234-9B96-FDE1F5FDB13A}" type="pres">
      <dgm:prSet presAssocID="{86076080-45FE-4E7F-993B-720956697FF5}" presName="spNode" presStyleCnt="0"/>
      <dgm:spPr/>
    </dgm:pt>
    <dgm:pt modelId="{EC69EBDC-E4E9-45A4-BA5F-06D1C0D0A683}" type="pres">
      <dgm:prSet presAssocID="{4F42AC06-E794-400E-9098-94BF34B93B30}" presName="sibTrans" presStyleLbl="sibTrans1D1" presStyleIdx="1" presStyleCnt="4"/>
      <dgm:spPr/>
    </dgm:pt>
    <dgm:pt modelId="{3CD35E66-F73B-4B00-ACC5-4AB913DF9E13}" type="pres">
      <dgm:prSet presAssocID="{8809DB8B-72E8-4E19-ABE6-B5D8DD2E0E14}" presName="node" presStyleLbl="node1" presStyleIdx="2" presStyleCnt="4">
        <dgm:presLayoutVars>
          <dgm:bulletEnabled val="1"/>
        </dgm:presLayoutVars>
      </dgm:prSet>
      <dgm:spPr/>
    </dgm:pt>
    <dgm:pt modelId="{FC1197CE-99D4-4FF1-A467-A52307EDD616}" type="pres">
      <dgm:prSet presAssocID="{8809DB8B-72E8-4E19-ABE6-B5D8DD2E0E14}" presName="spNode" presStyleCnt="0"/>
      <dgm:spPr/>
    </dgm:pt>
    <dgm:pt modelId="{BB600463-65BA-400E-850B-845768327B9D}" type="pres">
      <dgm:prSet presAssocID="{D5F6C125-25B8-4C21-B4D2-ABDF62D9DBCA}" presName="sibTrans" presStyleLbl="sibTrans1D1" presStyleIdx="2" presStyleCnt="4"/>
      <dgm:spPr/>
    </dgm:pt>
    <dgm:pt modelId="{97CDD4A3-25E1-4F9D-9AC7-5FDA31B111AD}" type="pres">
      <dgm:prSet presAssocID="{E4A6A09A-8A7F-4838-AA3B-65F0FECFE8A8}" presName="node" presStyleLbl="node1" presStyleIdx="3" presStyleCnt="4">
        <dgm:presLayoutVars>
          <dgm:bulletEnabled val="1"/>
        </dgm:presLayoutVars>
      </dgm:prSet>
      <dgm:spPr/>
    </dgm:pt>
    <dgm:pt modelId="{BD092C55-1F64-4667-8626-41D35A623CDD}" type="pres">
      <dgm:prSet presAssocID="{E4A6A09A-8A7F-4838-AA3B-65F0FECFE8A8}" presName="spNode" presStyleCnt="0"/>
      <dgm:spPr/>
    </dgm:pt>
    <dgm:pt modelId="{AFD1231E-5014-4F89-9D94-62BA99EBA423}" type="pres">
      <dgm:prSet presAssocID="{88D525D9-A934-47AC-AF12-D47339F12276}" presName="sibTrans" presStyleLbl="sibTrans1D1" presStyleIdx="3" presStyleCnt="4"/>
      <dgm:spPr/>
    </dgm:pt>
  </dgm:ptLst>
  <dgm:cxnLst>
    <dgm:cxn modelId="{48BBBE0E-575C-4A1A-A3A9-C4AFF207E7A8}" type="presOf" srcId="{E4A6A09A-8A7F-4838-AA3B-65F0FECFE8A8}" destId="{97CDD4A3-25E1-4F9D-9AC7-5FDA31B111AD}" srcOrd="0" destOrd="0" presId="urn:microsoft.com/office/officeart/2005/8/layout/cycle6#1"/>
    <dgm:cxn modelId="{5A0A0612-6674-48CC-8A9B-9A7B0CFD1C0E}" srcId="{560CDDE3-ED6A-41B7-AB86-B30990032864}" destId="{E4A6A09A-8A7F-4838-AA3B-65F0FECFE8A8}" srcOrd="3" destOrd="0" parTransId="{B8744C71-6F69-431C-803B-8245233D3EA1}" sibTransId="{88D525D9-A934-47AC-AF12-D47339F12276}"/>
    <dgm:cxn modelId="{2606B71C-1820-4A20-88D7-EFE7638EAE15}" type="presOf" srcId="{8809DB8B-72E8-4E19-ABE6-B5D8DD2E0E14}" destId="{3CD35E66-F73B-4B00-ACC5-4AB913DF9E13}" srcOrd="0" destOrd="0" presId="urn:microsoft.com/office/officeart/2005/8/layout/cycle6#1"/>
    <dgm:cxn modelId="{4E0AEB3B-C622-4A0C-B63D-2A99BE014D6F}" type="presOf" srcId="{B3116A8F-48C7-41FC-8D2E-4524AD8755E6}" destId="{B3989165-D8E5-4E21-9E10-78019842AD40}" srcOrd="0" destOrd="0" presId="urn:microsoft.com/office/officeart/2005/8/layout/cycle6#1"/>
    <dgm:cxn modelId="{3022D644-C742-4975-ADC0-44D180C07B97}" type="presOf" srcId="{D5F6C125-25B8-4C21-B4D2-ABDF62D9DBCA}" destId="{BB600463-65BA-400E-850B-845768327B9D}" srcOrd="0" destOrd="0" presId="urn:microsoft.com/office/officeart/2005/8/layout/cycle6#1"/>
    <dgm:cxn modelId="{38B9B268-C870-4354-93A8-81DB9D16B6C4}" srcId="{560CDDE3-ED6A-41B7-AB86-B30990032864}" destId="{86076080-45FE-4E7F-993B-720956697FF5}" srcOrd="1" destOrd="0" parTransId="{EAFA9E71-7B19-4F5E-8709-87A73653FEB0}" sibTransId="{4F42AC06-E794-400E-9098-94BF34B93B30}"/>
    <dgm:cxn modelId="{A944CD8C-A4D7-4AA6-9E8E-4A9E62260D2B}" type="presOf" srcId="{4F42AC06-E794-400E-9098-94BF34B93B30}" destId="{EC69EBDC-E4E9-45A4-BA5F-06D1C0D0A683}" srcOrd="0" destOrd="0" presId="urn:microsoft.com/office/officeart/2005/8/layout/cycle6#1"/>
    <dgm:cxn modelId="{A059D491-EDBA-4266-AAE3-B1BA245FCFAF}" srcId="{560CDDE3-ED6A-41B7-AB86-B30990032864}" destId="{8809DB8B-72E8-4E19-ABE6-B5D8DD2E0E14}" srcOrd="2" destOrd="0" parTransId="{56482557-3037-49CC-B81B-A1CC2D63FF0F}" sibTransId="{D5F6C125-25B8-4C21-B4D2-ABDF62D9DBCA}"/>
    <dgm:cxn modelId="{A7E07998-E703-4AC9-A275-866856FBC032}" type="presOf" srcId="{560CDDE3-ED6A-41B7-AB86-B30990032864}" destId="{D31B7716-6D2E-4F4B-9AC6-89DC265A26CB}" srcOrd="0" destOrd="0" presId="urn:microsoft.com/office/officeart/2005/8/layout/cycle6#1"/>
    <dgm:cxn modelId="{CC8FD0A0-DFE5-4D16-AB85-BBF191B35E98}" type="presOf" srcId="{88D525D9-A934-47AC-AF12-D47339F12276}" destId="{AFD1231E-5014-4F89-9D94-62BA99EBA423}" srcOrd="0" destOrd="0" presId="urn:microsoft.com/office/officeart/2005/8/layout/cycle6#1"/>
    <dgm:cxn modelId="{F0C0D5DE-618B-47DA-A719-7380CAB009F1}" type="presOf" srcId="{2488B1D1-8B64-48B8-A4F5-28F97397B9C7}" destId="{33742EC3-2472-4AD7-8094-46E1F9F1EE37}" srcOrd="0" destOrd="0" presId="urn:microsoft.com/office/officeart/2005/8/layout/cycle6#1"/>
    <dgm:cxn modelId="{A4F252E0-6339-41CB-8447-94F4F69F133A}" srcId="{560CDDE3-ED6A-41B7-AB86-B30990032864}" destId="{B3116A8F-48C7-41FC-8D2E-4524AD8755E6}" srcOrd="0" destOrd="0" parTransId="{CC501C04-2387-4E08-B610-12E7731BE820}" sibTransId="{2488B1D1-8B64-48B8-A4F5-28F97397B9C7}"/>
    <dgm:cxn modelId="{82748BF8-84BF-4A24-A927-8E377A4D5BA5}" type="presOf" srcId="{86076080-45FE-4E7F-993B-720956697FF5}" destId="{1F91243F-9A32-422F-8C9A-4D9E06D7F530}" srcOrd="0" destOrd="0" presId="urn:microsoft.com/office/officeart/2005/8/layout/cycle6#1"/>
    <dgm:cxn modelId="{233651DA-6A88-4039-805C-016A6D2F6F20}" type="presParOf" srcId="{D31B7716-6D2E-4F4B-9AC6-89DC265A26CB}" destId="{B3989165-D8E5-4E21-9E10-78019842AD40}" srcOrd="0" destOrd="0" presId="urn:microsoft.com/office/officeart/2005/8/layout/cycle6#1"/>
    <dgm:cxn modelId="{0C177CC9-5F9E-41B9-9A7D-8510A1D0A9F9}" type="presParOf" srcId="{D31B7716-6D2E-4F4B-9AC6-89DC265A26CB}" destId="{135A5274-3D30-4966-98A2-AB4DA4C62D1E}" srcOrd="1" destOrd="0" presId="urn:microsoft.com/office/officeart/2005/8/layout/cycle6#1"/>
    <dgm:cxn modelId="{6E7B6EB3-0CD0-4A49-96F9-0E69CF77A7B4}" type="presParOf" srcId="{D31B7716-6D2E-4F4B-9AC6-89DC265A26CB}" destId="{33742EC3-2472-4AD7-8094-46E1F9F1EE37}" srcOrd="2" destOrd="0" presId="urn:microsoft.com/office/officeart/2005/8/layout/cycle6#1"/>
    <dgm:cxn modelId="{A65A75F1-42FC-40A9-9AA9-15F915C14EBF}" type="presParOf" srcId="{D31B7716-6D2E-4F4B-9AC6-89DC265A26CB}" destId="{1F91243F-9A32-422F-8C9A-4D9E06D7F530}" srcOrd="3" destOrd="0" presId="urn:microsoft.com/office/officeart/2005/8/layout/cycle6#1"/>
    <dgm:cxn modelId="{131C0778-99DD-4B7F-9852-7BAB5A0DD715}" type="presParOf" srcId="{D31B7716-6D2E-4F4B-9AC6-89DC265A26CB}" destId="{84AD51D0-326E-4234-9B96-FDE1F5FDB13A}" srcOrd="4" destOrd="0" presId="urn:microsoft.com/office/officeart/2005/8/layout/cycle6#1"/>
    <dgm:cxn modelId="{2EDE02A7-8BD2-4E9D-AEEE-ED4436FA6E73}" type="presParOf" srcId="{D31B7716-6D2E-4F4B-9AC6-89DC265A26CB}" destId="{EC69EBDC-E4E9-45A4-BA5F-06D1C0D0A683}" srcOrd="5" destOrd="0" presId="urn:microsoft.com/office/officeart/2005/8/layout/cycle6#1"/>
    <dgm:cxn modelId="{BAE415EF-4B48-41C9-95AC-E23D2BE7ACAD}" type="presParOf" srcId="{D31B7716-6D2E-4F4B-9AC6-89DC265A26CB}" destId="{3CD35E66-F73B-4B00-ACC5-4AB913DF9E13}" srcOrd="6" destOrd="0" presId="urn:microsoft.com/office/officeart/2005/8/layout/cycle6#1"/>
    <dgm:cxn modelId="{5C4FEA34-C998-402C-8CDF-55E3C5219CAF}" type="presParOf" srcId="{D31B7716-6D2E-4F4B-9AC6-89DC265A26CB}" destId="{FC1197CE-99D4-4FF1-A467-A52307EDD616}" srcOrd="7" destOrd="0" presId="urn:microsoft.com/office/officeart/2005/8/layout/cycle6#1"/>
    <dgm:cxn modelId="{F9C018A0-0DCF-4AD7-A789-7CE2D07A6AC0}" type="presParOf" srcId="{D31B7716-6D2E-4F4B-9AC6-89DC265A26CB}" destId="{BB600463-65BA-400E-850B-845768327B9D}" srcOrd="8" destOrd="0" presId="urn:microsoft.com/office/officeart/2005/8/layout/cycle6#1"/>
    <dgm:cxn modelId="{EB33A429-D8A3-44C7-8FBD-D56F6C38FE97}" type="presParOf" srcId="{D31B7716-6D2E-4F4B-9AC6-89DC265A26CB}" destId="{97CDD4A3-25E1-4F9D-9AC7-5FDA31B111AD}" srcOrd="9" destOrd="0" presId="urn:microsoft.com/office/officeart/2005/8/layout/cycle6#1"/>
    <dgm:cxn modelId="{72DAA967-877B-4030-BD73-0B4355229336}" type="presParOf" srcId="{D31B7716-6D2E-4F4B-9AC6-89DC265A26CB}" destId="{BD092C55-1F64-4667-8626-41D35A623CDD}" srcOrd="10" destOrd="0" presId="urn:microsoft.com/office/officeart/2005/8/layout/cycle6#1"/>
    <dgm:cxn modelId="{C0E501AF-663F-4359-87C5-0E89A2C3AF61}" type="presParOf" srcId="{D31B7716-6D2E-4F4B-9AC6-89DC265A26CB}" destId="{AFD1231E-5014-4F89-9D94-62BA99EBA423}" srcOrd="11" destOrd="0" presId="urn:microsoft.com/office/officeart/2005/8/layout/cycle6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89165-D8E5-4E21-9E10-78019842AD40}">
      <dsp:nvSpPr>
        <dsp:cNvPr id="0" name=""/>
        <dsp:cNvSpPr/>
      </dsp:nvSpPr>
      <dsp:spPr>
        <a:xfrm>
          <a:off x="5129245" y="1268"/>
          <a:ext cx="2063731" cy="13414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 Branding for Continuity</a:t>
          </a:r>
        </a:p>
      </dsp:txBody>
      <dsp:txXfrm>
        <a:off x="5129245" y="1268"/>
        <a:ext cx="2063731" cy="1341425"/>
      </dsp:txXfrm>
    </dsp:sp>
    <dsp:sp modelId="{33742EC3-2472-4AD7-8094-46E1F9F1EE37}">
      <dsp:nvSpPr>
        <dsp:cNvPr id="0" name=""/>
        <dsp:cNvSpPr/>
      </dsp:nvSpPr>
      <dsp:spPr>
        <a:xfrm>
          <a:off x="3943841" y="671980"/>
          <a:ext cx="4434538" cy="4434538"/>
        </a:xfrm>
        <a:custGeom>
          <a:avLst/>
          <a:gdLst/>
          <a:ahLst/>
          <a:cxnLst/>
          <a:rect l="0" t="0" r="0" b="0"/>
          <a:pathLst>
            <a:path>
              <a:moveTo>
                <a:pt x="3264017" y="262633"/>
              </a:moveTo>
              <a:arcTo wR="2217269" hR="2217269" stAng="17890198" swAng="2627229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1243F-9A32-422F-8C9A-4D9E06D7F530}">
      <dsp:nvSpPr>
        <dsp:cNvPr id="0" name=""/>
        <dsp:cNvSpPr/>
      </dsp:nvSpPr>
      <dsp:spPr>
        <a:xfrm>
          <a:off x="7346514" y="2218537"/>
          <a:ext cx="2063731" cy="134142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Convey Benefits of the New Release</a:t>
          </a:r>
        </a:p>
      </dsp:txBody>
      <dsp:txXfrm>
        <a:off x="7346514" y="2218537"/>
        <a:ext cx="2063731" cy="1341425"/>
      </dsp:txXfrm>
    </dsp:sp>
    <dsp:sp modelId="{EC69EBDC-E4E9-45A4-BA5F-06D1C0D0A683}">
      <dsp:nvSpPr>
        <dsp:cNvPr id="0" name=""/>
        <dsp:cNvSpPr/>
      </dsp:nvSpPr>
      <dsp:spPr>
        <a:xfrm>
          <a:off x="3943841" y="671980"/>
          <a:ext cx="4434538" cy="4434538"/>
        </a:xfrm>
        <a:custGeom>
          <a:avLst/>
          <a:gdLst/>
          <a:ahLst/>
          <a:cxnLst/>
          <a:rect l="0" t="0" r="0" b="0"/>
          <a:pathLst>
            <a:path>
              <a:moveTo>
                <a:pt x="4325504" y="2904020"/>
              </a:moveTo>
              <a:arcTo wR="2217269" hR="2217269" stAng="1082573" swAng="2627229"/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D35E66-F73B-4B00-ACC5-4AB913DF9E13}">
      <dsp:nvSpPr>
        <dsp:cNvPr id="0" name=""/>
        <dsp:cNvSpPr/>
      </dsp:nvSpPr>
      <dsp:spPr>
        <a:xfrm>
          <a:off x="5129245" y="4435806"/>
          <a:ext cx="2063731" cy="134142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Improve on the Past</a:t>
          </a:r>
        </a:p>
      </dsp:txBody>
      <dsp:txXfrm>
        <a:off x="5129245" y="4435806"/>
        <a:ext cx="2063731" cy="1341425"/>
      </dsp:txXfrm>
    </dsp:sp>
    <dsp:sp modelId="{BB600463-65BA-400E-850B-845768327B9D}">
      <dsp:nvSpPr>
        <dsp:cNvPr id="0" name=""/>
        <dsp:cNvSpPr/>
      </dsp:nvSpPr>
      <dsp:spPr>
        <a:xfrm>
          <a:off x="3943841" y="671980"/>
          <a:ext cx="4434538" cy="4434538"/>
        </a:xfrm>
        <a:custGeom>
          <a:avLst/>
          <a:gdLst/>
          <a:ahLst/>
          <a:cxnLst/>
          <a:rect l="0" t="0" r="0" b="0"/>
          <a:pathLst>
            <a:path>
              <a:moveTo>
                <a:pt x="1170521" y="4171904"/>
              </a:moveTo>
              <a:arcTo wR="2217269" hR="2217269" stAng="7090198" swAng="2627229"/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DD4A3-25E1-4F9D-9AC7-5FDA31B111AD}">
      <dsp:nvSpPr>
        <dsp:cNvPr id="0" name=""/>
        <dsp:cNvSpPr/>
      </dsp:nvSpPr>
      <dsp:spPr>
        <a:xfrm>
          <a:off x="2911976" y="2218537"/>
          <a:ext cx="2063731" cy="134142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Not Just More of the Same</a:t>
          </a:r>
        </a:p>
      </dsp:txBody>
      <dsp:txXfrm>
        <a:off x="2911976" y="2218537"/>
        <a:ext cx="2063731" cy="1341425"/>
      </dsp:txXfrm>
    </dsp:sp>
    <dsp:sp modelId="{AFD1231E-5014-4F89-9D94-62BA99EBA423}">
      <dsp:nvSpPr>
        <dsp:cNvPr id="0" name=""/>
        <dsp:cNvSpPr/>
      </dsp:nvSpPr>
      <dsp:spPr>
        <a:xfrm>
          <a:off x="3943841" y="671980"/>
          <a:ext cx="4434538" cy="4434538"/>
        </a:xfrm>
        <a:custGeom>
          <a:avLst/>
          <a:gdLst/>
          <a:ahLst/>
          <a:cxnLst/>
          <a:rect l="0" t="0" r="0" b="0"/>
          <a:pathLst>
            <a:path>
              <a:moveTo>
                <a:pt x="109034" y="1530517"/>
              </a:moveTo>
              <a:arcTo wR="2217269" hR="2217269" stAng="11882573" swAng="2627229"/>
            </a:path>
          </a:pathLst>
        </a:cu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#1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05365-45DD-4159-9EB2-11ECF0A65C48}" type="datetimeFigureOut">
              <a:rPr lang="en-US" smtClean="0"/>
              <a:t>2019-10-05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C5F58-8D8E-48D7-B7AE-A1493C0F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5F58-8D8E-48D7-B7AE-A1493C0FB9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81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/>
              <a:t>Develop packaging design and content for our 2012 product launch that </a:t>
            </a:r>
            <a:r>
              <a:rPr lang="en-US">
                <a:solidFill>
                  <a:schemeClr val="accent1"/>
                </a:solidFill>
              </a:rPr>
              <a:t>reaches customers </a:t>
            </a:r>
            <a:r>
              <a:rPr lang="en-US"/>
              <a:t>effectively in both </a:t>
            </a:r>
            <a:r>
              <a:rPr lang="en-US">
                <a:solidFill>
                  <a:schemeClr val="accent1"/>
                </a:solidFill>
              </a:rPr>
              <a:t>physical</a:t>
            </a:r>
            <a:r>
              <a:rPr lang="en-US"/>
              <a:t> and </a:t>
            </a:r>
            <a:r>
              <a:rPr lang="en-US">
                <a:solidFill>
                  <a:schemeClr val="accent1"/>
                </a:solidFill>
              </a:rPr>
              <a:t>virtual</a:t>
            </a:r>
            <a:r>
              <a:rPr lang="en-US"/>
              <a:t> storefronts.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/>
              <a:t>Implement aspects of our branding for customer recognition and continuity.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/>
              <a:t>Convey the unique benefits of our latest release.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/>
              <a:t>Implement success and failure key takeaways from prior version packaging.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/>
              <a:t>Minimize repetition with packaging from previous releases.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5F58-8D8E-48D7-B7AE-A1493C0FB9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44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/>
              <a:t>Emotional connection is key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/>
              <a:t>Research shows that virtually all strong opinions on packaging for our products and those of competitors are emotion-based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/>
              <a:t>The right connection inspires brand loyalty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/>
              <a:t>Change brand perception by getting personal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>
                <a:solidFill>
                  <a:schemeClr val="accent1"/>
                </a:solidFill>
              </a:rPr>
              <a:t>It’s about the person, not the package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/>
              <a:t>Breaking new ground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/>
              <a:t>Every aspect of the package should have a purpose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>
                <a:solidFill>
                  <a:schemeClr val="accent1"/>
                </a:solidFill>
              </a:rPr>
              <a:t>We need to get better about making choices</a:t>
            </a:r>
          </a:p>
          <a:p>
            <a:pPr marL="171450" indent="-171450">
              <a:buFont typeface="Arial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5F58-8D8E-48D7-B7AE-A1493C0FB9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9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5378-63F1-43B3-8881-9CFB86AEAFA2}" type="datetime3">
              <a:rPr lang="en-US" smtClean="0"/>
              <a:t>5 October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CC1EDFC-5AB0-48B5-8497-AB7609A436D3}"/>
              </a:ext>
            </a:extLst>
          </p:cNvPr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D469577-7C07-411A-87F9-13BF10E69DED}"/>
                </a:ext>
              </a:extLst>
            </p:cNvPr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FCFB456-021A-425C-8788-E01D4DC3BECB}"/>
                </a:ext>
              </a:extLst>
            </p:cNvPr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36FDAF05-8834-4B95-A74D-9F08D712D974}"/>
                </a:ext>
              </a:extLst>
            </p:cNvPr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B14C5B55-D70C-4E9E-8DEB-10F56A0F7430}"/>
                </a:ext>
              </a:extLst>
            </p:cNvPr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475EE20E-4365-4626-8F51-533956A2B56A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845669FD-D6E8-45F3-916E-32D52F3105EA}"/>
                </a:ext>
              </a:extLst>
            </p:cNvPr>
            <p:cNvSpPr/>
            <p:nvPr userDrawn="1"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8A3B95F5-C2C4-4094-A24B-50E4B2C64EC3}"/>
                </a:ext>
              </a:extLst>
            </p:cNvPr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8976971A-E154-42BE-9E83-BA268ECF05A3}"/>
                </a:ext>
              </a:extLst>
            </p:cNvPr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C2646683-FB9B-4486-9DC8-37938379D239}"/>
                </a:ext>
              </a:extLst>
            </p:cNvPr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9C7FC5FC-4891-46AD-90F0-384BBD3E6EAF}"/>
                </a:ext>
              </a:extLst>
            </p:cNvPr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8897564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2737-55E4-4293-B554-3FF278D7121E}" type="datetime3">
              <a:rPr lang="en-US" smtClean="0"/>
              <a:t>5 October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73091F5-1C99-46A6-BB74-4DDB6E2AF9A0}"/>
              </a:ext>
            </a:extLst>
          </p:cNvPr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AD5C286-70F2-4772-B7BD-35BF0BAE1EF7}"/>
                </a:ext>
              </a:extLst>
            </p:cNvPr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BFAE38-0076-4211-89FB-233CDF1EB212}"/>
                </a:ext>
              </a:extLst>
            </p:cNvPr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74ACC059-7BF0-47C4-994C-BBE47DCFC917}"/>
                </a:ext>
              </a:extLst>
            </p:cNvPr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850F936-57B1-42BD-9AA4-CEB429A50392}"/>
                </a:ext>
              </a:extLst>
            </p:cNvPr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5887ECA-52D4-4B72-BBF1-945A8C461AC6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A6DDA59E-6271-4783-8195-59315F0D32A3}"/>
                </a:ext>
              </a:extLst>
            </p:cNvPr>
            <p:cNvSpPr/>
            <p:nvPr userDrawn="1"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F447A9D-FD20-45C2-BD14-216301918A78}"/>
                </a:ext>
              </a:extLst>
            </p:cNvPr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6A6BB1B6-4B4F-4C6A-875F-03945C86E0E8}"/>
                </a:ext>
              </a:extLst>
            </p:cNvPr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ECB3DFA-C509-4FD4-BFBC-52ADCD515FA8}"/>
                </a:ext>
              </a:extLst>
            </p:cNvPr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38510DF-6F7E-47D3-A0AE-1702C2DC8EDA}"/>
                </a:ext>
              </a:extLst>
            </p:cNvPr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26246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D05C-9F40-4EA8-AEAF-9B40792D3408}" type="datetime3">
              <a:rPr lang="en-US" smtClean="0"/>
              <a:t>5 October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733F881-C6D5-44BA-B7F5-7F6E24DC98B3}"/>
              </a:ext>
            </a:extLst>
          </p:cNvPr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012783A-AED0-4D03-AF22-AC4018F7983E}"/>
                </a:ext>
              </a:extLst>
            </p:cNvPr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DC909C9-AC2F-49D1-84FA-19B2421F56A9}"/>
                </a:ext>
              </a:extLst>
            </p:cNvPr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1995CF71-CAEE-46E1-91C1-2D76042F24F6}"/>
                </a:ext>
              </a:extLst>
            </p:cNvPr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26CDD383-27ED-4238-9BE0-6A1416AD6771}"/>
                </a:ext>
              </a:extLst>
            </p:cNvPr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04277436-D4A4-4C24-A66E-B4DA0604CF4B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8E924F62-F31E-45D0-8BEA-2CCBCD41EF76}"/>
                </a:ext>
              </a:extLst>
            </p:cNvPr>
            <p:cNvSpPr/>
            <p:nvPr userDrawn="1"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7E433653-F413-4A43-9703-273F7CB86193}"/>
                </a:ext>
              </a:extLst>
            </p:cNvPr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E3702960-7959-43F9-BCA1-7DA7CF7B8F58}"/>
                </a:ext>
              </a:extLst>
            </p:cNvPr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0CDB8A7-42EB-48E8-A528-4BB5B64BE8C6}"/>
                </a:ext>
              </a:extLst>
            </p:cNvPr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3AE6463-E459-4404-A221-3E71405B8AD3}"/>
                </a:ext>
              </a:extLst>
            </p:cNvPr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81766138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D05C-9F40-4EA8-AEAF-9B40792D3408}" type="datetime3">
              <a:rPr lang="en-US" smtClean="0"/>
              <a:t>5 October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25E05A-D3C7-4341-AFD8-5B7068D8ECDB}"/>
              </a:ext>
            </a:extLst>
          </p:cNvPr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2B952B0-33BF-4771-9AE6-70B9D4B7D295}"/>
                </a:ext>
              </a:extLst>
            </p:cNvPr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7E1F53-E4D4-471F-8A9E-B814548B57B9}"/>
                </a:ext>
              </a:extLst>
            </p:cNvPr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D28F4175-CD53-4892-A577-ADF48D7DEC2C}"/>
                </a:ext>
              </a:extLst>
            </p:cNvPr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29EE746-D311-4AA5-96DE-73BC9354508B}"/>
                </a:ext>
              </a:extLst>
            </p:cNvPr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BFE7748A-589B-432A-96A1-028DCEDB308C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2CCB9EE-5E44-4A89-86D9-548BAA1D6CE7}"/>
                </a:ext>
              </a:extLst>
            </p:cNvPr>
            <p:cNvSpPr/>
            <p:nvPr userDrawn="1"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DAD90EC6-11D8-425D-9833-8B62874A3330}"/>
                </a:ext>
              </a:extLst>
            </p:cNvPr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020EC3EA-0D8B-4B48-9C8E-1452CB93FA41}"/>
                </a:ext>
              </a:extLst>
            </p:cNvPr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53A76008-C29C-4C63-928C-E39A93723299}"/>
                </a:ext>
              </a:extLst>
            </p:cNvPr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43F584EE-A003-497A-9AD2-9EED62BE9F3F}"/>
                </a:ext>
              </a:extLst>
            </p:cNvPr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08319950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D05C-9F40-4EA8-AEAF-9B40792D3408}" type="datetime3">
              <a:rPr lang="en-US" smtClean="0"/>
              <a:t>5 October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64FFAE-2703-4D9F-BD9E-CDDB8756BE32}"/>
              </a:ext>
            </a:extLst>
          </p:cNvPr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CC7E6D-1E28-4998-A0ED-E6B815E34AB5}"/>
                </a:ext>
              </a:extLst>
            </p:cNvPr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9C66668-625B-443D-B561-80BC678058D9}"/>
                </a:ext>
              </a:extLst>
            </p:cNvPr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47BD8B72-25A3-44CC-BE63-F8A94EE59520}"/>
                </a:ext>
              </a:extLst>
            </p:cNvPr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D37302C6-3358-4610-9721-9C7DD5A2D2B2}"/>
                </a:ext>
              </a:extLst>
            </p:cNvPr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D8A4A88-CCAB-4674-BDE4-D1A7C8DB9B1A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E1A399F7-CF9D-4044-808B-4759B5B74682}"/>
                </a:ext>
              </a:extLst>
            </p:cNvPr>
            <p:cNvSpPr/>
            <p:nvPr userDrawn="1"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09CB6679-16A6-462E-9BFE-B33D88AC21DA}"/>
                </a:ext>
              </a:extLst>
            </p:cNvPr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8F5416A0-C611-4F16-B613-F7E61DAB2AA2}"/>
                </a:ext>
              </a:extLst>
            </p:cNvPr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4955F343-F125-4E0A-AE00-814B89DF9399}"/>
                </a:ext>
              </a:extLst>
            </p:cNvPr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F99E66B-8EE1-45BD-8004-55BBC4E9A395}"/>
                </a:ext>
              </a:extLst>
            </p:cNvPr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02956973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D05C-9F40-4EA8-AEAF-9B40792D3408}" type="datetime3">
              <a:rPr lang="en-US" smtClean="0"/>
              <a:t>5 October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B42BAC-6AC1-4AEA-A570-4DB5EB95DA69}"/>
              </a:ext>
            </a:extLst>
          </p:cNvPr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7AF49F-EDFE-48F1-BD28-3A190FE36996}"/>
                </a:ext>
              </a:extLst>
            </p:cNvPr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872A4D-B36E-4CD4-8A27-6A192C8D8B77}"/>
                </a:ext>
              </a:extLst>
            </p:cNvPr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4E87FC7-A843-44E9-A9D7-6DE95674C94D}"/>
                </a:ext>
              </a:extLst>
            </p:cNvPr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D44FD794-6212-4F28-AC12-48F403C7FC3D}"/>
                </a:ext>
              </a:extLst>
            </p:cNvPr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F2A1FA1-9518-4618-AC46-26BF0F698ECD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73008F-95BB-4D32-ABE3-703AF857173E}"/>
                </a:ext>
              </a:extLst>
            </p:cNvPr>
            <p:cNvSpPr/>
            <p:nvPr userDrawn="1"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77B6F1E0-62B4-4447-88F8-8117EAE7F6FB}"/>
                </a:ext>
              </a:extLst>
            </p:cNvPr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36EDFC1-969E-43D1-BAF7-51E08466C696}"/>
                </a:ext>
              </a:extLst>
            </p:cNvPr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5686E70-F60E-4D48-9177-562E1AC91B2F}"/>
                </a:ext>
              </a:extLst>
            </p:cNvPr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066A9AF-D132-41D1-A446-3EC3247E98AA}"/>
                </a:ext>
              </a:extLst>
            </p:cNvPr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67315145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D05C-9F40-4EA8-AEAF-9B40792D3408}" type="datetime3">
              <a:rPr lang="en-US" smtClean="0"/>
              <a:t>5 October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FF99F4-68F5-422E-A8B3-4C84C0904E26}"/>
              </a:ext>
            </a:extLst>
          </p:cNvPr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30D86F3-E4D2-4B57-A8EE-2B7161BEC537}"/>
                </a:ext>
              </a:extLst>
            </p:cNvPr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8C968F1-54B9-4176-85B3-90FFDD43F8D7}"/>
                </a:ext>
              </a:extLst>
            </p:cNvPr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72F46639-A6E5-4CE9-B997-C76B396C8205}"/>
                </a:ext>
              </a:extLst>
            </p:cNvPr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0E2B17BC-37FE-4AF1-BAF6-3DD9E2417F0C}"/>
                </a:ext>
              </a:extLst>
            </p:cNvPr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9ABCBE8-E774-4F73-9CD8-F3D0612BE831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D5B913F6-ACC1-4723-B0FF-94C5474F5EA0}"/>
                </a:ext>
              </a:extLst>
            </p:cNvPr>
            <p:cNvSpPr/>
            <p:nvPr userDrawn="1"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9C0FB17F-154E-4B12-A8BE-15B9D7165610}"/>
                </a:ext>
              </a:extLst>
            </p:cNvPr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463F0E19-6132-4942-92D4-F586C609B97E}"/>
                </a:ext>
              </a:extLst>
            </p:cNvPr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3AC3AFA-F51B-47C1-A080-343C53E8C0E2}"/>
                </a:ext>
              </a:extLst>
            </p:cNvPr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39942C9-0287-42F0-B55A-67D50983EF7A}"/>
                </a:ext>
              </a:extLst>
            </p:cNvPr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1970967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5514-A902-4050-B531-9D10E0313069}" type="datetime3">
              <a:rPr lang="en-US" smtClean="0"/>
              <a:t>5 October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7A3BDB-29E8-4B7F-BA92-AD569AB87A8F}"/>
              </a:ext>
            </a:extLst>
          </p:cNvPr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8194A91-62BB-4C02-A793-358A62283C66}"/>
                </a:ext>
              </a:extLst>
            </p:cNvPr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B07E1B-A652-4049-8AA2-1B55BDCE44DF}"/>
                </a:ext>
              </a:extLst>
            </p:cNvPr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5A4575A7-F756-4C7D-BBD6-EDBAF0D5E1AB}"/>
                </a:ext>
              </a:extLst>
            </p:cNvPr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9F3667B0-B5AB-4F06-8513-5857BF9CEBD6}"/>
                </a:ext>
              </a:extLst>
            </p:cNvPr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167B12EB-857B-478F-A100-44F28FD43E1A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6E0B2F85-6899-47C6-BC1E-3AE9AB4F2645}"/>
                </a:ext>
              </a:extLst>
            </p:cNvPr>
            <p:cNvSpPr/>
            <p:nvPr userDrawn="1"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37DEE861-BB8D-4072-A8A1-AE16D5C9569D}"/>
                </a:ext>
              </a:extLst>
            </p:cNvPr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E1F746E4-7262-4364-A449-C2618CC4EA97}"/>
                </a:ext>
              </a:extLst>
            </p:cNvPr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71B6F35-EAFB-42B0-A229-CD35525963F4}"/>
                </a:ext>
              </a:extLst>
            </p:cNvPr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BC8021C5-075B-432B-B0FE-A77A59EF666C}"/>
                </a:ext>
              </a:extLst>
            </p:cNvPr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001243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FF8E-AA47-410D-B7EF-C64FF885F83C}" type="datetime3">
              <a:rPr lang="en-US" smtClean="0"/>
              <a:t>5 October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0124A98-0BC4-40B0-A5FD-51CA172BCD43}"/>
              </a:ext>
            </a:extLst>
          </p:cNvPr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53B3930-3384-4F3C-BAFD-1815C7F5A746}"/>
                </a:ext>
              </a:extLst>
            </p:cNvPr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D18C132-89D8-440D-A066-DA02984562C4}"/>
                </a:ext>
              </a:extLst>
            </p:cNvPr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BB89522-3666-4F35-A42E-B43C0384869C}"/>
                </a:ext>
              </a:extLst>
            </p:cNvPr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E0FAD6E0-B371-42EC-81B9-DBDB567F3A74}"/>
                </a:ext>
              </a:extLst>
            </p:cNvPr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02389150-4AB5-4BDF-A967-FBAA9A098045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632615CE-A833-4425-BE43-EF5BC5853E82}"/>
                </a:ext>
              </a:extLst>
            </p:cNvPr>
            <p:cNvSpPr/>
            <p:nvPr userDrawn="1"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E1F0DCB6-FBC7-4DA3-8445-8987888EACA5}"/>
                </a:ext>
              </a:extLst>
            </p:cNvPr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CFC152E7-AEDC-4CF4-87AF-BF94B4631470}"/>
                </a:ext>
              </a:extLst>
            </p:cNvPr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2241300C-392C-47E5-8F88-A1F76196BC5F}"/>
                </a:ext>
              </a:extLst>
            </p:cNvPr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3992DAF-E16D-4EB5-9A4F-939BFABB0600}"/>
                </a:ext>
              </a:extLst>
            </p:cNvPr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60446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A69A-F2A2-467B-A6EC-B8F1288EA918}" type="datetime3">
              <a:rPr lang="en-US" smtClean="0"/>
              <a:t>5 October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432883-1ABE-4B97-95F1-20D0AC52B6A4}"/>
              </a:ext>
            </a:extLst>
          </p:cNvPr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7CDEF5-4BC2-4F46-B663-ED82E97E2625}"/>
                </a:ext>
              </a:extLst>
            </p:cNvPr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5569A48-49A8-4EEE-A766-5D88E32B1C91}"/>
                </a:ext>
              </a:extLst>
            </p:cNvPr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AF35E0AF-8C0B-44A2-80FE-FA86F631F966}"/>
                </a:ext>
              </a:extLst>
            </p:cNvPr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43192371-436B-46DE-887F-F401A716E528}"/>
                </a:ext>
              </a:extLst>
            </p:cNvPr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0D706145-3DEA-4BCB-B3B6-81A8C5B9AD4C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CC6E3F69-772C-4EE2-A861-5BA9C94E8AE6}"/>
                </a:ext>
              </a:extLst>
            </p:cNvPr>
            <p:cNvSpPr/>
            <p:nvPr userDrawn="1"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0F4B4324-C5FE-4C2D-9E98-B5A8BB3A097F}"/>
                </a:ext>
              </a:extLst>
            </p:cNvPr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BCC5810E-4B58-4771-B332-EF27F1CA28FC}"/>
                </a:ext>
              </a:extLst>
            </p:cNvPr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F8F591C4-B56F-45AF-9C5F-5E25882E8131}"/>
                </a:ext>
              </a:extLst>
            </p:cNvPr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6954832-AECD-49F0-9FB5-4723E565D08F}"/>
                </a:ext>
              </a:extLst>
            </p:cNvPr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6508905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1B273386-5C2E-4899-99D0-BAC4EBE070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793" b="9755"/>
          <a:stretch/>
        </p:blipFill>
        <p:spPr>
          <a:xfrm>
            <a:off x="0" y="1"/>
            <a:ext cx="12188824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8752835-A3D0-43A5-8690-DC20398029F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5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A69A-F2A2-467B-A6EC-B8F1288EA918}" type="datetime3">
              <a:rPr lang="en-US" smtClean="0"/>
              <a:t>5 October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C0FF29A-9323-4A47-8D82-73C29D4C6997}"/>
              </a:ext>
            </a:extLst>
          </p:cNvPr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64CA5D2-49C0-4CB9-BC99-011B917062D1}"/>
                </a:ext>
              </a:extLst>
            </p:cNvPr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492965D-B3D7-4AAA-BF17-B458317D3BE6}"/>
                </a:ext>
              </a:extLst>
            </p:cNvPr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9D62C701-7E7A-437B-A2AF-41E0976EC2ED}"/>
                </a:ext>
              </a:extLst>
            </p:cNvPr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80174D8F-CFF4-40C7-95A6-FCAA5BA9561B}"/>
                </a:ext>
              </a:extLst>
            </p:cNvPr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06A05DA-1B32-440F-A445-B8067522A04F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A9CEBFB0-C965-4711-AA11-85182528B4A0}"/>
                </a:ext>
              </a:extLst>
            </p:cNvPr>
            <p:cNvSpPr/>
            <p:nvPr userDrawn="1"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521A251C-EE1E-409E-A9B4-BB69814DEB14}"/>
                </a:ext>
              </a:extLst>
            </p:cNvPr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075A9F65-2188-4A34-9AAE-D36155C549C7}"/>
                </a:ext>
              </a:extLst>
            </p:cNvPr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76482D18-1495-421C-A144-E2D1E12B7E87}"/>
                </a:ext>
              </a:extLst>
            </p:cNvPr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132874E-532D-45C4-B021-EDCEEB3C2855}"/>
                </a:ext>
              </a:extLst>
            </p:cNvPr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871042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2019-10-05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1775025" y="561975"/>
            <a:ext cx="120215" cy="54864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alpha val="8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74B885-9DF9-42A0-AF50-8E3D97ED785F}"/>
              </a:ext>
            </a:extLst>
          </p:cNvPr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C36F8A5-ED7D-4B2A-A5D7-DA2F05CE3A3F}"/>
                </a:ext>
              </a:extLst>
            </p:cNvPr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D19B0AD-7858-4EE9-87CA-9E8BEC8388D4}"/>
                </a:ext>
              </a:extLst>
            </p:cNvPr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7D4A64E-C5E0-4C5C-8CA6-D8B53B634A6A}"/>
                </a:ext>
              </a:extLst>
            </p:cNvPr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6B6FC41-55FA-4401-A2BF-F6D465F20066}"/>
                </a:ext>
              </a:extLst>
            </p:cNvPr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E638FA57-41F5-4494-BA16-C2089EFFD33E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AF980E12-DA2B-4740-8D77-9C5BEDBC6362}"/>
                </a:ext>
              </a:extLst>
            </p:cNvPr>
            <p:cNvSpPr/>
            <p:nvPr userDrawn="1"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5D1FBB8-C09B-4FB0-82DD-5723164C148E}"/>
                </a:ext>
              </a:extLst>
            </p:cNvPr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6CA90F52-2DB4-4662-B1C1-0EC98C06B60D}"/>
                </a:ext>
              </a:extLst>
            </p:cNvPr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D7E3519-6B04-48CC-809A-8E55BF8B78B3}"/>
                </a:ext>
              </a:extLst>
            </p:cNvPr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DD631B-DA5E-49E6-8D6A-7B066DC7BC0C}"/>
                </a:ext>
              </a:extLst>
            </p:cNvPr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922652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02D1-4089-4585-B434-094FFD9D4A22}" type="datetime3">
              <a:rPr lang="en-US" smtClean="0"/>
              <a:t>5 October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F28D35F-6828-409A-9E0B-360E8443D975}"/>
              </a:ext>
            </a:extLst>
          </p:cNvPr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DFBB96D-4491-4C9F-A5AF-2FC368B58E4C}"/>
                </a:ext>
              </a:extLst>
            </p:cNvPr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63354F6-0678-40D6-9DEB-CC2FA9F38657}"/>
                </a:ext>
              </a:extLst>
            </p:cNvPr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D84E833F-1925-4E32-A05C-9302FD4483F9}"/>
                </a:ext>
              </a:extLst>
            </p:cNvPr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ABAD7F9A-AB84-4BDE-A535-DE493D30BE3C}"/>
                </a:ext>
              </a:extLst>
            </p:cNvPr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F9D40C2-8088-4B40-8997-366938E29EF2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22990BDF-5464-4891-BAB1-2707D56D4D7C}"/>
                </a:ext>
              </a:extLst>
            </p:cNvPr>
            <p:cNvSpPr/>
            <p:nvPr userDrawn="1"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153EB80-354F-4617-B5BC-BE7F59F91E61}"/>
                </a:ext>
              </a:extLst>
            </p:cNvPr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6044592B-8435-4A84-924D-AE4795715A93}"/>
                </a:ext>
              </a:extLst>
            </p:cNvPr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5C810CFE-5E2A-4065-984C-139C29B50D2B}"/>
                </a:ext>
              </a:extLst>
            </p:cNvPr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0286597-5C6F-4F56-AD80-9A9EA0121FCC}"/>
                </a:ext>
              </a:extLst>
            </p:cNvPr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686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2AE0-DE4C-45BD-A081-31E1DC47B532}" type="datetime3">
              <a:rPr lang="en-US" smtClean="0"/>
              <a:t>5 October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1F30B3-1FB4-4735-9933-41D4D35E03E0}"/>
              </a:ext>
            </a:extLst>
          </p:cNvPr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17D1E36-52E9-4A11-9040-AF8C71D6BAAA}"/>
                </a:ext>
              </a:extLst>
            </p:cNvPr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0EA5268-A246-4D97-A373-18C355238C61}"/>
                </a:ext>
              </a:extLst>
            </p:cNvPr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5A73E94A-9A03-439A-8105-1C40030F275E}"/>
                </a:ext>
              </a:extLst>
            </p:cNvPr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5122D5C-3093-4079-BA7E-81991571E927}"/>
                </a:ext>
              </a:extLst>
            </p:cNvPr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9483335-6588-47E7-A509-D36574486E8D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B5DDACB-7A94-4E65-96BA-AA257FEB52C1}"/>
                </a:ext>
              </a:extLst>
            </p:cNvPr>
            <p:cNvSpPr/>
            <p:nvPr userDrawn="1"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9D14999-371D-438D-90F9-EC4431372B80}"/>
                </a:ext>
              </a:extLst>
            </p:cNvPr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05ED1CF5-E5C2-4575-BF36-EFA3433DECD3}"/>
                </a:ext>
              </a:extLst>
            </p:cNvPr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8DC5582-2DA5-4DFB-8FC0-D466834456B1}"/>
                </a:ext>
              </a:extLst>
            </p:cNvPr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6BE52F6-D1A3-458B-B5DC-74848ABF634C}"/>
                </a:ext>
              </a:extLst>
            </p:cNvPr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05839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4052-D798-4442-B808-95B4C96C2496}" type="datetime3">
              <a:rPr lang="en-US" smtClean="0"/>
              <a:t>5 October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E81775-EF9D-4E27-88FF-72B47550EEFA}"/>
              </a:ext>
            </a:extLst>
          </p:cNvPr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112813C-9339-47B6-BE1A-F61B1185C96C}"/>
                </a:ext>
              </a:extLst>
            </p:cNvPr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925ACE5-3F20-4FE5-82CF-F0E678E6C005}"/>
                </a:ext>
              </a:extLst>
            </p:cNvPr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23">
              <a:extLst>
                <a:ext uri="{FF2B5EF4-FFF2-40B4-BE49-F238E27FC236}">
                  <a16:creationId xmlns:a16="http://schemas.microsoft.com/office/drawing/2014/main" id="{A2727365-4F50-495D-825B-108AD10C677E}"/>
                </a:ext>
              </a:extLst>
            </p:cNvPr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25">
              <a:extLst>
                <a:ext uri="{FF2B5EF4-FFF2-40B4-BE49-F238E27FC236}">
                  <a16:creationId xmlns:a16="http://schemas.microsoft.com/office/drawing/2014/main" id="{DFA14316-276B-49A1-883E-3FCAB6FF81CA}"/>
                </a:ext>
              </a:extLst>
            </p:cNvPr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8EED0E92-5C22-4E03-ABEB-4C114E918ABE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7">
              <a:extLst>
                <a:ext uri="{FF2B5EF4-FFF2-40B4-BE49-F238E27FC236}">
                  <a16:creationId xmlns:a16="http://schemas.microsoft.com/office/drawing/2014/main" id="{8BFE25EC-7507-4391-BF4E-41C4CF93830B}"/>
                </a:ext>
              </a:extLst>
            </p:cNvPr>
            <p:cNvSpPr/>
            <p:nvPr userDrawn="1"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8">
              <a:extLst>
                <a:ext uri="{FF2B5EF4-FFF2-40B4-BE49-F238E27FC236}">
                  <a16:creationId xmlns:a16="http://schemas.microsoft.com/office/drawing/2014/main" id="{3404CEA9-D5B9-4CF3-B8BB-F994F69D6905}"/>
                </a:ext>
              </a:extLst>
            </p:cNvPr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9">
              <a:extLst>
                <a:ext uri="{FF2B5EF4-FFF2-40B4-BE49-F238E27FC236}">
                  <a16:creationId xmlns:a16="http://schemas.microsoft.com/office/drawing/2014/main" id="{0653AF0B-6A3C-4F09-B665-0805466633ED}"/>
                </a:ext>
              </a:extLst>
            </p:cNvPr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50936DB-55F8-4B28-8392-8B5829D5CEC6}"/>
                </a:ext>
              </a:extLst>
            </p:cNvPr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8FD5A0-B14B-4837-841B-0B21C2FBE85E}"/>
                </a:ext>
              </a:extLst>
            </p:cNvPr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6181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9C17-4D01-4E95-A466-99734125C03D}" type="datetime3">
              <a:rPr lang="en-US" smtClean="0"/>
              <a:t>5 October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947607-99DB-476C-B103-B78F31450242}"/>
              </a:ext>
            </a:extLst>
          </p:cNvPr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9107895-A30F-4451-8485-6FC4558F4BAD}"/>
                </a:ext>
              </a:extLst>
            </p:cNvPr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7BBEA0-74BD-41A5-A3AE-7E26983A2EA8}"/>
                </a:ext>
              </a:extLst>
            </p:cNvPr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6A69CBEB-0F77-4738-848A-F259EF570C5A}"/>
                </a:ext>
              </a:extLst>
            </p:cNvPr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5">
              <a:extLst>
                <a:ext uri="{FF2B5EF4-FFF2-40B4-BE49-F238E27FC236}">
                  <a16:creationId xmlns:a16="http://schemas.microsoft.com/office/drawing/2014/main" id="{D1FA5A37-45CC-475E-8B91-58087ADB8A17}"/>
                </a:ext>
              </a:extLst>
            </p:cNvPr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D9D5E6B-1ABE-462A-90D8-19A6023F81E0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7">
              <a:extLst>
                <a:ext uri="{FF2B5EF4-FFF2-40B4-BE49-F238E27FC236}">
                  <a16:creationId xmlns:a16="http://schemas.microsoft.com/office/drawing/2014/main" id="{F64AA873-5A6E-42A9-8E85-FAAFD85E6FEB}"/>
                </a:ext>
              </a:extLst>
            </p:cNvPr>
            <p:cNvSpPr/>
            <p:nvPr userDrawn="1"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8">
              <a:extLst>
                <a:ext uri="{FF2B5EF4-FFF2-40B4-BE49-F238E27FC236}">
                  <a16:creationId xmlns:a16="http://schemas.microsoft.com/office/drawing/2014/main" id="{9B7C9501-B520-4B34-AB2C-1670E05DD80F}"/>
                </a:ext>
              </a:extLst>
            </p:cNvPr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9">
              <a:extLst>
                <a:ext uri="{FF2B5EF4-FFF2-40B4-BE49-F238E27FC236}">
                  <a16:creationId xmlns:a16="http://schemas.microsoft.com/office/drawing/2014/main" id="{6F896BD2-FB8F-482F-A11D-A30FDC2C9CBC}"/>
                </a:ext>
              </a:extLst>
            </p:cNvPr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B23CDC79-9DD9-4519-9094-18FFB34E9992}"/>
                </a:ext>
              </a:extLst>
            </p:cNvPr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626A6B0-1275-454A-AA76-31AE9682B1E1}"/>
                </a:ext>
              </a:extLst>
            </p:cNvPr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32796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17E1-A3A4-4DC3-BBDB-4D4FF4047266}" type="datetime3">
              <a:rPr lang="en-US" smtClean="0"/>
              <a:t>5 October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1304B59-2A22-4756-B31D-F3819773DACE}"/>
              </a:ext>
            </a:extLst>
          </p:cNvPr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D8DDF45-CFFC-4B59-93AE-1ACD1E5D6AAC}"/>
                </a:ext>
              </a:extLst>
            </p:cNvPr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97B6DDA-2198-4CD5-901E-52217C54388E}"/>
                </a:ext>
              </a:extLst>
            </p:cNvPr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A2BE953-C4C6-4BC8-87E9-2861EB2666D8}"/>
                </a:ext>
              </a:extLst>
            </p:cNvPr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23B30B33-4914-4B43-877B-B281824E8F71}"/>
                </a:ext>
              </a:extLst>
            </p:cNvPr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412276F-CA0B-442F-9704-4C979D007E76}"/>
                </a:ext>
              </a:extLst>
            </p:cNvPr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B618349E-3A83-4E0B-95E0-09D251A7BB4C}"/>
                </a:ext>
              </a:extLst>
            </p:cNvPr>
            <p:cNvSpPr/>
            <p:nvPr userDrawn="1"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A5A885A6-CF8E-4642-B669-8F7F622C597A}"/>
                </a:ext>
              </a:extLst>
            </p:cNvPr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5CCBAF7B-3CF6-4D6B-A2F5-ED5BAAC360F6}"/>
                </a:ext>
              </a:extLst>
            </p:cNvPr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1544574-963A-4A19-AD69-604107095A56}"/>
                </a:ext>
              </a:extLst>
            </p:cNvPr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9A55A7C-2394-439D-8BC0-2D1196ACD615}"/>
                </a:ext>
              </a:extLst>
            </p:cNvPr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70820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9D05C-9F40-4EA8-AEAF-9B40792D3408}" type="datetime3">
              <a:rPr lang="en-US" smtClean="0"/>
              <a:t>5 October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CC7646-A3C1-4369-BBA0-4B16B4A084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7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31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290058"/>
            <a:ext cx="7766936" cy="1646302"/>
          </a:xfrm>
        </p:spPr>
        <p:txBody>
          <a:bodyPr/>
          <a:lstStyle/>
          <a:p>
            <a:r>
              <a:rPr lang="EN-US" dirty="0"/>
              <a:t>X1051 Design Specifications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936357"/>
            <a:ext cx="7766936" cy="1096899"/>
          </a:xfrm>
        </p:spPr>
        <p:txBody>
          <a:bodyPr/>
          <a:lstStyle/>
          <a:p>
            <a:r>
              <a:rPr lang="en-US"/>
              <a:t>Design Proposal Presentation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Miriam Graham, VP Marketing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930" y="2440086"/>
            <a:ext cx="4598347" cy="306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>
        <p14:prism isContent="1"/>
      </p:transition>
    </mc:Choice>
    <mc:Fallback xmlns="">
      <p:transition spd="slow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Content Placeholder 3">
            <a:extLst>
              <a:ext uri="{FF2B5EF4-FFF2-40B4-BE49-F238E27FC236}">
                <a16:creationId xmlns:a16="http://schemas.microsoft.com/office/drawing/2014/main" id="{8D955F9C-8B00-4FE6-83BA-0D6B2D2B55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0969930"/>
              </p:ext>
            </p:extLst>
          </p:nvPr>
        </p:nvGraphicFramePr>
        <p:xfrm>
          <a:off x="-1004911" y="546100"/>
          <a:ext cx="12322222" cy="577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D47C4DA0-4439-452A-A8CF-A66431F4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3656" y="2802218"/>
            <a:ext cx="2605089" cy="1376082"/>
          </a:xfrm>
        </p:spPr>
        <p:txBody>
          <a:bodyPr/>
          <a:lstStyle/>
          <a:p>
            <a:pPr algn="ctr"/>
            <a:r>
              <a:rPr lang="en-US" dirty="0"/>
              <a:t>Project scope</a:t>
            </a:r>
          </a:p>
        </p:txBody>
      </p:sp>
    </p:spTree>
    <p:extLst>
      <p:ext uri="{BB962C8B-B14F-4D97-AF65-F5344CB8AC3E}">
        <p14:creationId xmlns:p14="http://schemas.microsoft.com/office/powerpoint/2010/main" val="47091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000">
        <p14:conveyor dir="l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B3989165-D8E5-4E21-9E10-78019842AD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6">
                                            <p:graphicEl>
                                              <a:dgm id="{B3989165-D8E5-4E21-9E10-78019842AD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33742EC3-2472-4AD7-8094-46E1F9F1EE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66">
                                            <p:graphicEl>
                                              <a:dgm id="{33742EC3-2472-4AD7-8094-46E1F9F1EE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1F91243F-9A32-422F-8C9A-4D9E06D7F5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66">
                                            <p:graphicEl>
                                              <a:dgm id="{1F91243F-9A32-422F-8C9A-4D9E06D7F5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EC69EBDC-E4E9-45A4-BA5F-06D1C0D0A6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66">
                                            <p:graphicEl>
                                              <a:dgm id="{EC69EBDC-E4E9-45A4-BA5F-06D1C0D0A6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3CD35E66-F73B-4B00-ACC5-4AB913DF9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66">
                                            <p:graphicEl>
                                              <a:dgm id="{3CD35E66-F73B-4B00-ACC5-4AB913DF9E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BB600463-65BA-400E-850B-845768327B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66">
                                            <p:graphicEl>
                                              <a:dgm id="{BB600463-65BA-400E-850B-845768327B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97CDD4A3-25E1-4F9D-9AC7-5FDA31B111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66">
                                            <p:graphicEl>
                                              <a:dgm id="{97CDD4A3-25E1-4F9D-9AC7-5FDA31B111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graphicEl>
                                              <a:dgm id="{AFD1231E-5014-4F89-9D94-62BA99EBA4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66">
                                            <p:graphicEl>
                                              <a:dgm id="{AFD1231E-5014-4F89-9D94-62BA99EBA4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6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7E70C2-C6B5-4500-9BFA-6EAD68DF3567}"/>
              </a:ext>
            </a:extLst>
          </p:cNvPr>
          <p:cNvGrpSpPr/>
          <p:nvPr/>
        </p:nvGrpSpPr>
        <p:grpSpPr>
          <a:xfrm>
            <a:off x="6026101" y="1033209"/>
            <a:ext cx="1284871" cy="1283331"/>
            <a:chOff x="6026101" y="1661859"/>
            <a:chExt cx="1284871" cy="128333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8BB032F-1C9B-45CB-9416-A3F8D2AE28A7}"/>
                </a:ext>
              </a:extLst>
            </p:cNvPr>
            <p:cNvSpPr/>
            <p:nvPr/>
          </p:nvSpPr>
          <p:spPr>
            <a:xfrm>
              <a:off x="6375491" y="2013673"/>
              <a:ext cx="577127" cy="577127"/>
            </a:xfrm>
            <a:prstGeom prst="ellipse">
              <a:avLst/>
            </a:prstGeom>
            <a:solidFill>
              <a:srgbClr val="00B294">
                <a:alpha val="29000"/>
              </a:srgbClr>
            </a:solidFill>
            <a:ln>
              <a:solidFill>
                <a:schemeClr val="bg1"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DAEECF3-603F-4ED3-91CC-04C2195AFD29}"/>
                </a:ext>
              </a:extLst>
            </p:cNvPr>
            <p:cNvGrpSpPr/>
            <p:nvPr/>
          </p:nvGrpSpPr>
          <p:grpSpPr>
            <a:xfrm>
              <a:off x="6026101" y="1661859"/>
              <a:ext cx="1284871" cy="1283331"/>
              <a:chOff x="863354" y="1826583"/>
              <a:chExt cx="1284871" cy="128333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A6ED268-198E-43F5-9AFE-2736D440FF5F}"/>
                  </a:ext>
                </a:extLst>
              </p:cNvPr>
              <p:cNvGrpSpPr/>
              <p:nvPr/>
            </p:nvGrpSpPr>
            <p:grpSpPr>
              <a:xfrm>
                <a:off x="863354" y="1826583"/>
                <a:ext cx="1283330" cy="1283330"/>
                <a:chOff x="863354" y="1826583"/>
                <a:chExt cx="1283330" cy="1283330"/>
              </a:xfrm>
            </p:grpSpPr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6EA9C153-C5C9-4E70-8791-216DBEA306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5019" y="1826583"/>
                  <a:ext cx="0" cy="1283330"/>
                </a:xfrm>
                <a:prstGeom prst="line">
                  <a:avLst/>
                </a:prstGeom>
                <a:ln w="41275">
                  <a:solidFill>
                    <a:schemeClr val="bg1">
                      <a:alpha val="27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828C24C0-9CCF-446E-B8E0-154CAA886C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05019" y="1826583"/>
                  <a:ext cx="0" cy="1283330"/>
                </a:xfrm>
                <a:prstGeom prst="line">
                  <a:avLst/>
                </a:prstGeom>
                <a:ln w="41275">
                  <a:solidFill>
                    <a:schemeClr val="bg1">
                      <a:alpha val="27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085CDA-91BF-4E62-BD37-48C391A07B85}"/>
                  </a:ext>
                </a:extLst>
              </p:cNvPr>
              <p:cNvGrpSpPr/>
              <p:nvPr/>
            </p:nvGrpSpPr>
            <p:grpSpPr>
              <a:xfrm rot="2700000">
                <a:off x="863354" y="1826583"/>
                <a:ext cx="1283330" cy="1283330"/>
                <a:chOff x="863354" y="1826583"/>
                <a:chExt cx="1283330" cy="1283330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49F4B9CE-9E69-43F5-8573-A5D2E0AEDB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5019" y="1826583"/>
                  <a:ext cx="0" cy="1283330"/>
                </a:xfrm>
                <a:prstGeom prst="line">
                  <a:avLst/>
                </a:prstGeom>
                <a:ln w="41275">
                  <a:solidFill>
                    <a:schemeClr val="bg1">
                      <a:alpha val="27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4D883F7D-048E-4278-A515-4C69E23130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05019" y="1826583"/>
                  <a:ext cx="0" cy="1283330"/>
                </a:xfrm>
                <a:prstGeom prst="line">
                  <a:avLst/>
                </a:prstGeom>
                <a:ln w="41275">
                  <a:solidFill>
                    <a:schemeClr val="bg1">
                      <a:alpha val="27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C3AB300-0414-469D-9AB5-39F381EFDF21}"/>
                  </a:ext>
                </a:extLst>
              </p:cNvPr>
              <p:cNvGrpSpPr/>
              <p:nvPr/>
            </p:nvGrpSpPr>
            <p:grpSpPr>
              <a:xfrm rot="1483496">
                <a:off x="863354" y="1826583"/>
                <a:ext cx="1283330" cy="1283330"/>
                <a:chOff x="863354" y="1826583"/>
                <a:chExt cx="1283330" cy="1283330"/>
              </a:xfrm>
            </p:grpSpPr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B207936C-19C6-44A6-A2EB-F6FE249EB7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5019" y="1826583"/>
                  <a:ext cx="0" cy="1283330"/>
                </a:xfrm>
                <a:prstGeom prst="line">
                  <a:avLst/>
                </a:prstGeom>
                <a:ln w="41275">
                  <a:solidFill>
                    <a:schemeClr val="bg1">
                      <a:alpha val="27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399BC8B-6DF2-4606-AFB0-BC0563AB6C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05019" y="1826583"/>
                  <a:ext cx="0" cy="1283330"/>
                </a:xfrm>
                <a:prstGeom prst="line">
                  <a:avLst/>
                </a:prstGeom>
                <a:ln w="41275">
                  <a:solidFill>
                    <a:schemeClr val="bg1">
                      <a:alpha val="27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4E0E321-E387-4756-A7C2-B657571ADFEF}"/>
                  </a:ext>
                </a:extLst>
              </p:cNvPr>
              <p:cNvGrpSpPr/>
              <p:nvPr/>
            </p:nvGrpSpPr>
            <p:grpSpPr>
              <a:xfrm rot="20116504" flipH="1">
                <a:off x="864895" y="1826584"/>
                <a:ext cx="1283330" cy="1283330"/>
                <a:chOff x="863354" y="1826583"/>
                <a:chExt cx="1283330" cy="1283330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71DBD078-92C5-4B92-98ED-5321C99D3C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5019" y="1826583"/>
                  <a:ext cx="0" cy="1283330"/>
                </a:xfrm>
                <a:prstGeom prst="line">
                  <a:avLst/>
                </a:prstGeom>
                <a:ln w="41275">
                  <a:solidFill>
                    <a:schemeClr val="bg1">
                      <a:alpha val="27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B6E1F1AE-178A-433F-9C58-C5B5322279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05019" y="1826583"/>
                  <a:ext cx="0" cy="1283330"/>
                </a:xfrm>
                <a:prstGeom prst="line">
                  <a:avLst/>
                </a:prstGeom>
                <a:ln w="41275">
                  <a:solidFill>
                    <a:schemeClr val="bg1">
                      <a:alpha val="27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D50AC27F-5947-4EEB-9716-F4394F01E02B}"/>
              </a:ext>
            </a:extLst>
          </p:cNvPr>
          <p:cNvSpPr/>
          <p:nvPr/>
        </p:nvSpPr>
        <p:spPr>
          <a:xfrm rot="3002526">
            <a:off x="8665160" y="4004864"/>
            <a:ext cx="430368" cy="430368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38CDA58-4CEB-4AEB-A775-B0C192A903EE}"/>
              </a:ext>
            </a:extLst>
          </p:cNvPr>
          <p:cNvSpPr/>
          <p:nvPr/>
        </p:nvSpPr>
        <p:spPr>
          <a:xfrm rot="3123786">
            <a:off x="4747846" y="2321169"/>
            <a:ext cx="269631" cy="269631"/>
          </a:xfrm>
          <a:prstGeom prst="ellipse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82FE0C-A058-4A4F-99ED-B81A30F5231A}"/>
              </a:ext>
            </a:extLst>
          </p:cNvPr>
          <p:cNvSpPr/>
          <p:nvPr/>
        </p:nvSpPr>
        <p:spPr>
          <a:xfrm rot="4500000">
            <a:off x="2974376" y="1230581"/>
            <a:ext cx="425475" cy="425475"/>
          </a:xfrm>
          <a:prstGeom prst="ellipse">
            <a:avLst/>
          </a:prstGeom>
          <a:solidFill>
            <a:srgbClr val="00B294">
              <a:alpha val="29000"/>
            </a:srgbClr>
          </a:solidFill>
          <a:ln>
            <a:solidFill>
              <a:srgbClr val="00B2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E27A8C-426D-43F9-A2CF-62DB830FFBF7}"/>
              </a:ext>
            </a:extLst>
          </p:cNvPr>
          <p:cNvSpPr txBox="1"/>
          <p:nvPr/>
        </p:nvSpPr>
        <p:spPr>
          <a:xfrm>
            <a:off x="3753964" y="3833160"/>
            <a:ext cx="4684073" cy="15757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Emotional connection is key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The right connection inspires brand loyalty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</a:rPr>
              <a:t>It’s time to break new ground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C7DC965-B603-4003-83EA-666C622B3381}"/>
              </a:ext>
            </a:extLst>
          </p:cNvPr>
          <p:cNvCxnSpPr>
            <a:cxnSpLocks/>
            <a:stCxn id="23" idx="2"/>
            <a:endCxn id="9" idx="5"/>
          </p:cNvCxnSpPr>
          <p:nvPr/>
        </p:nvCxnSpPr>
        <p:spPr>
          <a:xfrm flipH="1" flipV="1">
            <a:off x="6868100" y="1877632"/>
            <a:ext cx="1874048" cy="2177474"/>
          </a:xfrm>
          <a:prstGeom prst="line">
            <a:avLst/>
          </a:prstGeom>
          <a:ln>
            <a:gradFill>
              <a:gsLst>
                <a:gs pos="8000">
                  <a:schemeClr val="bg1">
                    <a:alpha val="28000"/>
                  </a:schemeClr>
                </a:gs>
                <a:gs pos="100000">
                  <a:srgbClr val="00B29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0061F0-2A57-4D54-96E0-F1BD5112A4BE}"/>
              </a:ext>
            </a:extLst>
          </p:cNvPr>
          <p:cNvCxnSpPr>
            <a:cxnSpLocks/>
            <a:stCxn id="24" idx="3"/>
            <a:endCxn id="25" idx="7"/>
          </p:cNvCxnSpPr>
          <p:nvPr/>
        </p:nvCxnSpPr>
        <p:spPr>
          <a:xfrm flipH="1" flipV="1">
            <a:off x="3371350" y="1549688"/>
            <a:ext cx="1377520" cy="889719"/>
          </a:xfrm>
          <a:prstGeom prst="line">
            <a:avLst/>
          </a:prstGeom>
          <a:ln>
            <a:gradFill>
              <a:gsLst>
                <a:gs pos="8000">
                  <a:schemeClr val="bg1"/>
                </a:gs>
                <a:gs pos="100000">
                  <a:srgbClr val="00B29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2D73226-6D34-43DD-9141-ACEF62863056}"/>
              </a:ext>
            </a:extLst>
          </p:cNvPr>
          <p:cNvCxnSpPr>
            <a:cxnSpLocks/>
            <a:stCxn id="24" idx="7"/>
            <a:endCxn id="9" idx="2"/>
          </p:cNvCxnSpPr>
          <p:nvPr/>
        </p:nvCxnSpPr>
        <p:spPr>
          <a:xfrm flipV="1">
            <a:off x="5016453" y="1673587"/>
            <a:ext cx="1359038" cy="798975"/>
          </a:xfrm>
          <a:prstGeom prst="line">
            <a:avLst/>
          </a:prstGeom>
          <a:ln>
            <a:gradFill>
              <a:gsLst>
                <a:gs pos="8000">
                  <a:schemeClr val="bg1"/>
                </a:gs>
                <a:gs pos="100000">
                  <a:srgbClr val="00B29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2A27E46-E65A-4733-8A4F-F9559FB5EEBD}"/>
              </a:ext>
            </a:extLst>
          </p:cNvPr>
          <p:cNvSpPr/>
          <p:nvPr/>
        </p:nvSpPr>
        <p:spPr>
          <a:xfrm rot="938378">
            <a:off x="1443998" y="3028266"/>
            <a:ext cx="832339" cy="832339"/>
          </a:xfrm>
          <a:prstGeom prst="ellipse">
            <a:avLst/>
          </a:prstGeom>
          <a:solidFill>
            <a:srgbClr val="00B294">
              <a:alpha val="29000"/>
            </a:srgbClr>
          </a:solidFill>
          <a:ln>
            <a:solidFill>
              <a:srgbClr val="00B2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EA17C35-3BA9-45AD-B378-D404C0098A24}"/>
              </a:ext>
            </a:extLst>
          </p:cNvPr>
          <p:cNvCxnSpPr>
            <a:cxnSpLocks/>
            <a:stCxn id="24" idx="4"/>
            <a:endCxn id="30" idx="7"/>
          </p:cNvCxnSpPr>
          <p:nvPr/>
        </p:nvCxnSpPr>
        <p:spPr>
          <a:xfrm flipH="1">
            <a:off x="2222882" y="2538869"/>
            <a:ext cx="2553452" cy="701518"/>
          </a:xfrm>
          <a:prstGeom prst="line">
            <a:avLst/>
          </a:prstGeom>
          <a:ln>
            <a:gradFill>
              <a:gsLst>
                <a:gs pos="8000">
                  <a:schemeClr val="bg1"/>
                </a:gs>
                <a:gs pos="100000">
                  <a:srgbClr val="00B29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A3FF89D-75ED-42EF-878C-DD78357E299C}"/>
              </a:ext>
            </a:extLst>
          </p:cNvPr>
          <p:cNvSpPr/>
          <p:nvPr/>
        </p:nvSpPr>
        <p:spPr>
          <a:xfrm rot="5009864">
            <a:off x="9503479" y="1246507"/>
            <a:ext cx="565800" cy="565800"/>
          </a:xfrm>
          <a:prstGeom prst="ellipse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29A4445-CE35-4C3D-A3F6-94A02769D53F}"/>
              </a:ext>
            </a:extLst>
          </p:cNvPr>
          <p:cNvCxnSpPr>
            <a:cxnSpLocks/>
            <a:stCxn id="32" idx="4"/>
            <a:endCxn id="9" idx="6"/>
          </p:cNvCxnSpPr>
          <p:nvPr/>
        </p:nvCxnSpPr>
        <p:spPr>
          <a:xfrm flipH="1">
            <a:off x="6952618" y="1561443"/>
            <a:ext cx="2552681" cy="112144"/>
          </a:xfrm>
          <a:prstGeom prst="line">
            <a:avLst/>
          </a:prstGeom>
          <a:ln>
            <a:gradFill>
              <a:gsLst>
                <a:gs pos="8000">
                  <a:schemeClr val="bg1">
                    <a:alpha val="12000"/>
                  </a:schemeClr>
                </a:gs>
                <a:gs pos="100000">
                  <a:srgbClr val="00B29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62BE9EB-37DB-490B-84DE-1A62C358921B}"/>
              </a:ext>
            </a:extLst>
          </p:cNvPr>
          <p:cNvGrpSpPr/>
          <p:nvPr/>
        </p:nvGrpSpPr>
        <p:grpSpPr>
          <a:xfrm rot="20945151">
            <a:off x="3499608" y="5176012"/>
            <a:ext cx="695660" cy="694826"/>
            <a:chOff x="6026101" y="1661859"/>
            <a:chExt cx="1284871" cy="1283331"/>
          </a:xfrm>
          <a:solidFill>
            <a:schemeClr val="bg1">
              <a:alpha val="16000"/>
            </a:schemeClr>
          </a:solidFill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57D854D-937A-4F99-AC88-21D4256AA6CD}"/>
                </a:ext>
              </a:extLst>
            </p:cNvPr>
            <p:cNvSpPr/>
            <p:nvPr/>
          </p:nvSpPr>
          <p:spPr>
            <a:xfrm>
              <a:off x="6375491" y="2013673"/>
              <a:ext cx="577127" cy="577127"/>
            </a:xfrm>
            <a:prstGeom prst="ellipse">
              <a:avLst/>
            </a:prstGeom>
            <a:grpFill/>
            <a:ln>
              <a:solidFill>
                <a:schemeClr val="bg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3133E73-036B-4351-BDA9-B83829D4CE6A}"/>
                </a:ext>
              </a:extLst>
            </p:cNvPr>
            <p:cNvGrpSpPr/>
            <p:nvPr/>
          </p:nvGrpSpPr>
          <p:grpSpPr>
            <a:xfrm>
              <a:off x="6026101" y="1661859"/>
              <a:ext cx="1284871" cy="1283331"/>
              <a:chOff x="863354" y="1826583"/>
              <a:chExt cx="1284871" cy="1283331"/>
            </a:xfrm>
            <a:grpFill/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FA43250-48E4-443B-851E-03FD62F7F66A}"/>
                  </a:ext>
                </a:extLst>
              </p:cNvPr>
              <p:cNvGrpSpPr/>
              <p:nvPr/>
            </p:nvGrpSpPr>
            <p:grpSpPr>
              <a:xfrm>
                <a:off x="863354" y="1826583"/>
                <a:ext cx="1283330" cy="1283330"/>
                <a:chOff x="863354" y="1826583"/>
                <a:chExt cx="1283330" cy="1283330"/>
              </a:xfrm>
              <a:grpFill/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1A0FD384-1413-4EBC-8826-2E32E4ED72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5019" y="1826583"/>
                  <a:ext cx="0" cy="1283330"/>
                </a:xfrm>
                <a:prstGeom prst="line">
                  <a:avLst/>
                </a:prstGeom>
                <a:grpFill/>
                <a:ln w="41275">
                  <a:solidFill>
                    <a:schemeClr val="bg1">
                      <a:alpha val="4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930DBEAF-0A40-479C-8307-E209B835CD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05019" y="1826583"/>
                  <a:ext cx="0" cy="1283330"/>
                </a:xfrm>
                <a:prstGeom prst="line">
                  <a:avLst/>
                </a:prstGeom>
                <a:grpFill/>
                <a:ln w="41275">
                  <a:solidFill>
                    <a:schemeClr val="bg1">
                      <a:alpha val="4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ECEC8EE-AC29-49F0-AD41-94401EC459A7}"/>
                  </a:ext>
                </a:extLst>
              </p:cNvPr>
              <p:cNvGrpSpPr/>
              <p:nvPr/>
            </p:nvGrpSpPr>
            <p:grpSpPr>
              <a:xfrm rot="2700000">
                <a:off x="863354" y="1826583"/>
                <a:ext cx="1283330" cy="1283330"/>
                <a:chOff x="863354" y="1826583"/>
                <a:chExt cx="1283330" cy="1283330"/>
              </a:xfrm>
              <a:grpFill/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7BCD9439-11CA-4128-A7BC-17E16C1AE2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5019" y="1826583"/>
                  <a:ext cx="0" cy="1283330"/>
                </a:xfrm>
                <a:prstGeom prst="line">
                  <a:avLst/>
                </a:prstGeom>
                <a:grpFill/>
                <a:ln w="41275">
                  <a:solidFill>
                    <a:schemeClr val="bg1">
                      <a:alpha val="4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400FC97E-220E-40F4-832D-245DAC1CE7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05019" y="1826583"/>
                  <a:ext cx="0" cy="1283330"/>
                </a:xfrm>
                <a:prstGeom prst="line">
                  <a:avLst/>
                </a:prstGeom>
                <a:grpFill/>
                <a:ln w="41275">
                  <a:solidFill>
                    <a:schemeClr val="bg1">
                      <a:alpha val="4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A78E5F94-6672-4047-B5A3-5D63E76A710A}"/>
                  </a:ext>
                </a:extLst>
              </p:cNvPr>
              <p:cNvGrpSpPr/>
              <p:nvPr/>
            </p:nvGrpSpPr>
            <p:grpSpPr>
              <a:xfrm rot="1483496">
                <a:off x="863354" y="1826583"/>
                <a:ext cx="1283330" cy="1283330"/>
                <a:chOff x="863354" y="1826583"/>
                <a:chExt cx="1283330" cy="1283330"/>
              </a:xfrm>
              <a:grpFill/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435356A7-9F07-42BD-BDA4-8B50BCD5A0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5019" y="1826583"/>
                  <a:ext cx="0" cy="1283330"/>
                </a:xfrm>
                <a:prstGeom prst="line">
                  <a:avLst/>
                </a:prstGeom>
                <a:grpFill/>
                <a:ln w="41275">
                  <a:solidFill>
                    <a:schemeClr val="bg1">
                      <a:alpha val="4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FFA6C88B-EA52-4FCC-8280-2639F89210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05019" y="1826583"/>
                  <a:ext cx="0" cy="1283330"/>
                </a:xfrm>
                <a:prstGeom prst="line">
                  <a:avLst/>
                </a:prstGeom>
                <a:grpFill/>
                <a:ln w="41275">
                  <a:solidFill>
                    <a:schemeClr val="bg1">
                      <a:alpha val="4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493B36D-A01F-49DF-85CC-1401E86351E5}"/>
                  </a:ext>
                </a:extLst>
              </p:cNvPr>
              <p:cNvGrpSpPr/>
              <p:nvPr/>
            </p:nvGrpSpPr>
            <p:grpSpPr>
              <a:xfrm rot="20116504" flipH="1">
                <a:off x="864895" y="1826584"/>
                <a:ext cx="1283330" cy="1283330"/>
                <a:chOff x="863354" y="1826583"/>
                <a:chExt cx="1283330" cy="1283330"/>
              </a:xfrm>
              <a:grpFill/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EBC2CF99-6BD5-47B8-8499-AFF563C292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5019" y="1826583"/>
                  <a:ext cx="0" cy="1283330"/>
                </a:xfrm>
                <a:prstGeom prst="line">
                  <a:avLst/>
                </a:prstGeom>
                <a:grpFill/>
                <a:ln w="41275">
                  <a:solidFill>
                    <a:schemeClr val="bg1">
                      <a:alpha val="4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63D25810-A3D9-42E4-AEAC-3B2773BC3B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05019" y="1826583"/>
                  <a:ext cx="0" cy="1283330"/>
                </a:xfrm>
                <a:prstGeom prst="line">
                  <a:avLst/>
                </a:prstGeom>
                <a:grpFill/>
                <a:ln w="41275">
                  <a:solidFill>
                    <a:schemeClr val="bg1">
                      <a:alpha val="4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0A682CF-C468-45A7-B36A-D04ABB2C22E2}"/>
              </a:ext>
            </a:extLst>
          </p:cNvPr>
          <p:cNvCxnSpPr>
            <a:cxnSpLocks/>
            <a:stCxn id="24" idx="5"/>
            <a:endCxn id="35" idx="7"/>
          </p:cNvCxnSpPr>
          <p:nvPr/>
        </p:nvCxnSpPr>
        <p:spPr>
          <a:xfrm flipH="1">
            <a:off x="3932483" y="2589776"/>
            <a:ext cx="933601" cy="2804030"/>
          </a:xfrm>
          <a:prstGeom prst="line">
            <a:avLst/>
          </a:prstGeom>
          <a:ln>
            <a:gradFill>
              <a:gsLst>
                <a:gs pos="8000">
                  <a:schemeClr val="bg1">
                    <a:alpha val="9000"/>
                  </a:schemeClr>
                </a:gs>
                <a:gs pos="100000">
                  <a:srgbClr val="00B29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1">
            <a:extLst>
              <a:ext uri="{FF2B5EF4-FFF2-40B4-BE49-F238E27FC236}">
                <a16:creationId xmlns:a16="http://schemas.microsoft.com/office/drawing/2014/main" id="{D4D0BCBF-BA10-4D43-AD03-2760753FE9BD}"/>
              </a:ext>
            </a:extLst>
          </p:cNvPr>
          <p:cNvSpPr txBox="1">
            <a:spLocks/>
          </p:cNvSpPr>
          <p:nvPr/>
        </p:nvSpPr>
        <p:spPr>
          <a:xfrm>
            <a:off x="1393639" y="2728634"/>
            <a:ext cx="9404723" cy="7676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Emotional Connection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E00FC0D-1891-4AE6-9E8A-1D9E128EA10E}"/>
              </a:ext>
            </a:extLst>
          </p:cNvPr>
          <p:cNvGrpSpPr/>
          <p:nvPr/>
        </p:nvGrpSpPr>
        <p:grpSpPr>
          <a:xfrm>
            <a:off x="9842194" y="2355815"/>
            <a:ext cx="517831" cy="517210"/>
            <a:chOff x="6026101" y="1661859"/>
            <a:chExt cx="1284871" cy="128333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B5618B1-0C59-49D5-85E7-3C0E3A8A62F8}"/>
                </a:ext>
              </a:extLst>
            </p:cNvPr>
            <p:cNvSpPr/>
            <p:nvPr/>
          </p:nvSpPr>
          <p:spPr>
            <a:xfrm>
              <a:off x="6375491" y="2013673"/>
              <a:ext cx="577127" cy="577127"/>
            </a:xfrm>
            <a:prstGeom prst="ellipse">
              <a:avLst/>
            </a:prstGeom>
            <a:solidFill>
              <a:srgbClr val="00B294">
                <a:alpha val="29000"/>
              </a:srgbClr>
            </a:solidFill>
            <a:ln>
              <a:solidFill>
                <a:schemeClr val="bg1">
                  <a:alpha val="3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5EDBF9D-0676-43F1-AA18-AEA6A560E221}"/>
                </a:ext>
              </a:extLst>
            </p:cNvPr>
            <p:cNvGrpSpPr/>
            <p:nvPr/>
          </p:nvGrpSpPr>
          <p:grpSpPr>
            <a:xfrm>
              <a:off x="6026101" y="1661859"/>
              <a:ext cx="1284871" cy="1283331"/>
              <a:chOff x="863354" y="1826583"/>
              <a:chExt cx="1284871" cy="1283331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8CAC828E-8DBD-478E-A96D-F9347B8422C3}"/>
                  </a:ext>
                </a:extLst>
              </p:cNvPr>
              <p:cNvGrpSpPr/>
              <p:nvPr/>
            </p:nvGrpSpPr>
            <p:grpSpPr>
              <a:xfrm>
                <a:off x="863354" y="1826583"/>
                <a:ext cx="1283330" cy="1283330"/>
                <a:chOff x="863354" y="1826583"/>
                <a:chExt cx="1283330" cy="1283330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2011BD90-9646-48FC-A796-D80709A530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5019" y="1826583"/>
                  <a:ext cx="0" cy="1283330"/>
                </a:xfrm>
                <a:prstGeom prst="line">
                  <a:avLst/>
                </a:prstGeom>
                <a:ln w="41275">
                  <a:solidFill>
                    <a:schemeClr val="bg1">
                      <a:alpha val="39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C62B3CD4-5322-46FB-BD4B-F5BDA9967E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05019" y="1826583"/>
                  <a:ext cx="0" cy="1283330"/>
                </a:xfrm>
                <a:prstGeom prst="line">
                  <a:avLst/>
                </a:prstGeom>
                <a:ln w="41275">
                  <a:solidFill>
                    <a:schemeClr val="bg1">
                      <a:alpha val="39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EC7614F6-C6D7-4573-86ED-4E8E0B1FA04C}"/>
                  </a:ext>
                </a:extLst>
              </p:cNvPr>
              <p:cNvGrpSpPr/>
              <p:nvPr/>
            </p:nvGrpSpPr>
            <p:grpSpPr>
              <a:xfrm rot="2700000">
                <a:off x="863354" y="1826583"/>
                <a:ext cx="1283330" cy="1283330"/>
                <a:chOff x="863354" y="1826583"/>
                <a:chExt cx="1283330" cy="1283330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52259965-DCE9-4E84-97AA-B53BDCFA72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5019" y="1826583"/>
                  <a:ext cx="0" cy="1283330"/>
                </a:xfrm>
                <a:prstGeom prst="line">
                  <a:avLst/>
                </a:prstGeom>
                <a:ln w="41275">
                  <a:solidFill>
                    <a:schemeClr val="bg1">
                      <a:alpha val="39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325A24FC-A2B7-4A42-90A2-40308D02DF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05019" y="1826583"/>
                  <a:ext cx="0" cy="1283330"/>
                </a:xfrm>
                <a:prstGeom prst="line">
                  <a:avLst/>
                </a:prstGeom>
                <a:ln w="41275">
                  <a:solidFill>
                    <a:schemeClr val="bg1">
                      <a:alpha val="39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749AA1C3-2ACA-4DAC-A18E-90B98CD3FF23}"/>
                  </a:ext>
                </a:extLst>
              </p:cNvPr>
              <p:cNvGrpSpPr/>
              <p:nvPr/>
            </p:nvGrpSpPr>
            <p:grpSpPr>
              <a:xfrm rot="1483496">
                <a:off x="863354" y="1826583"/>
                <a:ext cx="1283330" cy="1283330"/>
                <a:chOff x="863354" y="1826583"/>
                <a:chExt cx="1283330" cy="1283330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5FE8DC86-451F-4047-B02B-3396A48D3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5019" y="1826583"/>
                  <a:ext cx="0" cy="1283330"/>
                </a:xfrm>
                <a:prstGeom prst="line">
                  <a:avLst/>
                </a:prstGeom>
                <a:ln w="41275">
                  <a:solidFill>
                    <a:schemeClr val="bg1">
                      <a:alpha val="39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DEF199E-713A-41A9-9C2D-21169FBDB8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05019" y="1826583"/>
                  <a:ext cx="0" cy="1283330"/>
                </a:xfrm>
                <a:prstGeom prst="line">
                  <a:avLst/>
                </a:prstGeom>
                <a:ln w="41275">
                  <a:solidFill>
                    <a:schemeClr val="bg1">
                      <a:alpha val="39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64022358-7E40-47A4-856F-707F72037138}"/>
                  </a:ext>
                </a:extLst>
              </p:cNvPr>
              <p:cNvGrpSpPr/>
              <p:nvPr/>
            </p:nvGrpSpPr>
            <p:grpSpPr>
              <a:xfrm rot="20116504" flipH="1">
                <a:off x="864895" y="1826584"/>
                <a:ext cx="1283330" cy="1283330"/>
                <a:chOff x="863354" y="1826583"/>
                <a:chExt cx="1283330" cy="1283330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4180867B-19EF-417C-B408-39A142B2D8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5019" y="1826583"/>
                  <a:ext cx="0" cy="1283330"/>
                </a:xfrm>
                <a:prstGeom prst="line">
                  <a:avLst/>
                </a:prstGeom>
                <a:ln w="41275">
                  <a:solidFill>
                    <a:schemeClr val="bg1">
                      <a:alpha val="39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784B4052-AEAD-4F93-AC3A-F730340129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05019" y="1826583"/>
                  <a:ext cx="0" cy="1283330"/>
                </a:xfrm>
                <a:prstGeom prst="line">
                  <a:avLst/>
                </a:prstGeom>
                <a:ln w="41275">
                  <a:solidFill>
                    <a:schemeClr val="bg1">
                      <a:alpha val="39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1A10E5E-205F-42AB-8E45-07DE909BF562}"/>
              </a:ext>
            </a:extLst>
          </p:cNvPr>
          <p:cNvCxnSpPr>
            <a:cxnSpLocks/>
            <a:stCxn id="9" idx="5"/>
            <a:endCxn id="52" idx="2"/>
          </p:cNvCxnSpPr>
          <p:nvPr/>
        </p:nvCxnSpPr>
        <p:spPr>
          <a:xfrm>
            <a:off x="6868100" y="1877632"/>
            <a:ext cx="3114906" cy="736270"/>
          </a:xfrm>
          <a:prstGeom prst="line">
            <a:avLst/>
          </a:prstGeom>
          <a:ln>
            <a:gradFill>
              <a:gsLst>
                <a:gs pos="8000">
                  <a:srgbClr val="00B294">
                    <a:alpha val="0"/>
                  </a:srgbClr>
                </a:gs>
                <a:gs pos="100000">
                  <a:srgbClr val="00B29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7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2000">
        <p14:flip dir="r"/>
      </p:transition>
    </mc:Choice>
    <mc:Fallback xmlns="">
      <p:transition spd="slow" advTm="12000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8D3A43DD6AA74EABBEAFBE3281A7A3" ma:contentTypeVersion="4" ma:contentTypeDescription="Create a new document." ma:contentTypeScope="" ma:versionID="d3879ec067be427074c5446955d50f70">
  <xsd:schema xmlns:xsd="http://www.w3.org/2001/XMLSchema" xmlns:xs="http://www.w3.org/2001/XMLSchema" xmlns:p="http://schemas.microsoft.com/office/2006/metadata/properties" xmlns:ns2="faffc9bb-99cb-4fe6-8396-24085ed6aa3f" targetNamespace="http://schemas.microsoft.com/office/2006/metadata/properties" ma:root="true" ma:fieldsID="bb47676d64bbf258d1cbfd1d2baa8718" ns2:_="">
    <xsd:import namespace="faffc9bb-99cb-4fe6-8396-24085ed6aa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fc9bb-99cb-4fe6-8396-24085ed6a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DE74C6-CAB6-4CB1-8DED-382DBC4A8B9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BF5E44E-FAC7-47C0-B53F-110F9C5D80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ffc9bb-99cb-4fe6-8396-24085ed6aa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9126C6-46DE-4982-B8E2-21DDD95723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Widescreen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Facet</vt:lpstr>
      <vt:lpstr>X1051 Design Specifications</vt:lpstr>
      <vt:lpstr>Project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X1051 Design Specifications</dc:title>
  <cp:lastModifiedBy>Erwin van Hunen</cp:lastModifiedBy>
  <cp:revision>6</cp:revision>
  <dcterms:modified xsi:type="dcterms:W3CDTF">2019-10-04T22:02:05Z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0x010100568D3A43DD6AA74EABBEAFBE3281A7A3</vt:lpwstr>
  </property>
</Properties>
</file>