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sldIdLst>
    <p:sldId id="260" r:id="rId5"/>
    <p:sldId id="256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0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621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3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8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5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9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3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1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9970E-44F0-44AE-AC7D-EFA8A45A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75114"/>
          </a:xfrm>
        </p:spPr>
        <p:txBody>
          <a:bodyPr/>
          <a:lstStyle/>
          <a:p>
            <a:r>
              <a:rPr lang="en-US" dirty="0"/>
              <a:t>Q4 Marketing 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94D992-39A8-4B43-94AA-9F9BB10F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69971"/>
            <a:ext cx="8825658" cy="9688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PK-388XL </a:t>
            </a:r>
            <a:br>
              <a:rPr lang="en-US" dirty="0"/>
            </a:br>
            <a:r>
              <a:rPr lang="en-US" dirty="0"/>
              <a:t>SLR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Brochure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XT1000 3D Printer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737049"/>
            <a:ext cx="4395787" cy="32968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 image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675" y="2737049"/>
            <a:ext cx="4395788" cy="3296840"/>
          </a:xfrm>
        </p:spPr>
      </p:pic>
    </p:spTree>
    <p:extLst>
      <p:ext uri="{BB962C8B-B14F-4D97-AF65-F5344CB8AC3E}">
        <p14:creationId xmlns:p14="http://schemas.microsoft.com/office/powerpoint/2010/main" val="3352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895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Brick (#8b0033)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4485219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Kelly (#1fac59)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8401543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Navy (#000080)</a:t>
            </a:r>
            <a:endParaRPr lang="en-US" baseline="30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417" r="3694"/>
          <a:stretch/>
        </p:blipFill>
        <p:spPr>
          <a:xfrm>
            <a:off x="686341" y="997526"/>
            <a:ext cx="3062172" cy="3603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417"/>
          <a:stretch/>
        </p:blipFill>
        <p:spPr>
          <a:xfrm>
            <a:off x="4485219" y="997526"/>
            <a:ext cx="3179618" cy="3603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2417"/>
          <a:stretch/>
        </p:blipFill>
        <p:spPr>
          <a:xfrm>
            <a:off x="8401543" y="997525"/>
            <a:ext cx="3179618" cy="36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8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707768" cy="2293961"/>
          </a:xfrm>
        </p:spPr>
        <p:txBody>
          <a:bodyPr>
            <a:normAutofit/>
          </a:bodyPr>
          <a:lstStyle/>
          <a:p>
            <a:r>
              <a:rPr lang="en-US" dirty="0"/>
              <a:t>Project Team:</a:t>
            </a:r>
            <a:br>
              <a:rPr lang="en-US" dirty="0"/>
            </a:br>
            <a:r>
              <a:rPr lang="en-US" dirty="0"/>
              <a:t>	Christie Cline</a:t>
            </a:r>
            <a:br>
              <a:rPr lang="en-US" dirty="0"/>
            </a:br>
            <a:r>
              <a:rPr lang="en-US" dirty="0"/>
              <a:t>	Miriam Graham</a:t>
            </a:r>
            <a:br>
              <a:rPr lang="en-US" dirty="0"/>
            </a:br>
            <a:r>
              <a:rPr lang="en-US" dirty="0"/>
              <a:t>	Adele Vance</a:t>
            </a:r>
            <a:br>
              <a:rPr lang="en-US" dirty="0"/>
            </a:br>
            <a:r>
              <a:rPr lang="en-US" dirty="0"/>
              <a:t>	Isiah Langer</a:t>
            </a:r>
            <a:br>
              <a:rPr lang="en-US" dirty="0"/>
            </a:br>
            <a:r>
              <a:rPr lang="en-US" dirty="0"/>
              <a:t>	Alex Wilber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616214" y="1447800"/>
            <a:ext cx="3532909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7708" y="5037547"/>
            <a:ext cx="2331973" cy="420278"/>
          </a:xfrm>
        </p:spPr>
        <p:txBody>
          <a:bodyPr/>
          <a:lstStyle/>
          <a:p>
            <a:r>
              <a:rPr lang="en-US" dirty="0"/>
              <a:t>Cerulean (#2956B2)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24" y="3455205"/>
            <a:ext cx="460489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376" y="3455205"/>
            <a:ext cx="455567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19" y="3455205"/>
            <a:ext cx="458839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721" y="3453129"/>
            <a:ext cx="458839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451" y="3453129"/>
            <a:ext cx="44760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5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4" ma:contentTypeDescription="Create a new document." ma:contentTypeScope="" ma:versionID="d3879ec067be427074c5446955d50f70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bb47676d64bbf258d1cbfd1d2baa8718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589455-53BB-481F-A3BB-9DFB439807D6}"/>
</file>

<file path=customXml/itemProps2.xml><?xml version="1.0" encoding="utf-8"?>
<ds:datastoreItem xmlns:ds="http://schemas.openxmlformats.org/officeDocument/2006/customXml" ds:itemID="{5816166D-A4FF-4E93-A33B-1D8456242E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9793AA-57BA-47F1-AB76-D273A496EC1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Q4 Marketing Plan</vt:lpstr>
      <vt:lpstr>PK-388XL  SLR Camera</vt:lpstr>
      <vt:lpstr>Brochure components</vt:lpstr>
      <vt:lpstr>PowerPoint Presentation</vt:lpstr>
      <vt:lpstr>Project Team:  Christie Cline  Miriam Graham  Adele Vance  Isiah Langer  Alex Wilber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&lt;product&gt;</dc:title>
  <dc:creator>Bryon Mascher</dc:creator>
  <cp:lastModifiedBy>Brett Polen (Xtreme Consulting Group Inc)</cp:lastModifiedBy>
  <cp:revision>11</cp:revision>
  <dcterms:created xsi:type="dcterms:W3CDTF">2016-08-23T23:22:26Z</dcterms:created>
  <dcterms:modified xsi:type="dcterms:W3CDTF">2017-03-12T00:30:22Z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0x010100568D3A43DD6AA74EABBEAFBE3281A7A3</vt:lpwstr>
  </property>
</Properties>
</file>