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94ECAC9302648BF4F4CD371279DDC" ma:contentTypeVersion="9" ma:contentTypeDescription="Create a new document." ma:contentTypeScope="" ma:versionID="f6ee50ca96b63226b86e4587a178eeb7">
  <xsd:schema xmlns:xsd="http://www.w3.org/2001/XMLSchema" xmlns:xs="http://www.w3.org/2001/XMLSchema" xmlns:p="http://schemas.microsoft.com/office/2006/metadata/properties" xmlns:ns2="ca041d6e-5626-448d-87e0-a89f479640f5" targetNamespace="http://schemas.microsoft.com/office/2006/metadata/properties" ma:root="true" ma:fieldsID="7f923c9578b0297fc5bc99a8970d1b48" ns2:_="">
    <xsd:import namespace="ca041d6e-5626-448d-87e0-a89f479640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41d6e-5626-448d-87e0-a89f479640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ca041d6e-5626-448d-87e0-a89f479640f5" xsi:nil="true"/>
  </documentManagement>
</p:properties>
</file>

<file path=customXml/itemProps1.xml><?xml version="1.0" encoding="utf-8"?>
<ds:datastoreItem xmlns:ds="http://schemas.openxmlformats.org/officeDocument/2006/customXml" ds:itemID="{E1876E8A-8146-4B05-8CF4-2B4D8D1F6B7C}"/>
</file>

<file path=customXml/itemProps2.xml><?xml version="1.0" encoding="utf-8"?>
<ds:datastoreItem xmlns:ds="http://schemas.openxmlformats.org/officeDocument/2006/customXml" ds:itemID="{8FB5E44A-01A1-4054-B18D-9500063B6046}"/>
</file>

<file path=customXml/itemProps3.xml><?xml version="1.0" encoding="utf-8"?>
<ds:datastoreItem xmlns:ds="http://schemas.openxmlformats.org/officeDocument/2006/customXml" ds:itemID="{B79707D7-7C9D-4311-ACC4-685770FC88C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2020-07-02T23:51:57Z</dcterms:created>
  <dcterms:modified xsi:type="dcterms:W3CDTF">2020-07-02T23:51:59Z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0x0101002B794ECAC9302648BF4F4CD371279DDC</vt:lpwstr>
  </property>
</Properties>
</file>