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3809B-1B64-78AB-5B1A-AD12FF9397EA}" v="5" dt="2020-07-03T00:04:03.553"/>
    <p1510:client id="{508F9F49-2C66-4135-9874-E57FE83F4DE6}" v="19" dt="2020-01-22T10:04:08.429"/>
    <p1510:client id="{EAED7598-C959-4E79-8CC7-FBC248F46E74}" v="1" dt="2020-01-22T15:50:20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Potter" userId="S::georgep@m365edu245790.onmicrosoft.com::407414ee-c277-425c-bf67-8031be6e9fb3" providerId="AD" clId="Web-{508F9F49-2C66-4135-9874-E57FE83F4DE6}"/>
    <pc:docChg chg="addSld modSld">
      <pc:chgData name="George Potter" userId="S::georgep@m365edu245790.onmicrosoft.com::407414ee-c277-425c-bf67-8031be6e9fb3" providerId="AD" clId="Web-{508F9F49-2C66-4135-9874-E57FE83F4DE6}" dt="2020-01-22T10:04:06.085" v="16" actId="20577"/>
      <pc:docMkLst>
        <pc:docMk/>
      </pc:docMkLst>
      <pc:sldChg chg="modSp new">
        <pc:chgData name="George Potter" userId="S::georgep@m365edu245790.onmicrosoft.com::407414ee-c277-425c-bf67-8031be6e9fb3" providerId="AD" clId="Web-{508F9F49-2C66-4135-9874-E57FE83F4DE6}" dt="2020-01-22T10:04:05.038" v="14" actId="20577"/>
        <pc:sldMkLst>
          <pc:docMk/>
          <pc:sldMk cId="724484826" sldId="256"/>
        </pc:sldMkLst>
        <pc:spChg chg="mod">
          <ac:chgData name="George Potter" userId="S::georgep@m365edu245790.onmicrosoft.com::407414ee-c277-425c-bf67-8031be6e9fb3" providerId="AD" clId="Web-{508F9F49-2C66-4135-9874-E57FE83F4DE6}" dt="2020-01-22T10:03:55.210" v="9" actId="20577"/>
          <ac:spMkLst>
            <pc:docMk/>
            <pc:sldMk cId="724484826" sldId="256"/>
            <ac:spMk id="2" creationId="{C83583F9-3619-41BC-BB1C-4181FCD9D058}"/>
          </ac:spMkLst>
        </pc:spChg>
        <pc:spChg chg="mod">
          <ac:chgData name="George Potter" userId="S::georgep@m365edu245790.onmicrosoft.com::407414ee-c277-425c-bf67-8031be6e9fb3" providerId="AD" clId="Web-{508F9F49-2C66-4135-9874-E57FE83F4DE6}" dt="2020-01-22T10:04:05.038" v="14" actId="20577"/>
          <ac:spMkLst>
            <pc:docMk/>
            <pc:sldMk cId="724484826" sldId="256"/>
            <ac:spMk id="3" creationId="{E3108F97-CE8C-4F05-907A-1F01B5ED9ECB}"/>
          </ac:spMkLst>
        </pc:spChg>
      </pc:sldChg>
    </pc:docChg>
  </pc:docChgLst>
  <pc:docChgLst>
    <pc:chgData name="Bruno" userId="S::admin@m365edu245790.onmicrosoft.com::023c06b3-9585-4b3c-b60f-43ff59b7f0db" providerId="AD" clId="Web-{1673809B-1B64-78AB-5B1A-AD12FF9397EA}"/>
    <pc:docChg chg="delSld modSld">
      <pc:chgData name="Bruno" userId="S::admin@m365edu245790.onmicrosoft.com::023c06b3-9585-4b3c-b60f-43ff59b7f0db" providerId="AD" clId="Web-{1673809B-1B64-78AB-5B1A-AD12FF9397EA}" dt="2020-07-03T00:04:03.553" v="4"/>
      <pc:docMkLst>
        <pc:docMk/>
      </pc:docMkLst>
      <pc:sldChg chg="addSp delSp modSp">
        <pc:chgData name="Bruno" userId="S::admin@m365edu245790.onmicrosoft.com::023c06b3-9585-4b3c-b60f-43ff59b7f0db" providerId="AD" clId="Web-{1673809B-1B64-78AB-5B1A-AD12FF9397EA}" dt="2020-07-03T00:03:47.724" v="3"/>
        <pc:sldMkLst>
          <pc:docMk/>
          <pc:sldMk cId="724484826" sldId="256"/>
        </pc:sldMkLst>
        <pc:spChg chg="del">
          <ac:chgData name="Bruno" userId="S::admin@m365edu245790.onmicrosoft.com::023c06b3-9585-4b3c-b60f-43ff59b7f0db" providerId="AD" clId="Web-{1673809B-1B64-78AB-5B1A-AD12FF9397EA}" dt="2020-07-03T00:03:38.927" v="1"/>
          <ac:spMkLst>
            <pc:docMk/>
            <pc:sldMk cId="724484826" sldId="256"/>
            <ac:spMk id="2" creationId="{C83583F9-3619-41BC-BB1C-4181FCD9D058}"/>
          </ac:spMkLst>
        </pc:spChg>
        <pc:spChg chg="del">
          <ac:chgData name="Bruno" userId="S::admin@m365edu245790.onmicrosoft.com::023c06b3-9585-4b3c-b60f-43ff59b7f0db" providerId="AD" clId="Web-{1673809B-1B64-78AB-5B1A-AD12FF9397EA}" dt="2020-07-03T00:03:38.896" v="0"/>
          <ac:spMkLst>
            <pc:docMk/>
            <pc:sldMk cId="724484826" sldId="256"/>
            <ac:spMk id="3" creationId="{E3108F97-CE8C-4F05-907A-1F01B5ED9ECB}"/>
          </ac:spMkLst>
        </pc:spChg>
        <pc:spChg chg="add del mod">
          <ac:chgData name="Bruno" userId="S::admin@m365edu245790.onmicrosoft.com::023c06b3-9585-4b3c-b60f-43ff59b7f0db" providerId="AD" clId="Web-{1673809B-1B64-78AB-5B1A-AD12FF9397EA}" dt="2020-07-03T00:03:47.724" v="3"/>
          <ac:spMkLst>
            <pc:docMk/>
            <pc:sldMk cId="724484826" sldId="256"/>
            <ac:spMk id="5" creationId="{CF504293-B45B-44BB-818D-586DBA2468FA}"/>
          </ac:spMkLst>
        </pc:spChg>
        <pc:spChg chg="add del mod">
          <ac:chgData name="Bruno" userId="S::admin@m365edu245790.onmicrosoft.com::023c06b3-9585-4b3c-b60f-43ff59b7f0db" providerId="AD" clId="Web-{1673809B-1B64-78AB-5B1A-AD12FF9397EA}" dt="2020-07-03T00:03:47.724" v="2"/>
          <ac:spMkLst>
            <pc:docMk/>
            <pc:sldMk cId="724484826" sldId="256"/>
            <ac:spMk id="7" creationId="{6446DFFF-BCAB-4A52-B635-D3B39FC02DAC}"/>
          </ac:spMkLst>
        </pc:spChg>
      </pc:sldChg>
      <pc:sldChg chg="del">
        <pc:chgData name="Bruno" userId="S::admin@m365edu245790.onmicrosoft.com::023c06b3-9585-4b3c-b60f-43ff59b7f0db" providerId="AD" clId="Web-{1673809B-1B64-78AB-5B1A-AD12FF9397EA}" dt="2020-07-03T00:04:03.553" v="4"/>
        <pc:sldMkLst>
          <pc:docMk/>
          <pc:sldMk cId="2288901813" sldId="257"/>
        </pc:sldMkLst>
      </pc:sldChg>
    </pc:docChg>
  </pc:docChgLst>
  <pc:docChgLst>
    <pc:chgData name="Cara Coleman" userId="S::carac@m365edu245790.onmicrosoft.com::43790216-f73c-4c68-80d8-35aa23f04217" providerId="AD" clId="Web-{EAED7598-C959-4E79-8CC7-FBC248F46E74}"/>
    <pc:docChg chg="addSld">
      <pc:chgData name="Cara Coleman" userId="S::carac@m365edu245790.onmicrosoft.com::43790216-f73c-4c68-80d8-35aa23f04217" providerId="AD" clId="Web-{EAED7598-C959-4E79-8CC7-FBC248F46E74}" dt="2020-01-22T15:50:20.666" v="0"/>
      <pc:docMkLst>
        <pc:docMk/>
      </pc:docMkLst>
      <pc:sldChg chg="new">
        <pc:chgData name="Cara Coleman" userId="S::carac@m365edu245790.onmicrosoft.com::43790216-f73c-4c68-80d8-35aa23f04217" providerId="AD" clId="Web-{EAED7598-C959-4E79-8CC7-FBC248F46E74}" dt="2020-01-22T15:50:20.666" v="0"/>
        <pc:sldMkLst>
          <pc:docMk/>
          <pc:sldMk cId="228890181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48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794ECAC9302648BF4F4CD371279DDC" ma:contentTypeVersion="4" ma:contentTypeDescription="Create a new document." ma:contentTypeScope="" ma:versionID="8b34d9a1cd189f6da95092c087442c6a">
  <xsd:schema xmlns:xsd="http://www.w3.org/2001/XMLSchema" xmlns:xs="http://www.w3.org/2001/XMLSchema" xmlns:p="http://schemas.microsoft.com/office/2006/metadata/properties" xmlns:ns2="ca041d6e-5626-448d-87e0-a89f479640f5" targetNamespace="http://schemas.microsoft.com/office/2006/metadata/properties" ma:root="true" ma:fieldsID="7f9bb9d5f6488f61579b40892c550cce" ns2:_="">
    <xsd:import namespace="ca041d6e-5626-448d-87e0-a89f479640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041d6e-5626-448d-87e0-a89f479640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70D46D-CDBE-4798-B3E5-6E0B19FBCD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0A24AD-74D0-4678-BD7E-BC759A484A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BD9483-49FA-4DED-8E12-F145C0A1F1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041d6e-5626-448d-87e0-a89f479640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14</cp:revision>
  <dcterms:created xsi:type="dcterms:W3CDTF">2013-07-15T20:26:40Z</dcterms:created>
  <dcterms:modified xsi:type="dcterms:W3CDTF">2020-07-03T00:04:08Z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0x0101002B794ECAC9302648BF4F4CD371279DDC</vt:lpwstr>
  </property>
</Properties>
</file>