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6E57B-C2EA-C7CE-C06B-49E075CB9112}" v="347" dt="2020-07-02T19:26:55.745"/>
    <p1510:client id="{70195518-CF14-477A-9EBE-E62400B539E6}" v="2" dt="2020-07-02T18:08:15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" userId="S::admin@m365edu245790.onmicrosoft.com::023c06b3-9585-4b3c-b60f-43ff59b7f0db" providerId="AD" clId="Web-{70195518-CF14-477A-9EBE-E62400B539E6}"/>
    <pc:docChg chg="modSld">
      <pc:chgData name="Bruno" userId="S::admin@m365edu245790.onmicrosoft.com::023c06b3-9585-4b3c-b60f-43ff59b7f0db" providerId="AD" clId="Web-{70195518-CF14-477A-9EBE-E62400B539E6}" dt="2020-07-02T18:08:15.188" v="1"/>
      <pc:docMkLst>
        <pc:docMk/>
      </pc:docMkLst>
      <pc:sldChg chg="delSp">
        <pc:chgData name="Bruno" userId="S::admin@m365edu245790.onmicrosoft.com::023c06b3-9585-4b3c-b60f-43ff59b7f0db" providerId="AD" clId="Web-{70195518-CF14-477A-9EBE-E62400B539E6}" dt="2020-07-02T18:08:15.188" v="1"/>
        <pc:sldMkLst>
          <pc:docMk/>
          <pc:sldMk cId="109857222" sldId="256"/>
        </pc:sldMkLst>
        <pc:spChg chg="del">
          <ac:chgData name="Bruno" userId="S::admin@m365edu245790.onmicrosoft.com::023c06b3-9585-4b3c-b60f-43ff59b7f0db" providerId="AD" clId="Web-{70195518-CF14-477A-9EBE-E62400B539E6}" dt="2020-07-02T18:08:15.188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Bruno" userId="S::admin@m365edu245790.onmicrosoft.com::023c06b3-9585-4b3c-b60f-43ff59b7f0db" providerId="AD" clId="Web-{70195518-CF14-477A-9EBE-E62400B539E6}" dt="2020-07-02T18:08:15.188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runo" userId="S::admin@m365edu245790.onmicrosoft.com::023c06b3-9585-4b3c-b60f-43ff59b7f0db" providerId="AD" clId="Web-{4506E57B-C2EA-C7CE-C06B-49E075CB9112}"/>
    <pc:docChg chg="addSld modSld addMainMaster delMainMaster">
      <pc:chgData name="Bruno" userId="S::admin@m365edu245790.onmicrosoft.com::023c06b3-9585-4b3c-b60f-43ff59b7f0db" providerId="AD" clId="Web-{4506E57B-C2EA-C7CE-C06B-49E075CB9112}" dt="2020-07-02T19:26:55.745" v="369" actId="1076"/>
      <pc:docMkLst>
        <pc:docMk/>
      </pc:docMkLst>
      <pc:sldChg chg="addSp delSp modSp mod setBg modClrScheme delDesignElem chgLayout">
        <pc:chgData name="Bruno" userId="S::admin@m365edu245790.onmicrosoft.com::023c06b3-9585-4b3c-b60f-43ff59b7f0db" providerId="AD" clId="Web-{4506E57B-C2EA-C7CE-C06B-49E075CB9112}" dt="2020-07-02T19:26:55.745" v="369" actId="1076"/>
        <pc:sldMkLst>
          <pc:docMk/>
          <pc:sldMk cId="109857222" sldId="256"/>
        </pc:sldMkLst>
        <pc:spChg chg="add mod">
          <ac:chgData name="Bruno" userId="S::admin@m365edu245790.onmicrosoft.com::023c06b3-9585-4b3c-b60f-43ff59b7f0db" providerId="AD" clId="Web-{4506E57B-C2EA-C7CE-C06B-49E075CB9112}" dt="2020-07-02T19:26:48.588" v="368" actId="1076"/>
          <ac:spMkLst>
            <pc:docMk/>
            <pc:sldMk cId="109857222" sldId="256"/>
            <ac:spMk id="2" creationId="{D962AEE8-4A1A-4E2E-9F18-36531A134A3A}"/>
          </ac:spMkLst>
        </pc:spChg>
        <pc:spChg chg="add mod">
          <ac:chgData name="Bruno" userId="S::admin@m365edu245790.onmicrosoft.com::023c06b3-9585-4b3c-b60f-43ff59b7f0db" providerId="AD" clId="Web-{4506E57B-C2EA-C7CE-C06B-49E075CB9112}" dt="2020-07-02T19:26:55.745" v="369" actId="1076"/>
          <ac:spMkLst>
            <pc:docMk/>
            <pc:sldMk cId="109857222" sldId="256"/>
            <ac:spMk id="3" creationId="{8D6633E3-81F0-46D4-A5CC-04E8065F2FE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6:04.182" v="359"/>
          <ac:spMkLst>
            <pc:docMk/>
            <pc:sldMk cId="109857222" sldId="256"/>
            <ac:spMk id="5" creationId="{8C6E698C-8155-4B8B-BDC9-B7299772B509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53.484" v="100"/>
          <ac:spMkLst>
            <pc:docMk/>
            <pc:sldMk cId="109857222" sldId="256"/>
            <ac:spMk id="6" creationId="{E4F17063-EDA4-417B-946F-BA357F3B390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53.484" v="100"/>
          <ac:spMkLst>
            <pc:docMk/>
            <pc:sldMk cId="109857222" sldId="256"/>
            <ac:spMk id="7" creationId="{D36F3EEA-55D4-4677-80E7-92D00B8F343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09857222" sldId="256"/>
            <ac:spMk id="8" creationId="{A1D7EC86-7CB9-431D-8AC3-8AAF0440B16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06.668" v="96"/>
          <ac:spMkLst>
            <pc:docMk/>
            <pc:sldMk cId="109857222" sldId="256"/>
            <ac:spMk id="9" creationId="{E91DC736-0EF8-4F87-9146-EBF1D2EE4D3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09857222" sldId="256"/>
            <ac:spMk id="10" creationId="{D4B9777F-B610-419B-9193-80306388F3E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06.668" v="96"/>
          <ac:spMkLst>
            <pc:docMk/>
            <pc:sldMk cId="109857222" sldId="256"/>
            <ac:spMk id="11" creationId="{097CD68E-23E3-4007-8847-CD0944C4F7B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109857222" sldId="256"/>
            <ac:spMk id="12" creationId="{A4322390-8B58-46BE-88EB-D9FD30C0874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06.668" v="96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09857222" sldId="256"/>
            <ac:spMk id="14" creationId="{311F016A-A753-449B-9EA6-322199B7119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06.668" v="96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09857222" sldId="256"/>
            <ac:spMk id="16" creationId="{95106A28-883A-4993-BF9E-C403B81A8D66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15.935" v="97"/>
          <ac:spMkLst>
            <pc:docMk/>
            <pc:sldMk cId="109857222" sldId="256"/>
            <ac:spMk id="17" creationId="{55666830-9A19-4E01-8505-D6C7F9AC5665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15.935" v="97"/>
          <ac:spMkLst>
            <pc:docMk/>
            <pc:sldMk cId="109857222" sldId="256"/>
            <ac:spMk id="18" creationId="{AE9FC877-7FB6-4D22-9988-35420644E20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09857222" sldId="256"/>
            <ac:spMk id="19" creationId="{F5AE4E4F-9F4C-43ED-8299-9BD63B74E8F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06.637" v="95"/>
          <ac:spMkLst>
            <pc:docMk/>
            <pc:sldMk cId="109857222" sldId="256"/>
            <ac:spMk id="20" creationId="{2FB82883-1DC0-4BE1-A607-009095F3355A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01.273" v="328"/>
          <ac:spMkLst>
            <pc:docMk/>
            <pc:sldMk cId="109857222" sldId="256"/>
            <ac:spMk id="21" creationId="{46187E64-7A77-4D13-A5F4-9AEC282BBB9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06.637" v="95"/>
          <ac:spMkLst>
            <pc:docMk/>
            <pc:sldMk cId="109857222" sldId="256"/>
            <ac:spMk id="22" creationId="{9FA98EAA-A866-4C95-A2A8-44E46FBAD5A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01.273" v="328"/>
          <ac:spMkLst>
            <pc:docMk/>
            <pc:sldMk cId="109857222" sldId="256"/>
            <ac:spMk id="23" creationId="{E2B33195-5BCA-4BB7-A82D-6739522687D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15.935" v="97"/>
          <ac:spMkLst>
            <pc:docMk/>
            <pc:sldMk cId="109857222" sldId="256"/>
            <ac:spMk id="24" creationId="{E41809D1-F12E-46BB-B804-5F209D325E8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01.273" v="328"/>
          <ac:spMkLst>
            <pc:docMk/>
            <pc:sldMk cId="109857222" sldId="256"/>
            <ac:spMk id="25" creationId="{CF8AD9F3-9AF6-494F-83A3-2F677563935C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15.935" v="97"/>
          <ac:spMkLst>
            <pc:docMk/>
            <pc:sldMk cId="109857222" sldId="256"/>
            <ac:spMk id="26" creationId="{AF2F604E-43BE-4DC3-B983-E071523364F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01.273" v="328"/>
          <ac:spMkLst>
            <pc:docMk/>
            <pc:sldMk cId="109857222" sldId="256"/>
            <ac:spMk id="27" creationId="{0DA5DB8B-7E5C-4ABC-8069-A9A8806F3976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5:15.935" v="97"/>
          <ac:spMkLst>
            <pc:docMk/>
            <pc:sldMk cId="109857222" sldId="256"/>
            <ac:spMk id="28" creationId="{08C9B587-E65E-4B52-B37C-ABEBB6E8792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6:04.182" v="359"/>
          <ac:spMkLst>
            <pc:docMk/>
            <pc:sldMk cId="109857222" sldId="256"/>
            <ac:spMk id="30" creationId="{8A549DE7-671D-4575-AF43-858FD99981CF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6:04.182" v="359"/>
          <ac:spMkLst>
            <pc:docMk/>
            <pc:sldMk cId="109857222" sldId="256"/>
            <ac:spMk id="31" creationId="{C22D9B36-9BE7-472B-8808-7E0D6810738F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6:04.182" v="359"/>
          <ac:spMkLst>
            <pc:docMk/>
            <pc:sldMk cId="109857222" sldId="256"/>
            <ac:spMk id="33" creationId="{8C6E698C-8155-4B8B-BDC9-B7299772B509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6:04.182" v="359"/>
          <ac:spMkLst>
            <pc:docMk/>
            <pc:sldMk cId="109857222" sldId="256"/>
            <ac:spMk id="35" creationId="{8A549DE7-671D-4575-AF43-858FD99981CF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6:04.166" v="358"/>
          <ac:spMkLst>
            <pc:docMk/>
            <pc:sldMk cId="109857222" sldId="256"/>
            <ac:spMk id="36" creationId="{FBDCECDC-EEE3-4128-AA5E-82A8C08796E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6:04.166" v="358"/>
          <ac:spMkLst>
            <pc:docMk/>
            <pc:sldMk cId="109857222" sldId="256"/>
            <ac:spMk id="38" creationId="{1F3985C0-E548-44D2-B30E-F3E42DADE13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6:04.166" v="358"/>
          <ac:spMkLst>
            <pc:docMk/>
            <pc:sldMk cId="109857222" sldId="256"/>
            <ac:spMk id="40" creationId="{4260EDE0-989C-4E16-AF94-F652294D828E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6:04.182" v="359"/>
          <ac:spMkLst>
            <pc:docMk/>
            <pc:sldMk cId="109857222" sldId="256"/>
            <ac:spMk id="42" creationId="{C22D9B36-9BE7-472B-8808-7E0D6810738F}"/>
          </ac:spMkLst>
        </pc:spChg>
        <pc:picChg chg="add del mod ord">
          <ac:chgData name="Bruno" userId="S::admin@m365edu245790.onmicrosoft.com::023c06b3-9585-4b3c-b60f-43ff59b7f0db" providerId="AD" clId="Web-{4506E57B-C2EA-C7CE-C06B-49E075CB9112}" dt="2020-07-02T19:25:29.291" v="352"/>
          <ac:picMkLst>
            <pc:docMk/>
            <pc:sldMk cId="109857222" sldId="256"/>
            <ac:picMk id="4" creationId="{E37510A2-8942-4379-A867-0010A6AF7385}"/>
          </ac:picMkLst>
        </pc:picChg>
        <pc:cxnChg chg="add del">
          <ac:chgData name="Bruno" userId="S::admin@m365edu245790.onmicrosoft.com::023c06b3-9585-4b3c-b60f-43ff59b7f0db" providerId="AD" clId="Web-{4506E57B-C2EA-C7CE-C06B-49E075CB9112}" dt="2020-07-02T19:26:04.182" v="359"/>
          <ac:cxnSpMkLst>
            <pc:docMk/>
            <pc:sldMk cId="109857222" sldId="256"/>
            <ac:cxnSpMk id="29" creationId="{09525C9A-1972-4836-BA7A-706C946EF4DA}"/>
          </ac:cxnSpMkLst>
        </pc:cxnChg>
        <pc:cxnChg chg="add">
          <ac:chgData name="Bruno" userId="S::admin@m365edu245790.onmicrosoft.com::023c06b3-9585-4b3c-b60f-43ff59b7f0db" providerId="AD" clId="Web-{4506E57B-C2EA-C7CE-C06B-49E075CB9112}" dt="2020-07-02T19:26:04.182" v="359"/>
          <ac:cxnSpMkLst>
            <pc:docMk/>
            <pc:sldMk cId="109857222" sldId="256"/>
            <ac:cxnSpMk id="34" creationId="{09525C9A-1972-4836-BA7A-706C946EF4DA}"/>
          </ac:cxnSpMkLst>
        </pc:cxnChg>
      </pc:sldChg>
      <pc:sldChg chg="addSp delSp modSp new mod setBg modClrScheme setClrOvrMap delDesignElem chgLayout">
        <pc:chgData name="Bruno" userId="S::admin@m365edu245790.onmicrosoft.com::023c06b3-9585-4b3c-b60f-43ff59b7f0db" providerId="AD" clId="Web-{4506E57B-C2EA-C7CE-C06B-49E075CB9112}" dt="2020-07-02T19:21:48.914" v="337"/>
        <pc:sldMkLst>
          <pc:docMk/>
          <pc:sldMk cId="3890131760" sldId="257"/>
        </pc:sldMkLst>
        <pc:spChg chg="mod ord">
          <ac:chgData name="Bruno" userId="S::admin@m365edu245790.onmicrosoft.com::023c06b3-9585-4b3c-b60f-43ff59b7f0db" providerId="AD" clId="Web-{4506E57B-C2EA-C7CE-C06B-49E075CB9112}" dt="2020-07-02T19:21:48.914" v="336"/>
          <ac:spMkLst>
            <pc:docMk/>
            <pc:sldMk cId="3890131760" sldId="257"/>
            <ac:spMk id="2" creationId="{742A7FF4-B035-40E4-9B52-65FF14F62ED6}"/>
          </ac:spMkLst>
        </pc:spChg>
        <pc:spChg chg="add del mod ord">
          <ac:chgData name="Bruno" userId="S::admin@m365edu245790.onmicrosoft.com::023c06b3-9585-4b3c-b60f-43ff59b7f0db" providerId="AD" clId="Web-{4506E57B-C2EA-C7CE-C06B-49E075CB9112}" dt="2020-07-02T19:21:48.914" v="336"/>
          <ac:spMkLst>
            <pc:docMk/>
            <pc:sldMk cId="3890131760" sldId="257"/>
            <ac:spMk id="3" creationId="{E28BC76D-A3F7-4171-AC83-1BB046F4A02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890131760" sldId="257"/>
            <ac:spMk id="5" creationId="{907EF6B7-1338-4443-8C46-6A318D952DF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890131760" sldId="257"/>
            <ac:spMk id="6" creationId="{DAAE4CDD-124C-4DCF-9584-B6033B545DD5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890131760" sldId="257"/>
            <ac:spMk id="7" creationId="{081E4A58-353D-44AE-B2FC-2A74E2E400F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3890131760" sldId="257"/>
            <ac:spMk id="8" creationId="{74CD14DB-BB81-479F-A1FC-1C75640E9F8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890131760" sldId="257"/>
            <ac:spMk id="9" creationId="{E92FEB64-6EEA-4759-B4A4-BD2C1E660BA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3890131760" sldId="257"/>
            <ac:spMk id="10" creationId="{C943A91B-7CA7-4592-A975-73B1BF8C4C7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890131760" sldId="257"/>
            <ac:spMk id="11" creationId="{B10BB131-AC8E-4A8E-A5D1-36260F720C3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3890131760" sldId="257"/>
            <ac:spMk id="12" creationId="{EC471314-E46A-414B-8D91-74880E84F18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890131760" sldId="257"/>
            <ac:spMk id="13" creationId="{14847E93-7DC1-4D4B-8829-B19AA7137C5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3890131760" sldId="257"/>
            <ac:spMk id="14" creationId="{6A681326-1C9D-44A3-A627-3871BDAE412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890131760" sldId="257"/>
            <ac:spMk id="15" creationId="{5566D6E1-03A1-4D73-A4E0-35D74D568A0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890131760" sldId="257"/>
            <ac:spMk id="16" creationId="{9F835A99-04AC-494A-A572-AFE8413CC93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3890131760" sldId="257"/>
            <ac:spMk id="17" creationId="{C843AFC8-D8D0-4784-B08C-6324FA88E6D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890131760" sldId="257"/>
            <ac:spMk id="18" creationId="{7B786209-1B0B-4CA9-9BDD-F7327066A84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3890131760" sldId="257"/>
            <ac:spMk id="19" creationId="{854B1A56-8AFB-4D4F-8D98-1E832D6FFE6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890131760" sldId="257"/>
            <ac:spMk id="20" creationId="{2D2964BB-484D-45AE-AD66-D407D062965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3890131760" sldId="257"/>
            <ac:spMk id="21" creationId="{F8E828FC-05B4-4BA4-92D3-3DF79D42D88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890131760" sldId="257"/>
            <ac:spMk id="22" creationId="{6691AC69-A76E-4DAB-B565-468B6B87ACF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8.914" v="336"/>
          <ac:spMkLst>
            <pc:docMk/>
            <pc:sldMk cId="3890131760" sldId="257"/>
            <ac:spMk id="23" creationId="{EB8A1B5F-0801-4AFF-A489-335B6A851FF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8.914" v="336"/>
          <ac:spMkLst>
            <pc:docMk/>
            <pc:sldMk cId="3890131760" sldId="257"/>
            <ac:spMk id="24" creationId="{06201B52-6441-4DBA-BACE-2359775817C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8.914" v="336"/>
          <ac:spMkLst>
            <pc:docMk/>
            <pc:sldMk cId="3890131760" sldId="257"/>
            <ac:spMk id="26" creationId="{88C4CF77-7AF8-4122-A7B0-041ABDF16B2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8.914" v="336"/>
          <ac:spMkLst>
            <pc:docMk/>
            <pc:sldMk cId="3890131760" sldId="257"/>
            <ac:spMk id="27" creationId="{D509D458-5758-41CE-89DE-485C1BBCD86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8.914" v="336"/>
          <ac:spMkLst>
            <pc:docMk/>
            <pc:sldMk cId="3890131760" sldId="257"/>
            <ac:spMk id="28" creationId="{1D38966F-378A-47DC-83CC-D5A783224D48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1:48.914" v="337"/>
          <ac:spMkLst>
            <pc:docMk/>
            <pc:sldMk cId="3890131760" sldId="257"/>
            <ac:spMk id="29" creationId="{C843AFC8-D8D0-4784-B08C-6324FA88E6DD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1:48.914" v="337"/>
          <ac:spMkLst>
            <pc:docMk/>
            <pc:sldMk cId="3890131760" sldId="257"/>
            <ac:spMk id="30" creationId="{F8E828FC-05B4-4BA4-92D3-3DF79D42D88E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1:48.914" v="337"/>
          <ac:spMkLst>
            <pc:docMk/>
            <pc:sldMk cId="3890131760" sldId="257"/>
            <ac:spMk id="31" creationId="{854B1A56-8AFB-4D4F-8D98-1E832D6FFE67}"/>
          </ac:spMkLst>
        </pc:spChg>
        <pc:cxnChg chg="add del">
          <ac:chgData name="Bruno" userId="S::admin@m365edu245790.onmicrosoft.com::023c06b3-9585-4b3c-b60f-43ff59b7f0db" providerId="AD" clId="Web-{4506E57B-C2EA-C7CE-C06B-49E075CB9112}" dt="2020-07-02T19:21:48.914" v="336"/>
          <ac:cxnSpMkLst>
            <pc:docMk/>
            <pc:sldMk cId="3890131760" sldId="257"/>
            <ac:cxnSpMk id="25" creationId="{89DF3DBB-17DD-4058-A944-5578E18A031E}"/>
          </ac:cxnSpMkLst>
        </pc:cxnChg>
      </pc:sldChg>
      <pc:sldChg chg="addSp delSp modSp add mod replId setBg modClrScheme setClrOvrMap delDesignElem chgLayout">
        <pc:chgData name="Bruno" userId="S::admin@m365edu245790.onmicrosoft.com::023c06b3-9585-4b3c-b60f-43ff59b7f0db" providerId="AD" clId="Web-{4506E57B-C2EA-C7CE-C06B-49E075CB9112}" dt="2020-07-02T19:21:52.726" v="338"/>
        <pc:sldMkLst>
          <pc:docMk/>
          <pc:sldMk cId="1450647700" sldId="258"/>
        </pc:sldMkLst>
        <pc:spChg chg="mod ord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1450647700" sldId="258"/>
            <ac:spMk id="2" creationId="{742A7FF4-B035-40E4-9B52-65FF14F62ED6}"/>
          </ac:spMkLst>
        </pc:spChg>
        <pc:spChg chg="add del mod ord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1450647700" sldId="258"/>
            <ac:spMk id="3" creationId="{E28BC76D-A3F7-4171-AC83-1BB046F4A02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1.896" v="302"/>
          <ac:spMkLst>
            <pc:docMk/>
            <pc:sldMk cId="1450647700" sldId="258"/>
            <ac:spMk id="5" creationId="{907EF6B7-1338-4443-8C46-6A318D952DF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1.896" v="302"/>
          <ac:spMkLst>
            <pc:docMk/>
            <pc:sldMk cId="1450647700" sldId="258"/>
            <ac:spMk id="6" creationId="{DAAE4CDD-124C-4DCF-9584-B6033B545DD5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1.896" v="302"/>
          <ac:spMkLst>
            <pc:docMk/>
            <pc:sldMk cId="1450647700" sldId="258"/>
            <ac:spMk id="7" creationId="{081E4A58-353D-44AE-B2FC-2A74E2E400F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415" v="246"/>
          <ac:spMkLst>
            <pc:docMk/>
            <pc:sldMk cId="1450647700" sldId="258"/>
            <ac:spMk id="8" creationId="{74CD14DB-BB81-479F-A1FC-1C75640E9F8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450647700" sldId="258"/>
            <ac:spMk id="9" creationId="{E92FEB64-6EEA-4759-B4A4-BD2C1E660BA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415" v="246"/>
          <ac:spMkLst>
            <pc:docMk/>
            <pc:sldMk cId="1450647700" sldId="258"/>
            <ac:spMk id="10" creationId="{C943A91B-7CA7-4592-A975-73B1BF8C4C7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450647700" sldId="258"/>
            <ac:spMk id="11" creationId="{B10BB131-AC8E-4A8E-A5D1-36260F720C3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415" v="246"/>
          <ac:spMkLst>
            <pc:docMk/>
            <pc:sldMk cId="1450647700" sldId="258"/>
            <ac:spMk id="12" creationId="{EC471314-E46A-414B-8D91-74880E84F18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450647700" sldId="258"/>
            <ac:spMk id="13" creationId="{14847E93-7DC1-4D4B-8829-B19AA7137C5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415" v="246"/>
          <ac:spMkLst>
            <pc:docMk/>
            <pc:sldMk cId="1450647700" sldId="258"/>
            <ac:spMk id="14" creationId="{6A681326-1C9D-44A3-A627-3871BDAE412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450647700" sldId="258"/>
            <ac:spMk id="15" creationId="{5566D6E1-03A1-4D73-A4E0-35D74D568A0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1450647700" sldId="258"/>
            <ac:spMk id="16" creationId="{052BEFF1-896C-45B1-B02C-96A6A1BC389A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1450647700" sldId="258"/>
            <ac:spMk id="17" creationId="{BB237A14-61B1-4C00-A670-5D8D68A8668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1450647700" sldId="258"/>
            <ac:spMk id="18" creationId="{8598F259-6F54-47A3-8D13-1603D786A32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1450647700" sldId="258"/>
            <ac:spMk id="20" creationId="{0BA768A8-4FED-4ED8-9E46-6BE72188ECD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450647700" sldId="258"/>
            <ac:spMk id="22" creationId="{6691AC69-A76E-4DAB-B565-468B6B87ACF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399" v="245"/>
          <ac:spMkLst>
            <pc:docMk/>
            <pc:sldMk cId="1450647700" sldId="258"/>
            <ac:spMk id="23" creationId="{4FA533C5-33E3-4611-AF9F-72811D8B26A6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450647700" sldId="258"/>
            <ac:spMk id="24" creationId="{9F835A99-04AC-494A-A572-AFE8413CC93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450647700" sldId="258"/>
            <ac:spMk id="26" creationId="{7B786209-1B0B-4CA9-9BDD-F7327066A84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450647700" sldId="258"/>
            <ac:spMk id="28" creationId="{2D2964BB-484D-45AE-AD66-D407D062965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399" v="245"/>
          <ac:spMkLst>
            <pc:docMk/>
            <pc:sldMk cId="1450647700" sldId="258"/>
            <ac:spMk id="29" creationId="{87F0FDC4-AD8C-47D9-9131-623C98ADB0A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450647700" sldId="258"/>
            <ac:spMk id="30" creationId="{E92FEB64-6EEA-4759-B4A4-BD2C1E660BA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399" v="245"/>
          <ac:spMkLst>
            <pc:docMk/>
            <pc:sldMk cId="1450647700" sldId="258"/>
            <ac:spMk id="31" creationId="{DE27238C-8EAF-4098-86E6-7723B7DAE601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450647700" sldId="258"/>
            <ac:spMk id="32" creationId="{B10BB131-AC8E-4A8E-A5D1-36260F720C3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399" v="245"/>
          <ac:spMkLst>
            <pc:docMk/>
            <pc:sldMk cId="1450647700" sldId="258"/>
            <ac:spMk id="33" creationId="{992F97B1-1891-4FCC-9E5F-BA97EDB48F89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450647700" sldId="258"/>
            <ac:spMk id="34" creationId="{14847E93-7DC1-4D4B-8829-B19AA7137C5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399" v="245"/>
          <ac:spMkLst>
            <pc:docMk/>
            <pc:sldMk cId="1450647700" sldId="258"/>
            <ac:spMk id="35" creationId="{78C6C821-FEE1-4EB6-9590-C021440C77D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450647700" sldId="258"/>
            <ac:spMk id="36" creationId="{5566D6E1-03A1-4D73-A4E0-35D74D568A0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18:31.399" v="245"/>
          <ac:spMkLst>
            <pc:docMk/>
            <pc:sldMk cId="1450647700" sldId="258"/>
            <ac:spMk id="37" creationId="{B61A74B3-E247-44D4-8C48-FAE8E2056401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450647700" sldId="258"/>
            <ac:spMk id="38" creationId="{9F835A99-04AC-494A-A572-AFE8413CC93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450647700" sldId="258"/>
            <ac:spMk id="39" creationId="{7B786209-1B0B-4CA9-9BDD-F7327066A84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450647700" sldId="258"/>
            <ac:spMk id="40" creationId="{2D2964BB-484D-45AE-AD66-D407D062965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450647700" sldId="258"/>
            <ac:spMk id="41" creationId="{6691AC69-A76E-4DAB-B565-468B6B87ACF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1450647700" sldId="258"/>
            <ac:spMk id="42" creationId="{C843AFC8-D8D0-4784-B08C-6324FA88E6D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1450647700" sldId="258"/>
            <ac:spMk id="43" creationId="{854B1A56-8AFB-4D4F-8D98-1E832D6FFE6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1450647700" sldId="258"/>
            <ac:spMk id="44" creationId="{F8E828FC-05B4-4BA4-92D3-3DF79D42D88E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1:52.726" v="338"/>
          <ac:spMkLst>
            <pc:docMk/>
            <pc:sldMk cId="1450647700" sldId="258"/>
            <ac:spMk id="45" creationId="{C843AFC8-D8D0-4784-B08C-6324FA88E6DD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1:52.726" v="338"/>
          <ac:spMkLst>
            <pc:docMk/>
            <pc:sldMk cId="1450647700" sldId="258"/>
            <ac:spMk id="46" creationId="{F8E828FC-05B4-4BA4-92D3-3DF79D42D88E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1:52.726" v="338"/>
          <ac:spMkLst>
            <pc:docMk/>
            <pc:sldMk cId="1450647700" sldId="258"/>
            <ac:spMk id="47" creationId="{854B1A56-8AFB-4D4F-8D98-1E832D6FFE67}"/>
          </ac:spMkLst>
        </pc:spChg>
        <pc:picChg chg="add del">
          <ac:chgData name="Bruno" userId="S::admin@m365edu245790.onmicrosoft.com::023c06b3-9585-4b3c-b60f-43ff59b7f0db" providerId="AD" clId="Web-{4506E57B-C2EA-C7CE-C06B-49E075CB9112}" dt="2020-07-02T18:18:31.399" v="245"/>
          <ac:picMkLst>
            <pc:docMk/>
            <pc:sldMk cId="1450647700" sldId="258"/>
            <ac:picMk id="19" creationId="{91B28F63-CF00-448F-B141-FE33C33B1891}"/>
          </ac:picMkLst>
        </pc:picChg>
        <pc:picChg chg="add del">
          <ac:chgData name="Bruno" userId="S::admin@m365edu245790.onmicrosoft.com::023c06b3-9585-4b3c-b60f-43ff59b7f0db" providerId="AD" clId="Web-{4506E57B-C2EA-C7CE-C06B-49E075CB9112}" dt="2020-07-02T18:18:31.399" v="245"/>
          <ac:picMkLst>
            <pc:docMk/>
            <pc:sldMk cId="1450647700" sldId="258"/>
            <ac:picMk id="21" creationId="{2AE609E2-8522-44E4-9077-980E5BCF3E14}"/>
          </ac:picMkLst>
        </pc:picChg>
        <pc:picChg chg="add del">
          <ac:chgData name="Bruno" userId="S::admin@m365edu245790.onmicrosoft.com::023c06b3-9585-4b3c-b60f-43ff59b7f0db" providerId="AD" clId="Web-{4506E57B-C2EA-C7CE-C06B-49E075CB9112}" dt="2020-07-02T18:18:31.399" v="245"/>
          <ac:picMkLst>
            <pc:docMk/>
            <pc:sldMk cId="1450647700" sldId="258"/>
            <ac:picMk id="25" creationId="{8949AD42-25FD-4C3D-9EEE-B7FEC5809988}"/>
          </ac:picMkLst>
        </pc:picChg>
        <pc:picChg chg="add del">
          <ac:chgData name="Bruno" userId="S::admin@m365edu245790.onmicrosoft.com::023c06b3-9585-4b3c-b60f-43ff59b7f0db" providerId="AD" clId="Web-{4506E57B-C2EA-C7CE-C06B-49E075CB9112}" dt="2020-07-02T18:18:31.399" v="245"/>
          <ac:picMkLst>
            <pc:docMk/>
            <pc:sldMk cId="1450647700" sldId="258"/>
            <ac:picMk id="27" creationId="{6AC7D913-60B7-4603-881B-831DA5D3A940}"/>
          </ac:picMkLst>
        </pc:picChg>
      </pc:sldChg>
      <pc:sldChg chg="addSp delSp modSp add mod replId setBg modClrScheme setClrOvrMap delDesignElem chgLayout">
        <pc:chgData name="Bruno" userId="S::admin@m365edu245790.onmicrosoft.com::023c06b3-9585-4b3c-b60f-43ff59b7f0db" providerId="AD" clId="Web-{4506E57B-C2EA-C7CE-C06B-49E075CB9112}" dt="2020-07-02T19:22:23.649" v="351"/>
        <pc:sldMkLst>
          <pc:docMk/>
          <pc:sldMk cId="3697367153" sldId="259"/>
        </pc:sldMkLst>
        <pc:spChg chg="del mod ord">
          <ac:chgData name="Bruno" userId="S::admin@m365edu245790.onmicrosoft.com::023c06b3-9585-4b3c-b60f-43ff59b7f0db" providerId="AD" clId="Web-{4506E57B-C2EA-C7CE-C06B-49E075CB9112}" dt="2020-07-02T19:22:23.649" v="351"/>
          <ac:spMkLst>
            <pc:docMk/>
            <pc:sldMk cId="3697367153" sldId="259"/>
            <ac:spMk id="2" creationId="{742A7FF4-B035-40E4-9B52-65FF14F62ED6}"/>
          </ac:spMkLst>
        </pc:spChg>
        <pc:spChg chg="del mod ord">
          <ac:chgData name="Bruno" userId="S::admin@m365edu245790.onmicrosoft.com::023c06b3-9585-4b3c-b60f-43ff59b7f0db" providerId="AD" clId="Web-{4506E57B-C2EA-C7CE-C06B-49E075CB9112}" dt="2020-07-02T19:21:35.539" v="333"/>
          <ac:spMkLst>
            <pc:docMk/>
            <pc:sldMk cId="3697367153" sldId="259"/>
            <ac:spMk id="3" creationId="{E28BC76D-A3F7-4171-AC83-1BB046F4A023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2:09.586" v="342"/>
          <ac:spMkLst>
            <pc:docMk/>
            <pc:sldMk cId="3697367153" sldId="259"/>
            <ac:spMk id="4" creationId="{EB8A1B5F-0801-4AFF-A489-335B6A851FF4}"/>
          </ac:spMkLst>
        </pc:spChg>
        <pc:spChg chg="add mod">
          <ac:chgData name="Bruno" userId="S::admin@m365edu245790.onmicrosoft.com::023c06b3-9585-4b3c-b60f-43ff59b7f0db" providerId="AD" clId="Web-{4506E57B-C2EA-C7CE-C06B-49E075CB9112}" dt="2020-07-02T19:22:20.586" v="348" actId="20577"/>
          <ac:spMkLst>
            <pc:docMk/>
            <pc:sldMk cId="3697367153" sldId="259"/>
            <ac:spMk id="5" creationId="{3D5EB308-B952-4495-BB33-762096AA74DF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8.287" v="306"/>
          <ac:spMkLst>
            <pc:docMk/>
            <pc:sldMk cId="3697367153" sldId="259"/>
            <ac:spMk id="5" creationId="{9F835A99-04AC-494A-A572-AFE8413CC93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8.287" v="306"/>
          <ac:spMkLst>
            <pc:docMk/>
            <pc:sldMk cId="3697367153" sldId="259"/>
            <ac:spMk id="6" creationId="{7B786209-1B0B-4CA9-9BDD-F7327066A84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8.287" v="306"/>
          <ac:spMkLst>
            <pc:docMk/>
            <pc:sldMk cId="3697367153" sldId="259"/>
            <ac:spMk id="7" creationId="{2D2964BB-484D-45AE-AD66-D407D0629652}"/>
          </ac:spMkLst>
        </pc:spChg>
        <pc:spChg chg="add mod">
          <ac:chgData name="Bruno" userId="S::admin@m365edu245790.onmicrosoft.com::023c06b3-9585-4b3c-b60f-43ff59b7f0db" providerId="AD" clId="Web-{4506E57B-C2EA-C7CE-C06B-49E075CB9112}" dt="2020-07-02T19:22:23.649" v="351"/>
          <ac:spMkLst>
            <pc:docMk/>
            <pc:sldMk cId="3697367153" sldId="259"/>
            <ac:spMk id="7" creationId="{80363D61-D124-46B0-B799-8A5620A2FE4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8.287" v="306"/>
          <ac:spMkLst>
            <pc:docMk/>
            <pc:sldMk cId="3697367153" sldId="259"/>
            <ac:spMk id="8" creationId="{1709F1D5-B0F1-4714-A239-E5B61C161915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697367153" sldId="259"/>
            <ac:spMk id="9" creationId="{E92FEB64-6EEA-4759-B4A4-BD2C1E660BA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8.287" v="306"/>
          <ac:spMkLst>
            <pc:docMk/>
            <pc:sldMk cId="3697367153" sldId="259"/>
            <ac:spMk id="10" creationId="{228FB460-D3FF-4440-A020-05982A09E517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697367153" sldId="259"/>
            <ac:spMk id="11" creationId="{B10BB131-AC8E-4A8E-A5D1-36260F720C3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8.287" v="306"/>
          <ac:spMkLst>
            <pc:docMk/>
            <pc:sldMk cId="3697367153" sldId="259"/>
            <ac:spMk id="12" creationId="{14847E93-7DC1-4D4B-8829-B19AA7137C5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697367153" sldId="259"/>
            <ac:spMk id="13" creationId="{14847E93-7DC1-4D4B-8829-B19AA7137C5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8.287" v="306"/>
          <ac:spMkLst>
            <pc:docMk/>
            <pc:sldMk cId="3697367153" sldId="259"/>
            <ac:spMk id="14" creationId="{5566D6E1-03A1-4D73-A4E0-35D74D568A0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697367153" sldId="259"/>
            <ac:spMk id="15" creationId="{5566D6E1-03A1-4D73-A4E0-35D74D568A04}"/>
          </ac:spMkLst>
        </pc:spChg>
        <pc:spChg chg="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3697367153" sldId="259"/>
            <ac:spMk id="16" creationId="{052BEFF1-896C-45B1-B02C-96A6A1BC389A}"/>
          </ac:spMkLst>
        </pc:spChg>
        <pc:spChg chg="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3697367153" sldId="259"/>
            <ac:spMk id="17" creationId="{BB237A14-61B1-4C00-A670-5D8D68A8668E}"/>
          </ac:spMkLst>
        </pc:spChg>
        <pc:spChg chg="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3697367153" sldId="259"/>
            <ac:spMk id="18" creationId="{8598F259-6F54-47A3-8D13-1603D786A32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697367153" sldId="259"/>
            <ac:spMk id="19" creationId="{9F835A99-04AC-494A-A572-AFE8413CC938}"/>
          </ac:spMkLst>
        </pc:spChg>
        <pc:spChg chg="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3697367153" sldId="259"/>
            <ac:spMk id="20" creationId="{0BA768A8-4FED-4ED8-9E46-6BE72188ECD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697367153" sldId="259"/>
            <ac:spMk id="21" creationId="{7B786209-1B0B-4CA9-9BDD-F7327066A84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2:18.287" v="306"/>
          <ac:spMkLst>
            <pc:docMk/>
            <pc:sldMk cId="3697367153" sldId="259"/>
            <ac:spMk id="22" creationId="{6691AC69-A76E-4DAB-B565-468B6B87ACF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697367153" sldId="259"/>
            <ac:spMk id="23" creationId="{2D2964BB-484D-45AE-AD66-D407D062965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3697367153" sldId="259"/>
            <ac:spMk id="24" creationId="{6691AC69-A76E-4DAB-B565-468B6B87ACF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697367153" sldId="259"/>
            <ac:spMk id="25" creationId="{E92FEB64-6EEA-4759-B4A4-BD2C1E660BA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697367153" sldId="259"/>
            <ac:spMk id="26" creationId="{B10BB131-AC8E-4A8E-A5D1-36260F720C3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697367153" sldId="259"/>
            <ac:spMk id="27" creationId="{14847E93-7DC1-4D4B-8829-B19AA7137C5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697367153" sldId="259"/>
            <ac:spMk id="28" creationId="{5566D6E1-03A1-4D73-A4E0-35D74D568A0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697367153" sldId="259"/>
            <ac:spMk id="29" creationId="{9F835A99-04AC-494A-A572-AFE8413CC93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697367153" sldId="259"/>
            <ac:spMk id="30" creationId="{7B786209-1B0B-4CA9-9BDD-F7327066A84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697367153" sldId="259"/>
            <ac:spMk id="31" creationId="{2D2964BB-484D-45AE-AD66-D407D062965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3697367153" sldId="259"/>
            <ac:spMk id="32" creationId="{6691AC69-A76E-4DAB-B565-468B6B87ACF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3697367153" sldId="259"/>
            <ac:spMk id="33" creationId="{1DFE635C-C432-47DA-AEAB-A593345CBA7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3697367153" sldId="259"/>
            <ac:spMk id="34" creationId="{79FBF3D3-2448-4FF3-B57B-852CB3B8517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3697367153" sldId="259"/>
            <ac:spMk id="36" creationId="{88C4CF77-7AF8-4122-A7B0-041ABDF16B2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3697367153" sldId="259"/>
            <ac:spMk id="37" creationId="{D509D458-5758-41CE-89DE-485C1BBCD86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40.679" v="334"/>
          <ac:spMkLst>
            <pc:docMk/>
            <pc:sldMk cId="3697367153" sldId="259"/>
            <ac:spMk id="38" creationId="{1D38966F-378A-47DC-83CC-D5A783224D48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2:09.586" v="342"/>
          <ac:spMkLst>
            <pc:docMk/>
            <pc:sldMk cId="3697367153" sldId="259"/>
            <ac:spMk id="39" creationId="{06201B52-6441-4DBA-BACE-2359775817CE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2:09.586" v="342"/>
          <ac:spMkLst>
            <pc:docMk/>
            <pc:sldMk cId="3697367153" sldId="259"/>
            <ac:spMk id="41" creationId="{88C4CF77-7AF8-4122-A7B0-041ABDF16B2B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2:09.586" v="342"/>
          <ac:spMkLst>
            <pc:docMk/>
            <pc:sldMk cId="3697367153" sldId="259"/>
            <ac:spMk id="42" creationId="{D509D458-5758-41CE-89DE-485C1BBCD86D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2:09.586" v="342"/>
          <ac:spMkLst>
            <pc:docMk/>
            <pc:sldMk cId="3697367153" sldId="259"/>
            <ac:spMk id="43" creationId="{1D38966F-378A-47DC-83CC-D5A783224D48}"/>
          </ac:spMkLst>
        </pc:spChg>
        <pc:cxnChg chg="add del">
          <ac:chgData name="Bruno" userId="S::admin@m365edu245790.onmicrosoft.com::023c06b3-9585-4b3c-b60f-43ff59b7f0db" providerId="AD" clId="Web-{4506E57B-C2EA-C7CE-C06B-49E075CB9112}" dt="2020-07-02T19:21:40.679" v="334"/>
          <ac:cxnSpMkLst>
            <pc:docMk/>
            <pc:sldMk cId="3697367153" sldId="259"/>
            <ac:cxnSpMk id="35" creationId="{E040C66D-4F1C-4AC9-9214-C9E6DA54AAA7}"/>
          </ac:cxnSpMkLst>
        </pc:cxnChg>
        <pc:cxnChg chg="add">
          <ac:chgData name="Bruno" userId="S::admin@m365edu245790.onmicrosoft.com::023c06b3-9585-4b3c-b60f-43ff59b7f0db" providerId="AD" clId="Web-{4506E57B-C2EA-C7CE-C06B-49E075CB9112}" dt="2020-07-02T19:22:09.586" v="342"/>
          <ac:cxnSpMkLst>
            <pc:docMk/>
            <pc:sldMk cId="3697367153" sldId="259"/>
            <ac:cxnSpMk id="40" creationId="{89DF3DBB-17DD-4058-A944-5578E18A031E}"/>
          </ac:cxnSpMkLst>
        </pc:cxnChg>
      </pc:sldChg>
      <pc:sldChg chg="addSp delSp modSp add mod replId setBg modClrScheme setClrOvrMap delDesignElem chgLayout">
        <pc:chgData name="Bruno" userId="S::admin@m365edu245790.onmicrosoft.com::023c06b3-9585-4b3c-b60f-43ff59b7f0db" providerId="AD" clId="Web-{4506E57B-C2EA-C7CE-C06B-49E075CB9112}" dt="2020-07-02T19:21:58.461" v="341"/>
        <pc:sldMkLst>
          <pc:docMk/>
          <pc:sldMk cId="1638156569" sldId="260"/>
        </pc:sldMkLst>
        <pc:spChg chg="mod ord">
          <ac:chgData name="Bruno" userId="S::admin@m365edu245790.onmicrosoft.com::023c06b3-9585-4b3c-b60f-43ff59b7f0db" providerId="AD" clId="Web-{4506E57B-C2EA-C7CE-C06B-49E075CB9112}" dt="2020-07-02T19:21:58.461" v="341"/>
          <ac:spMkLst>
            <pc:docMk/>
            <pc:sldMk cId="1638156569" sldId="260"/>
            <ac:spMk id="2" creationId="{742A7FF4-B035-40E4-9B52-65FF14F62ED6}"/>
          </ac:spMkLst>
        </pc:spChg>
        <pc:spChg chg="add del mod ord">
          <ac:chgData name="Bruno" userId="S::admin@m365edu245790.onmicrosoft.com::023c06b3-9585-4b3c-b60f-43ff59b7f0db" providerId="AD" clId="Web-{4506E57B-C2EA-C7CE-C06B-49E075CB9112}" dt="2020-07-02T19:21:58.461" v="341"/>
          <ac:spMkLst>
            <pc:docMk/>
            <pc:sldMk cId="1638156569" sldId="260"/>
            <ac:spMk id="3" creationId="{E28BC76D-A3F7-4171-AC83-1BB046F4A02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638156569" sldId="260"/>
            <ac:spMk id="5" creationId="{9F835A99-04AC-494A-A572-AFE8413CC93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638156569" sldId="260"/>
            <ac:spMk id="6" creationId="{7B786209-1B0B-4CA9-9BDD-F7327066A84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638156569" sldId="260"/>
            <ac:spMk id="7" creationId="{2D2964BB-484D-45AE-AD66-D407D062965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638156569" sldId="260"/>
            <ac:spMk id="8" creationId="{E92FEB64-6EEA-4759-B4A4-BD2C1E660BA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638156569" sldId="260"/>
            <ac:spMk id="9" creationId="{E92FEB64-6EEA-4759-B4A4-BD2C1E660BA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638156569" sldId="260"/>
            <ac:spMk id="10" creationId="{B10BB131-AC8E-4A8E-A5D1-36260F720C3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638156569" sldId="260"/>
            <ac:spMk id="11" creationId="{B10BB131-AC8E-4A8E-A5D1-36260F720C3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638156569" sldId="260"/>
            <ac:spMk id="12" creationId="{14847E93-7DC1-4D4B-8829-B19AA7137C5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638156569" sldId="260"/>
            <ac:spMk id="13" creationId="{14847E93-7DC1-4D4B-8829-B19AA7137C50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638156569" sldId="260"/>
            <ac:spMk id="14" creationId="{5566D6E1-03A1-4D73-A4E0-35D74D568A0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638156569" sldId="260"/>
            <ac:spMk id="15" creationId="{5566D6E1-03A1-4D73-A4E0-35D74D568A04}"/>
          </ac:spMkLst>
        </pc:spChg>
        <pc:spChg chg="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1638156569" sldId="260"/>
            <ac:spMk id="16" creationId="{052BEFF1-896C-45B1-B02C-96A6A1BC389A}"/>
          </ac:spMkLst>
        </pc:spChg>
        <pc:spChg chg="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1638156569" sldId="260"/>
            <ac:spMk id="17" creationId="{BB237A14-61B1-4C00-A670-5D8D68A8668E}"/>
          </ac:spMkLst>
        </pc:spChg>
        <pc:spChg chg="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1638156569" sldId="260"/>
            <ac:spMk id="18" creationId="{8598F259-6F54-47A3-8D13-1603D786A328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638156569" sldId="260"/>
            <ac:spMk id="19" creationId="{9F835A99-04AC-494A-A572-AFE8413CC938}"/>
          </ac:spMkLst>
        </pc:spChg>
        <pc:spChg chg="del">
          <ac:chgData name="Bruno" userId="S::admin@m365edu245790.onmicrosoft.com::023c06b3-9585-4b3c-b60f-43ff59b7f0db" providerId="AD" clId="Web-{4506E57B-C2EA-C7CE-C06B-49E075CB9112}" dt="2020-07-02T18:21:28.237" v="297"/>
          <ac:spMkLst>
            <pc:docMk/>
            <pc:sldMk cId="1638156569" sldId="260"/>
            <ac:spMk id="20" creationId="{0BA768A8-4FED-4ED8-9E46-6BE72188ECD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638156569" sldId="260"/>
            <ac:spMk id="21" creationId="{7B786209-1B0B-4CA9-9BDD-F7327066A84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27:47.790" v="314"/>
          <ac:spMkLst>
            <pc:docMk/>
            <pc:sldMk cId="1638156569" sldId="260"/>
            <ac:spMk id="22" creationId="{6691AC69-A76E-4DAB-B565-468B6B87ACF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638156569" sldId="260"/>
            <ac:spMk id="23" creationId="{2D2964BB-484D-45AE-AD66-D407D0629652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8:55:36.630" v="319"/>
          <ac:spMkLst>
            <pc:docMk/>
            <pc:sldMk cId="1638156569" sldId="260"/>
            <ac:spMk id="24" creationId="{6691AC69-A76E-4DAB-B565-468B6B87ACF3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58.445" v="340"/>
          <ac:spMkLst>
            <pc:docMk/>
            <pc:sldMk cId="1638156569" sldId="260"/>
            <ac:spMk id="25" creationId="{EB8A1B5F-0801-4AFF-A489-335B6A851FF4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58.445" v="340"/>
          <ac:spMkLst>
            <pc:docMk/>
            <pc:sldMk cId="1638156569" sldId="260"/>
            <ac:spMk id="26" creationId="{06201B52-6441-4DBA-BACE-2359775817CE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58.445" v="340"/>
          <ac:spMkLst>
            <pc:docMk/>
            <pc:sldMk cId="1638156569" sldId="260"/>
            <ac:spMk id="28" creationId="{88C4CF77-7AF8-4122-A7B0-041ABDF16B2B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58.445" v="340"/>
          <ac:spMkLst>
            <pc:docMk/>
            <pc:sldMk cId="1638156569" sldId="260"/>
            <ac:spMk id="29" creationId="{D509D458-5758-41CE-89DE-485C1BBCD86D}"/>
          </ac:spMkLst>
        </pc:spChg>
        <pc:spChg chg="add del">
          <ac:chgData name="Bruno" userId="S::admin@m365edu245790.onmicrosoft.com::023c06b3-9585-4b3c-b60f-43ff59b7f0db" providerId="AD" clId="Web-{4506E57B-C2EA-C7CE-C06B-49E075CB9112}" dt="2020-07-02T19:21:58.445" v="340"/>
          <ac:spMkLst>
            <pc:docMk/>
            <pc:sldMk cId="1638156569" sldId="260"/>
            <ac:spMk id="30" creationId="{1D38966F-378A-47DC-83CC-D5A783224D48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1:58.461" v="341"/>
          <ac:spMkLst>
            <pc:docMk/>
            <pc:sldMk cId="1638156569" sldId="260"/>
            <ac:spMk id="31" creationId="{C843AFC8-D8D0-4784-B08C-6324FA88E6DD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1:58.461" v="341"/>
          <ac:spMkLst>
            <pc:docMk/>
            <pc:sldMk cId="1638156569" sldId="260"/>
            <ac:spMk id="32" creationId="{F8E828FC-05B4-4BA4-92D3-3DF79D42D88E}"/>
          </ac:spMkLst>
        </pc:spChg>
        <pc:spChg chg="add">
          <ac:chgData name="Bruno" userId="S::admin@m365edu245790.onmicrosoft.com::023c06b3-9585-4b3c-b60f-43ff59b7f0db" providerId="AD" clId="Web-{4506E57B-C2EA-C7CE-C06B-49E075CB9112}" dt="2020-07-02T19:21:58.461" v="341"/>
          <ac:spMkLst>
            <pc:docMk/>
            <pc:sldMk cId="1638156569" sldId="260"/>
            <ac:spMk id="33" creationId="{854B1A56-8AFB-4D4F-8D98-1E832D6FFE67}"/>
          </ac:spMkLst>
        </pc:spChg>
        <pc:cxnChg chg="add del">
          <ac:chgData name="Bruno" userId="S::admin@m365edu245790.onmicrosoft.com::023c06b3-9585-4b3c-b60f-43ff59b7f0db" providerId="AD" clId="Web-{4506E57B-C2EA-C7CE-C06B-49E075CB9112}" dt="2020-07-02T19:21:58.445" v="340"/>
          <ac:cxnSpMkLst>
            <pc:docMk/>
            <pc:sldMk cId="1638156569" sldId="260"/>
            <ac:cxnSpMk id="27" creationId="{89DF3DBB-17DD-4058-A944-5578E18A031E}"/>
          </ac:cxnSpMkLst>
        </pc:cxnChg>
      </pc:sldChg>
      <pc:sldMasterChg chg="del delSldLayout">
        <pc:chgData name="Bruno" userId="S::admin@m365edu245790.onmicrosoft.com::023c06b3-9585-4b3c-b60f-43ff59b7f0db" providerId="AD" clId="Web-{4506E57B-C2EA-C7CE-C06B-49E075CB9112}" dt="2020-07-02T18:13:14.521" v="75"/>
        <pc:sldMasterMkLst>
          <pc:docMk/>
          <pc:sldMasterMk cId="2460954070" sldId="2147483660"/>
        </pc:sldMasterMkLst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runo" userId="S::admin@m365edu245790.onmicrosoft.com::023c06b3-9585-4b3c-b60f-43ff59b7f0db" providerId="AD" clId="Web-{4506E57B-C2EA-C7CE-C06B-49E075CB9112}" dt="2020-07-02T18:13:14.521" v="7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runo" userId="S::admin@m365edu245790.onmicrosoft.com::023c06b3-9585-4b3c-b60f-43ff59b7f0db" providerId="AD" clId="Web-{4506E57B-C2EA-C7CE-C06B-49E075CB9112}" dt="2020-07-02T18:15:15.935" v="97"/>
        <pc:sldMasterMkLst>
          <pc:docMk/>
          <pc:sldMasterMk cId="4111401592" sldId="2147483704"/>
        </pc:sldMasterMkLst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2031272609" sldId="2147483693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1309109810" sldId="2147483694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3588105594" sldId="2147483695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1904516314" sldId="2147483696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102057103" sldId="2147483697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4042666344" sldId="2147483698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4182997548" sldId="2147483699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886650647" sldId="2147483700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2000571434" sldId="2147483701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2053840209" sldId="2147483702"/>
          </pc:sldLayoutMkLst>
        </pc:sldLayoutChg>
        <pc:sldLayoutChg chg="add del">
          <pc:chgData name="Bruno" userId="S::admin@m365edu245790.onmicrosoft.com::023c06b3-9585-4b3c-b60f-43ff59b7f0db" providerId="AD" clId="Web-{4506E57B-C2EA-C7CE-C06B-49E075CB9112}" dt="2020-07-02T18:15:15.935" v="97"/>
          <pc:sldLayoutMkLst>
            <pc:docMk/>
            <pc:sldMasterMk cId="4111401592" sldId="2147483704"/>
            <pc:sldLayoutMk cId="387706172" sldId="2147483703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8:21:28.237" v="297"/>
        <pc:sldMasterMkLst>
          <pc:docMk/>
          <pc:sldMasterMk cId="3465175882" sldId="2147483705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4215494486" sldId="214748370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2030764304" sldId="214748370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3917439339" sldId="214748370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3946103695" sldId="214748370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2303942894" sldId="214748371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417585856" sldId="214748371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3238224944" sldId="214748371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598083546" sldId="214748371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32775975" sldId="214748371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1673139359" sldId="214748371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1763639309" sldId="214748371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1318916055" sldId="214748371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153084482" sldId="214748371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3127520795" sldId="214748371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1824264759" sldId="214748372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529464544" sldId="214748372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1:28.237" v="297"/>
          <pc:sldLayoutMkLst>
            <pc:docMk/>
            <pc:sldMasterMk cId="3465175882" sldId="2147483705"/>
            <pc:sldLayoutMk cId="1048035091" sldId="2147483722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8:27:47.790" v="314"/>
        <pc:sldMasterMkLst>
          <pc:docMk/>
          <pc:sldMasterMk cId="485050515" sldId="2147483723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505873629" sldId="214748372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292180309" sldId="214748372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3335631340" sldId="214748372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1552216913" sldId="214748372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3872214279" sldId="214748372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3591987957" sldId="214748372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2788142117" sldId="214748373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1721700351" sldId="214748373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2707106309" sldId="214748373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1546788096" sldId="214748373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27:47.790" v="314"/>
          <pc:sldLayoutMkLst>
            <pc:docMk/>
            <pc:sldMasterMk cId="485050515" sldId="2147483723"/>
            <pc:sldLayoutMk cId="670829135" sldId="2147483734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8:55:36.630" v="319"/>
        <pc:sldMasterMkLst>
          <pc:docMk/>
          <pc:sldMasterMk cId="2027562013" sldId="2147483735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282990707" sldId="214748373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4177921145" sldId="214748373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1781045378" sldId="214748373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2034505587" sldId="214748373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4079379655" sldId="214748374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3579449340" sldId="214748374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2826049784" sldId="214748374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2793675394" sldId="214748374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109513359" sldId="214748374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3791066959" sldId="214748374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36.630" v="319"/>
          <pc:sldLayoutMkLst>
            <pc:docMk/>
            <pc:sldMasterMk cId="2027562013" sldId="2147483735"/>
            <pc:sldLayoutMk cId="4186091298" sldId="2147483746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8:55:51.943" v="320"/>
        <pc:sldMasterMkLst>
          <pc:docMk/>
          <pc:sldMasterMk cId="187593075" sldId="2147483747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3498589693" sldId="214748374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3186499037" sldId="214748374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769172203" sldId="214748375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3174258049" sldId="214748375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1057787876" sldId="214748375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3618039785" sldId="214748375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266126738" sldId="214748375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916486618" sldId="214748375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3198606120" sldId="214748375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4065557522" sldId="214748375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5:51.943" v="320"/>
          <pc:sldLayoutMkLst>
            <pc:docMk/>
            <pc:sldMasterMk cId="187593075" sldId="2147483747"/>
            <pc:sldLayoutMk cId="1487908919" sldId="2147483758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8:56:06.772" v="321"/>
        <pc:sldMasterMkLst>
          <pc:docMk/>
          <pc:sldMasterMk cId="3450120035" sldId="2147483759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1386485221" sldId="214748376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1720183942" sldId="214748376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2744416955" sldId="214748376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3072836053" sldId="214748376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2868480145" sldId="214748376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1468792851" sldId="214748376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1737606191" sldId="214748376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266134807" sldId="214748376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544738704" sldId="214748376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1272572320" sldId="214748376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06.772" v="321"/>
          <pc:sldLayoutMkLst>
            <pc:docMk/>
            <pc:sldMasterMk cId="3450120035" sldId="2147483759"/>
            <pc:sldLayoutMk cId="2069594233" sldId="2147483770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8:56:17.164" v="322"/>
        <pc:sldMasterMkLst>
          <pc:docMk/>
          <pc:sldMasterMk cId="3845110168" sldId="2147483771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516030867" sldId="214748377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3755545166" sldId="214748377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4065142472" sldId="214748377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3252875301" sldId="214748377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3137334688" sldId="214748377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3241035641" sldId="214748377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4006965895" sldId="214748377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341007757" sldId="214748377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1710835697" sldId="214748378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1201071113" sldId="214748378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17.164" v="322"/>
          <pc:sldLayoutMkLst>
            <pc:docMk/>
            <pc:sldMasterMk cId="3845110168" sldId="2147483771"/>
            <pc:sldLayoutMk cId="1301494893" sldId="2147483782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8:56:23.539" v="323"/>
        <pc:sldMasterMkLst>
          <pc:docMk/>
          <pc:sldMasterMk cId="49184505" sldId="2147483783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2548103371" sldId="214748378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63481511" sldId="214748378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2266139831" sldId="214748378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3064622398" sldId="214748378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3239519854" sldId="214748378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652831254" sldId="214748378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19270940" sldId="214748379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3114113825" sldId="214748379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1031950188" sldId="214748379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3560160011" sldId="214748379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23.539" v="323"/>
          <pc:sldLayoutMkLst>
            <pc:docMk/>
            <pc:sldMasterMk cId="49184505" sldId="2147483783"/>
            <pc:sldLayoutMk cId="629283453" sldId="2147483794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8:56:35.885" v="324"/>
        <pc:sldMasterMkLst>
          <pc:docMk/>
          <pc:sldMasterMk cId="1138884983" sldId="2147483795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1276238904" sldId="214748379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911749933" sldId="214748379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1064549133" sldId="214748379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3878827182" sldId="214748379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2665460927" sldId="214748380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2932278399" sldId="214748380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4291513607" sldId="214748380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3976365439" sldId="214748380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2399184039" sldId="214748380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1911197768" sldId="214748380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35.885" v="324"/>
          <pc:sldLayoutMkLst>
            <pc:docMk/>
            <pc:sldMasterMk cId="1138884983" sldId="2147483795"/>
            <pc:sldLayoutMk cId="905560166" sldId="2147483806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8:56:48.244" v="325"/>
        <pc:sldMasterMkLst>
          <pc:docMk/>
          <pc:sldMasterMk cId="3136146613" sldId="2147483807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2127126831" sldId="214748380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3758214193" sldId="214748380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3346633724" sldId="214748381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3245763256" sldId="214748381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3693584066" sldId="214748381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1229160529" sldId="214748381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2334281892" sldId="214748381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3467495053" sldId="214748381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3395392088" sldId="214748381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3737771770" sldId="214748381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8:56:48.244" v="325"/>
          <pc:sldLayoutMkLst>
            <pc:docMk/>
            <pc:sldMasterMk cId="3136146613" sldId="2147483807"/>
            <pc:sldLayoutMk cId="3146173038" sldId="2147483818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9:21:01.273" v="328"/>
        <pc:sldMasterMkLst>
          <pc:docMk/>
          <pc:sldMasterMk cId="1942439240" sldId="2147483819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672777694" sldId="214748382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1916419378" sldId="214748382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1428350065" sldId="214748382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3146291612" sldId="214748382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1935994291" sldId="214748382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3184241353" sldId="214748382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4221026745" sldId="214748382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2360351937" sldId="214748382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3885479419" sldId="214748382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999887339" sldId="214748382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1.273" v="328"/>
          <pc:sldLayoutMkLst>
            <pc:docMk/>
            <pc:sldMasterMk cId="1942439240" sldId="2147483819"/>
            <pc:sldLayoutMk cId="2123369758" sldId="2147483830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9:21:07.570" v="329"/>
        <pc:sldMasterMkLst>
          <pc:docMk/>
          <pc:sldMasterMk cId="3303443907" sldId="2147483831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343196895" sldId="214748383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2000884093" sldId="214748383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1464970432" sldId="214748383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1048214711" sldId="214748383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1545313335" sldId="214748383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3462505058" sldId="214748383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2830212243" sldId="214748383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397259830" sldId="214748383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3534078820" sldId="214748384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3006219872" sldId="214748384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07.570" v="329"/>
          <pc:sldLayoutMkLst>
            <pc:docMk/>
            <pc:sldMasterMk cId="3303443907" sldId="2147483831"/>
            <pc:sldLayoutMk cId="2734158907" sldId="2147483842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9:21:13.132" v="330"/>
        <pc:sldMasterMkLst>
          <pc:docMk/>
          <pc:sldMasterMk cId="3959558970" sldId="2147483843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3838003803" sldId="214748384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1732081107" sldId="214748384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393358911" sldId="214748384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2883335003" sldId="214748384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516020287" sldId="214748384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637734370" sldId="214748384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3376701234" sldId="214748385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532353387" sldId="214748385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2865806129" sldId="214748385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2492134375" sldId="214748385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13.132" v="330"/>
          <pc:sldLayoutMkLst>
            <pc:docMk/>
            <pc:sldMasterMk cId="3959558970" sldId="2147483843"/>
            <pc:sldLayoutMk cId="433721067" sldId="2147483854"/>
          </pc:sldLayoutMkLst>
        </pc:sldLayoutChg>
      </pc:sldMasterChg>
      <pc:sldMasterChg chg="add del addSldLayout delSldLayout modSldLayout">
        <pc:chgData name="Bruno" userId="S::admin@m365edu245790.onmicrosoft.com::023c06b3-9585-4b3c-b60f-43ff59b7f0db" providerId="AD" clId="Web-{4506E57B-C2EA-C7CE-C06B-49E075CB9112}" dt="2020-07-02T19:21:40.679" v="334"/>
        <pc:sldMasterMkLst>
          <pc:docMk/>
          <pc:sldMasterMk cId="938295121" sldId="2147483855"/>
        </pc:sldMasterMkLst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3435510603" sldId="2147483856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2329066570" sldId="2147483857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3568291258" sldId="2147483858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1092024388" sldId="2147483859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2358923352" sldId="2147483860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3759527569" sldId="2147483861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1478623593" sldId="2147483862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1780539251" sldId="2147483863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759780049" sldId="2147483864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3205637886" sldId="2147483865"/>
          </pc:sldLayoutMkLst>
        </pc:sldLayoutChg>
        <pc:sldLayoutChg chg="add del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938295121" sldId="2147483855"/>
            <pc:sldLayoutMk cId="4204517138" sldId="2147483866"/>
          </pc:sldLayoutMkLst>
        </pc:sldLayoutChg>
      </pc:sldMasterChg>
      <pc:sldMasterChg chg="add addSldLayout modSldLayout">
        <pc:chgData name="Bruno" userId="S::admin@m365edu245790.onmicrosoft.com::023c06b3-9585-4b3c-b60f-43ff59b7f0db" providerId="AD" clId="Web-{4506E57B-C2EA-C7CE-C06B-49E075CB9112}" dt="2020-07-02T19:21:40.679" v="334"/>
        <pc:sldMasterMkLst>
          <pc:docMk/>
          <pc:sldMasterMk cId="1461050566" sldId="2147483867"/>
        </pc:sldMasterMkLst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1442526627" sldId="2147483868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3861988767" sldId="2147483869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174732975" sldId="2147483870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1267055358" sldId="2147483871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3539309891" sldId="2147483872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1384063880" sldId="2147483873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1886479846" sldId="2147483874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896361866" sldId="2147483875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2615502529" sldId="2147483876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3974109449" sldId="2147483877"/>
          </pc:sldLayoutMkLst>
        </pc:sldLayoutChg>
        <pc:sldLayoutChg chg="add mod replId">
          <pc:chgData name="Bruno" userId="S::admin@m365edu245790.onmicrosoft.com::023c06b3-9585-4b3c-b60f-43ff59b7f0db" providerId="AD" clId="Web-{4506E57B-C2EA-C7CE-C06B-49E075CB9112}" dt="2020-07-02T19:21:40.679" v="334"/>
          <pc:sldLayoutMkLst>
            <pc:docMk/>
            <pc:sldMasterMk cId="1461050566" sldId="2147483867"/>
            <pc:sldLayoutMk cId="2829818369" sldId="21474838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2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8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5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0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6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7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5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2AEE8-4A1A-4E2E-9F18-36531A134A3A}"/>
              </a:ext>
            </a:extLst>
          </p:cNvPr>
          <p:cNvSpPr txBox="1"/>
          <p:nvPr/>
        </p:nvSpPr>
        <p:spPr>
          <a:xfrm>
            <a:off x="560390" y="-106627"/>
            <a:ext cx="6445525" cy="50540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Overview:</a:t>
            </a:r>
            <a:br>
              <a:rPr lang="en-US" sz="5000" spc="-50" dirty="0">
                <a:latin typeface="+mj-lt"/>
                <a:ea typeface="+mj-ea"/>
                <a:cs typeface="+mj-cs"/>
              </a:rPr>
            </a:br>
            <a:r>
              <a:rPr lang="en-US" sz="5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Updated Classroom Policies and Procedures</a:t>
            </a:r>
            <a:endParaRPr lang="en-US" sz="5000" spc="-5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Calibri Light"/>
            </a:endParaRPr>
          </a:p>
        </p:txBody>
      </p:sp>
      <p:cxnSp>
        <p:nvCxnSpPr>
          <p:cNvPr id="34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633E3-81F0-46D4-A5CC-04E8065F2FE7}"/>
              </a:ext>
            </a:extLst>
          </p:cNvPr>
          <p:cNvSpPr txBox="1"/>
          <p:nvPr/>
        </p:nvSpPr>
        <p:spPr>
          <a:xfrm>
            <a:off x="691299" y="453673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A7FF4-B035-40E4-9B52-65FF14F6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Why Classroom management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C76D-A3F7-4171-AC83-1BB046F4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3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A7FF4-B035-40E4-9B52-65FF14F6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C76D-A3F7-4171-AC83-1BB046F4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A7FF4-B035-40E4-9B52-65FF14F6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Reading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C76D-A3F7-4171-AC83-1BB046F4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5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12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5EB308-B952-4495-BB33-762096AA74DF}"/>
              </a:ext>
            </a:extLst>
          </p:cNvPr>
          <p:cNvSpPr txBox="1">
            <a:spLocks/>
          </p:cNvSpPr>
          <p:nvPr/>
        </p:nvSpPr>
        <p:spPr>
          <a:xfrm>
            <a:off x="1901163" y="1111753"/>
            <a:ext cx="3720353" cy="4634494"/>
          </a:xfrm>
          <a:prstGeom prst="rect">
            <a:avLst/>
          </a:prstGeom>
          <a:ln w="25400" cap="sq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FFFFFF"/>
                </a:solidFill>
              </a:rPr>
              <a:t>Birthdays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363D61-D124-46B0-B799-8A5620A2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71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94ECAC9302648BF4F4CD371279DDC" ma:contentTypeVersion="4" ma:contentTypeDescription="Create a new document." ma:contentTypeScope="" ma:versionID="8b34d9a1cd189f6da95092c087442c6a">
  <xsd:schema xmlns:xsd="http://www.w3.org/2001/XMLSchema" xmlns:xs="http://www.w3.org/2001/XMLSchema" xmlns:p="http://schemas.microsoft.com/office/2006/metadata/properties" xmlns:ns2="ca041d6e-5626-448d-87e0-a89f479640f5" targetNamespace="http://schemas.microsoft.com/office/2006/metadata/properties" ma:root="true" ma:fieldsID="7f9bb9d5f6488f61579b40892c550cce" ns2:_="">
    <xsd:import namespace="ca041d6e-5626-448d-87e0-a89f479640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41d6e-5626-448d-87e0-a89f479640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8E6803-5983-4C26-8AEB-844D35BCC0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041d6e-5626-448d-87e0-a89f47964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B17083-4C8A-40FE-AD35-3DA6DD99C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32634-37CF-4959-83FA-3C2BFC7200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PowerPoint Presentation</vt:lpstr>
      <vt:lpstr>Why Classroom management is important</vt:lpstr>
      <vt:lpstr>Homework</vt:lpstr>
      <vt:lpstr>Reading logs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123</cp:revision>
  <dcterms:created xsi:type="dcterms:W3CDTF">2020-07-02T18:07:58Z</dcterms:created>
  <dcterms:modified xsi:type="dcterms:W3CDTF">2020-07-02T19:26:56Z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0x0101002B794ECAC9302648BF4F4CD371279DDC</vt:lpwstr>
  </property>
</Properties>
</file>