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RedHashing.emf">
            <a:extLst>
              <a:ext uri="{FF2B5EF4-FFF2-40B4-BE49-F238E27FC236}">
                <a16:creationId xmlns:a16="http://schemas.microsoft.com/office/drawing/2014/main" id="{0095C231-F5DA-435E-B36F-FAADC0A10CB2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RedHashing.emf">
            <a:extLst>
              <a:ext uri="{FF2B5EF4-FFF2-40B4-BE49-F238E27FC236}">
                <a16:creationId xmlns:a16="http://schemas.microsoft.com/office/drawing/2014/main" id="{814B39CA-52CB-41B6-9D29-AC3BF95D06AE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 descr="RedHashing.emf">
            <a:extLst>
              <a:ext uri="{FF2B5EF4-FFF2-40B4-BE49-F238E27FC236}">
                <a16:creationId xmlns:a16="http://schemas.microsoft.com/office/drawing/2014/main" id="{E50B7BB3-E0D1-4ADC-9A0D-D0BEF3FDE2CD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2019-10-05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E4F0DD4D-418A-46B1-AEB7-394B9E8FCF5E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2019-10-05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6" t="474" r="48549" b="36564"/>
          <a:stretch/>
        </p:blipFill>
        <p:spPr>
          <a:xfrm>
            <a:off x="1125460" y="6110101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104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2019-10-05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X1050 </a:t>
            </a:r>
            <a:br>
              <a:rPr lang="en-US" dirty="0"/>
            </a:br>
            <a:r>
              <a:rPr lang="en-US" sz="6000" dirty="0"/>
              <a:t>3D Printer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your dreams a reality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1848" y="3169708"/>
            <a:ext cx="5667363" cy="37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496136"/>
            <a:ext cx="9607661" cy="1056319"/>
          </a:xfrm>
        </p:spPr>
        <p:txBody>
          <a:bodyPr/>
          <a:lstStyle/>
          <a:p>
            <a:r>
              <a:rPr lang="en-US" dirty="0"/>
              <a:t>BROCHURE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1350577"/>
            <a:ext cx="4645152" cy="801943"/>
          </a:xfrm>
        </p:spPr>
        <p:txBody>
          <a:bodyPr>
            <a:normAutofit/>
          </a:bodyPr>
          <a:lstStyle/>
          <a:p>
            <a:r>
              <a:rPr lang="en-US" sz="2400" dirty="0"/>
              <a:t>X1050 3D Printer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646" y="1350577"/>
            <a:ext cx="4645152" cy="802237"/>
          </a:xfrm>
        </p:spPr>
        <p:txBody>
          <a:bodyPr>
            <a:normAutofit/>
          </a:bodyPr>
          <a:lstStyle/>
          <a:p>
            <a:r>
              <a:rPr lang="en-US" sz="2400" dirty="0"/>
              <a:t>Output image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C4DE75-D23B-4CB6-AF2D-028FCDBBAFC1}"/>
              </a:ext>
            </a:extLst>
          </p:cNvPr>
          <p:cNvCxnSpPr>
            <a:cxnSpLocks/>
          </p:cNvCxnSpPr>
          <p:nvPr/>
        </p:nvCxnSpPr>
        <p:spPr>
          <a:xfrm>
            <a:off x="3667125" y="1981200"/>
            <a:ext cx="166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0F1607-8595-4F8B-A0F6-54C633227882}"/>
              </a:ext>
            </a:extLst>
          </p:cNvPr>
          <p:cNvSpPr/>
          <p:nvPr/>
        </p:nvSpPr>
        <p:spPr>
          <a:xfrm>
            <a:off x="1019175" y="1981200"/>
            <a:ext cx="4314825" cy="3200400"/>
          </a:xfrm>
          <a:custGeom>
            <a:avLst/>
            <a:gdLst>
              <a:gd name="connsiteX0" fmla="*/ 123825 w 4314825"/>
              <a:gd name="connsiteY0" fmla="*/ 0 h 3200400"/>
              <a:gd name="connsiteX1" fmla="*/ 0 w 4314825"/>
              <a:gd name="connsiteY1" fmla="*/ 0 h 3200400"/>
              <a:gd name="connsiteX2" fmla="*/ 0 w 4314825"/>
              <a:gd name="connsiteY2" fmla="*/ 3200400 h 3200400"/>
              <a:gd name="connsiteX3" fmla="*/ 4314825 w 4314825"/>
              <a:gd name="connsiteY3" fmla="*/ 3200400 h 3200400"/>
              <a:gd name="connsiteX4" fmla="*/ 4314825 w 4314825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3200400">
                <a:moveTo>
                  <a:pt x="123825" y="0"/>
                </a:moveTo>
                <a:lnTo>
                  <a:pt x="0" y="0"/>
                </a:lnTo>
                <a:lnTo>
                  <a:pt x="0" y="3200400"/>
                </a:lnTo>
                <a:lnTo>
                  <a:pt x="4314825" y="3200400"/>
                </a:lnTo>
                <a:lnTo>
                  <a:pt x="43148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70C03D-A329-44B8-A1AC-313BD8F50327}"/>
              </a:ext>
            </a:extLst>
          </p:cNvPr>
          <p:cNvSpPr/>
          <p:nvPr/>
        </p:nvSpPr>
        <p:spPr>
          <a:xfrm>
            <a:off x="6826305" y="1977746"/>
            <a:ext cx="4314825" cy="3200400"/>
          </a:xfrm>
          <a:custGeom>
            <a:avLst/>
            <a:gdLst>
              <a:gd name="connsiteX0" fmla="*/ 123825 w 4314825"/>
              <a:gd name="connsiteY0" fmla="*/ 0 h 3200400"/>
              <a:gd name="connsiteX1" fmla="*/ 0 w 4314825"/>
              <a:gd name="connsiteY1" fmla="*/ 0 h 3200400"/>
              <a:gd name="connsiteX2" fmla="*/ 0 w 4314825"/>
              <a:gd name="connsiteY2" fmla="*/ 3200400 h 3200400"/>
              <a:gd name="connsiteX3" fmla="*/ 4314825 w 4314825"/>
              <a:gd name="connsiteY3" fmla="*/ 3200400 h 3200400"/>
              <a:gd name="connsiteX4" fmla="*/ 4314825 w 4314825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3200400">
                <a:moveTo>
                  <a:pt x="123825" y="0"/>
                </a:moveTo>
                <a:lnTo>
                  <a:pt x="0" y="0"/>
                </a:lnTo>
                <a:lnTo>
                  <a:pt x="0" y="3200400"/>
                </a:lnTo>
                <a:lnTo>
                  <a:pt x="4314825" y="3200400"/>
                </a:lnTo>
                <a:lnTo>
                  <a:pt x="43148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E24B96-FA82-42B0-BAC9-BA65F7AB1C20}"/>
              </a:ext>
            </a:extLst>
          </p:cNvPr>
          <p:cNvCxnSpPr>
            <a:cxnSpLocks/>
          </p:cNvCxnSpPr>
          <p:nvPr/>
        </p:nvCxnSpPr>
        <p:spPr>
          <a:xfrm>
            <a:off x="9310222" y="1977746"/>
            <a:ext cx="1830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9482" y="2555875"/>
            <a:ext cx="3793067" cy="2844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4650" y="2580440"/>
            <a:ext cx="4141314" cy="3105986"/>
          </a:xfrm>
        </p:spPr>
      </p:pic>
    </p:spTree>
    <p:extLst>
      <p:ext uri="{BB962C8B-B14F-4D97-AF65-F5344CB8AC3E}">
        <p14:creationId xmlns:p14="http://schemas.microsoft.com/office/powerpoint/2010/main" val="3352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895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Brick (#8b0033)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485219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(#1fac59)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8401543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Navy (#000080)</a:t>
            </a:r>
            <a:endParaRPr lang="en-US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241" y="1039012"/>
            <a:ext cx="3179618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219" y="1039012"/>
            <a:ext cx="3179618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197" y="1039012"/>
            <a:ext cx="31796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191" y="2575567"/>
            <a:ext cx="3707768" cy="2479918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sz="2700" dirty="0"/>
              <a:t>Project Team: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Christie Cline</a:t>
            </a:r>
            <a:br>
              <a:rPr lang="en-US" sz="2000" dirty="0"/>
            </a:br>
            <a:r>
              <a:rPr lang="en-US" sz="2000" dirty="0"/>
              <a:t>	Miriam Graham</a:t>
            </a:r>
            <a:br>
              <a:rPr lang="en-US" sz="2000" dirty="0"/>
            </a:br>
            <a:r>
              <a:rPr lang="en-US" sz="2000" dirty="0"/>
              <a:t>	Adele Vance</a:t>
            </a:r>
            <a:br>
              <a:rPr lang="en-US" sz="2000" dirty="0"/>
            </a:br>
            <a:r>
              <a:rPr lang="en-US" sz="2000" dirty="0"/>
              <a:t>	Isiah Langer</a:t>
            </a:r>
            <a:br>
              <a:rPr lang="en-US" sz="2000" dirty="0"/>
            </a:br>
            <a:r>
              <a:rPr lang="en-US" sz="2000" dirty="0"/>
              <a:t>	Alex Wilber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9784" y="5222070"/>
            <a:ext cx="2331973" cy="420278"/>
          </a:xfrm>
        </p:spPr>
        <p:txBody>
          <a:bodyPr>
            <a:normAutofit/>
          </a:bodyPr>
          <a:lstStyle/>
          <a:p>
            <a:r>
              <a:rPr lang="en-US" sz="1400" dirty="0"/>
              <a:t>Cerulean (#2956B2)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9233" y="1820067"/>
            <a:ext cx="46048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155" y="2514621"/>
            <a:ext cx="455567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0883" y="3209175"/>
            <a:ext cx="45883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0883" y="3903729"/>
            <a:ext cx="45883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114" y="4598285"/>
            <a:ext cx="447608" cy="457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1119" y="1039012"/>
            <a:ext cx="3223171" cy="4171163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7514D08-5479-4D4C-9FA0-BCE37E122FAB}"/>
              </a:ext>
            </a:extLst>
          </p:cNvPr>
          <p:cNvGrpSpPr/>
          <p:nvPr/>
        </p:nvGrpSpPr>
        <p:grpSpPr>
          <a:xfrm>
            <a:off x="2455545" y="1234440"/>
            <a:ext cx="3091815" cy="4008120"/>
            <a:chOff x="969645" y="1562100"/>
            <a:chExt cx="3091815" cy="33147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7E1E9-0E3B-429B-87F7-F30F98AC2B2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5" y="1562100"/>
              <a:ext cx="15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99E7CF-1C15-4AD7-9BCB-CEF70FB5B1F1}"/>
                </a:ext>
              </a:extLst>
            </p:cNvPr>
            <p:cNvGrpSpPr/>
            <p:nvPr/>
          </p:nvGrpSpPr>
          <p:grpSpPr>
            <a:xfrm>
              <a:off x="969645" y="1562100"/>
              <a:ext cx="3091815" cy="3314700"/>
              <a:chOff x="969645" y="1562100"/>
              <a:chExt cx="3091815" cy="33147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A56BD57-7D8F-4FE2-BF3F-757B9D174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0425" y="1562100"/>
                <a:ext cx="6610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C275EF-3C51-46E9-9A1D-BBE1D5C33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646" y="1562100"/>
                <a:ext cx="0" cy="331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BCF581-705B-4776-AC06-88515875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645" y="4876800"/>
                <a:ext cx="30918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6DB277A-9252-438D-940C-CB6401DAE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1460" y="1562100"/>
                <a:ext cx="0" cy="331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9659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4" ma:contentTypeDescription="Create a new document." ma:contentTypeScope="" ma:versionID="d3879ec067be427074c5446955d50f70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bb47676d64bbf258d1cbfd1d2baa8718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16166D-A4FF-4E93-A33B-1D8456242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8BB0D5-00A4-421F-839D-1F18C6228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fc9bb-99cb-4fe6-8396-24085ed6a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9793AA-57BA-47F1-AB76-D273A496EC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Fabrikam X1050  3D Printer</vt:lpstr>
      <vt:lpstr>BROCHURE COMPONENTS</vt:lpstr>
      <vt:lpstr>PowerPoint Presentation</vt:lpstr>
      <vt:lpstr>Project Team:  Christie Cline  Miriam Graham  Adele Vance  Isiah Langer  Alex Wilber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&lt;product&gt;</dc:title>
  <dc:creator>Bryon Mascher</dc:creator>
  <cp:lastModifiedBy>Erwin van Hunen</cp:lastModifiedBy>
  <cp:revision>14</cp:revision>
  <dcterms:created xsi:type="dcterms:W3CDTF">2016-08-23T23:22:26Z</dcterms:created>
  <dcterms:modified xsi:type="dcterms:W3CDTF">2019-10-04T22:02:27Z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</Properties>
</file>