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8F1B5-83B8-1648-AB17-E1D53456D431}" v="6" dt="2019-05-01T18:03:1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5"/>
    <p:restoredTop sz="94670"/>
  </p:normalViewPr>
  <p:slideViewPr>
    <p:cSldViewPr snapToGrid="0" snapToObjects="1">
      <p:cViewPr varScale="1">
        <p:scale>
          <a:sx n="134" d="100"/>
          <a:sy n="134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6AD-ADD4-4F4F-B006-FDEEF2EE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845E6-E2F9-1D4C-8433-F6F9886B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08EA-F3D7-F44B-AF21-65579B7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0542-44CF-744D-8AFE-BC3909C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7729-4141-B14B-9EB7-9BAFF75E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AF65-D718-A848-8F7A-60A28831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13FE-A996-E846-9089-ABA828DD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085D-FC8D-A34D-8DC7-1CF67EB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2E5E-37C4-8B4E-81AD-DD85AED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D50-A9F2-8D44-A251-01B97AE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D8B52-1193-6D4B-BE05-44BF9A87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DB45-FA9E-724F-B31D-CFF03A40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0726-572F-8842-9C4F-D40893D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5283-B672-E14B-8A78-AA28F47E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1EA4-85C1-704D-A3BF-EAA0932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5527-6BD3-0E47-A36E-A592F1A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53E6-7170-0241-A6E2-6B7252CD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4C20-4F32-5A41-8871-AEDD0C4B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816F-1EA4-7F42-8C8D-D918EE0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FB0D-82D4-F14E-B41D-AA9EC593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2314-F4CA-F447-9A49-D3197794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939B-5E6B-2E4F-B500-013DDD6F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4415-AE11-8F41-8D1D-498451C8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4330-EDA9-AF45-BB5B-96FED335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3A33-9B52-B548-A17E-A035901E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2167-5C89-E042-BFC0-835F0437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E4FE-606B-D649-98DA-00B60AE8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FC89-4D84-E242-9C13-EA0F3E78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32EB-CFE9-304E-B1B2-99CFE94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7F34-AEDB-3D4B-956F-9298A325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E5DC-863B-2C47-856D-8B95338E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4348-58EB-C843-B48F-B9347FE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35640-FEF1-424B-8BDB-5EEE03E0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316AE-6CC6-1B4B-836E-2363C794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A7A05-E64F-FD4E-AA18-47128B576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DE5B5-252E-2C40-8417-4B55531B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7B09-E7DB-F942-A420-5730258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89455-F36F-2A43-8397-DF9F19FA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19704-B406-814E-8F47-6618DDFD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1A6-44B0-6D43-89C8-0ECA428A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F73F0-89B7-A14C-A041-B8B05179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CBB3-FB53-114B-B60C-D4192E8B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C288-45CA-FA4E-B8A3-DF765B86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A95AC-4AA8-5245-B43C-A2D4C2C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59D8D-2C6B-164C-B82B-1F40F8EA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EA20-979B-BE4D-BD4B-D289756E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76BC-5034-B649-A2E6-7E715979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7AA-DA04-3545-8BA2-3952A32D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3A98-3FEB-2849-AA38-9AE2BB82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FB2C-63ED-E844-BA1B-DFF5B0D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05F1-BE1C-F84D-9F6A-DFED02A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93EAF-D753-A94D-9046-553D8254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AFC2-3A0E-434E-989B-4FE260E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01C-D639-9C44-8C7B-93BBC6F87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9181-3DFC-8F4D-AAA7-BF7F1678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B746-944B-794D-A9B0-813D746F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C520-B479-604F-BB3D-4449E63D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49DD-2FC4-A84D-8351-F5360D5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27CA4-9EB8-2149-B624-80ADBD47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51F28-C665-C84A-9119-DAE2B90B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439C-9AA8-EB47-A7D1-DBC4F34C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BE6F-D702-F441-9DE9-EF999BA0445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4090-342F-F941-A664-B8C8A4E5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37AE-C68B-634C-82BB-72A3EEC95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00ECA5-0F79-5B49-8766-6D302FE09F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5425-5C45-714F-8BB5-B93119B32696}"/>
              </a:ext>
            </a:extLst>
          </p:cNvPr>
          <p:cNvSpPr txBox="1"/>
          <p:nvPr/>
        </p:nvSpPr>
        <p:spPr>
          <a:xfrm>
            <a:off x="0" y="30596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Gotham Bold" panose="02000604030000020004" pitchFamily="2" charset="0"/>
              </a:rPr>
              <a:t>EUROPEAN PRODUCT LAUNCH</a:t>
            </a:r>
          </a:p>
        </p:txBody>
      </p:sp>
    </p:spTree>
    <p:extLst>
      <p:ext uri="{BB962C8B-B14F-4D97-AF65-F5344CB8AC3E}">
        <p14:creationId xmlns:p14="http://schemas.microsoft.com/office/powerpoint/2010/main" val="414967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2" ma:contentTypeDescription="Create a new document." ma:contentTypeScope="" ma:versionID="648d3a6f280ff24b22ac97459458b7bf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8c6d51718e3ed27462c4c6e211bdd8ff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EBC8E7-E4D2-4ACD-A204-18C6AA81715A}"/>
</file>

<file path=customXml/itemProps2.xml><?xml version="1.0" encoding="utf-8"?>
<ds:datastoreItem xmlns:ds="http://schemas.openxmlformats.org/officeDocument/2006/customXml" ds:itemID="{4018C009-8BCF-4131-BA83-1F91AE39DFC1}"/>
</file>

<file path=customXml/itemProps3.xml><?xml version="1.0" encoding="utf-8"?>
<ds:datastoreItem xmlns:ds="http://schemas.openxmlformats.org/officeDocument/2006/customXml" ds:itemID="{97177D72-73C7-4B4D-8D18-327658C4188C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1</cp:revision>
  <dcterms:created xsi:type="dcterms:W3CDTF">2019-05-01T17:13:07Z</dcterms:created>
  <dcterms:modified xsi:type="dcterms:W3CDTF">2019-05-01T18:03:56Z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2019-05-01T17:13:08-0800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b37fa8aa-ea1c-4324-8d10-0000b3f030fc</vt:lpwstr>
  </property>
  <property fmtid="{D5CDD505-2E9C-101B-9397-08002B2CF9AE}" pid="8" name="ContentTypeId">
    <vt:lpwstr>0x010100568D3A43DD6AA74EABBEAFBE3281A7A3</vt:lpwstr>
  </property>
</Properties>
</file>