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18F1B5-83B8-1648-AB17-E1D53456D431}" v="6" dt="2019-05-01T18:03:11.9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85"/>
    <p:restoredTop sz="94670"/>
  </p:normalViewPr>
  <p:slideViewPr>
    <p:cSldViewPr snapToGrid="0" snapToObjects="1">
      <p:cViewPr varScale="1">
        <p:scale>
          <a:sx n="134" d="100"/>
          <a:sy n="134" d="100"/>
        </p:scale>
        <p:origin x="21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10" Type="http://schemas.openxmlformats.org/officeDocument/2006/relationships/customXml" Target="../customXml/item3.xml"/><Relationship Id="rId4" Type="http://schemas.openxmlformats.org/officeDocument/2006/relationships/viewProps" Target="view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16AD-ADD4-4F4F-B006-FDEEF2EE1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845E6-E2F9-1D4C-8433-F6F9886BA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708EA-F3D7-F44B-AF21-65579B743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BE6F-D702-F441-9DE9-EF999BA04458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50542-44CF-744D-8AFE-BC3909C1D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E7729-4141-B14B-9EB7-9BAFF75E9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BE79-07F0-F046-BB1D-647A8990D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01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4AF65-D718-A848-8F7A-60A288316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213FE-A996-E846-9089-ABA828DDC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6085D-FC8D-A34D-8DC7-1CF67EB03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BE6F-D702-F441-9DE9-EF999BA04458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B2E5E-37C4-8B4E-81AD-DD85AEDB0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4DD50-A9F2-8D44-A251-01B97AE1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BE79-07F0-F046-BB1D-647A8990D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38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6D8B52-1193-6D4B-BE05-44BF9A871B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82DB45-FA9E-724F-B31D-CFF03A406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50726-572F-8842-9C4F-D40893D29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BE6F-D702-F441-9DE9-EF999BA04458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25283-B672-E14B-8A78-AA28F47EA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B1EA4-85C1-704D-A3BF-EAA09323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BE79-07F0-F046-BB1D-647A8990D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5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F5527-6BD3-0E47-A36E-A592F1A35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853E6-7170-0241-A6E2-6B7252CD2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C4C20-4F32-5A41-8871-AEDD0C4B4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BE6F-D702-F441-9DE9-EF999BA04458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C816F-1EA4-7F42-8C8D-D918EE047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1FB0D-82D4-F14E-B41D-AA9EC5936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BE79-07F0-F046-BB1D-647A8990D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52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A2314-F4CA-F447-9A49-D31977944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C939B-5E6B-2E4F-B500-013DDD6F0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A4415-AE11-8F41-8D1D-498451C89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BE6F-D702-F441-9DE9-EF999BA04458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E4330-EDA9-AF45-BB5B-96FED3358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03A33-9B52-B548-A17E-A035901EA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BE79-07F0-F046-BB1D-647A8990D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1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42167-5C89-E042-BFC0-835F0437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BE4FE-606B-D649-98DA-00B60AE89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9FC89-4D84-E242-9C13-EA0F3E789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532EB-CFE9-304E-B1B2-99CFE94C5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BE6F-D702-F441-9DE9-EF999BA04458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87F34-AEDB-3D4B-956F-9298A325C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7E5DC-863B-2C47-856D-8B95338E1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BE79-07F0-F046-BB1D-647A8990D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03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A4348-58EB-C843-B48F-B9347FE34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35640-FEF1-424B-8BDB-5EEE03E0A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316AE-6CC6-1B4B-836E-2363C7942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BA7A05-E64F-FD4E-AA18-47128B576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9DE5B5-252E-2C40-8417-4B55531B40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567B09-E7DB-F942-A420-57302586D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BE6F-D702-F441-9DE9-EF999BA04458}" type="datetimeFigureOut">
              <a:rPr lang="en-US" smtClean="0"/>
              <a:t>5/1/19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89455-F36F-2A43-8397-DF9F19FAD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D19704-B406-814E-8F47-6618DDFDD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BE79-07F0-F046-BB1D-647A8990D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21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081A6-44B0-6D43-89C8-0ECA428AA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EF73F0-89B7-A14C-A041-B8B051798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BE6F-D702-F441-9DE9-EF999BA04458}" type="datetimeFigureOut">
              <a:rPr lang="en-US" smtClean="0"/>
              <a:t>5/1/19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8ECBB3-FB53-114B-B60C-D4192E8B8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FC288-45CA-FA4E-B8A3-DF765B86E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BE79-07F0-F046-BB1D-647A8990D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2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2A95AC-4AA8-5245-B43C-A2D4C2C04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BE6F-D702-F441-9DE9-EF999BA04458}" type="datetimeFigureOut">
              <a:rPr lang="en-US" smtClean="0"/>
              <a:t>5/1/19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259D8D-2C6B-164C-B82B-1F40F8EA1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5EA20-979B-BE4D-BD4B-D289756E9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BE79-07F0-F046-BB1D-647A8990D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3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D76BC-5034-B649-A2E6-7E7159798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887AA-DA04-3545-8BA2-3952A32D0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53A98-3FEB-2849-AA38-9AE2BB82A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AFB2C-63ED-E844-BA1B-DFF5B0D3E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BE6F-D702-F441-9DE9-EF999BA04458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F05F1-BE1C-F84D-9F6A-DFED02A30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93EAF-D753-A94D-9046-553D82542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BE79-07F0-F046-BB1D-647A8990D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39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AFC2-3A0E-434E-989B-4FE260E97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D4401C-D639-9C44-8C7B-93BBC6F87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69181-3DFC-8F4D-AAA7-BF7F16789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BB746-944B-794D-A9B0-813D746F0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BE6F-D702-F441-9DE9-EF999BA04458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AC520-B479-604F-BB3D-4449E63D3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F49DD-2FC4-A84D-8351-F5360D56A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BE79-07F0-F046-BB1D-647A8990D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77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627CA4-9EB8-2149-B624-80ADBD47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51F28-C665-C84A-9119-DAE2B90B9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1439C-9AA8-EB47-A7D1-DBC4F34C15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8BE6F-D702-F441-9DE9-EF999BA04458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64090-342F-F941-A664-B8C8A4E5C9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837AE-C68B-634C-82BB-72A3EEC95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FBE79-07F0-F046-BB1D-647A8990D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0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400ECA5-0F79-5B49-8766-6D302FE09F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625425-5C45-714F-8BB5-B93119B32696}"/>
              </a:ext>
            </a:extLst>
          </p:cNvPr>
          <p:cNvSpPr txBox="1"/>
          <p:nvPr/>
        </p:nvSpPr>
        <p:spPr>
          <a:xfrm>
            <a:off x="0" y="3059668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bg1"/>
                </a:solidFill>
                <a:latin typeface="Gotham Bold" panose="02000604030000020004" pitchFamily="2" charset="0"/>
              </a:rPr>
              <a:t>EUROPEAN PRODUCT LAUNCH</a:t>
            </a:r>
          </a:p>
        </p:txBody>
      </p:sp>
    </p:spTree>
    <p:extLst>
      <p:ext uri="{BB962C8B-B14F-4D97-AF65-F5344CB8AC3E}">
        <p14:creationId xmlns:p14="http://schemas.microsoft.com/office/powerpoint/2010/main" val="4149675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8D3A43DD6AA74EABBEAFBE3281A7A3" ma:contentTypeVersion="9" ma:contentTypeDescription="Create a new document." ma:contentTypeScope="" ma:versionID="ee625d197f57ce552826f296c8410881">
  <xsd:schema xmlns:xsd="http://www.w3.org/2001/XMLSchema" xmlns:xs="http://www.w3.org/2001/XMLSchema" xmlns:p="http://schemas.microsoft.com/office/2006/metadata/properties" xmlns:ns2="faffc9bb-99cb-4fe6-8396-24085ed6aa3f" targetNamespace="http://schemas.microsoft.com/office/2006/metadata/properties" ma:root="true" ma:fieldsID="92c996589a1c20c59d08bb626df2eeb3" ns2:_="">
    <xsd:import namespace="faffc9bb-99cb-4fe6-8396-24085ed6aa3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ffc9bb-99cb-4fe6-8396-24085ed6a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1C3CBEE-A60F-41CE-8E82-4DA7F12F0F77}"/>
</file>

<file path=customXml/itemProps2.xml><?xml version="1.0" encoding="utf-8"?>
<ds:datastoreItem xmlns:ds="http://schemas.openxmlformats.org/officeDocument/2006/customXml" ds:itemID="{71B9C699-D304-45E5-9D8F-96706E7DC04C}"/>
</file>

<file path=customXml/itemProps3.xml><?xml version="1.0" encoding="utf-8"?>
<ds:datastoreItem xmlns:ds="http://schemas.openxmlformats.org/officeDocument/2006/customXml" ds:itemID="{45B7111F-777A-4619-B43C-0B684DE4037E}"/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Gotham 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Swanson</dc:creator>
  <cp:lastModifiedBy>Katie Swanson</cp:lastModifiedBy>
  <cp:revision>1</cp:revision>
  <dcterms:created xsi:type="dcterms:W3CDTF">2019-05-01T17:13:07Z</dcterms:created>
  <dcterms:modified xsi:type="dcterms:W3CDTF">2019-05-01T18:03:27Z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2019-05-01T17:13:08-0800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b37fa8aa-ea1c-4324-8d10-0000b3f030fc</vt:lpwstr>
  </property>
  <property fmtid="{D5CDD505-2E9C-101B-9397-08002B2CF9AE}" pid="8" name="ContentTypeId">
    <vt:lpwstr>0x010100568D3A43DD6AA74EABBEAFBE3281A7A3</vt:lpwstr>
  </property>
</Properties>
</file>