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8"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D5A1E-5CD4-4A23-A05A-4CE22780AA2B}" type="datetimeFigureOut">
              <a:rPr lang="en-GB" smtClean="0"/>
              <a:t>02/08/2017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2B4BA-1494-4EC6-AAAA-D22F849A7CF0}" type="slidenum">
              <a:rPr lang="en-GB" smtClean="0"/>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8/2/2017 9:55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1346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8B2D2-6D26-4A10-A120-F15323496CC8}"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228467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E8B2D2-6D26-4A10-A120-F15323496CC8}"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200771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E8B2D2-6D26-4A10-A120-F15323496CC8}"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372000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8 for internal audienc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696" t="10809" b="8638"/>
          <a:stretch/>
        </p:blipFill>
        <p:spPr>
          <a:xfrm flipH="1">
            <a:off x="-1" y="0"/>
            <a:ext cx="12436476" cy="6994525"/>
          </a:xfrm>
          <a:prstGeom prst="rect">
            <a:avLst/>
          </a:prstGeom>
        </p:spPr>
      </p:pic>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03973" y="6208611"/>
            <a:ext cx="1554614" cy="332715"/>
          </a:xfrm>
          <a:prstGeom prst="rect">
            <a:avLst/>
          </a:prstGeom>
        </p:spPr>
      </p:pic>
      <p:sp>
        <p:nvSpPr>
          <p:cNvPr id="19" name="Rectangle 18"/>
          <p:cNvSpPr/>
          <p:nvPr userDrawn="1"/>
        </p:nvSpPr>
        <p:spPr bwMode="gray">
          <a:xfrm>
            <a:off x="274638" y="2125663"/>
            <a:ext cx="6400800" cy="1828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17036"/>
            <a:ext cx="6402388" cy="3657601"/>
          </a:xfrm>
          <a:solidFill>
            <a:schemeClr val="accent3"/>
          </a:solid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1" name="Rectangle 10"/>
          <p:cNvSpPr/>
          <p:nvPr userDrawn="1"/>
        </p:nvSpPr>
        <p:spPr bwMode="ltGray">
          <a:xfrm>
            <a:off x="273050" y="295275"/>
            <a:ext cx="1828800"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pic>
        <p:nvPicPr>
          <p:cNvPr id="12" name="Picture 11" descr="I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973" y="373062"/>
            <a:ext cx="547872" cy="836613"/>
          </a:xfrm>
          <a:prstGeom prst="rect">
            <a:avLst/>
          </a:prstGeom>
        </p:spPr>
      </p:pic>
      <p:sp>
        <p:nvSpPr>
          <p:cNvPr id="14" name="Text Placeholder 2"/>
          <p:cNvSpPr>
            <a:spLocks noGrp="1"/>
          </p:cNvSpPr>
          <p:nvPr>
            <p:ph type="body" sz="quarter" idx="14" hasCustomPrompt="1"/>
          </p:nvPr>
        </p:nvSpPr>
        <p:spPr bwMode="ltGray">
          <a:xfrm>
            <a:off x="274638" y="3954463"/>
            <a:ext cx="6400800" cy="1828800"/>
          </a:xfrm>
          <a:noFill/>
        </p:spPr>
        <p:txBody>
          <a:bodyPr tIns="109728" bIns="109728">
            <a:noAutofit/>
          </a:bodyPr>
          <a:lstStyle>
            <a:lvl1pPr marL="0" indent="0">
              <a:spcBef>
                <a:spcPts val="0"/>
              </a:spcBef>
              <a:buNone/>
              <a:defRPr sz="3200">
                <a:gradFill>
                  <a:gsLst>
                    <a:gs pos="1250">
                      <a:schemeClr val="bg1"/>
                    </a:gs>
                    <a:gs pos="99000">
                      <a:schemeClr val="bg1"/>
                    </a:gs>
                  </a:gsLst>
                  <a:lin ang="5400000" scaled="0"/>
                </a:gradFill>
              </a:defRPr>
            </a:lvl1pPr>
          </a:lstStyle>
          <a:p>
            <a:pPr lvl="0"/>
            <a:r>
              <a:rPr lang="en-US"/>
              <a:t>Speaker Name</a:t>
            </a:r>
          </a:p>
        </p:txBody>
      </p:sp>
    </p:spTree>
    <p:extLst>
      <p:ext uri="{BB962C8B-B14F-4D97-AF65-F5344CB8AC3E}">
        <p14:creationId xmlns:p14="http://schemas.microsoft.com/office/powerpoint/2010/main" val="1573621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7511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E8B2D2-6D26-4A10-A120-F15323496CC8}"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235978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8B2D2-6D26-4A10-A120-F15323496CC8}" type="datetimeFigureOut">
              <a:rPr lang="en-GB" smtClean="0"/>
              <a:t>02/08/2017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223024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3E8B2D2-6D26-4A10-A120-F15323496CC8}"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57293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3E8B2D2-6D26-4A10-A120-F15323496CC8}" type="datetimeFigureOut">
              <a:rPr lang="en-GB" smtClean="0"/>
              <a:t>02/08/2017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120213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3E8B2D2-6D26-4A10-A120-F15323496CC8}" type="datetimeFigureOut">
              <a:rPr lang="en-GB" smtClean="0"/>
              <a:t>02/08/2017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166451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8B2D2-6D26-4A10-A120-F15323496CC8}" type="datetimeFigureOut">
              <a:rPr lang="en-GB" smtClean="0"/>
              <a:t>02/08/2017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377418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8B2D2-6D26-4A10-A120-F15323496CC8}"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122930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8B2D2-6D26-4A10-A120-F15323496CC8}" type="datetimeFigureOut">
              <a:rPr lang="en-GB" smtClean="0"/>
              <a:t>02/08/2017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33EC7-38C7-41C7-95BB-68159225CE49}" type="slidenum">
              <a:rPr lang="en-GB" smtClean="0"/>
              <a:t>‹#›</a:t>
            </a:fld>
            <a:endParaRPr lang="en-GB"/>
          </a:p>
        </p:txBody>
      </p:sp>
    </p:spTree>
    <p:extLst>
      <p:ext uri="{BB962C8B-B14F-4D97-AF65-F5344CB8AC3E}">
        <p14:creationId xmlns:p14="http://schemas.microsoft.com/office/powerpoint/2010/main" val="107773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8B2D2-6D26-4A10-A120-F15323496CC8}" type="datetimeFigureOut">
              <a:rPr lang="en-GB" smtClean="0"/>
              <a:t>02/08/2017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3EC7-38C7-41C7-95BB-68159225CE49}" type="slidenum">
              <a:rPr lang="en-GB" smtClean="0"/>
              <a:t>‹#›</a:t>
            </a:fld>
            <a:endParaRPr lang="en-GB"/>
          </a:p>
        </p:txBody>
      </p:sp>
    </p:spTree>
    <p:extLst>
      <p:ext uri="{BB962C8B-B14F-4D97-AF65-F5344CB8AC3E}">
        <p14:creationId xmlns:p14="http://schemas.microsoft.com/office/powerpoint/2010/main" val="344797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425" y="2133600"/>
            <a:ext cx="6402388" cy="3657601"/>
          </a:xfrm>
        </p:spPr>
        <p:txBody>
          <a:bodyPr/>
          <a:lstStyle/>
          <a:p>
            <a:r>
              <a:rPr lang="en-US"/>
              <a:t>Product Launch</a:t>
            </a:r>
            <a:br>
              <a:rPr lang="en-US">
                <a:solidFill>
                  <a:schemeClr val="tx1"/>
                </a:solidFill>
              </a:rPr>
            </a:br>
            <a:r>
              <a:rPr lang="en-US" sz="4800">
                <a:solidFill>
                  <a:srgbClr val="FFFFFF"/>
                </a:solidFill>
                <a:latin typeface="Calibri Light"/>
              </a:rPr>
              <a:t>X1050 3D Printer</a:t>
            </a:r>
          </a:p>
        </p:txBody>
      </p:sp>
      <p:sp>
        <p:nvSpPr>
          <p:cNvPr id="2" name="Rectangle 1"/>
          <p:cNvSpPr/>
          <p:nvPr/>
        </p:nvSpPr>
        <p:spPr>
          <a:xfrm>
            <a:off x="343148" y="342900"/>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211C01-1B53-451C-AE4E-DEA0BCE3A992}"/>
              </a:ext>
            </a:extLst>
          </p:cNvPr>
          <p:cNvSpPr/>
          <p:nvPr/>
        </p:nvSpPr>
        <p:spPr bwMode="auto">
          <a:xfrm>
            <a:off x="276425" y="5801389"/>
            <a:ext cx="1703295" cy="86611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189038" y="2125663"/>
            <a:ext cx="10058400" cy="868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699496" fontAlgn="base">
              <a:spcBef>
                <a:spcPct val="0"/>
              </a:spcBef>
              <a:spcAft>
                <a:spcPct val="0"/>
              </a:spcAft>
            </a:pPr>
            <a:r>
              <a:rPr lang="en-US" sz="3200">
                <a:gradFill>
                  <a:gsLst>
                    <a:gs pos="0">
                      <a:schemeClr val="tx1"/>
                    </a:gs>
                    <a:gs pos="100000">
                      <a:schemeClr val="tx1"/>
                    </a:gs>
                  </a:gsLst>
                  <a:lin ang="5400000" scaled="0"/>
                </a:gradFill>
                <a:latin typeface="+mj-lt"/>
              </a:rPr>
              <a:t>Product Launch Process Flow</a:t>
            </a:r>
          </a:p>
        </p:txBody>
      </p:sp>
      <p:sp>
        <p:nvSpPr>
          <p:cNvPr id="11" name="Rectangle 10"/>
          <p:cNvSpPr/>
          <p:nvPr/>
        </p:nvSpPr>
        <p:spPr bwMode="auto">
          <a:xfrm>
            <a:off x="1189038" y="3040063"/>
            <a:ext cx="10058400" cy="868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lvl="0" defTabSz="699496" fontAlgn="base">
              <a:spcBef>
                <a:spcPct val="0"/>
              </a:spcBef>
              <a:spcAft>
                <a:spcPct val="0"/>
              </a:spcAft>
            </a:pPr>
            <a:r>
              <a:rPr lang="en-US" sz="3200">
                <a:gradFill>
                  <a:gsLst>
                    <a:gs pos="0">
                      <a:srgbClr val="505050"/>
                    </a:gs>
                    <a:gs pos="100000">
                      <a:srgbClr val="505050"/>
                    </a:gs>
                  </a:gsLst>
                  <a:lin ang="5400000" scaled="0"/>
                </a:gradFill>
                <a:latin typeface="Segoe UI Light"/>
              </a:rPr>
              <a:t>Manual Touch Points</a:t>
            </a:r>
          </a:p>
        </p:txBody>
      </p:sp>
      <p:sp>
        <p:nvSpPr>
          <p:cNvPr id="12" name="Rectangle 11"/>
          <p:cNvSpPr/>
          <p:nvPr/>
        </p:nvSpPr>
        <p:spPr bwMode="auto">
          <a:xfrm>
            <a:off x="1189038" y="3954463"/>
            <a:ext cx="10058400" cy="868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lvl="0" defTabSz="699496" fontAlgn="base">
              <a:spcBef>
                <a:spcPct val="0"/>
              </a:spcBef>
              <a:spcAft>
                <a:spcPct val="0"/>
              </a:spcAft>
            </a:pPr>
            <a:r>
              <a:rPr lang="en-US" sz="3200">
                <a:gradFill>
                  <a:gsLst>
                    <a:gs pos="0">
                      <a:srgbClr val="505050"/>
                    </a:gs>
                    <a:gs pos="100000">
                      <a:srgbClr val="505050"/>
                    </a:gs>
                  </a:gsLst>
                  <a:lin ang="5400000" scaled="0"/>
                </a:gradFill>
                <a:latin typeface="Segoe UI Light"/>
              </a:rPr>
              <a:t>Service Improvement Programs</a:t>
            </a:r>
          </a:p>
        </p:txBody>
      </p:sp>
      <p:sp>
        <p:nvSpPr>
          <p:cNvPr id="14" name="Rectangle 13"/>
          <p:cNvSpPr/>
          <p:nvPr/>
        </p:nvSpPr>
        <p:spPr bwMode="auto">
          <a:xfrm>
            <a:off x="1189037" y="4868863"/>
            <a:ext cx="10058400" cy="9144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lvl="0" defTabSz="699496" fontAlgn="base">
              <a:spcBef>
                <a:spcPct val="0"/>
              </a:spcBef>
              <a:spcAft>
                <a:spcPct val="0"/>
              </a:spcAft>
            </a:pPr>
            <a:r>
              <a:rPr lang="en-US" sz="3200">
                <a:gradFill>
                  <a:gsLst>
                    <a:gs pos="0">
                      <a:srgbClr val="505050"/>
                    </a:gs>
                    <a:gs pos="100000">
                      <a:srgbClr val="505050"/>
                    </a:gs>
                  </a:gsLst>
                  <a:lin ang="5400000" scaled="0"/>
                </a:gradFill>
                <a:latin typeface="Segoe UI Light"/>
              </a:rPr>
              <a:t>Next Steps</a:t>
            </a:r>
          </a:p>
        </p:txBody>
      </p:sp>
      <p:sp useBgFill="1">
        <p:nvSpPr>
          <p:cNvPr id="15" name="Rectangle 14"/>
          <p:cNvSpPr/>
          <p:nvPr/>
        </p:nvSpPr>
        <p:spPr bwMode="white">
          <a:xfrm>
            <a:off x="0" y="2003899"/>
            <a:ext cx="1189037" cy="4411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a:t>Agenda</a:t>
            </a:r>
          </a:p>
        </p:txBody>
      </p:sp>
      <p:sp>
        <p:nvSpPr>
          <p:cNvPr id="5" name="Rectangle 4"/>
          <p:cNvSpPr/>
          <p:nvPr/>
        </p:nvSpPr>
        <p:spPr bwMode="auto">
          <a:xfrm>
            <a:off x="274638" y="2125663"/>
            <a:ext cx="914400" cy="86868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
        <p:nvSpPr>
          <p:cNvPr id="6" name="Rectangle 5"/>
          <p:cNvSpPr/>
          <p:nvPr/>
        </p:nvSpPr>
        <p:spPr bwMode="auto">
          <a:xfrm>
            <a:off x="274638" y="3040063"/>
            <a:ext cx="914400" cy="86868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
        <p:nvSpPr>
          <p:cNvPr id="7" name="Rectangle 6"/>
          <p:cNvSpPr/>
          <p:nvPr/>
        </p:nvSpPr>
        <p:spPr bwMode="auto">
          <a:xfrm>
            <a:off x="274638" y="3954463"/>
            <a:ext cx="914400" cy="86868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
        <p:nvSpPr>
          <p:cNvPr id="9" name="Rectangle 8"/>
          <p:cNvSpPr/>
          <p:nvPr/>
        </p:nvSpPr>
        <p:spPr bwMode="auto">
          <a:xfrm>
            <a:off x="274638" y="4868863"/>
            <a:ext cx="914400" cy="914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18714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4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2" presetClass="entr" presetSubtype="8" decel="10000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1000" fill="hold"/>
                                        <p:tgtEl>
                                          <p:spTgt spid="10"/>
                                        </p:tgtEl>
                                        <p:attrNameLst>
                                          <p:attrName>ppt_x</p:attrName>
                                        </p:attrNameLst>
                                      </p:cBhvr>
                                      <p:tavLst>
                                        <p:tav tm="0">
                                          <p:val>
                                            <p:strVal val="0-#ppt_w/2"/>
                                          </p:val>
                                        </p:tav>
                                        <p:tav tm="100000">
                                          <p:val>
                                            <p:strVal val="#ppt_x"/>
                                          </p:val>
                                        </p:tav>
                                      </p:tavLst>
                                    </p:anim>
                                    <p:anim calcmode="lin" valueType="num">
                                      <p:cBhvr additive="base">
                                        <p:cTn id="25" dur="10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1000" fill="hold"/>
                                        <p:tgtEl>
                                          <p:spTgt spid="11"/>
                                        </p:tgtEl>
                                        <p:attrNameLst>
                                          <p:attrName>ppt_x</p:attrName>
                                        </p:attrNameLst>
                                      </p:cBhvr>
                                      <p:tavLst>
                                        <p:tav tm="0">
                                          <p:val>
                                            <p:strVal val="0-#ppt_w/2"/>
                                          </p:val>
                                        </p:tav>
                                        <p:tav tm="100000">
                                          <p:val>
                                            <p:strVal val="#ppt_x"/>
                                          </p:val>
                                        </p:tav>
                                      </p:tavLst>
                                    </p:anim>
                                    <p:anim calcmode="lin" valueType="num">
                                      <p:cBhvr additive="base">
                                        <p:cTn id="29" dur="10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1000" fill="hold"/>
                                        <p:tgtEl>
                                          <p:spTgt spid="12"/>
                                        </p:tgtEl>
                                        <p:attrNameLst>
                                          <p:attrName>ppt_x</p:attrName>
                                        </p:attrNameLst>
                                      </p:cBhvr>
                                      <p:tavLst>
                                        <p:tav tm="0">
                                          <p:val>
                                            <p:strVal val="0-#ppt_w/2"/>
                                          </p:val>
                                        </p:tav>
                                        <p:tav tm="100000">
                                          <p:val>
                                            <p:strVal val="#ppt_x"/>
                                          </p:val>
                                        </p:tav>
                                      </p:tavLst>
                                    </p:anim>
                                    <p:anim calcmode="lin" valueType="num">
                                      <p:cBhvr additive="base">
                                        <p:cTn id="33" dur="10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0-#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5" grpId="0" animBg="1"/>
      <p:bldP spid="6" grpId="0" animBg="1"/>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4" name="Rectangle 3">
            <a:extLst>
              <a:ext uri="{FF2B5EF4-FFF2-40B4-BE49-F238E27FC236}">
                <a16:creationId xmlns:a16="http://schemas.microsoft.com/office/drawing/2014/main" id="{D2883898-1BDC-495A-97A4-1BF23063A6C9}"/>
              </a:ext>
            </a:extLst>
          </p:cNvPr>
          <p:cNvSpPr/>
          <p:nvPr/>
        </p:nvSpPr>
        <p:spPr bwMode="auto">
          <a:xfrm>
            <a:off x="400188" y="3145040"/>
            <a:ext cx="3701295" cy="84103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
        <p:nvSpPr>
          <p:cNvPr id="5" name="Rectangle 4">
            <a:extLst>
              <a:ext uri="{FF2B5EF4-FFF2-40B4-BE49-F238E27FC236}">
                <a16:creationId xmlns:a16="http://schemas.microsoft.com/office/drawing/2014/main" id="{5032939C-6654-4FBC-B3AE-8B420BDE7612}"/>
              </a:ext>
            </a:extLst>
          </p:cNvPr>
          <p:cNvSpPr/>
          <p:nvPr/>
        </p:nvSpPr>
        <p:spPr bwMode="auto">
          <a:xfrm>
            <a:off x="459230" y="5986909"/>
            <a:ext cx="10921943" cy="5470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448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8D3A43DD6AA74EABBEAFBE3281A7A3" ma:contentTypeVersion="2" ma:contentTypeDescription="Create a new document." ma:contentTypeScope="" ma:versionID="648d3a6f280ff24b22ac97459458b7bf">
  <xsd:schema xmlns:xsd="http://www.w3.org/2001/XMLSchema" xmlns:xs="http://www.w3.org/2001/XMLSchema" xmlns:p="http://schemas.microsoft.com/office/2006/metadata/properties" xmlns:ns2="faffc9bb-99cb-4fe6-8396-24085ed6aa3f" targetNamespace="http://schemas.microsoft.com/office/2006/metadata/properties" ma:root="true" ma:fieldsID="8c6d51718e3ed27462c4c6e211bdd8ff" ns2:_="">
    <xsd:import namespace="faffc9bb-99cb-4fe6-8396-24085ed6aa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fc9bb-99cb-4fe6-8396-24085ed6a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01DC0-4600-4D82-9FF3-64CC9956F69F}"/>
</file>

<file path=customXml/itemProps2.xml><?xml version="1.0" encoding="utf-8"?>
<ds:datastoreItem xmlns:ds="http://schemas.openxmlformats.org/officeDocument/2006/customXml" ds:itemID="{7262C7A2-1BD5-4F8E-A9D9-32827BD1CEC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094A37-D587-4ED2-A1BF-EF920BB3C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248</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Segoe UI Light</vt:lpstr>
      <vt:lpstr>Office Theme</vt:lpstr>
      <vt:lpstr>Product Launch X1050 3D Printer</vt:lpstr>
      <vt:lpstr>Agenda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Launch X1050 3D Printer</dc:title>
  <cp:lastModifiedBy>Terry Wilson</cp:lastModifiedBy>
  <cp:revision>2</cp:revision>
  <dcterms:modified xsi:type="dcterms:W3CDTF">2017-08-02T16:55:14Z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0x010100568D3A43DD6AA74EABBEAFBE3281A7A3</vt:lpwstr>
  </property>
</Properties>
</file>