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9"/>
  </p:notesMasterIdLst>
  <p:sldIdLst>
    <p:sldId id="256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76" userDrawn="1">
          <p15:clr>
            <a:srgbClr val="A4A3A4"/>
          </p15:clr>
        </p15:guide>
        <p15:guide id="3" pos="4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ie Krieger" initials="SK" lastIdx="6" clrIdx="0"/>
  <p:cmAuthor id="2" name="Toby Nixon" initials="TN" lastIdx="4" clrIdx="1"/>
  <p:cmAuthor id="3" name="Beth" initials="" lastIdx="1" clrIdx="2"/>
  <p:cmAuthor id="4" name=" Toby Nixon" initials="TN" lastIdx="3" clrIdx="3"/>
  <p:cmAuthor id="5" name="Chloe Brussard" initials="CB" lastIdx="2" clrIdx="4"/>
  <p:cmAuthor id="6" name="Yukari Kemmotsu" initials="YK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9738" autoAdjust="0"/>
  </p:normalViewPr>
  <p:slideViewPr>
    <p:cSldViewPr snapToGrid="0">
      <p:cViewPr varScale="1">
        <p:scale>
          <a:sx n="105" d="100"/>
          <a:sy n="105" d="100"/>
        </p:scale>
        <p:origin x="210" y="294"/>
      </p:cViewPr>
      <p:guideLst>
        <p:guide orient="horz" pos="2160"/>
        <p:guide pos="1176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2-01-23T16:57:02.533" idx="2">
    <p:pos x="10" y="10"/>
    <p:text>Chloe - can you add in a slide or two with a few key points about focus group results? The emotion-based questions. Charts would be good - you know how the execs love charts!</p:text>
    <p:extLst>
      <p:ext uri="{C676402C-5697-4E1C-873F-D02D1690AC5C}">
        <p15:threadingInfo xmlns:p15="http://schemas.microsoft.com/office/powerpoint/2012/main" timeZoneBias="300"/>
      </p:ext>
    </p:extLst>
  </p:cm>
  <p:cm authorId="5" dt="2012-02-01T21:14:25.277" idx="1">
    <p:pos x="10" y="10"/>
    <p:text>Sure thing! I'll send you some ideas in draft form tomorrow.</p:text>
    <p:extLst>
      <p:ext uri="{C676402C-5697-4E1C-873F-D02D1690AC5C}">
        <p15:threadingInfo xmlns:p15="http://schemas.microsoft.com/office/powerpoint/2012/main" timeZoneBias="300">
          <p15:parentCm authorId="2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2-02-01T21:08:23.637" idx="2">
    <p:pos x="10" y="10"/>
    <p:text>Chloe - since you're the person with all the great data :)  -can you suggest a few impressive numbers to drop in slide notes here that I should speak to in  support of the concepts on this slide?</p:text>
    <p:extLst>
      <p:ext uri="{C676402C-5697-4E1C-873F-D02D1690AC5C}">
        <p15:threadingInfo xmlns:p15="http://schemas.microsoft.com/office/powerpoint/2012/main" timeZoneBias="300"/>
      </p:ext>
    </p:extLst>
  </p:cm>
  <p:cm authorId="5" dt="2012-02-01T21:16:10.427" idx="2">
    <p:pos x="10" y="10"/>
    <p:text>Sure - but can we chat about this one? I've got some competitive data I don't think you've seen yet, but not sure if it's the direction you want to go
.</p:text>
    <p:extLst>
      <p:ext uri="{C676402C-5697-4E1C-873F-D02D1690AC5C}">
        <p15:threadingInfo xmlns:p15="http://schemas.microsoft.com/office/powerpoint/2012/main" timeZoneBias="300">
          <p15:parentCm authorId="4" idx="2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new unique ID">
  <dgm:title val="Colorful - Start with Accent 1"/>
  <dgm:desc val=""/>
  <dgm:catLst>
    <dgm:cat type="colorful" pri="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CDDE3-ED6A-41B7-AB86-B30990032864}" type="doc">
      <dgm:prSet loTypeId="urn:microsoft.com/office/officeart/2005/8/layout/cycle6#1" loCatId="cycle" qsTypeId="urn:microsoft.com/office/officeart/2005/8/quickstyle/simple4" qsCatId="simple" csTypeId="new unique ID" csCatId="colorful" phldr="1"/>
      <dgm:spPr/>
      <dgm:t>
        <a:bodyPr/>
        <a:lstStyle/>
        <a:p>
          <a:endParaRPr lang="en-US"/>
        </a:p>
      </dgm:t>
    </dgm:pt>
    <dgm:pt modelId="{B3116A8F-48C7-41FC-8D2E-4524AD8755E6}">
      <dgm:prSet phldrT="[Text]"/>
      <dgm:spPr/>
      <dgm:t>
        <a:bodyPr/>
        <a:lstStyle/>
        <a:p>
          <a:r>
            <a:rPr lang="en-US" dirty="0"/>
            <a:t>Use Branding for Continuity</a:t>
          </a:r>
        </a:p>
      </dgm:t>
    </dgm:pt>
    <dgm:pt modelId="{CC501C04-2387-4E08-B610-12E7731BE820}" type="parTrans" cxnId="{A4F252E0-6339-41CB-8447-94F4F69F133A}">
      <dgm:prSet/>
      <dgm:spPr/>
      <dgm:t>
        <a:bodyPr/>
        <a:lstStyle/>
        <a:p>
          <a:endParaRPr lang="en-US"/>
        </a:p>
      </dgm:t>
    </dgm:pt>
    <dgm:pt modelId="{2488B1D1-8B64-48B8-A4F5-28F97397B9C7}" type="sibTrans" cxnId="{A4F252E0-6339-41CB-8447-94F4F69F133A}">
      <dgm:prSet/>
      <dgm:spPr/>
      <dgm:t>
        <a:bodyPr/>
        <a:lstStyle/>
        <a:p>
          <a:endParaRPr lang="en-US"/>
        </a:p>
      </dgm:t>
    </dgm:pt>
    <dgm:pt modelId="{86076080-45FE-4E7F-993B-720956697FF5}">
      <dgm:prSet/>
      <dgm:spPr/>
      <dgm:t>
        <a:bodyPr/>
        <a:lstStyle/>
        <a:p>
          <a:r>
            <a:rPr lang="en-US" dirty="0"/>
            <a:t>Convey Benefits of the New Release</a:t>
          </a:r>
        </a:p>
      </dgm:t>
    </dgm:pt>
    <dgm:pt modelId="{EAFA9E71-7B19-4F5E-8709-87A73653FEB0}" type="parTrans" cxnId="{38B9B268-C870-4354-93A8-81DB9D16B6C4}">
      <dgm:prSet/>
      <dgm:spPr/>
      <dgm:t>
        <a:bodyPr/>
        <a:lstStyle/>
        <a:p>
          <a:endParaRPr lang="en-US"/>
        </a:p>
      </dgm:t>
    </dgm:pt>
    <dgm:pt modelId="{4F42AC06-E794-400E-9098-94BF34B93B30}" type="sibTrans" cxnId="{38B9B268-C870-4354-93A8-81DB9D16B6C4}">
      <dgm:prSet/>
      <dgm:spPr/>
      <dgm:t>
        <a:bodyPr/>
        <a:lstStyle/>
        <a:p>
          <a:endParaRPr lang="en-US"/>
        </a:p>
      </dgm:t>
    </dgm:pt>
    <dgm:pt modelId="{8809DB8B-72E8-4E19-ABE6-B5D8DD2E0E14}">
      <dgm:prSet/>
      <dgm:spPr/>
      <dgm:t>
        <a:bodyPr/>
        <a:lstStyle/>
        <a:p>
          <a:r>
            <a:rPr lang="en-US" dirty="0"/>
            <a:t>Improve on the Past</a:t>
          </a:r>
        </a:p>
      </dgm:t>
    </dgm:pt>
    <dgm:pt modelId="{56482557-3037-49CC-B81B-A1CC2D63FF0F}" type="parTrans" cxnId="{A059D491-EDBA-4266-AAE3-B1BA245FCFAF}">
      <dgm:prSet/>
      <dgm:spPr/>
      <dgm:t>
        <a:bodyPr/>
        <a:lstStyle/>
        <a:p>
          <a:endParaRPr lang="en-US"/>
        </a:p>
      </dgm:t>
    </dgm:pt>
    <dgm:pt modelId="{D5F6C125-25B8-4C21-B4D2-ABDF62D9DBCA}" type="sibTrans" cxnId="{A059D491-EDBA-4266-AAE3-B1BA245FCFAF}">
      <dgm:prSet/>
      <dgm:spPr/>
      <dgm:t>
        <a:bodyPr/>
        <a:lstStyle/>
        <a:p>
          <a:endParaRPr lang="en-US"/>
        </a:p>
      </dgm:t>
    </dgm:pt>
    <dgm:pt modelId="{E4A6A09A-8A7F-4838-AA3B-65F0FECFE8A8}">
      <dgm:prSet/>
      <dgm:spPr/>
      <dgm:t>
        <a:bodyPr/>
        <a:lstStyle/>
        <a:p>
          <a:r>
            <a:rPr lang="en-US" dirty="0"/>
            <a:t>Not Just More of the Same</a:t>
          </a:r>
        </a:p>
      </dgm:t>
    </dgm:pt>
    <dgm:pt modelId="{B8744C71-6F69-431C-803B-8245233D3EA1}" type="parTrans" cxnId="{5A0A0612-6674-48CC-8A9B-9A7B0CFD1C0E}">
      <dgm:prSet/>
      <dgm:spPr/>
      <dgm:t>
        <a:bodyPr/>
        <a:lstStyle/>
        <a:p>
          <a:endParaRPr lang="en-US"/>
        </a:p>
      </dgm:t>
    </dgm:pt>
    <dgm:pt modelId="{88D525D9-A934-47AC-AF12-D47339F12276}" type="sibTrans" cxnId="{5A0A0612-6674-48CC-8A9B-9A7B0CFD1C0E}">
      <dgm:prSet/>
      <dgm:spPr/>
      <dgm:t>
        <a:bodyPr/>
        <a:lstStyle/>
        <a:p>
          <a:endParaRPr lang="en-US"/>
        </a:p>
      </dgm:t>
    </dgm:pt>
    <dgm:pt modelId="{D31B7716-6D2E-4F4B-9AC6-89DC265A26CB}" type="pres">
      <dgm:prSet presAssocID="{560CDDE3-ED6A-41B7-AB86-B30990032864}" presName="cycle" presStyleCnt="0">
        <dgm:presLayoutVars>
          <dgm:dir/>
          <dgm:resizeHandles val="exact"/>
        </dgm:presLayoutVars>
      </dgm:prSet>
      <dgm:spPr/>
    </dgm:pt>
    <dgm:pt modelId="{B3989165-D8E5-4E21-9E10-78019842AD40}" type="pres">
      <dgm:prSet presAssocID="{B3116A8F-48C7-41FC-8D2E-4524AD8755E6}" presName="node" presStyleLbl="node1" presStyleIdx="0" presStyleCnt="4">
        <dgm:presLayoutVars>
          <dgm:bulletEnabled val="1"/>
        </dgm:presLayoutVars>
      </dgm:prSet>
      <dgm:spPr/>
    </dgm:pt>
    <dgm:pt modelId="{135A5274-3D30-4966-98A2-AB4DA4C62D1E}" type="pres">
      <dgm:prSet presAssocID="{B3116A8F-48C7-41FC-8D2E-4524AD8755E6}" presName="spNode" presStyleCnt="0"/>
      <dgm:spPr/>
    </dgm:pt>
    <dgm:pt modelId="{33742EC3-2472-4AD7-8094-46E1F9F1EE37}" type="pres">
      <dgm:prSet presAssocID="{2488B1D1-8B64-48B8-A4F5-28F97397B9C7}" presName="sibTrans" presStyleLbl="sibTrans1D1" presStyleIdx="0" presStyleCnt="4"/>
      <dgm:spPr/>
    </dgm:pt>
    <dgm:pt modelId="{1F91243F-9A32-422F-8C9A-4D9E06D7F530}" type="pres">
      <dgm:prSet presAssocID="{86076080-45FE-4E7F-993B-720956697FF5}" presName="node" presStyleLbl="node1" presStyleIdx="1" presStyleCnt="4">
        <dgm:presLayoutVars>
          <dgm:bulletEnabled val="1"/>
        </dgm:presLayoutVars>
      </dgm:prSet>
      <dgm:spPr/>
    </dgm:pt>
    <dgm:pt modelId="{84AD51D0-326E-4234-9B96-FDE1F5FDB13A}" type="pres">
      <dgm:prSet presAssocID="{86076080-45FE-4E7F-993B-720956697FF5}" presName="spNode" presStyleCnt="0"/>
      <dgm:spPr/>
    </dgm:pt>
    <dgm:pt modelId="{EC69EBDC-E4E9-45A4-BA5F-06D1C0D0A683}" type="pres">
      <dgm:prSet presAssocID="{4F42AC06-E794-400E-9098-94BF34B93B30}" presName="sibTrans" presStyleLbl="sibTrans1D1" presStyleIdx="1" presStyleCnt="4"/>
      <dgm:spPr/>
    </dgm:pt>
    <dgm:pt modelId="{3CD35E66-F73B-4B00-ACC5-4AB913DF9E13}" type="pres">
      <dgm:prSet presAssocID="{8809DB8B-72E8-4E19-ABE6-B5D8DD2E0E14}" presName="node" presStyleLbl="node1" presStyleIdx="2" presStyleCnt="4">
        <dgm:presLayoutVars>
          <dgm:bulletEnabled val="1"/>
        </dgm:presLayoutVars>
      </dgm:prSet>
      <dgm:spPr/>
    </dgm:pt>
    <dgm:pt modelId="{FC1197CE-99D4-4FF1-A467-A52307EDD616}" type="pres">
      <dgm:prSet presAssocID="{8809DB8B-72E8-4E19-ABE6-B5D8DD2E0E14}" presName="spNode" presStyleCnt="0"/>
      <dgm:spPr/>
    </dgm:pt>
    <dgm:pt modelId="{BB600463-65BA-400E-850B-845768327B9D}" type="pres">
      <dgm:prSet presAssocID="{D5F6C125-25B8-4C21-B4D2-ABDF62D9DBCA}" presName="sibTrans" presStyleLbl="sibTrans1D1" presStyleIdx="2" presStyleCnt="4"/>
      <dgm:spPr/>
    </dgm:pt>
    <dgm:pt modelId="{97CDD4A3-25E1-4F9D-9AC7-5FDA31B111AD}" type="pres">
      <dgm:prSet presAssocID="{E4A6A09A-8A7F-4838-AA3B-65F0FECFE8A8}" presName="node" presStyleLbl="node1" presStyleIdx="3" presStyleCnt="4">
        <dgm:presLayoutVars>
          <dgm:bulletEnabled val="1"/>
        </dgm:presLayoutVars>
      </dgm:prSet>
      <dgm:spPr/>
    </dgm:pt>
    <dgm:pt modelId="{BD092C55-1F64-4667-8626-41D35A623CDD}" type="pres">
      <dgm:prSet presAssocID="{E4A6A09A-8A7F-4838-AA3B-65F0FECFE8A8}" presName="spNode" presStyleCnt="0"/>
      <dgm:spPr/>
    </dgm:pt>
    <dgm:pt modelId="{AFD1231E-5014-4F89-9D94-62BA99EBA423}" type="pres">
      <dgm:prSet presAssocID="{88D525D9-A934-47AC-AF12-D47339F12276}" presName="sibTrans" presStyleLbl="sibTrans1D1" presStyleIdx="3" presStyleCnt="4"/>
      <dgm:spPr/>
    </dgm:pt>
  </dgm:ptLst>
  <dgm:cxnLst>
    <dgm:cxn modelId="{48BBBE0E-575C-4A1A-A3A9-C4AFF207E7A8}" type="presOf" srcId="{E4A6A09A-8A7F-4838-AA3B-65F0FECFE8A8}" destId="{97CDD4A3-25E1-4F9D-9AC7-5FDA31B111AD}" srcOrd="0" destOrd="0" presId="urn:microsoft.com/office/officeart/2005/8/layout/cycle6#1"/>
    <dgm:cxn modelId="{5A0A0612-6674-48CC-8A9B-9A7B0CFD1C0E}" srcId="{560CDDE3-ED6A-41B7-AB86-B30990032864}" destId="{E4A6A09A-8A7F-4838-AA3B-65F0FECFE8A8}" srcOrd="3" destOrd="0" parTransId="{B8744C71-6F69-431C-803B-8245233D3EA1}" sibTransId="{88D525D9-A934-47AC-AF12-D47339F12276}"/>
    <dgm:cxn modelId="{2606B71C-1820-4A20-88D7-EFE7638EAE15}" type="presOf" srcId="{8809DB8B-72E8-4E19-ABE6-B5D8DD2E0E14}" destId="{3CD35E66-F73B-4B00-ACC5-4AB913DF9E13}" srcOrd="0" destOrd="0" presId="urn:microsoft.com/office/officeart/2005/8/layout/cycle6#1"/>
    <dgm:cxn modelId="{4E0AEB3B-C622-4A0C-B63D-2A99BE014D6F}" type="presOf" srcId="{B3116A8F-48C7-41FC-8D2E-4524AD8755E6}" destId="{B3989165-D8E5-4E21-9E10-78019842AD40}" srcOrd="0" destOrd="0" presId="urn:microsoft.com/office/officeart/2005/8/layout/cycle6#1"/>
    <dgm:cxn modelId="{3022D644-C742-4975-ADC0-44D180C07B97}" type="presOf" srcId="{D5F6C125-25B8-4C21-B4D2-ABDF62D9DBCA}" destId="{BB600463-65BA-400E-850B-845768327B9D}" srcOrd="0" destOrd="0" presId="urn:microsoft.com/office/officeart/2005/8/layout/cycle6#1"/>
    <dgm:cxn modelId="{38B9B268-C870-4354-93A8-81DB9D16B6C4}" srcId="{560CDDE3-ED6A-41B7-AB86-B30990032864}" destId="{86076080-45FE-4E7F-993B-720956697FF5}" srcOrd="1" destOrd="0" parTransId="{EAFA9E71-7B19-4F5E-8709-87A73653FEB0}" sibTransId="{4F42AC06-E794-400E-9098-94BF34B93B30}"/>
    <dgm:cxn modelId="{A944CD8C-A4D7-4AA6-9E8E-4A9E62260D2B}" type="presOf" srcId="{4F42AC06-E794-400E-9098-94BF34B93B30}" destId="{EC69EBDC-E4E9-45A4-BA5F-06D1C0D0A683}" srcOrd="0" destOrd="0" presId="urn:microsoft.com/office/officeart/2005/8/layout/cycle6#1"/>
    <dgm:cxn modelId="{A059D491-EDBA-4266-AAE3-B1BA245FCFAF}" srcId="{560CDDE3-ED6A-41B7-AB86-B30990032864}" destId="{8809DB8B-72E8-4E19-ABE6-B5D8DD2E0E14}" srcOrd="2" destOrd="0" parTransId="{56482557-3037-49CC-B81B-A1CC2D63FF0F}" sibTransId="{D5F6C125-25B8-4C21-B4D2-ABDF62D9DBCA}"/>
    <dgm:cxn modelId="{A7E07998-E703-4AC9-A275-866856FBC032}" type="presOf" srcId="{560CDDE3-ED6A-41B7-AB86-B30990032864}" destId="{D31B7716-6D2E-4F4B-9AC6-89DC265A26CB}" srcOrd="0" destOrd="0" presId="urn:microsoft.com/office/officeart/2005/8/layout/cycle6#1"/>
    <dgm:cxn modelId="{CC8FD0A0-DFE5-4D16-AB85-BBF191B35E98}" type="presOf" srcId="{88D525D9-A934-47AC-AF12-D47339F12276}" destId="{AFD1231E-5014-4F89-9D94-62BA99EBA423}" srcOrd="0" destOrd="0" presId="urn:microsoft.com/office/officeart/2005/8/layout/cycle6#1"/>
    <dgm:cxn modelId="{F0C0D5DE-618B-47DA-A719-7380CAB009F1}" type="presOf" srcId="{2488B1D1-8B64-48B8-A4F5-28F97397B9C7}" destId="{33742EC3-2472-4AD7-8094-46E1F9F1EE37}" srcOrd="0" destOrd="0" presId="urn:microsoft.com/office/officeart/2005/8/layout/cycle6#1"/>
    <dgm:cxn modelId="{A4F252E0-6339-41CB-8447-94F4F69F133A}" srcId="{560CDDE3-ED6A-41B7-AB86-B30990032864}" destId="{B3116A8F-48C7-41FC-8D2E-4524AD8755E6}" srcOrd="0" destOrd="0" parTransId="{CC501C04-2387-4E08-B610-12E7731BE820}" sibTransId="{2488B1D1-8B64-48B8-A4F5-28F97397B9C7}"/>
    <dgm:cxn modelId="{82748BF8-84BF-4A24-A927-8E377A4D5BA5}" type="presOf" srcId="{86076080-45FE-4E7F-993B-720956697FF5}" destId="{1F91243F-9A32-422F-8C9A-4D9E06D7F530}" srcOrd="0" destOrd="0" presId="urn:microsoft.com/office/officeart/2005/8/layout/cycle6#1"/>
    <dgm:cxn modelId="{233651DA-6A88-4039-805C-016A6D2F6F20}" type="presParOf" srcId="{D31B7716-6D2E-4F4B-9AC6-89DC265A26CB}" destId="{B3989165-D8E5-4E21-9E10-78019842AD40}" srcOrd="0" destOrd="0" presId="urn:microsoft.com/office/officeart/2005/8/layout/cycle6#1"/>
    <dgm:cxn modelId="{0C177CC9-5F9E-41B9-9A7D-8510A1D0A9F9}" type="presParOf" srcId="{D31B7716-6D2E-4F4B-9AC6-89DC265A26CB}" destId="{135A5274-3D30-4966-98A2-AB4DA4C62D1E}" srcOrd="1" destOrd="0" presId="urn:microsoft.com/office/officeart/2005/8/layout/cycle6#1"/>
    <dgm:cxn modelId="{6E7B6EB3-0CD0-4A49-96F9-0E69CF77A7B4}" type="presParOf" srcId="{D31B7716-6D2E-4F4B-9AC6-89DC265A26CB}" destId="{33742EC3-2472-4AD7-8094-46E1F9F1EE37}" srcOrd="2" destOrd="0" presId="urn:microsoft.com/office/officeart/2005/8/layout/cycle6#1"/>
    <dgm:cxn modelId="{A65A75F1-42FC-40A9-9AA9-15F915C14EBF}" type="presParOf" srcId="{D31B7716-6D2E-4F4B-9AC6-89DC265A26CB}" destId="{1F91243F-9A32-422F-8C9A-4D9E06D7F530}" srcOrd="3" destOrd="0" presId="urn:microsoft.com/office/officeart/2005/8/layout/cycle6#1"/>
    <dgm:cxn modelId="{131C0778-99DD-4B7F-9852-7BAB5A0DD715}" type="presParOf" srcId="{D31B7716-6D2E-4F4B-9AC6-89DC265A26CB}" destId="{84AD51D0-326E-4234-9B96-FDE1F5FDB13A}" srcOrd="4" destOrd="0" presId="urn:microsoft.com/office/officeart/2005/8/layout/cycle6#1"/>
    <dgm:cxn modelId="{2EDE02A7-8BD2-4E9D-AEEE-ED4436FA6E73}" type="presParOf" srcId="{D31B7716-6D2E-4F4B-9AC6-89DC265A26CB}" destId="{EC69EBDC-E4E9-45A4-BA5F-06D1C0D0A683}" srcOrd="5" destOrd="0" presId="urn:microsoft.com/office/officeart/2005/8/layout/cycle6#1"/>
    <dgm:cxn modelId="{BAE415EF-4B48-41C9-95AC-E23D2BE7ACAD}" type="presParOf" srcId="{D31B7716-6D2E-4F4B-9AC6-89DC265A26CB}" destId="{3CD35E66-F73B-4B00-ACC5-4AB913DF9E13}" srcOrd="6" destOrd="0" presId="urn:microsoft.com/office/officeart/2005/8/layout/cycle6#1"/>
    <dgm:cxn modelId="{5C4FEA34-C998-402C-8CDF-55E3C5219CAF}" type="presParOf" srcId="{D31B7716-6D2E-4F4B-9AC6-89DC265A26CB}" destId="{FC1197CE-99D4-4FF1-A467-A52307EDD616}" srcOrd="7" destOrd="0" presId="urn:microsoft.com/office/officeart/2005/8/layout/cycle6#1"/>
    <dgm:cxn modelId="{F9C018A0-0DCF-4AD7-A789-7CE2D07A6AC0}" type="presParOf" srcId="{D31B7716-6D2E-4F4B-9AC6-89DC265A26CB}" destId="{BB600463-65BA-400E-850B-845768327B9D}" srcOrd="8" destOrd="0" presId="urn:microsoft.com/office/officeart/2005/8/layout/cycle6#1"/>
    <dgm:cxn modelId="{EB33A429-D8A3-44C7-8FBD-D56F6C38FE97}" type="presParOf" srcId="{D31B7716-6D2E-4F4B-9AC6-89DC265A26CB}" destId="{97CDD4A3-25E1-4F9D-9AC7-5FDA31B111AD}" srcOrd="9" destOrd="0" presId="urn:microsoft.com/office/officeart/2005/8/layout/cycle6#1"/>
    <dgm:cxn modelId="{72DAA967-877B-4030-BD73-0B4355229336}" type="presParOf" srcId="{D31B7716-6D2E-4F4B-9AC6-89DC265A26CB}" destId="{BD092C55-1F64-4667-8626-41D35A623CDD}" srcOrd="10" destOrd="0" presId="urn:microsoft.com/office/officeart/2005/8/layout/cycle6#1"/>
    <dgm:cxn modelId="{C0E501AF-663F-4359-87C5-0E89A2C3AF61}" type="presParOf" srcId="{D31B7716-6D2E-4F4B-9AC6-89DC265A26CB}" destId="{AFD1231E-5014-4F89-9D94-62BA99EBA423}" srcOrd="11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9165-D8E5-4E21-9E10-78019842AD40}">
      <dsp:nvSpPr>
        <dsp:cNvPr id="0" name=""/>
        <dsp:cNvSpPr/>
      </dsp:nvSpPr>
      <dsp:spPr>
        <a:xfrm>
          <a:off x="3724338" y="920"/>
          <a:ext cx="1498472" cy="9740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Branding for Continuity</a:t>
          </a:r>
        </a:p>
      </dsp:txBody>
      <dsp:txXfrm>
        <a:off x="3724338" y="920"/>
        <a:ext cx="1498472" cy="974007"/>
      </dsp:txXfrm>
    </dsp:sp>
    <dsp:sp modelId="{33742EC3-2472-4AD7-8094-46E1F9F1EE37}">
      <dsp:nvSpPr>
        <dsp:cNvPr id="0" name=""/>
        <dsp:cNvSpPr/>
      </dsp:nvSpPr>
      <dsp:spPr>
        <a:xfrm>
          <a:off x="2863618" y="487924"/>
          <a:ext cx="3219912" cy="3219912"/>
        </a:xfrm>
        <a:custGeom>
          <a:avLst/>
          <a:gdLst/>
          <a:ahLst/>
          <a:cxnLst/>
          <a:rect l="0" t="0" r="0" b="0"/>
          <a:pathLst>
            <a:path>
              <a:moveTo>
                <a:pt x="2369998" y="190697"/>
              </a:moveTo>
              <a:arcTo wR="1609956" hR="1609956" stAng="17890198" swAng="262722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243F-9A32-422F-8C9A-4D9E06D7F530}">
      <dsp:nvSpPr>
        <dsp:cNvPr id="0" name=""/>
        <dsp:cNvSpPr/>
      </dsp:nvSpPr>
      <dsp:spPr>
        <a:xfrm>
          <a:off x="5334295" y="1610877"/>
          <a:ext cx="1498472" cy="9740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Convey Benefits of the New Release</a:t>
          </a:r>
        </a:p>
      </dsp:txBody>
      <dsp:txXfrm>
        <a:off x="5334295" y="1610877"/>
        <a:ext cx="1498472" cy="974007"/>
      </dsp:txXfrm>
    </dsp:sp>
    <dsp:sp modelId="{EC69EBDC-E4E9-45A4-BA5F-06D1C0D0A683}">
      <dsp:nvSpPr>
        <dsp:cNvPr id="0" name=""/>
        <dsp:cNvSpPr/>
      </dsp:nvSpPr>
      <dsp:spPr>
        <a:xfrm>
          <a:off x="2863618" y="487924"/>
          <a:ext cx="3219912" cy="3219912"/>
        </a:xfrm>
        <a:custGeom>
          <a:avLst/>
          <a:gdLst/>
          <a:ahLst/>
          <a:cxnLst/>
          <a:rect l="0" t="0" r="0" b="0"/>
          <a:pathLst>
            <a:path>
              <a:moveTo>
                <a:pt x="3140743" y="2108606"/>
              </a:moveTo>
              <a:arcTo wR="1609956" hR="1609956" stAng="1082573" swAng="2627229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35E66-F73B-4B00-ACC5-4AB913DF9E13}">
      <dsp:nvSpPr>
        <dsp:cNvPr id="0" name=""/>
        <dsp:cNvSpPr/>
      </dsp:nvSpPr>
      <dsp:spPr>
        <a:xfrm>
          <a:off x="3724338" y="3220833"/>
          <a:ext cx="1498472" cy="9740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 on the Past</a:t>
          </a:r>
        </a:p>
      </dsp:txBody>
      <dsp:txXfrm>
        <a:off x="3724338" y="3220833"/>
        <a:ext cx="1498472" cy="974007"/>
      </dsp:txXfrm>
    </dsp:sp>
    <dsp:sp modelId="{BB600463-65BA-400E-850B-845768327B9D}">
      <dsp:nvSpPr>
        <dsp:cNvPr id="0" name=""/>
        <dsp:cNvSpPr/>
      </dsp:nvSpPr>
      <dsp:spPr>
        <a:xfrm>
          <a:off x="2863618" y="487924"/>
          <a:ext cx="3219912" cy="3219912"/>
        </a:xfrm>
        <a:custGeom>
          <a:avLst/>
          <a:gdLst/>
          <a:ahLst/>
          <a:cxnLst/>
          <a:rect l="0" t="0" r="0" b="0"/>
          <a:pathLst>
            <a:path>
              <a:moveTo>
                <a:pt x="849914" y="3029215"/>
              </a:moveTo>
              <a:arcTo wR="1609956" hR="1609956" stAng="7090198" swAng="2627229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DD4A3-25E1-4F9D-9AC7-5FDA31B111AD}">
      <dsp:nvSpPr>
        <dsp:cNvPr id="0" name=""/>
        <dsp:cNvSpPr/>
      </dsp:nvSpPr>
      <dsp:spPr>
        <a:xfrm>
          <a:off x="2114382" y="1610877"/>
          <a:ext cx="1498472" cy="9740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 Just More of the Same</a:t>
          </a:r>
        </a:p>
      </dsp:txBody>
      <dsp:txXfrm>
        <a:off x="2114382" y="1610877"/>
        <a:ext cx="1498472" cy="974007"/>
      </dsp:txXfrm>
    </dsp:sp>
    <dsp:sp modelId="{AFD1231E-5014-4F89-9D94-62BA99EBA423}">
      <dsp:nvSpPr>
        <dsp:cNvPr id="0" name=""/>
        <dsp:cNvSpPr/>
      </dsp:nvSpPr>
      <dsp:spPr>
        <a:xfrm>
          <a:off x="2863618" y="487924"/>
          <a:ext cx="3219912" cy="3219912"/>
        </a:xfrm>
        <a:custGeom>
          <a:avLst/>
          <a:gdLst/>
          <a:ahLst/>
          <a:cxnLst/>
          <a:rect l="0" t="0" r="0" b="0"/>
          <a:pathLst>
            <a:path>
              <a:moveTo>
                <a:pt x="79169" y="1111306"/>
              </a:moveTo>
              <a:arcTo wR="1609956" hR="1609956" stAng="11882573" swAng="2627229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365-45DD-4159-9EB2-11ECF0A65C4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5F58-8D8E-48D7-B7AE-A1493C0F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Emotional connection is key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Research shows that virtually all strong opinions on packaging for our products and those of competitors are emotion-based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The right connection inspires brand loyalty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Change brand perception by getting personal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It’s about the person, not the package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Breaking new ground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Every aspect of the package should have a purpose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We need to get better about making choices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Develop packaging design and content for our 2012 product launch that </a:t>
            </a:r>
            <a:r>
              <a:rPr lang="en-US" dirty="0">
                <a:solidFill>
                  <a:schemeClr val="accent1"/>
                </a:solidFill>
              </a:rPr>
              <a:t>reaches customers </a:t>
            </a:r>
            <a:r>
              <a:rPr lang="en-US" dirty="0"/>
              <a:t>effectively in both </a:t>
            </a:r>
            <a:r>
              <a:rPr lang="en-US" dirty="0">
                <a:solidFill>
                  <a:schemeClr val="accent1"/>
                </a:solidFill>
              </a:rPr>
              <a:t>physical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storefronts.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Implement aspects of our branding for customer recognition and continuity.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Convey the unique benefits of our latest release.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Implement success and failure key takeaways from prior version packaging.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Minimize repetition with packaging from previous releases.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378-63F1-43B3-8881-9CFB86AEAFA2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0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2090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3403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99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47291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55348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575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90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514-A902-4050-B531-9D10E0313069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FF8E-AA47-410D-B7EF-C64FF885F83C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6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A69A-F2A2-467B-A6EC-B8F1288EA918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4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75025" y="561975"/>
            <a:ext cx="120215" cy="5486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4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02D1-4089-4585-B434-094FFD9D4A22}" type="datetime3">
              <a:rPr lang="en-US" smtClean="0"/>
              <a:t>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AE0-DE4C-45BD-A081-31E1DC47B532}" type="datetime3">
              <a:rPr lang="en-US" smtClean="0"/>
              <a:t>2 August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4052-D798-4442-B808-95B4C96C2496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C17-4D01-4E95-A466-99734125C03D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7E1-A3A4-4DC3-BBDB-4D4FF4047266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7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2737-55E4-4293-B554-3FF278D7121E}" type="datetime3">
              <a:rPr lang="en-US" smtClean="0"/>
              <a:t>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72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435" y="95224"/>
            <a:ext cx="8825658" cy="2314514"/>
          </a:xfrm>
        </p:spPr>
        <p:txBody>
          <a:bodyPr/>
          <a:lstStyle/>
          <a:p>
            <a:r>
              <a:rPr lang="en-US" dirty="0"/>
              <a:t>Contoso Marketing Principals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24" y="1447800"/>
            <a:ext cx="337477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14:prism isContent="1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Emotional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Emotional connection </a:t>
            </a:r>
            <a:r>
              <a:rPr lang="en-US"/>
              <a:t>is key </a:t>
            </a:r>
            <a:endParaRPr lang="en-US" dirty="0"/>
          </a:p>
          <a:p>
            <a:r>
              <a:rPr lang="en-US" dirty="0"/>
              <a:t>The right connection inspires brand loyalty</a:t>
            </a:r>
          </a:p>
          <a:p>
            <a:pPr lvl="1"/>
            <a:r>
              <a:rPr lang="en-US" dirty="0"/>
              <a:t>It’s time to break new ground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000">
        <p14:flip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scope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4514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conveyor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the person—not the Box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66" y="2052638"/>
            <a:ext cx="8774043" cy="4195762"/>
          </a:xfrm>
        </p:spPr>
      </p:pic>
    </p:spTree>
    <p:extLst>
      <p:ext uri="{BB962C8B-B14F-4D97-AF65-F5344CB8AC3E}">
        <p14:creationId xmlns:p14="http://schemas.microsoft.com/office/powerpoint/2010/main" val="15247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flip dir="r"/>
      </p:transition>
    </mc:Choice>
    <mc:Fallback xmlns="">
      <p:transition spd="slow" advTm="4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4" ma:contentTypeDescription="Create a new document." ma:contentTypeScope="" ma:versionID="d3879ec067be427074c5446955d50f70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bb47676d64bbf258d1cbfd1d2baa8718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D839B8-4097-4483-B7C2-E7C5FA6DC5FF}"/>
</file>

<file path=customXml/itemProps2.xml><?xml version="1.0" encoding="utf-8"?>
<ds:datastoreItem xmlns:ds="http://schemas.openxmlformats.org/officeDocument/2006/customXml" ds:itemID="{4987A6AC-2CF6-4819-B866-96D04B204667}">
  <ds:schemaRefs>
    <ds:schemaRef ds:uri="fc3f361c-8549-4e38-8d4b-fe6624835cd9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6E7F23-D4DB-4910-9E89-E041DF125F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180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Contoso Marketing Principals</vt:lpstr>
      <vt:lpstr>Emotional Connection</vt:lpstr>
      <vt:lpstr>Project scope</vt:lpstr>
      <vt:lpstr>Fit the person—not the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Marketing Principals</dc:title>
  <dc:creator>Garth Fort</dc:creator>
  <cp:lastModifiedBy>Terry Wilson</cp:lastModifiedBy>
  <cp:revision>234</cp:revision>
  <dcterms:created xsi:type="dcterms:W3CDTF">2012-01-22T15:36:38Z</dcterms:created>
  <dcterms:modified xsi:type="dcterms:W3CDTF">2017-08-02T16:58:44Z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0x010100568D3A43DD6AA74EABBEAFBE3281A7A3</vt:lpwstr>
  </property>
  <property fmtid="{D5CDD505-2E9C-101B-9397-08002B2CF9AE}" pid="3" name="IsMyDocuments">
    <vt:bool>true</vt:bool>
  </property>
  <property fmtid="{D5CDD505-2E9C-101B-9397-08002B2CF9AE}" pid="4" name="DocVizMetadataToken">
    <vt:lpwstr>300x470x1</vt:lpwstr>
  </property>
</Properties>
</file>