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94ECAC9302648BF4F4CD371279DDC" ma:contentTypeVersion="9" ma:contentTypeDescription="Create a new document." ma:contentTypeScope="" ma:versionID="f6ee50ca96b63226b86e4587a178eeb7">
  <xsd:schema xmlns:xsd="http://www.w3.org/2001/XMLSchema" xmlns:xs="http://www.w3.org/2001/XMLSchema" xmlns:p="http://schemas.microsoft.com/office/2006/metadata/properties" xmlns:ns2="ca041d6e-5626-448d-87e0-a89f479640f5" targetNamespace="http://schemas.microsoft.com/office/2006/metadata/properties" ma:root="true" ma:fieldsID="7f923c9578b0297fc5bc99a8970d1b48" ns2:_="">
    <xsd:import namespace="ca041d6e-5626-448d-87e0-a89f479640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1d6e-5626-448d-87e0-a89f47964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ca041d6e-5626-448d-87e0-a89f479640f5" xsi:nil="true"/>
  </documentManagement>
</p:properties>
</file>

<file path=customXml/itemProps1.xml><?xml version="1.0" encoding="utf-8"?>
<ds:datastoreItem xmlns:ds="http://schemas.openxmlformats.org/officeDocument/2006/customXml" ds:itemID="{0F311A35-3DE7-4749-B88F-4D1B9050D4E9}"/>
</file>

<file path=customXml/itemProps2.xml><?xml version="1.0" encoding="utf-8"?>
<ds:datastoreItem xmlns:ds="http://schemas.openxmlformats.org/officeDocument/2006/customXml" ds:itemID="{6F0CB525-9C66-42AD-81D2-B82E9C1E4245}"/>
</file>

<file path=customXml/itemProps3.xml><?xml version="1.0" encoding="utf-8"?>
<ds:datastoreItem xmlns:ds="http://schemas.openxmlformats.org/officeDocument/2006/customXml" ds:itemID="{BB08A752-D5E9-4B25-9D03-1615E9D5B4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2020-07-02T23:51:31Z</dcterms:created>
  <dcterms:modified xsi:type="dcterms:W3CDTF">2020-07-02T23:51:34Z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0x0101002B794ECAC9302648BF4F4CD371279DDC</vt:lpwstr>
  </property>
</Properties>
</file>